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60" r:id="rId6"/>
    <p:sldId id="686" r:id="rId7"/>
    <p:sldId id="258" r:id="rId8"/>
    <p:sldId id="259" r:id="rId9"/>
    <p:sldId id="19046" r:id="rId10"/>
    <p:sldId id="19047" r:id="rId11"/>
    <p:sldId id="265" r:id="rId12"/>
    <p:sldId id="19053" r:id="rId13"/>
    <p:sldId id="587" r:id="rId14"/>
    <p:sldId id="585" r:id="rId15"/>
    <p:sldId id="588" r:id="rId16"/>
    <p:sldId id="589" r:id="rId17"/>
    <p:sldId id="590" r:id="rId18"/>
    <p:sldId id="688" r:id="rId19"/>
    <p:sldId id="689" r:id="rId20"/>
    <p:sldId id="261" r:id="rId21"/>
    <p:sldId id="570" r:id="rId22"/>
    <p:sldId id="719" r:id="rId23"/>
    <p:sldId id="264" r:id="rId24"/>
    <p:sldId id="262" r:id="rId25"/>
    <p:sldId id="19051" r:id="rId26"/>
    <p:sldId id="19066" r:id="rId27"/>
    <p:sldId id="19054" r:id="rId28"/>
    <p:sldId id="19055" r:id="rId29"/>
    <p:sldId id="19060" r:id="rId30"/>
    <p:sldId id="19056" r:id="rId31"/>
    <p:sldId id="19061" r:id="rId32"/>
    <p:sldId id="19057" r:id="rId33"/>
    <p:sldId id="19062" r:id="rId34"/>
    <p:sldId id="19058" r:id="rId35"/>
    <p:sldId id="19063" r:id="rId36"/>
    <p:sldId id="19059" r:id="rId37"/>
    <p:sldId id="19064" r:id="rId38"/>
    <p:sldId id="19065" r:id="rId39"/>
    <p:sldId id="268" r:id="rId40"/>
    <p:sldId id="19067" r:id="rId41"/>
    <p:sldId id="263" r:id="rId42"/>
    <p:sldId id="269" r:id="rId43"/>
    <p:sldId id="278" r:id="rId44"/>
    <p:sldId id="279" r:id="rId45"/>
    <p:sldId id="280" r:id="rId46"/>
    <p:sldId id="692" r:id="rId47"/>
    <p:sldId id="693" r:id="rId48"/>
    <p:sldId id="289" r:id="rId49"/>
    <p:sldId id="694" r:id="rId50"/>
    <p:sldId id="277" r:id="rId51"/>
    <p:sldId id="270" r:id="rId52"/>
    <p:sldId id="271" r:id="rId53"/>
    <p:sldId id="720" r:id="rId54"/>
    <p:sldId id="19068" r:id="rId55"/>
    <p:sldId id="273" r:id="rId56"/>
    <p:sldId id="275" r:id="rId57"/>
    <p:sldId id="695" r:id="rId58"/>
    <p:sldId id="696" r:id="rId59"/>
    <p:sldId id="276" r:id="rId60"/>
    <p:sldId id="721" r:id="rId61"/>
    <p:sldId id="19069" r:id="rId62"/>
    <p:sldId id="697" r:id="rId63"/>
    <p:sldId id="698" r:id="rId64"/>
    <p:sldId id="267" r:id="rId65"/>
    <p:sldId id="287" r:id="rId66"/>
    <p:sldId id="283" r:id="rId67"/>
    <p:sldId id="687" r:id="rId68"/>
  </p:sldIdLst>
  <p:sldSz cx="9144000" cy="5143500" type="screen16x9"/>
  <p:notesSz cx="6858000" cy="9144000"/>
  <p:embeddedFontLst>
    <p:embeddedFont>
      <p:font typeface="Patrick Hand SC" panose="00000500000000000000"/>
      <p:regular r:id="rId72"/>
    </p:embeddedFont>
    <p:embeddedFont>
      <p:font typeface="Bebas Neue" panose="020B0606020202050201"/>
      <p:regular r:id="rId73"/>
    </p:embeddedFont>
    <p:embeddedFont>
      <p:font typeface="Lexend"/>
      <p:regular r:id="rId74"/>
    </p:embeddedFont>
    <p:embeddedFont>
      <p:font typeface="Patrick Hand" panose="00000500000000000000"/>
      <p:regular r:id="rId75"/>
    </p:embeddedFont>
    <p:embeddedFont>
      <p:font typeface="Nunito Light"/>
      <p:regular r:id="rId76"/>
    </p:embeddedFont>
    <p:embeddedFont>
      <p:font typeface="PT Sans" panose="020B0503020203020204"/>
      <p:regular r:id="rId77"/>
    </p:embeddedFont>
    <p:embeddedFont>
      <p:font typeface="Open Sans" panose="020B0606030504020204" pitchFamily="34" charset="0"/>
      <p:regular r:id="rId78"/>
      <p:bold r:id="rId79"/>
      <p:italic r:id="rId80"/>
      <p:boldItalic r:id="rId81"/>
    </p:embeddedFont>
    <p:embeddedFont>
      <p:font typeface="Times" panose="02020603050405020304" pitchFamily="18" charset="0"/>
      <p:regular r:id="rId82"/>
      <p:bold r:id="rId83"/>
      <p:italic r:id="rId84"/>
      <p:boldItalic r:id="rId85"/>
    </p:embeddedFont>
    <p:embeddedFont>
      <p:font typeface="Segoe UI" panose="020B0502040204020203"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891DBC5-C996-45BF-ABC6-431C343E1D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3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9" Type="http://schemas.openxmlformats.org/officeDocument/2006/relationships/font" Target="fonts/font18.fntdata"/><Relationship Id="rId88" Type="http://schemas.openxmlformats.org/officeDocument/2006/relationships/font" Target="fonts/font17.fntdata"/><Relationship Id="rId87" Type="http://schemas.openxmlformats.org/officeDocument/2006/relationships/font" Target="fonts/font16.fntdata"/><Relationship Id="rId86" Type="http://schemas.openxmlformats.org/officeDocument/2006/relationships/font" Target="fonts/font15.fntdata"/><Relationship Id="rId85" Type="http://schemas.openxmlformats.org/officeDocument/2006/relationships/font" Target="fonts/font14.fntdata"/><Relationship Id="rId84" Type="http://schemas.openxmlformats.org/officeDocument/2006/relationships/font" Target="fonts/font13.fntdata"/><Relationship Id="rId83" Type="http://schemas.openxmlformats.org/officeDocument/2006/relationships/font" Target="fonts/font12.fntdata"/><Relationship Id="rId82" Type="http://schemas.openxmlformats.org/officeDocument/2006/relationships/font" Target="fonts/font11.fntdata"/><Relationship Id="rId81" Type="http://schemas.openxmlformats.org/officeDocument/2006/relationships/font" Target="fonts/font10.fntdata"/><Relationship Id="rId80" Type="http://schemas.openxmlformats.org/officeDocument/2006/relationships/font" Target="fonts/font9.fntdata"/><Relationship Id="rId8" Type="http://schemas.openxmlformats.org/officeDocument/2006/relationships/slide" Target="slides/slide5.xml"/><Relationship Id="rId79" Type="http://schemas.openxmlformats.org/officeDocument/2006/relationships/font" Target="fonts/font8.fntdata"/><Relationship Id="rId78" Type="http://schemas.openxmlformats.org/officeDocument/2006/relationships/font" Target="fonts/font7.fntdata"/><Relationship Id="rId77" Type="http://schemas.openxmlformats.org/officeDocument/2006/relationships/font" Target="fonts/font6.fntdata"/><Relationship Id="rId76" Type="http://schemas.openxmlformats.org/officeDocument/2006/relationships/font" Target="fonts/font5.fntdata"/><Relationship Id="rId75" Type="http://schemas.openxmlformats.org/officeDocument/2006/relationships/font" Target="fonts/font4.fntdata"/><Relationship Id="rId74" Type="http://schemas.openxmlformats.org/officeDocument/2006/relationships/font" Target="fonts/font3.fntdata"/><Relationship Id="rId73" Type="http://schemas.openxmlformats.org/officeDocument/2006/relationships/font" Target="fonts/font2.fntdata"/><Relationship Id="rId72" Type="http://schemas.openxmlformats.org/officeDocument/2006/relationships/font" Target="fonts/font1.fntdata"/><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slide" Target="slides/slide4.xml"/><Relationship Id="rId69" Type="http://schemas.openxmlformats.org/officeDocument/2006/relationships/presProps" Target="presProps.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9"/>
        <p:cNvGrpSpPr/>
        <p:nvPr/>
      </p:nvGrpSpPr>
      <p:grpSpPr>
        <a:xfrm>
          <a:off x="0" y="0"/>
          <a:ext cx="0" cy="0"/>
          <a:chOff x="0" y="0"/>
          <a:chExt cx="0" cy="0"/>
        </a:xfrm>
      </p:grpSpPr>
      <p:sp>
        <p:nvSpPr>
          <p:cNvPr id="800" name="Google Shape;80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0"/>
        <p:cNvGrpSpPr/>
        <p:nvPr/>
      </p:nvGrpSpPr>
      <p:grpSpPr>
        <a:xfrm>
          <a:off x="0" y="0"/>
          <a:ext cx="0" cy="0"/>
          <a:chOff x="0" y="0"/>
          <a:chExt cx="0" cy="0"/>
        </a:xfrm>
      </p:grpSpPr>
      <p:sp>
        <p:nvSpPr>
          <p:cNvPr id="551" name="Google Shape;551;g13f922a7330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3f922a733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8"/>
        <p:cNvGrpSpPr/>
        <p:nvPr/>
      </p:nvGrpSpPr>
      <p:grpSpPr>
        <a:xfrm>
          <a:off x="0" y="0"/>
          <a:ext cx="0" cy="0"/>
          <a:chOff x="0" y="0"/>
          <a:chExt cx="0" cy="0"/>
        </a:xfrm>
      </p:grpSpPr>
      <p:sp>
        <p:nvSpPr>
          <p:cNvPr id="1159" name="Google Shape;1159;g19813cbef0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9813cbef0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57"/>
        <p:cNvGrpSpPr/>
        <p:nvPr/>
      </p:nvGrpSpPr>
      <p:grpSpPr>
        <a:xfrm>
          <a:off x="0" y="0"/>
          <a:ext cx="0" cy="0"/>
          <a:chOff x="0" y="0"/>
          <a:chExt cx="0" cy="0"/>
        </a:xfrm>
      </p:grpSpPr>
      <p:sp>
        <p:nvSpPr>
          <p:cNvPr id="1058" name="Google Shape;105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5"/>
        <p:cNvGrpSpPr/>
        <p:nvPr/>
      </p:nvGrpSpPr>
      <p:grpSpPr>
        <a:xfrm>
          <a:off x="0" y="0"/>
          <a:ext cx="0" cy="0"/>
          <a:chOff x="0" y="0"/>
          <a:chExt cx="0" cy="0"/>
        </a:xfrm>
      </p:grpSpPr>
      <p:sp>
        <p:nvSpPr>
          <p:cNvPr id="2716" name="Google Shape;2716;g19813cbef01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19813cbef01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46"/>
        <p:cNvGrpSpPr/>
        <p:nvPr/>
      </p:nvGrpSpPr>
      <p:grpSpPr>
        <a:xfrm>
          <a:off x="0" y="0"/>
          <a:ext cx="0" cy="0"/>
          <a:chOff x="0" y="0"/>
          <a:chExt cx="0" cy="0"/>
        </a:xfrm>
      </p:grpSpPr>
      <p:sp>
        <p:nvSpPr>
          <p:cNvPr id="1447" name="Google Shape;1447;g19813cbef01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19813cbef01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3"/>
        <p:cNvGrpSpPr/>
        <p:nvPr/>
      </p:nvGrpSpPr>
      <p:grpSpPr>
        <a:xfrm>
          <a:off x="0" y="0"/>
          <a:ext cx="0" cy="0"/>
          <a:chOff x="0" y="0"/>
          <a:chExt cx="0" cy="0"/>
        </a:xfrm>
      </p:grpSpPr>
      <p:sp>
        <p:nvSpPr>
          <p:cNvPr id="1114" name="Google Shape;1114;g19813cbef0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9813cbef0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98"/>
        <p:cNvGrpSpPr/>
        <p:nvPr/>
      </p:nvGrpSpPr>
      <p:grpSpPr>
        <a:xfrm>
          <a:off x="0" y="0"/>
          <a:ext cx="0" cy="0"/>
          <a:chOff x="0" y="0"/>
          <a:chExt cx="0" cy="0"/>
        </a:xfrm>
      </p:grpSpPr>
      <p:sp>
        <p:nvSpPr>
          <p:cNvPr id="1499" name="Google Shape;1499;g19813cbef0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19813cbef0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6"/>
        <p:cNvGrpSpPr/>
        <p:nvPr/>
      </p:nvGrpSpPr>
      <p:grpSpPr>
        <a:xfrm>
          <a:off x="0" y="0"/>
          <a:ext cx="0" cy="0"/>
          <a:chOff x="0" y="0"/>
          <a:chExt cx="0" cy="0"/>
        </a:xfrm>
      </p:grpSpPr>
      <p:sp>
        <p:nvSpPr>
          <p:cNvPr id="2267" name="Google Shape;2267;g19813cbef01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19813cbef01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85"/>
        <p:cNvGrpSpPr/>
        <p:nvPr/>
      </p:nvGrpSpPr>
      <p:grpSpPr>
        <a:xfrm>
          <a:off x="0" y="0"/>
          <a:ext cx="0" cy="0"/>
          <a:chOff x="0" y="0"/>
          <a:chExt cx="0" cy="0"/>
        </a:xfrm>
      </p:grpSpPr>
      <p:sp>
        <p:nvSpPr>
          <p:cNvPr id="2286" name="Google Shape;2286;g19813cbef01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7" name="Google Shape;2287;g19813cbef01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6"/>
        <p:cNvGrpSpPr/>
        <p:nvPr/>
      </p:nvGrpSpPr>
      <p:grpSpPr>
        <a:xfrm>
          <a:off x="0" y="0"/>
          <a:ext cx="0" cy="0"/>
          <a:chOff x="0" y="0"/>
          <a:chExt cx="0" cy="0"/>
        </a:xfrm>
      </p:grpSpPr>
      <p:sp>
        <p:nvSpPr>
          <p:cNvPr id="917" name="Google Shape;917;g197b9df3c76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97b9df3c76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91"/>
        <p:cNvGrpSpPr/>
        <p:nvPr/>
      </p:nvGrpSpPr>
      <p:grpSpPr>
        <a:xfrm>
          <a:off x="0" y="0"/>
          <a:ext cx="0" cy="0"/>
          <a:chOff x="0" y="0"/>
          <a:chExt cx="0" cy="0"/>
        </a:xfrm>
      </p:grpSpPr>
      <p:sp>
        <p:nvSpPr>
          <p:cNvPr id="2292" name="Google Shape;2292;g19813cbef01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19813cbef01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6"/>
        <p:cNvGrpSpPr/>
        <p:nvPr/>
      </p:nvGrpSpPr>
      <p:grpSpPr>
        <a:xfrm>
          <a:off x="0" y="0"/>
          <a:ext cx="0" cy="0"/>
          <a:chOff x="0" y="0"/>
          <a:chExt cx="0" cy="0"/>
        </a:xfrm>
      </p:grpSpPr>
      <p:sp>
        <p:nvSpPr>
          <p:cNvPr id="2267" name="Google Shape;2267;g19813cbef01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19813cbef01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5"/>
        <p:cNvGrpSpPr/>
        <p:nvPr/>
      </p:nvGrpSpPr>
      <p:grpSpPr>
        <a:xfrm>
          <a:off x="0" y="0"/>
          <a:ext cx="0" cy="0"/>
          <a:chOff x="0" y="0"/>
          <a:chExt cx="0" cy="0"/>
        </a:xfrm>
      </p:grpSpPr>
      <p:sp>
        <p:nvSpPr>
          <p:cNvPr id="2736" name="Google Shape;2736;g19813cbef01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7" name="Google Shape;2737;g19813cbef01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5"/>
        <p:cNvGrpSpPr/>
        <p:nvPr/>
      </p:nvGrpSpPr>
      <p:grpSpPr>
        <a:xfrm>
          <a:off x="0" y="0"/>
          <a:ext cx="0" cy="0"/>
          <a:chOff x="0" y="0"/>
          <a:chExt cx="0" cy="0"/>
        </a:xfrm>
      </p:grpSpPr>
      <p:sp>
        <p:nvSpPr>
          <p:cNvPr id="2736" name="Google Shape;2736;g19813cbef01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7" name="Google Shape;2737;g19813cbef01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5"/>
        <p:cNvGrpSpPr/>
        <p:nvPr/>
      </p:nvGrpSpPr>
      <p:grpSpPr>
        <a:xfrm>
          <a:off x="0" y="0"/>
          <a:ext cx="0" cy="0"/>
          <a:chOff x="0" y="0"/>
          <a:chExt cx="0" cy="0"/>
        </a:xfrm>
      </p:grpSpPr>
      <p:sp>
        <p:nvSpPr>
          <p:cNvPr id="2736" name="Google Shape;2736;g19813cbef01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7" name="Google Shape;2737;g19813cbef01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3"/>
        <p:cNvGrpSpPr/>
        <p:nvPr/>
      </p:nvGrpSpPr>
      <p:grpSpPr>
        <a:xfrm>
          <a:off x="0" y="0"/>
          <a:ext cx="0" cy="0"/>
          <a:chOff x="0" y="0"/>
          <a:chExt cx="0" cy="0"/>
        </a:xfrm>
      </p:grpSpPr>
      <p:sp>
        <p:nvSpPr>
          <p:cNvPr id="1964" name="Google Shape;1964;g19813cbef01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19813cbef01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5"/>
        <p:cNvGrpSpPr/>
        <p:nvPr/>
      </p:nvGrpSpPr>
      <p:grpSpPr>
        <a:xfrm>
          <a:off x="0" y="0"/>
          <a:ext cx="0" cy="0"/>
          <a:chOff x="0" y="0"/>
          <a:chExt cx="0" cy="0"/>
        </a:xfrm>
      </p:grpSpPr>
      <p:sp>
        <p:nvSpPr>
          <p:cNvPr id="1596" name="Google Shape;1596;g19813cbef01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19813cbef01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10"/>
        <p:cNvGrpSpPr/>
        <p:nvPr/>
      </p:nvGrpSpPr>
      <p:grpSpPr>
        <a:xfrm>
          <a:off x="0" y="0"/>
          <a:ext cx="0" cy="0"/>
          <a:chOff x="0" y="0"/>
          <a:chExt cx="0" cy="0"/>
        </a:xfrm>
      </p:grpSpPr>
      <p:sp>
        <p:nvSpPr>
          <p:cNvPr id="1711" name="Google Shape;1711;g19813cbef01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19813cbef01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59"/>
        <p:cNvGrpSpPr/>
        <p:nvPr/>
      </p:nvGrpSpPr>
      <p:grpSpPr>
        <a:xfrm>
          <a:off x="0" y="0"/>
          <a:ext cx="0" cy="0"/>
          <a:chOff x="0" y="0"/>
          <a:chExt cx="0" cy="0"/>
        </a:xfrm>
      </p:grpSpPr>
      <p:sp>
        <p:nvSpPr>
          <p:cNvPr id="1760" name="Google Shape;1760;g19813cbef0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19813cbef0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90"/>
        <p:cNvGrpSpPr/>
        <p:nvPr/>
      </p:nvGrpSpPr>
      <p:grpSpPr>
        <a:xfrm>
          <a:off x="0" y="0"/>
          <a:ext cx="0" cy="0"/>
          <a:chOff x="0" y="0"/>
          <a:chExt cx="0" cy="0"/>
        </a:xfrm>
      </p:grpSpPr>
      <p:sp>
        <p:nvSpPr>
          <p:cNvPr id="1891" name="Google Shape;1891;g19813cbef01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19813cbef01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9"/>
        <p:cNvGrpSpPr/>
        <p:nvPr/>
      </p:nvGrpSpPr>
      <p:grpSpPr>
        <a:xfrm>
          <a:off x="0" y="0"/>
          <a:ext cx="0" cy="0"/>
          <a:chOff x="0" y="0"/>
          <a:chExt cx="0" cy="0"/>
        </a:xfrm>
      </p:grpSpPr>
      <p:sp>
        <p:nvSpPr>
          <p:cNvPr id="1010" name="Google Shape;1010;g19813cbef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19813cbef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31"/>
        <p:cNvGrpSpPr/>
        <p:nvPr/>
      </p:nvGrpSpPr>
      <p:grpSpPr>
        <a:xfrm>
          <a:off x="0" y="0"/>
          <a:ext cx="0" cy="0"/>
          <a:chOff x="0" y="0"/>
          <a:chExt cx="0" cy="0"/>
        </a:xfrm>
      </p:grpSpPr>
      <p:sp>
        <p:nvSpPr>
          <p:cNvPr id="1932" name="Google Shape;1932;g19813cbef01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9813cbef01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10"/>
        <p:cNvGrpSpPr/>
        <p:nvPr/>
      </p:nvGrpSpPr>
      <p:grpSpPr>
        <a:xfrm>
          <a:off x="0" y="0"/>
          <a:ext cx="0" cy="0"/>
          <a:chOff x="0" y="0"/>
          <a:chExt cx="0" cy="0"/>
        </a:xfrm>
      </p:grpSpPr>
      <p:sp>
        <p:nvSpPr>
          <p:cNvPr id="1711" name="Google Shape;1711;g19813cbef01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19813cbef01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10"/>
        <p:cNvGrpSpPr/>
        <p:nvPr/>
      </p:nvGrpSpPr>
      <p:grpSpPr>
        <a:xfrm>
          <a:off x="0" y="0"/>
          <a:ext cx="0" cy="0"/>
          <a:chOff x="0" y="0"/>
          <a:chExt cx="0" cy="0"/>
        </a:xfrm>
      </p:grpSpPr>
      <p:sp>
        <p:nvSpPr>
          <p:cNvPr id="1711" name="Google Shape;1711;g19813cbef01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19813cbef01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60"/>
        <p:cNvGrpSpPr/>
        <p:nvPr/>
      </p:nvGrpSpPr>
      <p:grpSpPr>
        <a:xfrm>
          <a:off x="0" y="0"/>
          <a:ext cx="0" cy="0"/>
          <a:chOff x="0" y="0"/>
          <a:chExt cx="0" cy="0"/>
        </a:xfrm>
      </p:grpSpPr>
      <p:sp>
        <p:nvSpPr>
          <p:cNvPr id="1361" name="Google Shape;1361;g19813cbef0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9813cbef0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dirty="0">
                <a:solidFill>
                  <a:srgbClr val="000000"/>
                </a:solidFill>
                <a:effectLst/>
                <a:latin typeface="Open Sans" panose="020B0606030504020204" pitchFamily="34" charset="0"/>
              </a:rPr>
              <a:t>Ban đầu nước ép bắp cải tím có màu tím.</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 Cốc 1: thêm vào nước vắt từ quả chanh thấy dung dịch chuyển màu đỏ tím.</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 Cốc 2: thêm vào dung dịch nước rửa chén (bát) thấy dung dịch chuyển màu xanh vàng.</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 Cốc 3: thêm vào nước xà phòng thấy dung dịch chuyển màu xanh vàng.</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 Cốc 4: thêm vào giấm ăn thấy dung dịch chuyển màu đỏ tím.</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Nhận xét: </a:t>
            </a:r>
            <a:r>
              <a:rPr lang="vi-VN" b="0" i="1" dirty="0">
                <a:solidFill>
                  <a:srgbClr val="000000"/>
                </a:solidFill>
                <a:effectLst/>
                <a:latin typeface="Open Sans" panose="020B0606030504020204" pitchFamily="34" charset="0"/>
              </a:rPr>
              <a:t>Nước ép bắp cải tím có nhiều màu sắc phụ thuộc vào pH. </a:t>
            </a:r>
            <a:r>
              <a:rPr lang="vi-VN" b="0" i="1">
                <a:solidFill>
                  <a:srgbClr val="000000"/>
                </a:solidFill>
                <a:effectLst/>
                <a:latin typeface="Open Sans" panose="020B0606030504020204" pitchFamily="34" charset="0"/>
              </a:rPr>
              <a:t>Có thể dùng nước ép bắp cải tím như một chất chỉ thị màu để xác định một cách định tính môi trường dung dịch.</a:t>
            </a:r>
            <a:endParaRPr lang="vi-VN" b="0" i="0">
              <a:solidFill>
                <a:srgbClr val="000000"/>
              </a:solidFill>
              <a:effectLst/>
              <a:latin typeface="Open Sans" panose="020B0606030504020204" pitchFamily="34" charset="0"/>
            </a:endParaRPr>
          </a:p>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4"/>
        <p:cNvGrpSpPr/>
        <p:nvPr/>
      </p:nvGrpSpPr>
      <p:grpSpPr>
        <a:xfrm>
          <a:off x="0" y="0"/>
          <a:ext cx="0" cy="0"/>
          <a:chOff x="0" y="0"/>
          <a:chExt cx="0" cy="0"/>
        </a:xfrm>
      </p:grpSpPr>
      <p:sp>
        <p:nvSpPr>
          <p:cNvPr id="2655" name="Google Shape;2655;g19813cbef01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19813cbef01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06"/>
        <p:cNvGrpSpPr/>
        <p:nvPr/>
      </p:nvGrpSpPr>
      <p:grpSpPr>
        <a:xfrm>
          <a:off x="0" y="0"/>
          <a:ext cx="0" cy="0"/>
          <a:chOff x="0" y="0"/>
          <a:chExt cx="0" cy="0"/>
        </a:xfrm>
      </p:grpSpPr>
      <p:sp>
        <p:nvSpPr>
          <p:cNvPr id="2607" name="Google Shape;2607;g19813cbef01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8" name="Google Shape;2608;g19813cbef01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pH có ý nghĩa to lớn trong thực tiễn. Nhiều quá trình hoá học trong tự nhiên, trong sản xuất và trong cơ thể sống diễn ra trong điều kiện pH ổn định, một sự thay đổi đáng kể về pH có thể dẫn tới những ảnh hưởng không mong muốn tới các quá trình này. Do đó cần phải quan tâm đến pH của môi trường nước, môi trường đất để có biện pháp can thiệp kịp thời nhằm duy trì được pH tối ưu đối với đời sống của người, động vật, thực vật.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5"/>
        <p:cNvGrpSpPr/>
        <p:nvPr/>
      </p:nvGrpSpPr>
      <p:grpSpPr>
        <a:xfrm>
          <a:off x="0" y="0"/>
          <a:ext cx="0" cy="0"/>
          <a:chOff x="0" y="0"/>
          <a:chExt cx="0" cy="0"/>
        </a:xfrm>
      </p:grpSpPr>
      <p:sp>
        <p:nvSpPr>
          <p:cNvPr id="926" name="Google Shape;926;g197b9df3c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97b9df3c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6"/>
        <p:cNvGrpSpPr/>
        <p:nvPr/>
      </p:nvGrpSpPr>
      <p:grpSpPr>
        <a:xfrm>
          <a:off x="0" y="0"/>
          <a:ext cx="0" cy="0"/>
          <a:chOff x="0" y="0"/>
          <a:chExt cx="0" cy="0"/>
        </a:xfrm>
      </p:grpSpPr>
      <p:sp>
        <p:nvSpPr>
          <p:cNvPr id="967" name="Google Shape;967;g197b9df3c7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97b9df3c7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96"/>
        <p:cNvGrpSpPr/>
        <p:nvPr/>
      </p:nvGrpSpPr>
      <p:grpSpPr>
        <a:xfrm>
          <a:off x="0" y="0"/>
          <a:ext cx="0" cy="0"/>
          <a:chOff x="0" y="0"/>
          <a:chExt cx="0" cy="0"/>
        </a:xfrm>
      </p:grpSpPr>
      <p:sp>
        <p:nvSpPr>
          <p:cNvPr id="1297" name="Google Shape;1297;g19813cbef0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19813cbef0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1"/>
        <p:cNvGrpSpPr/>
        <p:nvPr/>
      </p:nvGrpSpPr>
      <p:grpSpPr>
        <a:xfrm>
          <a:off x="0" y="0"/>
          <a:ext cx="0" cy="0"/>
          <a:chOff x="0" y="0"/>
          <a:chExt cx="0" cy="0"/>
        </a:xfrm>
      </p:grpSpPr>
      <p:sp>
        <p:nvSpPr>
          <p:cNvPr id="1042" name="Google Shape;1042;g19813cbef0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9813cbef0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1825000" y="-1322000"/>
            <a:ext cx="11246450" cy="8731450"/>
            <a:chOff x="-1825000" y="-1322000"/>
            <a:chExt cx="11246450" cy="8731450"/>
          </a:xfrm>
        </p:grpSpPr>
        <p:sp>
          <p:nvSpPr>
            <p:cNvPr id="10" name="Google Shape;10;p2"/>
            <p:cNvSpPr/>
            <p:nvPr/>
          </p:nvSpPr>
          <p:spPr>
            <a:xfrm>
              <a:off x="-1703425" y="-1088375"/>
              <a:ext cx="3883850" cy="371175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5393225" y="-1322000"/>
              <a:ext cx="3671075" cy="3510325"/>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4946400" y="2461725"/>
              <a:ext cx="4475050" cy="427662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1825000" y="3016125"/>
              <a:ext cx="4595850" cy="4393325"/>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4;p2"/>
          <p:cNvGrpSpPr/>
          <p:nvPr/>
        </p:nvGrpSpPr>
        <p:grpSpPr>
          <a:xfrm>
            <a:off x="514325" y="321509"/>
            <a:ext cx="8111823" cy="4479292"/>
            <a:chOff x="629450" y="818700"/>
            <a:chExt cx="6341325" cy="4054025"/>
          </a:xfrm>
        </p:grpSpPr>
        <p:sp>
          <p:nvSpPr>
            <p:cNvPr id="15" name="Google Shape;15;p2"/>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 name="Google Shape;19;p2"/>
          <p:cNvSpPr txBox="1">
            <a:spLocks noGrp="1"/>
          </p:cNvSpPr>
          <p:nvPr>
            <p:ph type="ctrTitle"/>
          </p:nvPr>
        </p:nvSpPr>
        <p:spPr>
          <a:xfrm>
            <a:off x="3084900" y="1246525"/>
            <a:ext cx="4923900" cy="20640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b="1">
                <a:latin typeface="Patrick Hand" panose="00000500000000000000"/>
                <a:ea typeface="Patrick Hand" panose="00000500000000000000"/>
                <a:cs typeface="Patrick Hand" panose="00000500000000000000"/>
                <a:sym typeface="Patrick Hand" panose="0000050000000000000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20" name="Google Shape;20;p2"/>
          <p:cNvSpPr txBox="1">
            <a:spLocks noGrp="1"/>
          </p:cNvSpPr>
          <p:nvPr>
            <p:ph type="subTitle" idx="1"/>
          </p:nvPr>
        </p:nvSpPr>
        <p:spPr>
          <a:xfrm>
            <a:off x="3342600" y="3310400"/>
            <a:ext cx="4408500" cy="475800"/>
          </a:xfrm>
          <a:prstGeom prst="rect">
            <a:avLst/>
          </a:prstGeom>
          <a:solidFill>
            <a:schemeClr val="accent6"/>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2"/>
                </a:solidFill>
                <a:latin typeface="Lexend"/>
                <a:ea typeface="Lexend"/>
                <a:cs typeface="Lexend"/>
                <a:sym typeface="Lexen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21" name="Google Shape;21;p2"/>
          <p:cNvGrpSpPr/>
          <p:nvPr/>
        </p:nvGrpSpPr>
        <p:grpSpPr>
          <a:xfrm>
            <a:off x="8216675" y="81838"/>
            <a:ext cx="774350" cy="1007625"/>
            <a:chOff x="340700" y="1928900"/>
            <a:chExt cx="774350" cy="1007625"/>
          </a:xfrm>
        </p:grpSpPr>
        <p:sp>
          <p:nvSpPr>
            <p:cNvPr id="22" name="Google Shape;22;p2"/>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rgbClr val="8AB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 name="Google Shape;26;p2"/>
          <p:cNvGrpSpPr/>
          <p:nvPr/>
        </p:nvGrpSpPr>
        <p:grpSpPr>
          <a:xfrm rot="-4148289" flipH="1">
            <a:off x="455" y="4547293"/>
            <a:ext cx="545601" cy="376908"/>
            <a:chOff x="340700" y="2559600"/>
            <a:chExt cx="545625" cy="376925"/>
          </a:xfrm>
        </p:grpSpPr>
        <p:sp>
          <p:nvSpPr>
            <p:cNvPr id="27" name="Google Shape;27;p2"/>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9"/>
        <p:cNvGrpSpPr/>
        <p:nvPr/>
      </p:nvGrpSpPr>
      <p:grpSpPr>
        <a:xfrm>
          <a:off x="0" y="0"/>
          <a:ext cx="0" cy="0"/>
          <a:chOff x="0" y="0"/>
          <a:chExt cx="0" cy="0"/>
        </a:xfrm>
      </p:grpSpPr>
      <p:grpSp>
        <p:nvGrpSpPr>
          <p:cNvPr id="270" name="Google Shape;270;p11"/>
          <p:cNvGrpSpPr/>
          <p:nvPr/>
        </p:nvGrpSpPr>
        <p:grpSpPr>
          <a:xfrm>
            <a:off x="-3022031" y="-1021890"/>
            <a:ext cx="13475926" cy="7812284"/>
            <a:chOff x="-3022031" y="-1021890"/>
            <a:chExt cx="13475926" cy="7812284"/>
          </a:xfrm>
        </p:grpSpPr>
        <p:sp>
          <p:nvSpPr>
            <p:cNvPr id="271" name="Google Shape;271;p11"/>
            <p:cNvSpPr/>
            <p:nvPr/>
          </p:nvSpPr>
          <p:spPr>
            <a:xfrm rot="6853351">
              <a:off x="2571837" y="-345348"/>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11"/>
            <p:cNvSpPr/>
            <p:nvPr/>
          </p:nvSpPr>
          <p:spPr>
            <a:xfrm rot="-3039660">
              <a:off x="6097388" y="-244530"/>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11"/>
            <p:cNvSpPr/>
            <p:nvPr/>
          </p:nvSpPr>
          <p:spPr>
            <a:xfrm rot="4998595">
              <a:off x="5519825" y="2180638"/>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11"/>
            <p:cNvSpPr/>
            <p:nvPr/>
          </p:nvSpPr>
          <p:spPr>
            <a:xfrm rot="-3326727">
              <a:off x="-2207440" y="417471"/>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 name="Google Shape;275;p11"/>
          <p:cNvGrpSpPr/>
          <p:nvPr/>
        </p:nvGrpSpPr>
        <p:grpSpPr>
          <a:xfrm>
            <a:off x="514325" y="321509"/>
            <a:ext cx="8111823" cy="4479292"/>
            <a:chOff x="629450" y="818700"/>
            <a:chExt cx="6341325" cy="4054025"/>
          </a:xfrm>
        </p:grpSpPr>
        <p:sp>
          <p:nvSpPr>
            <p:cNvPr id="276" name="Google Shape;276;p11"/>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11"/>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11"/>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11"/>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0" name="Google Shape;280;p11"/>
          <p:cNvSpPr txBox="1">
            <a:spLocks noGrp="1"/>
          </p:cNvSpPr>
          <p:nvPr>
            <p:ph type="title" hasCustomPrompt="1"/>
          </p:nvPr>
        </p:nvSpPr>
        <p:spPr>
          <a:xfrm>
            <a:off x="2687550" y="1059650"/>
            <a:ext cx="37689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81" name="Google Shape;281;p11"/>
          <p:cNvSpPr txBox="1">
            <a:spLocks noGrp="1"/>
          </p:cNvSpPr>
          <p:nvPr>
            <p:ph type="subTitle" idx="1"/>
          </p:nvPr>
        </p:nvSpPr>
        <p:spPr>
          <a:xfrm>
            <a:off x="1953200" y="3335275"/>
            <a:ext cx="5234100" cy="9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83"/>
        <p:cNvGrpSpPr/>
        <p:nvPr/>
      </p:nvGrpSpPr>
      <p:grpSpPr>
        <a:xfrm>
          <a:off x="0" y="0"/>
          <a:ext cx="0" cy="0"/>
          <a:chOff x="0" y="0"/>
          <a:chExt cx="0" cy="0"/>
        </a:xfrm>
      </p:grpSpPr>
      <p:grpSp>
        <p:nvGrpSpPr>
          <p:cNvPr id="284" name="Google Shape;284;p13"/>
          <p:cNvGrpSpPr/>
          <p:nvPr/>
        </p:nvGrpSpPr>
        <p:grpSpPr>
          <a:xfrm>
            <a:off x="-1456206" y="-2234628"/>
            <a:ext cx="11444576" cy="10935853"/>
            <a:chOff x="-1456206" y="-2234628"/>
            <a:chExt cx="11444576" cy="10935853"/>
          </a:xfrm>
        </p:grpSpPr>
        <p:sp>
          <p:nvSpPr>
            <p:cNvPr id="285" name="Google Shape;285;p13"/>
            <p:cNvSpPr/>
            <p:nvPr/>
          </p:nvSpPr>
          <p:spPr>
            <a:xfrm rot="6853351">
              <a:off x="-285663" y="-15580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13"/>
            <p:cNvSpPr/>
            <p:nvPr/>
          </p:nvSpPr>
          <p:spPr>
            <a:xfrm rot="-3039660">
              <a:off x="5631863" y="-427880"/>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13"/>
            <p:cNvSpPr/>
            <p:nvPr/>
          </p:nvSpPr>
          <p:spPr>
            <a:xfrm rot="4998595">
              <a:off x="4110625" y="2111651"/>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13"/>
            <p:cNvSpPr/>
            <p:nvPr/>
          </p:nvSpPr>
          <p:spPr>
            <a:xfrm rot="-3326727">
              <a:off x="-641615" y="3366008"/>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9" name="Google Shape;289;p13"/>
          <p:cNvGrpSpPr/>
          <p:nvPr/>
        </p:nvGrpSpPr>
        <p:grpSpPr>
          <a:xfrm>
            <a:off x="514325" y="321509"/>
            <a:ext cx="8111823" cy="4479292"/>
            <a:chOff x="629450" y="818700"/>
            <a:chExt cx="6341325" cy="4054025"/>
          </a:xfrm>
        </p:grpSpPr>
        <p:sp>
          <p:nvSpPr>
            <p:cNvPr id="290" name="Google Shape;290;p13"/>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13"/>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13"/>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13"/>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4" name="Google Shape;29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5" name="Google Shape;295;p13"/>
          <p:cNvSpPr txBox="1">
            <a:spLocks noGrp="1"/>
          </p:cNvSpPr>
          <p:nvPr>
            <p:ph type="subTitle" idx="1"/>
          </p:nvPr>
        </p:nvSpPr>
        <p:spPr>
          <a:xfrm>
            <a:off x="2069613" y="22529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Lexend"/>
                <a:ea typeface="Lexend"/>
                <a:cs typeface="Lexend"/>
                <a:sym typeface="Lexend"/>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296" name="Google Shape;296;p13"/>
          <p:cNvSpPr txBox="1">
            <a:spLocks noGrp="1"/>
          </p:cNvSpPr>
          <p:nvPr>
            <p:ph type="subTitle" idx="2"/>
          </p:nvPr>
        </p:nvSpPr>
        <p:spPr>
          <a:xfrm>
            <a:off x="4768882" y="22529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Lexend"/>
                <a:ea typeface="Lexend"/>
                <a:cs typeface="Lexend"/>
                <a:sym typeface="Lexend"/>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297" name="Google Shape;297;p13"/>
          <p:cNvSpPr txBox="1">
            <a:spLocks noGrp="1"/>
          </p:cNvSpPr>
          <p:nvPr>
            <p:ph type="subTitle" idx="3"/>
          </p:nvPr>
        </p:nvSpPr>
        <p:spPr>
          <a:xfrm>
            <a:off x="2069613" y="39149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Lexend"/>
                <a:ea typeface="Lexend"/>
                <a:cs typeface="Lexend"/>
                <a:sym typeface="Lexend"/>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298" name="Google Shape;298;p13"/>
          <p:cNvSpPr txBox="1">
            <a:spLocks noGrp="1"/>
          </p:cNvSpPr>
          <p:nvPr>
            <p:ph type="subTitle" idx="4"/>
          </p:nvPr>
        </p:nvSpPr>
        <p:spPr>
          <a:xfrm>
            <a:off x="4768882" y="39149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Lexend"/>
                <a:ea typeface="Lexend"/>
                <a:cs typeface="Lexend"/>
                <a:sym typeface="Lexend"/>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299" name="Google Shape;299;p13"/>
          <p:cNvSpPr txBox="1">
            <a:spLocks noGrp="1"/>
          </p:cNvSpPr>
          <p:nvPr>
            <p:ph type="title" idx="5" hasCustomPrompt="1"/>
          </p:nvPr>
        </p:nvSpPr>
        <p:spPr>
          <a:xfrm>
            <a:off x="2855015" y="14045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0" name="Google Shape;300;p13"/>
          <p:cNvSpPr txBox="1">
            <a:spLocks noGrp="1"/>
          </p:cNvSpPr>
          <p:nvPr>
            <p:ph type="title" idx="6" hasCustomPrompt="1"/>
          </p:nvPr>
        </p:nvSpPr>
        <p:spPr>
          <a:xfrm>
            <a:off x="2855015" y="30665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1" name="Google Shape;301;p13"/>
          <p:cNvSpPr txBox="1">
            <a:spLocks noGrp="1"/>
          </p:cNvSpPr>
          <p:nvPr>
            <p:ph type="title" idx="7" hasCustomPrompt="1"/>
          </p:nvPr>
        </p:nvSpPr>
        <p:spPr>
          <a:xfrm>
            <a:off x="5554265" y="14045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2" name="Google Shape;302;p13"/>
          <p:cNvSpPr txBox="1">
            <a:spLocks noGrp="1"/>
          </p:cNvSpPr>
          <p:nvPr>
            <p:ph type="title" idx="8" hasCustomPrompt="1"/>
          </p:nvPr>
        </p:nvSpPr>
        <p:spPr>
          <a:xfrm>
            <a:off x="5554265" y="30665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3" name="Google Shape;303;p13"/>
          <p:cNvSpPr txBox="1">
            <a:spLocks noGrp="1"/>
          </p:cNvSpPr>
          <p:nvPr>
            <p:ph type="subTitle" idx="9"/>
          </p:nvPr>
        </p:nvSpPr>
        <p:spPr>
          <a:xfrm>
            <a:off x="2069613" y="2040175"/>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304" name="Google Shape;304;p13"/>
          <p:cNvSpPr txBox="1">
            <a:spLocks noGrp="1"/>
          </p:cNvSpPr>
          <p:nvPr>
            <p:ph type="subTitle" idx="13"/>
          </p:nvPr>
        </p:nvSpPr>
        <p:spPr>
          <a:xfrm>
            <a:off x="4768888" y="2040175"/>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305" name="Google Shape;305;p13"/>
          <p:cNvSpPr txBox="1">
            <a:spLocks noGrp="1"/>
          </p:cNvSpPr>
          <p:nvPr>
            <p:ph type="subTitle" idx="14"/>
          </p:nvPr>
        </p:nvSpPr>
        <p:spPr>
          <a:xfrm>
            <a:off x="2069613" y="3702250"/>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306" name="Google Shape;306;p13"/>
          <p:cNvSpPr txBox="1">
            <a:spLocks noGrp="1"/>
          </p:cNvSpPr>
          <p:nvPr>
            <p:ph type="subTitle" idx="15"/>
          </p:nvPr>
        </p:nvSpPr>
        <p:spPr>
          <a:xfrm>
            <a:off x="4768888" y="3702250"/>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07"/>
        <p:cNvGrpSpPr/>
        <p:nvPr/>
      </p:nvGrpSpPr>
      <p:grpSpPr>
        <a:xfrm>
          <a:off x="0" y="0"/>
          <a:ext cx="0" cy="0"/>
          <a:chOff x="0" y="0"/>
          <a:chExt cx="0" cy="0"/>
        </a:xfrm>
      </p:grpSpPr>
      <p:grpSp>
        <p:nvGrpSpPr>
          <p:cNvPr id="308" name="Google Shape;308;p14"/>
          <p:cNvGrpSpPr/>
          <p:nvPr/>
        </p:nvGrpSpPr>
        <p:grpSpPr>
          <a:xfrm>
            <a:off x="-1968720" y="-1557918"/>
            <a:ext cx="12564433" cy="8330026"/>
            <a:chOff x="-1968720" y="-1557918"/>
            <a:chExt cx="12564433" cy="8330026"/>
          </a:xfrm>
        </p:grpSpPr>
        <p:sp>
          <p:nvSpPr>
            <p:cNvPr id="309" name="Google Shape;309;p14"/>
            <p:cNvSpPr/>
            <p:nvPr/>
          </p:nvSpPr>
          <p:spPr>
            <a:xfrm rot="10800000">
              <a:off x="3449887" y="-1557918"/>
              <a:ext cx="3883850" cy="371175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14"/>
            <p:cNvSpPr/>
            <p:nvPr/>
          </p:nvSpPr>
          <p:spPr>
            <a:xfrm rot="2700000">
              <a:off x="6221210" y="965146"/>
              <a:ext cx="3671040" cy="3510291"/>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14"/>
            <p:cNvSpPr/>
            <p:nvPr/>
          </p:nvSpPr>
          <p:spPr>
            <a:xfrm rot="10369855">
              <a:off x="2012957" y="2232880"/>
              <a:ext cx="4475130" cy="4276702"/>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14"/>
            <p:cNvSpPr/>
            <p:nvPr/>
          </p:nvSpPr>
          <p:spPr>
            <a:xfrm rot="5022132">
              <a:off x="-1831160" y="-117861"/>
              <a:ext cx="4596011" cy="4393479"/>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3" name="Google Shape;313;p14"/>
          <p:cNvGrpSpPr/>
          <p:nvPr/>
        </p:nvGrpSpPr>
        <p:grpSpPr>
          <a:xfrm>
            <a:off x="514325" y="321509"/>
            <a:ext cx="8111823" cy="4479292"/>
            <a:chOff x="629450" y="818700"/>
            <a:chExt cx="6341325" cy="4054025"/>
          </a:xfrm>
        </p:grpSpPr>
        <p:sp>
          <p:nvSpPr>
            <p:cNvPr id="314" name="Google Shape;314;p14"/>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14"/>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14"/>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14"/>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8" name="Google Shape;318;p14"/>
          <p:cNvSpPr txBox="1">
            <a:spLocks noGrp="1"/>
          </p:cNvSpPr>
          <p:nvPr>
            <p:ph type="title"/>
          </p:nvPr>
        </p:nvSpPr>
        <p:spPr>
          <a:xfrm>
            <a:off x="3555638" y="310028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319" name="Google Shape;319;p14"/>
          <p:cNvSpPr txBox="1">
            <a:spLocks noGrp="1"/>
          </p:cNvSpPr>
          <p:nvPr>
            <p:ph type="subTitle" idx="1"/>
          </p:nvPr>
        </p:nvSpPr>
        <p:spPr>
          <a:xfrm>
            <a:off x="1224638"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320"/>
        <p:cNvGrpSpPr/>
        <p:nvPr/>
      </p:nvGrpSpPr>
      <p:grpSpPr>
        <a:xfrm>
          <a:off x="0" y="0"/>
          <a:ext cx="0" cy="0"/>
          <a:chOff x="0" y="0"/>
          <a:chExt cx="0" cy="0"/>
        </a:xfrm>
      </p:grpSpPr>
      <p:grpSp>
        <p:nvGrpSpPr>
          <p:cNvPr id="321" name="Google Shape;321;p15"/>
          <p:cNvGrpSpPr/>
          <p:nvPr/>
        </p:nvGrpSpPr>
        <p:grpSpPr>
          <a:xfrm>
            <a:off x="-2765656" y="-2138628"/>
            <a:ext cx="13343376" cy="8683096"/>
            <a:chOff x="-2765656" y="-2138628"/>
            <a:chExt cx="13343376" cy="8683096"/>
          </a:xfrm>
        </p:grpSpPr>
        <p:sp>
          <p:nvSpPr>
            <p:cNvPr id="322" name="Google Shape;322;p15"/>
            <p:cNvSpPr/>
            <p:nvPr/>
          </p:nvSpPr>
          <p:spPr>
            <a:xfrm rot="6853351">
              <a:off x="4126762" y="-14620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15"/>
            <p:cNvSpPr/>
            <p:nvPr/>
          </p:nvSpPr>
          <p:spPr>
            <a:xfrm rot="-3039660">
              <a:off x="6221213" y="167314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15"/>
            <p:cNvSpPr/>
            <p:nvPr/>
          </p:nvSpPr>
          <p:spPr>
            <a:xfrm rot="4998595">
              <a:off x="1191075" y="1934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15"/>
            <p:cNvSpPr/>
            <p:nvPr/>
          </p:nvSpPr>
          <p:spPr>
            <a:xfrm rot="-3326727">
              <a:off x="-1951065" y="-534404"/>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6" name="Google Shape;326;p15"/>
          <p:cNvGrpSpPr/>
          <p:nvPr/>
        </p:nvGrpSpPr>
        <p:grpSpPr>
          <a:xfrm>
            <a:off x="514325" y="321509"/>
            <a:ext cx="8111823" cy="4479292"/>
            <a:chOff x="629450" y="818700"/>
            <a:chExt cx="6341325" cy="4054025"/>
          </a:xfrm>
        </p:grpSpPr>
        <p:sp>
          <p:nvSpPr>
            <p:cNvPr id="327" name="Google Shape;327;p15"/>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15"/>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15"/>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15"/>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1" name="Google Shape;331;p15"/>
          <p:cNvGrpSpPr/>
          <p:nvPr/>
        </p:nvGrpSpPr>
        <p:grpSpPr>
          <a:xfrm>
            <a:off x="118346" y="188069"/>
            <a:ext cx="1293010" cy="1221899"/>
            <a:chOff x="2165050" y="3400375"/>
            <a:chExt cx="887325" cy="838525"/>
          </a:xfrm>
        </p:grpSpPr>
        <p:sp>
          <p:nvSpPr>
            <p:cNvPr id="332" name="Google Shape;332;p15"/>
            <p:cNvSpPr/>
            <p:nvPr/>
          </p:nvSpPr>
          <p:spPr>
            <a:xfrm>
              <a:off x="2552000" y="3835700"/>
              <a:ext cx="271875" cy="403200"/>
            </a:xfrm>
            <a:custGeom>
              <a:avLst/>
              <a:gdLst/>
              <a:ahLst/>
              <a:cxnLst/>
              <a:rect l="l" t="t" r="r" b="b"/>
              <a:pathLst>
                <a:path w="10875" h="16128" extrusionOk="0">
                  <a:moveTo>
                    <a:pt x="9807" y="0"/>
                  </a:moveTo>
                  <a:lnTo>
                    <a:pt x="2202" y="4170"/>
                  </a:lnTo>
                  <a:lnTo>
                    <a:pt x="434" y="7739"/>
                  </a:lnTo>
                  <a:cubicBezTo>
                    <a:pt x="100" y="8406"/>
                    <a:pt x="0" y="9207"/>
                    <a:pt x="100" y="9974"/>
                  </a:cubicBezTo>
                  <a:lnTo>
                    <a:pt x="901" y="15411"/>
                  </a:lnTo>
                  <a:cubicBezTo>
                    <a:pt x="963" y="15865"/>
                    <a:pt x="1331" y="16127"/>
                    <a:pt x="1713" y="16127"/>
                  </a:cubicBezTo>
                  <a:cubicBezTo>
                    <a:pt x="1949" y="16127"/>
                    <a:pt x="2190" y="16028"/>
                    <a:pt x="2369" y="15811"/>
                  </a:cubicBezTo>
                  <a:lnTo>
                    <a:pt x="10174" y="5337"/>
                  </a:lnTo>
                  <a:cubicBezTo>
                    <a:pt x="10708" y="4570"/>
                    <a:pt x="10875" y="3669"/>
                    <a:pt x="10608" y="2802"/>
                  </a:cubicBezTo>
                  <a:lnTo>
                    <a:pt x="98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15"/>
            <p:cNvSpPr/>
            <p:nvPr/>
          </p:nvSpPr>
          <p:spPr>
            <a:xfrm>
              <a:off x="2165050" y="3583325"/>
              <a:ext cx="422825" cy="257725"/>
            </a:xfrm>
            <a:custGeom>
              <a:avLst/>
              <a:gdLst/>
              <a:ahLst/>
              <a:cxnLst/>
              <a:rect l="l" t="t" r="r" b="b"/>
              <a:pathLst>
                <a:path w="16913" h="10309" extrusionOk="0">
                  <a:moveTo>
                    <a:pt x="13175" y="0"/>
                  </a:moveTo>
                  <a:cubicBezTo>
                    <a:pt x="12622" y="0"/>
                    <a:pt x="12073" y="144"/>
                    <a:pt x="11575" y="455"/>
                  </a:cubicBezTo>
                  <a:lnTo>
                    <a:pt x="634" y="7560"/>
                  </a:lnTo>
                  <a:cubicBezTo>
                    <a:pt x="1" y="7960"/>
                    <a:pt x="167" y="8894"/>
                    <a:pt x="901" y="9061"/>
                  </a:cubicBezTo>
                  <a:lnTo>
                    <a:pt x="6338" y="10228"/>
                  </a:lnTo>
                  <a:cubicBezTo>
                    <a:pt x="6577" y="10283"/>
                    <a:pt x="6824" y="10309"/>
                    <a:pt x="7071" y="10309"/>
                  </a:cubicBezTo>
                  <a:cubicBezTo>
                    <a:pt x="7583" y="10309"/>
                    <a:pt x="8101" y="10197"/>
                    <a:pt x="8573" y="9995"/>
                  </a:cubicBezTo>
                  <a:lnTo>
                    <a:pt x="12309" y="8494"/>
                  </a:lnTo>
                  <a:lnTo>
                    <a:pt x="16913" y="1122"/>
                  </a:lnTo>
                  <a:lnTo>
                    <a:pt x="14177" y="155"/>
                  </a:lnTo>
                  <a:cubicBezTo>
                    <a:pt x="13849" y="54"/>
                    <a:pt x="13511" y="0"/>
                    <a:pt x="13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15"/>
            <p:cNvSpPr/>
            <p:nvPr/>
          </p:nvSpPr>
          <p:spPr>
            <a:xfrm>
              <a:off x="2276800" y="3952450"/>
              <a:ext cx="176825" cy="160125"/>
            </a:xfrm>
            <a:custGeom>
              <a:avLst/>
              <a:gdLst/>
              <a:ahLst/>
              <a:cxnLst/>
              <a:rect l="l" t="t" r="r" b="b"/>
              <a:pathLst>
                <a:path w="7073" h="6405" extrusionOk="0">
                  <a:moveTo>
                    <a:pt x="4689" y="1"/>
                  </a:moveTo>
                  <a:cubicBezTo>
                    <a:pt x="3972" y="1"/>
                    <a:pt x="3194" y="297"/>
                    <a:pt x="2569" y="867"/>
                  </a:cubicBezTo>
                  <a:cubicBezTo>
                    <a:pt x="1702" y="1701"/>
                    <a:pt x="567" y="4637"/>
                    <a:pt x="0" y="6405"/>
                  </a:cubicBezTo>
                  <a:cubicBezTo>
                    <a:pt x="1235" y="6138"/>
                    <a:pt x="4737" y="5070"/>
                    <a:pt x="5704" y="4203"/>
                  </a:cubicBezTo>
                  <a:cubicBezTo>
                    <a:pt x="6839" y="3102"/>
                    <a:pt x="7072" y="1534"/>
                    <a:pt x="6205" y="600"/>
                  </a:cubicBezTo>
                  <a:cubicBezTo>
                    <a:pt x="5816" y="197"/>
                    <a:pt x="5273" y="1"/>
                    <a:pt x="4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15"/>
            <p:cNvSpPr/>
            <p:nvPr/>
          </p:nvSpPr>
          <p:spPr>
            <a:xfrm>
              <a:off x="2265950" y="3945950"/>
              <a:ext cx="194325" cy="176650"/>
            </a:xfrm>
            <a:custGeom>
              <a:avLst/>
              <a:gdLst/>
              <a:ahLst/>
              <a:cxnLst/>
              <a:rect l="l" t="t" r="r" b="b"/>
              <a:pathLst>
                <a:path w="7773" h="7066" extrusionOk="0">
                  <a:moveTo>
                    <a:pt x="5112" y="546"/>
                  </a:moveTo>
                  <a:cubicBezTo>
                    <a:pt x="5626" y="546"/>
                    <a:pt x="6100" y="726"/>
                    <a:pt x="6439" y="1094"/>
                  </a:cubicBezTo>
                  <a:cubicBezTo>
                    <a:pt x="7173" y="1895"/>
                    <a:pt x="6972" y="3329"/>
                    <a:pt x="5938" y="4296"/>
                  </a:cubicBezTo>
                  <a:cubicBezTo>
                    <a:pt x="5138" y="5063"/>
                    <a:pt x="2336" y="5931"/>
                    <a:pt x="835" y="6331"/>
                  </a:cubicBezTo>
                  <a:cubicBezTo>
                    <a:pt x="1435" y="4730"/>
                    <a:pt x="2402" y="2095"/>
                    <a:pt x="3170" y="1394"/>
                  </a:cubicBezTo>
                  <a:cubicBezTo>
                    <a:pt x="3748" y="835"/>
                    <a:pt x="4461" y="546"/>
                    <a:pt x="5112" y="546"/>
                  </a:cubicBezTo>
                  <a:close/>
                  <a:moveTo>
                    <a:pt x="5082" y="0"/>
                  </a:moveTo>
                  <a:cubicBezTo>
                    <a:pt x="4304" y="0"/>
                    <a:pt x="3470" y="329"/>
                    <a:pt x="2803" y="961"/>
                  </a:cubicBezTo>
                  <a:cubicBezTo>
                    <a:pt x="1535" y="2128"/>
                    <a:pt x="1" y="7065"/>
                    <a:pt x="1" y="7065"/>
                  </a:cubicBezTo>
                  <a:cubicBezTo>
                    <a:pt x="1" y="7065"/>
                    <a:pt x="2" y="7066"/>
                    <a:pt x="4" y="7066"/>
                  </a:cubicBezTo>
                  <a:cubicBezTo>
                    <a:pt x="159" y="7066"/>
                    <a:pt x="5053" y="5783"/>
                    <a:pt x="6272" y="4663"/>
                  </a:cubicBezTo>
                  <a:cubicBezTo>
                    <a:pt x="7539" y="3496"/>
                    <a:pt x="7773" y="1728"/>
                    <a:pt x="6806" y="727"/>
                  </a:cubicBezTo>
                  <a:cubicBezTo>
                    <a:pt x="6361" y="237"/>
                    <a:pt x="5742" y="0"/>
                    <a:pt x="50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15"/>
            <p:cNvSpPr/>
            <p:nvPr/>
          </p:nvSpPr>
          <p:spPr>
            <a:xfrm>
              <a:off x="2406900" y="3833175"/>
              <a:ext cx="159300" cy="164050"/>
            </a:xfrm>
            <a:custGeom>
              <a:avLst/>
              <a:gdLst/>
              <a:ahLst/>
              <a:cxnLst/>
              <a:rect l="l" t="t" r="r" b="b"/>
              <a:pathLst>
                <a:path w="6372" h="6562" extrusionOk="0">
                  <a:moveTo>
                    <a:pt x="1234" y="1"/>
                  </a:moveTo>
                  <a:lnTo>
                    <a:pt x="300" y="935"/>
                  </a:lnTo>
                  <a:cubicBezTo>
                    <a:pt x="33" y="1168"/>
                    <a:pt x="0" y="1569"/>
                    <a:pt x="234" y="1802"/>
                  </a:cubicBezTo>
                  <a:lnTo>
                    <a:pt x="667" y="2236"/>
                  </a:lnTo>
                  <a:lnTo>
                    <a:pt x="4136" y="5939"/>
                  </a:lnTo>
                  <a:lnTo>
                    <a:pt x="4537" y="6339"/>
                  </a:lnTo>
                  <a:cubicBezTo>
                    <a:pt x="4665" y="6486"/>
                    <a:pt x="4844" y="6562"/>
                    <a:pt x="5018" y="6562"/>
                  </a:cubicBezTo>
                  <a:cubicBezTo>
                    <a:pt x="5160" y="6562"/>
                    <a:pt x="5299" y="6511"/>
                    <a:pt x="5404" y="6406"/>
                  </a:cubicBezTo>
                  <a:lnTo>
                    <a:pt x="6371" y="5472"/>
                  </a:lnTo>
                  <a:lnTo>
                    <a:pt x="3903" y="2903"/>
                  </a:lnTo>
                  <a:lnTo>
                    <a:pt x="3703" y="2636"/>
                  </a:lnTo>
                  <a:lnTo>
                    <a:pt x="12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15"/>
            <p:cNvSpPr/>
            <p:nvPr/>
          </p:nvSpPr>
          <p:spPr>
            <a:xfrm>
              <a:off x="2812175" y="3400375"/>
              <a:ext cx="240200" cy="223525"/>
            </a:xfrm>
            <a:custGeom>
              <a:avLst/>
              <a:gdLst/>
              <a:ahLst/>
              <a:cxnLst/>
              <a:rect l="l" t="t" r="r" b="b"/>
              <a:pathLst>
                <a:path w="9608" h="8941" extrusionOk="0">
                  <a:moveTo>
                    <a:pt x="4674" y="0"/>
                  </a:moveTo>
                  <a:cubicBezTo>
                    <a:pt x="3355" y="0"/>
                    <a:pt x="1760" y="186"/>
                    <a:pt x="1" y="768"/>
                  </a:cubicBezTo>
                  <a:lnTo>
                    <a:pt x="3837" y="4871"/>
                  </a:lnTo>
                  <a:lnTo>
                    <a:pt x="7673" y="8940"/>
                  </a:lnTo>
                  <a:cubicBezTo>
                    <a:pt x="9608" y="4237"/>
                    <a:pt x="8440" y="568"/>
                    <a:pt x="8440" y="568"/>
                  </a:cubicBezTo>
                  <a:cubicBezTo>
                    <a:pt x="8440" y="568"/>
                    <a:pt x="6981" y="0"/>
                    <a:pt x="4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15"/>
            <p:cNvSpPr/>
            <p:nvPr/>
          </p:nvSpPr>
          <p:spPr>
            <a:xfrm>
              <a:off x="2435250" y="3419550"/>
              <a:ext cx="568750" cy="554600"/>
            </a:xfrm>
            <a:custGeom>
              <a:avLst/>
              <a:gdLst/>
              <a:ahLst/>
              <a:cxnLst/>
              <a:rect l="l" t="t" r="r" b="b"/>
              <a:pathLst>
                <a:path w="22750" h="22184" extrusionOk="0">
                  <a:moveTo>
                    <a:pt x="15078" y="1"/>
                  </a:moveTo>
                  <a:cubicBezTo>
                    <a:pt x="12909" y="701"/>
                    <a:pt x="10508" y="2002"/>
                    <a:pt x="8006" y="4337"/>
                  </a:cubicBezTo>
                  <a:cubicBezTo>
                    <a:pt x="6105" y="6138"/>
                    <a:pt x="4503" y="8173"/>
                    <a:pt x="3203" y="10241"/>
                  </a:cubicBezTo>
                  <a:cubicBezTo>
                    <a:pt x="1868" y="12343"/>
                    <a:pt x="767" y="14478"/>
                    <a:pt x="0" y="16446"/>
                  </a:cubicBezTo>
                  <a:lnTo>
                    <a:pt x="100" y="16546"/>
                  </a:lnTo>
                  <a:lnTo>
                    <a:pt x="5237" y="22017"/>
                  </a:lnTo>
                  <a:lnTo>
                    <a:pt x="5371" y="22183"/>
                  </a:lnTo>
                  <a:cubicBezTo>
                    <a:pt x="7372" y="21483"/>
                    <a:pt x="9540" y="20616"/>
                    <a:pt x="11742" y="19381"/>
                  </a:cubicBezTo>
                  <a:cubicBezTo>
                    <a:pt x="13910" y="18214"/>
                    <a:pt x="16045" y="16779"/>
                    <a:pt x="17946" y="14978"/>
                  </a:cubicBezTo>
                  <a:cubicBezTo>
                    <a:pt x="20415" y="12643"/>
                    <a:pt x="21916" y="10308"/>
                    <a:pt x="22750" y="8173"/>
                  </a:cubicBezTo>
                  <a:lnTo>
                    <a:pt x="18914" y="4104"/>
                  </a:lnTo>
                  <a:lnTo>
                    <a:pt x="150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15"/>
            <p:cNvSpPr/>
            <p:nvPr/>
          </p:nvSpPr>
          <p:spPr>
            <a:xfrm>
              <a:off x="2627875" y="3528825"/>
              <a:ext cx="276900" cy="250875"/>
            </a:xfrm>
            <a:custGeom>
              <a:avLst/>
              <a:gdLst/>
              <a:ahLst/>
              <a:cxnLst/>
              <a:rect l="l" t="t" r="r" b="b"/>
              <a:pathLst>
                <a:path w="11076" h="10035" extrusionOk="0">
                  <a:moveTo>
                    <a:pt x="5553" y="0"/>
                  </a:moveTo>
                  <a:cubicBezTo>
                    <a:pt x="4332" y="0"/>
                    <a:pt x="3105" y="444"/>
                    <a:pt x="2136" y="1334"/>
                  </a:cubicBezTo>
                  <a:cubicBezTo>
                    <a:pt x="67" y="3202"/>
                    <a:pt x="1" y="6404"/>
                    <a:pt x="1869" y="8439"/>
                  </a:cubicBezTo>
                  <a:cubicBezTo>
                    <a:pt x="2842" y="9499"/>
                    <a:pt x="4169" y="10034"/>
                    <a:pt x="5510" y="10034"/>
                  </a:cubicBezTo>
                  <a:cubicBezTo>
                    <a:pt x="6741" y="10034"/>
                    <a:pt x="7984" y="9583"/>
                    <a:pt x="8974" y="8672"/>
                  </a:cubicBezTo>
                  <a:cubicBezTo>
                    <a:pt x="11009" y="6804"/>
                    <a:pt x="11075" y="3635"/>
                    <a:pt x="9207" y="1601"/>
                  </a:cubicBezTo>
                  <a:cubicBezTo>
                    <a:pt x="8229" y="535"/>
                    <a:pt x="6895" y="0"/>
                    <a:pt x="5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15"/>
            <p:cNvSpPr/>
            <p:nvPr/>
          </p:nvSpPr>
          <p:spPr>
            <a:xfrm>
              <a:off x="2654575" y="3553250"/>
              <a:ext cx="225175" cy="202450"/>
            </a:xfrm>
            <a:custGeom>
              <a:avLst/>
              <a:gdLst/>
              <a:ahLst/>
              <a:cxnLst/>
              <a:rect l="l" t="t" r="r" b="b"/>
              <a:pathLst>
                <a:path w="9007" h="8098" extrusionOk="0">
                  <a:moveTo>
                    <a:pt x="4518" y="1"/>
                  </a:moveTo>
                  <a:cubicBezTo>
                    <a:pt x="3518" y="1"/>
                    <a:pt x="2523" y="368"/>
                    <a:pt x="1768" y="1091"/>
                  </a:cubicBezTo>
                  <a:cubicBezTo>
                    <a:pt x="100" y="2592"/>
                    <a:pt x="0" y="5160"/>
                    <a:pt x="1568" y="6795"/>
                  </a:cubicBezTo>
                  <a:cubicBezTo>
                    <a:pt x="2350" y="7663"/>
                    <a:pt x="3421" y="8098"/>
                    <a:pt x="4499" y="8098"/>
                  </a:cubicBezTo>
                  <a:cubicBezTo>
                    <a:pt x="5491" y="8098"/>
                    <a:pt x="6489" y="7730"/>
                    <a:pt x="7272" y="6995"/>
                  </a:cubicBezTo>
                  <a:cubicBezTo>
                    <a:pt x="8907" y="5494"/>
                    <a:pt x="9007" y="2925"/>
                    <a:pt x="7472" y="1291"/>
                  </a:cubicBezTo>
                  <a:cubicBezTo>
                    <a:pt x="6677" y="426"/>
                    <a:pt x="5594" y="1"/>
                    <a:pt x="4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15"/>
            <p:cNvSpPr/>
            <p:nvPr/>
          </p:nvSpPr>
          <p:spPr>
            <a:xfrm>
              <a:off x="2741300" y="3576325"/>
              <a:ext cx="55050" cy="50175"/>
            </a:xfrm>
            <a:custGeom>
              <a:avLst/>
              <a:gdLst/>
              <a:ahLst/>
              <a:cxnLst/>
              <a:rect l="l" t="t" r="r" b="b"/>
              <a:pathLst>
                <a:path w="2202" h="2007" extrusionOk="0">
                  <a:moveTo>
                    <a:pt x="1097" y="0"/>
                  </a:moveTo>
                  <a:cubicBezTo>
                    <a:pt x="845" y="0"/>
                    <a:pt x="592" y="92"/>
                    <a:pt x="401" y="268"/>
                  </a:cubicBezTo>
                  <a:cubicBezTo>
                    <a:pt x="0" y="635"/>
                    <a:pt x="0" y="1302"/>
                    <a:pt x="367" y="1702"/>
                  </a:cubicBezTo>
                  <a:cubicBezTo>
                    <a:pt x="572" y="1907"/>
                    <a:pt x="837" y="2007"/>
                    <a:pt x="1101" y="2007"/>
                  </a:cubicBezTo>
                  <a:cubicBezTo>
                    <a:pt x="1354" y="2007"/>
                    <a:pt x="1606" y="1915"/>
                    <a:pt x="1802" y="1735"/>
                  </a:cubicBezTo>
                  <a:cubicBezTo>
                    <a:pt x="2202" y="1369"/>
                    <a:pt x="2202" y="735"/>
                    <a:pt x="1835" y="334"/>
                  </a:cubicBezTo>
                  <a:cubicBezTo>
                    <a:pt x="1644" y="109"/>
                    <a:pt x="1371" y="0"/>
                    <a:pt x="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2" name="Google Shape;342;p15"/>
          <p:cNvSpPr/>
          <p:nvPr/>
        </p:nvSpPr>
        <p:spPr>
          <a:xfrm>
            <a:off x="7492400" y="4034649"/>
            <a:ext cx="504819" cy="476346"/>
          </a:xfrm>
          <a:custGeom>
            <a:avLst/>
            <a:gdLst/>
            <a:ahLst/>
            <a:cxnLst/>
            <a:rect l="l" t="t" r="r" b="b"/>
            <a:pathLst>
              <a:path w="9308" h="8783" extrusionOk="0">
                <a:moveTo>
                  <a:pt x="2803" y="0"/>
                </a:moveTo>
                <a:lnTo>
                  <a:pt x="2803" y="0"/>
                </a:lnTo>
                <a:cubicBezTo>
                  <a:pt x="2469" y="200"/>
                  <a:pt x="2135" y="467"/>
                  <a:pt x="1835" y="768"/>
                </a:cubicBezTo>
                <a:cubicBezTo>
                  <a:pt x="1" y="2602"/>
                  <a:pt x="34" y="5604"/>
                  <a:pt x="1869" y="7439"/>
                </a:cubicBezTo>
                <a:cubicBezTo>
                  <a:pt x="2769" y="8340"/>
                  <a:pt x="3951" y="8782"/>
                  <a:pt x="5138" y="8782"/>
                </a:cubicBezTo>
                <a:cubicBezTo>
                  <a:pt x="6369" y="8782"/>
                  <a:pt x="7606" y="8306"/>
                  <a:pt x="8540" y="7372"/>
                </a:cubicBezTo>
                <a:cubicBezTo>
                  <a:pt x="8840" y="7105"/>
                  <a:pt x="9074" y="6772"/>
                  <a:pt x="9307" y="6438"/>
                </a:cubicBezTo>
                <a:lnTo>
                  <a:pt x="9307" y="6438"/>
                </a:lnTo>
                <a:cubicBezTo>
                  <a:pt x="8555" y="6862"/>
                  <a:pt x="7719" y="7079"/>
                  <a:pt x="6884" y="7079"/>
                </a:cubicBezTo>
                <a:cubicBezTo>
                  <a:pt x="5682" y="7079"/>
                  <a:pt x="4481" y="6630"/>
                  <a:pt x="3536" y="5704"/>
                </a:cubicBezTo>
                <a:cubicBezTo>
                  <a:pt x="2002" y="4170"/>
                  <a:pt x="1735" y="1835"/>
                  <a:pt x="2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3" name="Google Shape;343;p15"/>
          <p:cNvGrpSpPr/>
          <p:nvPr/>
        </p:nvGrpSpPr>
        <p:grpSpPr>
          <a:xfrm>
            <a:off x="8731300" y="3739950"/>
            <a:ext cx="284225" cy="259150"/>
            <a:chOff x="1780700" y="3908400"/>
            <a:chExt cx="284225" cy="259150"/>
          </a:xfrm>
        </p:grpSpPr>
        <p:sp>
          <p:nvSpPr>
            <p:cNvPr id="344" name="Google Shape;344;p15"/>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15"/>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6" name="Google Shape;346;p15"/>
          <p:cNvGrpSpPr/>
          <p:nvPr/>
        </p:nvGrpSpPr>
        <p:grpSpPr>
          <a:xfrm>
            <a:off x="7896088" y="4071158"/>
            <a:ext cx="1069359" cy="915283"/>
            <a:chOff x="2877225" y="3803175"/>
            <a:chExt cx="387800" cy="331925"/>
          </a:xfrm>
        </p:grpSpPr>
        <p:sp>
          <p:nvSpPr>
            <p:cNvPr id="347" name="Google Shape;347;p15"/>
            <p:cNvSpPr/>
            <p:nvPr/>
          </p:nvSpPr>
          <p:spPr>
            <a:xfrm>
              <a:off x="2877225" y="3803175"/>
              <a:ext cx="387800" cy="331925"/>
            </a:xfrm>
            <a:custGeom>
              <a:avLst/>
              <a:gdLst/>
              <a:ahLst/>
              <a:cxnLst/>
              <a:rect l="l" t="t" r="r" b="b"/>
              <a:pathLst>
                <a:path w="15512" h="13277" extrusionOk="0">
                  <a:moveTo>
                    <a:pt x="13708" y="1287"/>
                  </a:moveTo>
                  <a:cubicBezTo>
                    <a:pt x="13760" y="1287"/>
                    <a:pt x="13805" y="1291"/>
                    <a:pt x="13844" y="1301"/>
                  </a:cubicBezTo>
                  <a:cubicBezTo>
                    <a:pt x="13910" y="1301"/>
                    <a:pt x="13944" y="1334"/>
                    <a:pt x="14011" y="1334"/>
                  </a:cubicBezTo>
                  <a:lnTo>
                    <a:pt x="14044" y="1368"/>
                  </a:lnTo>
                  <a:cubicBezTo>
                    <a:pt x="14044" y="1368"/>
                    <a:pt x="14077" y="1434"/>
                    <a:pt x="14077" y="1468"/>
                  </a:cubicBezTo>
                  <a:cubicBezTo>
                    <a:pt x="14111" y="1501"/>
                    <a:pt x="14111" y="1635"/>
                    <a:pt x="14077" y="1801"/>
                  </a:cubicBezTo>
                  <a:cubicBezTo>
                    <a:pt x="14044" y="2102"/>
                    <a:pt x="13877" y="2469"/>
                    <a:pt x="13577" y="2936"/>
                  </a:cubicBezTo>
                  <a:cubicBezTo>
                    <a:pt x="13177" y="3603"/>
                    <a:pt x="12543" y="4437"/>
                    <a:pt x="11742" y="5304"/>
                  </a:cubicBezTo>
                  <a:cubicBezTo>
                    <a:pt x="10942" y="6171"/>
                    <a:pt x="9941" y="7105"/>
                    <a:pt x="8874" y="8006"/>
                  </a:cubicBezTo>
                  <a:cubicBezTo>
                    <a:pt x="8707" y="8173"/>
                    <a:pt x="8507" y="8306"/>
                    <a:pt x="8340" y="8439"/>
                  </a:cubicBezTo>
                  <a:cubicBezTo>
                    <a:pt x="7106" y="9373"/>
                    <a:pt x="5938" y="10174"/>
                    <a:pt x="4904" y="10808"/>
                  </a:cubicBezTo>
                  <a:cubicBezTo>
                    <a:pt x="3870" y="11375"/>
                    <a:pt x="2936" y="11809"/>
                    <a:pt x="2336" y="11942"/>
                  </a:cubicBezTo>
                  <a:cubicBezTo>
                    <a:pt x="2123" y="11966"/>
                    <a:pt x="1961" y="11989"/>
                    <a:pt x="1837" y="11989"/>
                  </a:cubicBezTo>
                  <a:cubicBezTo>
                    <a:pt x="1786" y="11989"/>
                    <a:pt x="1741" y="11985"/>
                    <a:pt x="1702" y="11975"/>
                  </a:cubicBezTo>
                  <a:cubicBezTo>
                    <a:pt x="1602" y="11975"/>
                    <a:pt x="1568" y="11942"/>
                    <a:pt x="1535" y="11942"/>
                  </a:cubicBezTo>
                  <a:cubicBezTo>
                    <a:pt x="1502" y="11942"/>
                    <a:pt x="1502" y="11875"/>
                    <a:pt x="1502" y="11875"/>
                  </a:cubicBezTo>
                  <a:cubicBezTo>
                    <a:pt x="1502" y="11875"/>
                    <a:pt x="1435" y="11842"/>
                    <a:pt x="1435" y="11809"/>
                  </a:cubicBezTo>
                  <a:lnTo>
                    <a:pt x="1435" y="11475"/>
                  </a:lnTo>
                  <a:cubicBezTo>
                    <a:pt x="1502" y="11175"/>
                    <a:pt x="1668" y="10808"/>
                    <a:pt x="1935" y="10341"/>
                  </a:cubicBezTo>
                  <a:cubicBezTo>
                    <a:pt x="2369" y="9674"/>
                    <a:pt x="3003" y="8840"/>
                    <a:pt x="3770" y="7972"/>
                  </a:cubicBezTo>
                  <a:cubicBezTo>
                    <a:pt x="4570" y="7072"/>
                    <a:pt x="5571" y="6171"/>
                    <a:pt x="6672" y="5271"/>
                  </a:cubicBezTo>
                  <a:cubicBezTo>
                    <a:pt x="6839" y="5104"/>
                    <a:pt x="7039" y="4970"/>
                    <a:pt x="7206" y="4837"/>
                  </a:cubicBezTo>
                  <a:cubicBezTo>
                    <a:pt x="8407" y="3870"/>
                    <a:pt x="9574" y="3102"/>
                    <a:pt x="10608" y="2469"/>
                  </a:cubicBezTo>
                  <a:cubicBezTo>
                    <a:pt x="11676" y="1868"/>
                    <a:pt x="12576" y="1468"/>
                    <a:pt x="13210" y="1334"/>
                  </a:cubicBezTo>
                  <a:cubicBezTo>
                    <a:pt x="13422" y="1311"/>
                    <a:pt x="13584" y="1287"/>
                    <a:pt x="13708" y="1287"/>
                  </a:cubicBezTo>
                  <a:close/>
                  <a:moveTo>
                    <a:pt x="14211" y="0"/>
                  </a:moveTo>
                  <a:cubicBezTo>
                    <a:pt x="13944" y="0"/>
                    <a:pt x="13744" y="33"/>
                    <a:pt x="13443" y="100"/>
                  </a:cubicBezTo>
                  <a:cubicBezTo>
                    <a:pt x="12610" y="300"/>
                    <a:pt x="11542" y="767"/>
                    <a:pt x="10375" y="1434"/>
                  </a:cubicBezTo>
                  <a:cubicBezTo>
                    <a:pt x="9207" y="2102"/>
                    <a:pt x="7873" y="3002"/>
                    <a:pt x="6539" y="4070"/>
                  </a:cubicBezTo>
                  <a:cubicBezTo>
                    <a:pt x="6372" y="4236"/>
                    <a:pt x="6172" y="4370"/>
                    <a:pt x="6005" y="4537"/>
                  </a:cubicBezTo>
                  <a:cubicBezTo>
                    <a:pt x="4204" y="6038"/>
                    <a:pt x="2669" y="7639"/>
                    <a:pt x="1568" y="8973"/>
                  </a:cubicBezTo>
                  <a:cubicBezTo>
                    <a:pt x="1035" y="9640"/>
                    <a:pt x="601" y="10307"/>
                    <a:pt x="367" y="10841"/>
                  </a:cubicBezTo>
                  <a:cubicBezTo>
                    <a:pt x="234" y="11141"/>
                    <a:pt x="101" y="11375"/>
                    <a:pt x="67" y="11642"/>
                  </a:cubicBezTo>
                  <a:cubicBezTo>
                    <a:pt x="34" y="11875"/>
                    <a:pt x="1" y="12142"/>
                    <a:pt x="34" y="12376"/>
                  </a:cubicBezTo>
                  <a:cubicBezTo>
                    <a:pt x="67" y="12542"/>
                    <a:pt x="167" y="12709"/>
                    <a:pt x="234" y="12843"/>
                  </a:cubicBezTo>
                  <a:cubicBezTo>
                    <a:pt x="334" y="12976"/>
                    <a:pt x="434" y="13043"/>
                    <a:pt x="601" y="13143"/>
                  </a:cubicBezTo>
                  <a:cubicBezTo>
                    <a:pt x="834" y="13210"/>
                    <a:pt x="1035" y="13276"/>
                    <a:pt x="1268" y="13276"/>
                  </a:cubicBezTo>
                  <a:cubicBezTo>
                    <a:pt x="1535" y="13276"/>
                    <a:pt x="1735" y="13210"/>
                    <a:pt x="2035" y="13176"/>
                  </a:cubicBezTo>
                  <a:cubicBezTo>
                    <a:pt x="2869" y="12976"/>
                    <a:pt x="3937" y="12509"/>
                    <a:pt x="5104" y="11842"/>
                  </a:cubicBezTo>
                  <a:cubicBezTo>
                    <a:pt x="6272" y="11175"/>
                    <a:pt x="7606" y="10274"/>
                    <a:pt x="8940" y="9173"/>
                  </a:cubicBezTo>
                  <a:cubicBezTo>
                    <a:pt x="9107" y="9007"/>
                    <a:pt x="9341" y="8873"/>
                    <a:pt x="9507" y="8706"/>
                  </a:cubicBezTo>
                  <a:cubicBezTo>
                    <a:pt x="11275" y="7205"/>
                    <a:pt x="12843" y="5637"/>
                    <a:pt x="13910" y="4303"/>
                  </a:cubicBezTo>
                  <a:cubicBezTo>
                    <a:pt x="14444" y="3636"/>
                    <a:pt x="14878" y="2969"/>
                    <a:pt x="15111" y="2435"/>
                  </a:cubicBezTo>
                  <a:cubicBezTo>
                    <a:pt x="15245" y="2135"/>
                    <a:pt x="15378" y="1868"/>
                    <a:pt x="15412" y="1635"/>
                  </a:cubicBezTo>
                  <a:cubicBezTo>
                    <a:pt x="15445" y="1368"/>
                    <a:pt x="15512" y="1134"/>
                    <a:pt x="15445" y="867"/>
                  </a:cubicBezTo>
                  <a:cubicBezTo>
                    <a:pt x="15412" y="701"/>
                    <a:pt x="15378" y="534"/>
                    <a:pt x="15245" y="434"/>
                  </a:cubicBezTo>
                  <a:cubicBezTo>
                    <a:pt x="15178" y="300"/>
                    <a:pt x="15045" y="200"/>
                    <a:pt x="14878" y="134"/>
                  </a:cubicBezTo>
                  <a:cubicBezTo>
                    <a:pt x="14678" y="33"/>
                    <a:pt x="14444" y="0"/>
                    <a:pt x="142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15"/>
            <p:cNvSpPr/>
            <p:nvPr/>
          </p:nvSpPr>
          <p:spPr>
            <a:xfrm>
              <a:off x="2953950" y="3850700"/>
              <a:ext cx="236025" cy="236025"/>
            </a:xfrm>
            <a:custGeom>
              <a:avLst/>
              <a:gdLst/>
              <a:ahLst/>
              <a:cxnLst/>
              <a:rect l="l" t="t" r="r" b="b"/>
              <a:pathLst>
                <a:path w="9441" h="9441" extrusionOk="0">
                  <a:moveTo>
                    <a:pt x="4704" y="0"/>
                  </a:moveTo>
                  <a:cubicBezTo>
                    <a:pt x="2102" y="0"/>
                    <a:pt x="0" y="2135"/>
                    <a:pt x="0" y="4737"/>
                  </a:cubicBezTo>
                  <a:cubicBezTo>
                    <a:pt x="0" y="7339"/>
                    <a:pt x="2102" y="9441"/>
                    <a:pt x="4704" y="9441"/>
                  </a:cubicBezTo>
                  <a:cubicBezTo>
                    <a:pt x="7306" y="9441"/>
                    <a:pt x="9440" y="7339"/>
                    <a:pt x="9440" y="4737"/>
                  </a:cubicBezTo>
                  <a:cubicBezTo>
                    <a:pt x="9440" y="2135"/>
                    <a:pt x="7306"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15"/>
            <p:cNvSpPr/>
            <p:nvPr/>
          </p:nvSpPr>
          <p:spPr>
            <a:xfrm>
              <a:off x="3007325" y="3923250"/>
              <a:ext cx="180975" cy="155975"/>
            </a:xfrm>
            <a:custGeom>
              <a:avLst/>
              <a:gdLst/>
              <a:ahLst/>
              <a:cxnLst/>
              <a:rect l="l" t="t" r="r" b="b"/>
              <a:pathLst>
                <a:path w="7239" h="6239" extrusionOk="0">
                  <a:moveTo>
                    <a:pt x="6905" y="1"/>
                  </a:moveTo>
                  <a:cubicBezTo>
                    <a:pt x="6805" y="134"/>
                    <a:pt x="6672" y="301"/>
                    <a:pt x="6538" y="401"/>
                  </a:cubicBezTo>
                  <a:cubicBezTo>
                    <a:pt x="5738" y="1301"/>
                    <a:pt x="4737" y="2202"/>
                    <a:pt x="3670" y="3136"/>
                  </a:cubicBezTo>
                  <a:cubicBezTo>
                    <a:pt x="3503" y="3303"/>
                    <a:pt x="3303" y="3403"/>
                    <a:pt x="3136" y="3536"/>
                  </a:cubicBezTo>
                  <a:cubicBezTo>
                    <a:pt x="2035" y="4404"/>
                    <a:pt x="968" y="5171"/>
                    <a:pt x="0" y="5738"/>
                  </a:cubicBezTo>
                  <a:cubicBezTo>
                    <a:pt x="334" y="5971"/>
                    <a:pt x="701" y="6138"/>
                    <a:pt x="1068" y="6238"/>
                  </a:cubicBezTo>
                  <a:cubicBezTo>
                    <a:pt x="1935" y="5705"/>
                    <a:pt x="2836" y="5037"/>
                    <a:pt x="3736" y="4304"/>
                  </a:cubicBezTo>
                  <a:cubicBezTo>
                    <a:pt x="3903" y="4137"/>
                    <a:pt x="4137" y="4003"/>
                    <a:pt x="4303" y="3837"/>
                  </a:cubicBezTo>
                  <a:cubicBezTo>
                    <a:pt x="5371" y="2903"/>
                    <a:pt x="6371" y="2002"/>
                    <a:pt x="7205" y="1068"/>
                  </a:cubicBezTo>
                  <a:cubicBezTo>
                    <a:pt x="7239" y="1068"/>
                    <a:pt x="7205" y="968"/>
                    <a:pt x="7172" y="801"/>
                  </a:cubicBezTo>
                  <a:cubicBezTo>
                    <a:pt x="7139" y="501"/>
                    <a:pt x="7005" y="234"/>
                    <a:pt x="6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50" name="Google Shape;350;p15"/>
          <p:cNvSpPr txBox="1">
            <a:spLocks noGrp="1"/>
          </p:cNvSpPr>
          <p:nvPr>
            <p:ph type="title"/>
          </p:nvPr>
        </p:nvSpPr>
        <p:spPr>
          <a:xfrm>
            <a:off x="1044175" y="1248475"/>
            <a:ext cx="2964600" cy="1221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1" name="Google Shape;351;p15"/>
          <p:cNvSpPr txBox="1">
            <a:spLocks noGrp="1"/>
          </p:cNvSpPr>
          <p:nvPr>
            <p:ph type="subTitle" idx="1"/>
          </p:nvPr>
        </p:nvSpPr>
        <p:spPr>
          <a:xfrm>
            <a:off x="1044175" y="2470350"/>
            <a:ext cx="2964600" cy="12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352"/>
        <p:cNvGrpSpPr/>
        <p:nvPr/>
      </p:nvGrpSpPr>
      <p:grpSpPr>
        <a:xfrm>
          <a:off x="0" y="0"/>
          <a:ext cx="0" cy="0"/>
          <a:chOff x="0" y="0"/>
          <a:chExt cx="0" cy="0"/>
        </a:xfrm>
      </p:grpSpPr>
      <p:grpSp>
        <p:nvGrpSpPr>
          <p:cNvPr id="353" name="Google Shape;353;p16"/>
          <p:cNvGrpSpPr/>
          <p:nvPr/>
        </p:nvGrpSpPr>
        <p:grpSpPr>
          <a:xfrm>
            <a:off x="-2645656" y="-2234628"/>
            <a:ext cx="13223376" cy="8863096"/>
            <a:chOff x="-2645656" y="-2234628"/>
            <a:chExt cx="13223376" cy="8863096"/>
          </a:xfrm>
        </p:grpSpPr>
        <p:sp>
          <p:nvSpPr>
            <p:cNvPr id="354" name="Google Shape;354;p16"/>
            <p:cNvSpPr/>
            <p:nvPr/>
          </p:nvSpPr>
          <p:spPr>
            <a:xfrm rot="6853351">
              <a:off x="1514562" y="-15580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16"/>
            <p:cNvSpPr/>
            <p:nvPr/>
          </p:nvSpPr>
          <p:spPr>
            <a:xfrm rot="-3039660">
              <a:off x="6221213" y="96514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16"/>
            <p:cNvSpPr/>
            <p:nvPr/>
          </p:nvSpPr>
          <p:spPr>
            <a:xfrm rot="4998595">
              <a:off x="2814725" y="2018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16"/>
            <p:cNvSpPr/>
            <p:nvPr/>
          </p:nvSpPr>
          <p:spPr>
            <a:xfrm rot="-3326727">
              <a:off x="-1831065" y="1036596"/>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8" name="Google Shape;358;p16"/>
          <p:cNvGrpSpPr/>
          <p:nvPr/>
        </p:nvGrpSpPr>
        <p:grpSpPr>
          <a:xfrm>
            <a:off x="514325" y="321509"/>
            <a:ext cx="8111823" cy="4479292"/>
            <a:chOff x="629450" y="818700"/>
            <a:chExt cx="6341325" cy="4054025"/>
          </a:xfrm>
        </p:grpSpPr>
        <p:sp>
          <p:nvSpPr>
            <p:cNvPr id="359" name="Google Shape;359;p16"/>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16"/>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16"/>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16"/>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3" name="Google Shape;363;p16"/>
          <p:cNvSpPr txBox="1">
            <a:spLocks noGrp="1"/>
          </p:cNvSpPr>
          <p:nvPr>
            <p:ph type="title"/>
          </p:nvPr>
        </p:nvSpPr>
        <p:spPr>
          <a:xfrm>
            <a:off x="4795550" y="1263300"/>
            <a:ext cx="3236100" cy="120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64" name="Google Shape;364;p16"/>
          <p:cNvSpPr txBox="1">
            <a:spLocks noGrp="1"/>
          </p:cNvSpPr>
          <p:nvPr>
            <p:ph type="subTitle" idx="1"/>
          </p:nvPr>
        </p:nvSpPr>
        <p:spPr>
          <a:xfrm>
            <a:off x="5401575" y="2420400"/>
            <a:ext cx="2630400" cy="1459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
    <p:spTree>
      <p:nvGrpSpPr>
        <p:cNvPr id="1" name="Shape 365"/>
        <p:cNvGrpSpPr/>
        <p:nvPr/>
      </p:nvGrpSpPr>
      <p:grpSpPr>
        <a:xfrm>
          <a:off x="0" y="0"/>
          <a:ext cx="0" cy="0"/>
          <a:chOff x="0" y="0"/>
          <a:chExt cx="0" cy="0"/>
        </a:xfrm>
      </p:grpSpPr>
      <p:grpSp>
        <p:nvGrpSpPr>
          <p:cNvPr id="366" name="Google Shape;366;p17"/>
          <p:cNvGrpSpPr/>
          <p:nvPr/>
        </p:nvGrpSpPr>
        <p:grpSpPr>
          <a:xfrm>
            <a:off x="-3163769" y="-1294583"/>
            <a:ext cx="13430739" cy="8316105"/>
            <a:chOff x="-3163769" y="-1294583"/>
            <a:chExt cx="13430739" cy="8316105"/>
          </a:xfrm>
        </p:grpSpPr>
        <p:sp>
          <p:nvSpPr>
            <p:cNvPr id="367" name="Google Shape;367;p17"/>
            <p:cNvSpPr/>
            <p:nvPr/>
          </p:nvSpPr>
          <p:spPr>
            <a:xfrm rot="10484662">
              <a:off x="3957884" y="-1124505"/>
              <a:ext cx="3883866" cy="3711765"/>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17"/>
            <p:cNvSpPr/>
            <p:nvPr/>
          </p:nvSpPr>
          <p:spPr>
            <a:xfrm rot="-3039660">
              <a:off x="5910463" y="179479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17"/>
            <p:cNvSpPr/>
            <p:nvPr/>
          </p:nvSpPr>
          <p:spPr>
            <a:xfrm rot="7820864">
              <a:off x="1154074" y="1793730"/>
              <a:ext cx="4474878" cy="4276461"/>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17"/>
            <p:cNvSpPr/>
            <p:nvPr/>
          </p:nvSpPr>
          <p:spPr>
            <a:xfrm rot="1648332">
              <a:off x="-2409564" y="115007"/>
              <a:ext cx="4595670" cy="4393153"/>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1" name="Google Shape;371;p17"/>
          <p:cNvGrpSpPr/>
          <p:nvPr/>
        </p:nvGrpSpPr>
        <p:grpSpPr>
          <a:xfrm>
            <a:off x="514325" y="321509"/>
            <a:ext cx="8111823" cy="4479292"/>
            <a:chOff x="629450" y="818700"/>
            <a:chExt cx="6341325" cy="4054025"/>
          </a:xfrm>
        </p:grpSpPr>
        <p:sp>
          <p:nvSpPr>
            <p:cNvPr id="372" name="Google Shape;372;p17"/>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17"/>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17"/>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17"/>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6" name="Google Shape;37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77" name="Google Shape;377;p17"/>
          <p:cNvSpPr txBox="1">
            <a:spLocks noGrp="1"/>
          </p:cNvSpPr>
          <p:nvPr>
            <p:ph type="subTitle" idx="1"/>
          </p:nvPr>
        </p:nvSpPr>
        <p:spPr>
          <a:xfrm>
            <a:off x="4985239" y="1465350"/>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78" name="Google Shape;378;p17"/>
          <p:cNvSpPr txBox="1">
            <a:spLocks noGrp="1"/>
          </p:cNvSpPr>
          <p:nvPr>
            <p:ph type="subTitle" idx="2"/>
          </p:nvPr>
        </p:nvSpPr>
        <p:spPr>
          <a:xfrm>
            <a:off x="1211050" y="1465350"/>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379" name="Google Shape;379;p17"/>
          <p:cNvGrpSpPr/>
          <p:nvPr/>
        </p:nvGrpSpPr>
        <p:grpSpPr>
          <a:xfrm>
            <a:off x="101175" y="4169850"/>
            <a:ext cx="283475" cy="259125"/>
            <a:chOff x="7193825" y="2082400"/>
            <a:chExt cx="283475" cy="259125"/>
          </a:xfrm>
        </p:grpSpPr>
        <p:sp>
          <p:nvSpPr>
            <p:cNvPr id="380" name="Google Shape;380;p17"/>
            <p:cNvSpPr/>
            <p:nvPr/>
          </p:nvSpPr>
          <p:spPr>
            <a:xfrm>
              <a:off x="7273625" y="2082400"/>
              <a:ext cx="203675" cy="199100"/>
            </a:xfrm>
            <a:custGeom>
              <a:avLst/>
              <a:gdLst/>
              <a:ahLst/>
              <a:cxnLst/>
              <a:rect l="l" t="t" r="r" b="b"/>
              <a:pathLst>
                <a:path w="8147" h="7964" extrusionOk="0">
                  <a:moveTo>
                    <a:pt x="4104" y="0"/>
                  </a:moveTo>
                  <a:lnTo>
                    <a:pt x="3982" y="243"/>
                  </a:lnTo>
                  <a:cubicBezTo>
                    <a:pt x="3192" y="1915"/>
                    <a:pt x="1763" y="3252"/>
                    <a:pt x="31" y="3951"/>
                  </a:cubicBezTo>
                  <a:lnTo>
                    <a:pt x="0" y="3951"/>
                  </a:lnTo>
                  <a:lnTo>
                    <a:pt x="517" y="4225"/>
                  </a:lnTo>
                  <a:cubicBezTo>
                    <a:pt x="2006" y="4985"/>
                    <a:pt x="3192" y="6140"/>
                    <a:pt x="3891" y="7569"/>
                  </a:cubicBezTo>
                  <a:lnTo>
                    <a:pt x="4104" y="7964"/>
                  </a:lnTo>
                  <a:lnTo>
                    <a:pt x="4134" y="7872"/>
                  </a:lnTo>
                  <a:cubicBezTo>
                    <a:pt x="4864" y="6201"/>
                    <a:pt x="6231" y="4863"/>
                    <a:pt x="7934" y="4103"/>
                  </a:cubicBezTo>
                  <a:lnTo>
                    <a:pt x="8146" y="4012"/>
                  </a:lnTo>
                  <a:lnTo>
                    <a:pt x="8116" y="3951"/>
                  </a:lnTo>
                  <a:cubicBezTo>
                    <a:pt x="6292" y="3192"/>
                    <a:pt x="4864" y="1793"/>
                    <a:pt x="4104"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17"/>
            <p:cNvSpPr/>
            <p:nvPr/>
          </p:nvSpPr>
          <p:spPr>
            <a:xfrm>
              <a:off x="7193825" y="2243475"/>
              <a:ext cx="100325" cy="98050"/>
            </a:xfrm>
            <a:custGeom>
              <a:avLst/>
              <a:gdLst/>
              <a:ahLst/>
              <a:cxnLst/>
              <a:rect l="l" t="t" r="r" b="b"/>
              <a:pathLst>
                <a:path w="4013" h="3922" extrusionOk="0">
                  <a:moveTo>
                    <a:pt x="1976" y="1"/>
                  </a:moveTo>
                  <a:lnTo>
                    <a:pt x="1976" y="92"/>
                  </a:lnTo>
                  <a:cubicBezTo>
                    <a:pt x="1551" y="943"/>
                    <a:pt x="852" y="1612"/>
                    <a:pt x="1" y="1946"/>
                  </a:cubicBezTo>
                  <a:lnTo>
                    <a:pt x="244" y="2068"/>
                  </a:lnTo>
                  <a:cubicBezTo>
                    <a:pt x="973" y="2463"/>
                    <a:pt x="1551" y="3010"/>
                    <a:pt x="1916" y="3740"/>
                  </a:cubicBezTo>
                  <a:lnTo>
                    <a:pt x="2007" y="3922"/>
                  </a:lnTo>
                  <a:lnTo>
                    <a:pt x="2007" y="3892"/>
                  </a:lnTo>
                  <a:cubicBezTo>
                    <a:pt x="2372" y="3071"/>
                    <a:pt x="3071" y="2372"/>
                    <a:pt x="3891" y="2007"/>
                  </a:cubicBezTo>
                  <a:lnTo>
                    <a:pt x="4013" y="1977"/>
                  </a:lnTo>
                  <a:lnTo>
                    <a:pt x="3983" y="1977"/>
                  </a:lnTo>
                  <a:cubicBezTo>
                    <a:pt x="3071" y="1581"/>
                    <a:pt x="2341" y="852"/>
                    <a:pt x="1976"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82"/>
        <p:cNvGrpSpPr/>
        <p:nvPr/>
      </p:nvGrpSpPr>
      <p:grpSpPr>
        <a:xfrm>
          <a:off x="0" y="0"/>
          <a:ext cx="0" cy="0"/>
          <a:chOff x="0" y="0"/>
          <a:chExt cx="0" cy="0"/>
        </a:xfrm>
      </p:grpSpPr>
      <p:grpSp>
        <p:nvGrpSpPr>
          <p:cNvPr id="383" name="Google Shape;383;p18"/>
          <p:cNvGrpSpPr/>
          <p:nvPr/>
        </p:nvGrpSpPr>
        <p:grpSpPr>
          <a:xfrm>
            <a:off x="-2362854" y="-2379193"/>
            <a:ext cx="12562714" cy="9670149"/>
            <a:chOff x="-2362854" y="-2379193"/>
            <a:chExt cx="12562714" cy="9670149"/>
          </a:xfrm>
        </p:grpSpPr>
        <p:sp>
          <p:nvSpPr>
            <p:cNvPr id="384" name="Google Shape;384;p18"/>
            <p:cNvSpPr/>
            <p:nvPr/>
          </p:nvSpPr>
          <p:spPr>
            <a:xfrm rot="8305042">
              <a:off x="2789942" y="-1558020"/>
              <a:ext cx="3883853" cy="3711753"/>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18"/>
            <p:cNvSpPr/>
            <p:nvPr/>
          </p:nvSpPr>
          <p:spPr>
            <a:xfrm rot="1200690">
              <a:off x="6039082" y="1788083"/>
              <a:ext cx="3670981" cy="3510235"/>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18"/>
            <p:cNvSpPr/>
            <p:nvPr/>
          </p:nvSpPr>
          <p:spPr>
            <a:xfrm rot="6789929">
              <a:off x="1414220" y="2254186"/>
              <a:ext cx="4475184" cy="4276753"/>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18"/>
            <p:cNvSpPr/>
            <p:nvPr/>
          </p:nvSpPr>
          <p:spPr>
            <a:xfrm rot="-996060">
              <a:off x="-1831049" y="305629"/>
              <a:ext cx="4595766" cy="4393245"/>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8" name="Google Shape;388;p18"/>
          <p:cNvGrpSpPr/>
          <p:nvPr/>
        </p:nvGrpSpPr>
        <p:grpSpPr>
          <a:xfrm>
            <a:off x="514325" y="321509"/>
            <a:ext cx="8111823" cy="4479292"/>
            <a:chOff x="629450" y="818700"/>
            <a:chExt cx="6341325" cy="4054025"/>
          </a:xfrm>
        </p:grpSpPr>
        <p:sp>
          <p:nvSpPr>
            <p:cNvPr id="389" name="Google Shape;389;p18"/>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18"/>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18"/>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18"/>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93" name="Google Shape;39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94" name="Google Shape;394;p18"/>
          <p:cNvSpPr txBox="1">
            <a:spLocks noGrp="1"/>
          </p:cNvSpPr>
          <p:nvPr>
            <p:ph type="subTitle" idx="1"/>
          </p:nvPr>
        </p:nvSpPr>
        <p:spPr>
          <a:xfrm>
            <a:off x="961450" y="2204775"/>
            <a:ext cx="21462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95" name="Google Shape;395;p18"/>
          <p:cNvSpPr txBox="1">
            <a:spLocks noGrp="1"/>
          </p:cNvSpPr>
          <p:nvPr>
            <p:ph type="subTitle" idx="2"/>
          </p:nvPr>
        </p:nvSpPr>
        <p:spPr>
          <a:xfrm>
            <a:off x="6036350" y="2204775"/>
            <a:ext cx="21462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96" name="Google Shape;396;p18"/>
          <p:cNvSpPr txBox="1">
            <a:spLocks noGrp="1"/>
          </p:cNvSpPr>
          <p:nvPr>
            <p:ph type="subTitle" idx="3"/>
          </p:nvPr>
        </p:nvSpPr>
        <p:spPr>
          <a:xfrm>
            <a:off x="961450" y="3638175"/>
            <a:ext cx="21462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97" name="Google Shape;397;p18"/>
          <p:cNvSpPr txBox="1">
            <a:spLocks noGrp="1"/>
          </p:cNvSpPr>
          <p:nvPr>
            <p:ph type="subTitle" idx="4"/>
          </p:nvPr>
        </p:nvSpPr>
        <p:spPr>
          <a:xfrm>
            <a:off x="6036350" y="3638175"/>
            <a:ext cx="21462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98" name="Google Shape;398;p18"/>
          <p:cNvSpPr txBox="1">
            <a:spLocks noGrp="1"/>
          </p:cNvSpPr>
          <p:nvPr>
            <p:ph type="subTitle" idx="5"/>
          </p:nvPr>
        </p:nvSpPr>
        <p:spPr>
          <a:xfrm>
            <a:off x="961450" y="1921175"/>
            <a:ext cx="2146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399" name="Google Shape;399;p18"/>
          <p:cNvSpPr txBox="1">
            <a:spLocks noGrp="1"/>
          </p:cNvSpPr>
          <p:nvPr>
            <p:ph type="subTitle" idx="6"/>
          </p:nvPr>
        </p:nvSpPr>
        <p:spPr>
          <a:xfrm>
            <a:off x="961450" y="3354650"/>
            <a:ext cx="2146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00" name="Google Shape;400;p18"/>
          <p:cNvSpPr txBox="1">
            <a:spLocks noGrp="1"/>
          </p:cNvSpPr>
          <p:nvPr>
            <p:ph type="subTitle" idx="7"/>
          </p:nvPr>
        </p:nvSpPr>
        <p:spPr>
          <a:xfrm>
            <a:off x="6036350" y="1921175"/>
            <a:ext cx="2146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01" name="Google Shape;401;p18"/>
          <p:cNvSpPr txBox="1">
            <a:spLocks noGrp="1"/>
          </p:cNvSpPr>
          <p:nvPr>
            <p:ph type="subTitle" idx="8"/>
          </p:nvPr>
        </p:nvSpPr>
        <p:spPr>
          <a:xfrm>
            <a:off x="6036350" y="3354650"/>
            <a:ext cx="2146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02"/>
        <p:cNvGrpSpPr/>
        <p:nvPr/>
      </p:nvGrpSpPr>
      <p:grpSpPr>
        <a:xfrm>
          <a:off x="0" y="0"/>
          <a:ext cx="0" cy="0"/>
          <a:chOff x="0" y="0"/>
          <a:chExt cx="0" cy="0"/>
        </a:xfrm>
      </p:grpSpPr>
      <p:grpSp>
        <p:nvGrpSpPr>
          <p:cNvPr id="403" name="Google Shape;403;p19"/>
          <p:cNvGrpSpPr/>
          <p:nvPr/>
        </p:nvGrpSpPr>
        <p:grpSpPr>
          <a:xfrm>
            <a:off x="-2047048" y="-2599024"/>
            <a:ext cx="12303317" cy="8981842"/>
            <a:chOff x="-2047048" y="-2599024"/>
            <a:chExt cx="12303317" cy="8981842"/>
          </a:xfrm>
        </p:grpSpPr>
        <p:sp>
          <p:nvSpPr>
            <p:cNvPr id="404" name="Google Shape;404;p19"/>
            <p:cNvSpPr/>
            <p:nvPr/>
          </p:nvSpPr>
          <p:spPr>
            <a:xfrm rot="6853351">
              <a:off x="5511487" y="-1481910"/>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19"/>
            <p:cNvSpPr/>
            <p:nvPr/>
          </p:nvSpPr>
          <p:spPr>
            <a:xfrm rot="-3039660">
              <a:off x="5899763" y="208444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19"/>
            <p:cNvSpPr/>
            <p:nvPr/>
          </p:nvSpPr>
          <p:spPr>
            <a:xfrm rot="4998595">
              <a:off x="-1900150" y="177306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19"/>
            <p:cNvSpPr/>
            <p:nvPr/>
          </p:nvSpPr>
          <p:spPr>
            <a:xfrm rot="-3326727">
              <a:off x="-248465" y="-1657204"/>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8" name="Google Shape;408;p19"/>
          <p:cNvGrpSpPr/>
          <p:nvPr/>
        </p:nvGrpSpPr>
        <p:grpSpPr>
          <a:xfrm>
            <a:off x="514325" y="321509"/>
            <a:ext cx="8111823" cy="4479292"/>
            <a:chOff x="629450" y="818700"/>
            <a:chExt cx="6341325" cy="4054025"/>
          </a:xfrm>
        </p:grpSpPr>
        <p:sp>
          <p:nvSpPr>
            <p:cNvPr id="409" name="Google Shape;409;p19"/>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19"/>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19"/>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19"/>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13" name="Google Shape;413;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4" name="Google Shape;414;p19"/>
          <p:cNvSpPr txBox="1">
            <a:spLocks noGrp="1"/>
          </p:cNvSpPr>
          <p:nvPr>
            <p:ph type="subTitle" idx="1"/>
          </p:nvPr>
        </p:nvSpPr>
        <p:spPr>
          <a:xfrm>
            <a:off x="966799" y="2269375"/>
            <a:ext cx="2173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15" name="Google Shape;415;p19"/>
          <p:cNvSpPr txBox="1">
            <a:spLocks noGrp="1"/>
          </p:cNvSpPr>
          <p:nvPr>
            <p:ph type="subTitle" idx="2"/>
          </p:nvPr>
        </p:nvSpPr>
        <p:spPr>
          <a:xfrm>
            <a:off x="3481500" y="2269375"/>
            <a:ext cx="2173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16" name="Google Shape;416;p19"/>
          <p:cNvSpPr txBox="1">
            <a:spLocks noGrp="1"/>
          </p:cNvSpPr>
          <p:nvPr>
            <p:ph type="subTitle" idx="3"/>
          </p:nvPr>
        </p:nvSpPr>
        <p:spPr>
          <a:xfrm>
            <a:off x="962899" y="3931375"/>
            <a:ext cx="2173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17" name="Google Shape;417;p19"/>
          <p:cNvSpPr txBox="1">
            <a:spLocks noGrp="1"/>
          </p:cNvSpPr>
          <p:nvPr>
            <p:ph type="subTitle" idx="4"/>
          </p:nvPr>
        </p:nvSpPr>
        <p:spPr>
          <a:xfrm>
            <a:off x="3481500" y="3931375"/>
            <a:ext cx="2173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18" name="Google Shape;418;p19"/>
          <p:cNvSpPr txBox="1">
            <a:spLocks noGrp="1"/>
          </p:cNvSpPr>
          <p:nvPr>
            <p:ph type="subTitle" idx="5"/>
          </p:nvPr>
        </p:nvSpPr>
        <p:spPr>
          <a:xfrm>
            <a:off x="6000101" y="2269375"/>
            <a:ext cx="2173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19" name="Google Shape;419;p19"/>
          <p:cNvSpPr txBox="1">
            <a:spLocks noGrp="1"/>
          </p:cNvSpPr>
          <p:nvPr>
            <p:ph type="subTitle" idx="6"/>
          </p:nvPr>
        </p:nvSpPr>
        <p:spPr>
          <a:xfrm>
            <a:off x="6000101" y="3931375"/>
            <a:ext cx="2173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20" name="Google Shape;420;p19"/>
          <p:cNvSpPr txBox="1">
            <a:spLocks noGrp="1"/>
          </p:cNvSpPr>
          <p:nvPr>
            <p:ph type="subTitle" idx="7"/>
          </p:nvPr>
        </p:nvSpPr>
        <p:spPr>
          <a:xfrm>
            <a:off x="966800" y="2062000"/>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21" name="Google Shape;421;p19"/>
          <p:cNvSpPr txBox="1">
            <a:spLocks noGrp="1"/>
          </p:cNvSpPr>
          <p:nvPr>
            <p:ph type="subTitle" idx="8"/>
          </p:nvPr>
        </p:nvSpPr>
        <p:spPr>
          <a:xfrm>
            <a:off x="3485400" y="2062000"/>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22" name="Google Shape;422;p19"/>
          <p:cNvSpPr txBox="1">
            <a:spLocks noGrp="1"/>
          </p:cNvSpPr>
          <p:nvPr>
            <p:ph type="subTitle" idx="9"/>
          </p:nvPr>
        </p:nvSpPr>
        <p:spPr>
          <a:xfrm>
            <a:off x="6004000" y="2062000"/>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23" name="Google Shape;423;p19"/>
          <p:cNvSpPr txBox="1">
            <a:spLocks noGrp="1"/>
          </p:cNvSpPr>
          <p:nvPr>
            <p:ph type="subTitle" idx="13"/>
          </p:nvPr>
        </p:nvSpPr>
        <p:spPr>
          <a:xfrm>
            <a:off x="962900" y="3722850"/>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24" name="Google Shape;424;p19"/>
          <p:cNvSpPr txBox="1">
            <a:spLocks noGrp="1"/>
          </p:cNvSpPr>
          <p:nvPr>
            <p:ph type="subTitle" idx="14"/>
          </p:nvPr>
        </p:nvSpPr>
        <p:spPr>
          <a:xfrm>
            <a:off x="3485400" y="3722850"/>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25" name="Google Shape;425;p19"/>
          <p:cNvSpPr txBox="1">
            <a:spLocks noGrp="1"/>
          </p:cNvSpPr>
          <p:nvPr>
            <p:ph type="subTitle" idx="15"/>
          </p:nvPr>
        </p:nvSpPr>
        <p:spPr>
          <a:xfrm>
            <a:off x="6004001" y="3722850"/>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9_2">
    <p:spTree>
      <p:nvGrpSpPr>
        <p:cNvPr id="1" name="Shape 426"/>
        <p:cNvGrpSpPr/>
        <p:nvPr/>
      </p:nvGrpSpPr>
      <p:grpSpPr>
        <a:xfrm>
          <a:off x="0" y="0"/>
          <a:ext cx="0" cy="0"/>
          <a:chOff x="0" y="0"/>
          <a:chExt cx="0" cy="0"/>
        </a:xfrm>
      </p:grpSpPr>
      <p:grpSp>
        <p:nvGrpSpPr>
          <p:cNvPr id="427" name="Google Shape;427;p20"/>
          <p:cNvGrpSpPr/>
          <p:nvPr/>
        </p:nvGrpSpPr>
        <p:grpSpPr>
          <a:xfrm>
            <a:off x="-2645656" y="-2234628"/>
            <a:ext cx="13223376" cy="8863096"/>
            <a:chOff x="-2645656" y="-2234628"/>
            <a:chExt cx="13223376" cy="8863096"/>
          </a:xfrm>
        </p:grpSpPr>
        <p:sp>
          <p:nvSpPr>
            <p:cNvPr id="428" name="Google Shape;428;p20"/>
            <p:cNvSpPr/>
            <p:nvPr/>
          </p:nvSpPr>
          <p:spPr>
            <a:xfrm rot="6853351">
              <a:off x="1514562" y="-15580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20"/>
            <p:cNvSpPr/>
            <p:nvPr/>
          </p:nvSpPr>
          <p:spPr>
            <a:xfrm rot="-3039660">
              <a:off x="6221213" y="96514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20"/>
            <p:cNvSpPr/>
            <p:nvPr/>
          </p:nvSpPr>
          <p:spPr>
            <a:xfrm rot="4998595">
              <a:off x="2814725" y="2018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20"/>
            <p:cNvSpPr/>
            <p:nvPr/>
          </p:nvSpPr>
          <p:spPr>
            <a:xfrm rot="-3326727">
              <a:off x="-1831065" y="1036596"/>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2" name="Google Shape;432;p20"/>
          <p:cNvGrpSpPr/>
          <p:nvPr/>
        </p:nvGrpSpPr>
        <p:grpSpPr>
          <a:xfrm>
            <a:off x="514325" y="321509"/>
            <a:ext cx="8111823" cy="4479292"/>
            <a:chOff x="629450" y="818700"/>
            <a:chExt cx="6341325" cy="4054025"/>
          </a:xfrm>
        </p:grpSpPr>
        <p:sp>
          <p:nvSpPr>
            <p:cNvPr id="433" name="Google Shape;433;p20"/>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20"/>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20"/>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20"/>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37" name="Google Shape;437;p20"/>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8" name="Google Shape;438;p20"/>
          <p:cNvSpPr txBox="1">
            <a:spLocks noGrp="1"/>
          </p:cNvSpPr>
          <p:nvPr>
            <p:ph type="subTitle" idx="1"/>
          </p:nvPr>
        </p:nvSpPr>
        <p:spPr>
          <a:xfrm>
            <a:off x="2758388" y="2100300"/>
            <a:ext cx="3623700" cy="17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9"/>
        <p:cNvGrpSpPr/>
        <p:nvPr/>
      </p:nvGrpSpPr>
      <p:grpSpPr>
        <a:xfrm>
          <a:off x="0" y="0"/>
          <a:ext cx="0" cy="0"/>
          <a:chOff x="0" y="0"/>
          <a:chExt cx="0" cy="0"/>
        </a:xfrm>
      </p:grpSpPr>
      <p:grpSp>
        <p:nvGrpSpPr>
          <p:cNvPr id="30" name="Google Shape;30;p3"/>
          <p:cNvGrpSpPr/>
          <p:nvPr/>
        </p:nvGrpSpPr>
        <p:grpSpPr>
          <a:xfrm rot="10800000">
            <a:off x="-1588762" y="-2984837"/>
            <a:ext cx="12603775" cy="10103988"/>
            <a:chOff x="-2789375" y="-1053150"/>
            <a:chExt cx="12603775" cy="10103988"/>
          </a:xfrm>
        </p:grpSpPr>
        <p:sp>
          <p:nvSpPr>
            <p:cNvPr id="31" name="Google Shape;31;p3"/>
            <p:cNvSpPr/>
            <p:nvPr/>
          </p:nvSpPr>
          <p:spPr>
            <a:xfrm>
              <a:off x="-58825" y="141775"/>
              <a:ext cx="3883850" cy="371175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3"/>
            <p:cNvSpPr/>
            <p:nvPr/>
          </p:nvSpPr>
          <p:spPr>
            <a:xfrm>
              <a:off x="6143325" y="-1053150"/>
              <a:ext cx="3671075" cy="3510325"/>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3"/>
            <p:cNvSpPr/>
            <p:nvPr/>
          </p:nvSpPr>
          <p:spPr>
            <a:xfrm>
              <a:off x="3964900" y="2965575"/>
              <a:ext cx="4475050" cy="427662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3"/>
            <p:cNvSpPr/>
            <p:nvPr/>
          </p:nvSpPr>
          <p:spPr>
            <a:xfrm>
              <a:off x="-2789375" y="4657513"/>
              <a:ext cx="4595850" cy="4393325"/>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 name="Google Shape;35;p3"/>
          <p:cNvGrpSpPr/>
          <p:nvPr/>
        </p:nvGrpSpPr>
        <p:grpSpPr>
          <a:xfrm>
            <a:off x="516100" y="332109"/>
            <a:ext cx="8111823" cy="4479292"/>
            <a:chOff x="629450" y="818700"/>
            <a:chExt cx="6341325" cy="4054025"/>
          </a:xfrm>
        </p:grpSpPr>
        <p:sp>
          <p:nvSpPr>
            <p:cNvPr id="36" name="Google Shape;36;p3"/>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3"/>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3"/>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3"/>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 name="Google Shape;40;p3"/>
          <p:cNvGrpSpPr/>
          <p:nvPr/>
        </p:nvGrpSpPr>
        <p:grpSpPr>
          <a:xfrm flipH="1">
            <a:off x="169225" y="221138"/>
            <a:ext cx="774350" cy="1007625"/>
            <a:chOff x="340700" y="1928900"/>
            <a:chExt cx="774350" cy="1007625"/>
          </a:xfrm>
        </p:grpSpPr>
        <p:sp>
          <p:nvSpPr>
            <p:cNvPr id="41" name="Google Shape;41;p3"/>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3"/>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3"/>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3"/>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 name="Google Shape;45;p3"/>
          <p:cNvGrpSpPr/>
          <p:nvPr/>
        </p:nvGrpSpPr>
        <p:grpSpPr>
          <a:xfrm rot="4148289">
            <a:off x="8597955" y="4557993"/>
            <a:ext cx="545601" cy="376908"/>
            <a:chOff x="340700" y="2559600"/>
            <a:chExt cx="545625" cy="376925"/>
          </a:xfrm>
        </p:grpSpPr>
        <p:sp>
          <p:nvSpPr>
            <p:cNvPr id="46" name="Google Shape;46;p3"/>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3"/>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 name="Google Shape;48;p3"/>
          <p:cNvGrpSpPr/>
          <p:nvPr/>
        </p:nvGrpSpPr>
        <p:grpSpPr>
          <a:xfrm>
            <a:off x="7871488" y="3036350"/>
            <a:ext cx="1118575" cy="1903750"/>
            <a:chOff x="4992000" y="3787925"/>
            <a:chExt cx="1118575" cy="1903750"/>
          </a:xfrm>
        </p:grpSpPr>
        <p:sp>
          <p:nvSpPr>
            <p:cNvPr id="49" name="Google Shape;49;p3"/>
            <p:cNvSpPr/>
            <p:nvPr/>
          </p:nvSpPr>
          <p:spPr>
            <a:xfrm>
              <a:off x="4992000" y="3840000"/>
              <a:ext cx="1069200" cy="1851675"/>
            </a:xfrm>
            <a:custGeom>
              <a:avLst/>
              <a:gdLst/>
              <a:ahLst/>
              <a:cxnLst/>
              <a:rect l="l" t="t" r="r" b="b"/>
              <a:pathLst>
                <a:path w="42768" h="74067" extrusionOk="0">
                  <a:moveTo>
                    <a:pt x="27205" y="1"/>
                  </a:moveTo>
                  <a:lnTo>
                    <a:pt x="1763" y="62494"/>
                  </a:lnTo>
                  <a:cubicBezTo>
                    <a:pt x="1" y="66780"/>
                    <a:pt x="2067" y="71704"/>
                    <a:pt x="6353" y="73437"/>
                  </a:cubicBezTo>
                  <a:cubicBezTo>
                    <a:pt x="7393" y="73864"/>
                    <a:pt x="8470" y="74067"/>
                    <a:pt x="9530" y="74067"/>
                  </a:cubicBezTo>
                  <a:cubicBezTo>
                    <a:pt x="12840" y="74067"/>
                    <a:pt x="15983" y="72093"/>
                    <a:pt x="17296" y="68847"/>
                  </a:cubicBezTo>
                  <a:lnTo>
                    <a:pt x="42767" y="6354"/>
                  </a:lnTo>
                  <a:lnTo>
                    <a:pt x="272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3"/>
            <p:cNvSpPr/>
            <p:nvPr/>
          </p:nvSpPr>
          <p:spPr>
            <a:xfrm>
              <a:off x="5663750" y="4278875"/>
              <a:ext cx="207475" cy="104950"/>
            </a:xfrm>
            <a:custGeom>
              <a:avLst/>
              <a:gdLst/>
              <a:ahLst/>
              <a:cxnLst/>
              <a:rect l="l" t="t" r="r" b="b"/>
              <a:pathLst>
                <a:path w="8299" h="4198" extrusionOk="0">
                  <a:moveTo>
                    <a:pt x="1669" y="1"/>
                  </a:moveTo>
                  <a:cubicBezTo>
                    <a:pt x="953" y="1"/>
                    <a:pt x="446" y="176"/>
                    <a:pt x="304" y="531"/>
                  </a:cubicBezTo>
                  <a:cubicBezTo>
                    <a:pt x="0" y="1291"/>
                    <a:pt x="1459" y="2629"/>
                    <a:pt x="3587" y="3480"/>
                  </a:cubicBezTo>
                  <a:cubicBezTo>
                    <a:pt x="4727" y="3952"/>
                    <a:pt x="5823" y="4197"/>
                    <a:pt x="6642" y="4197"/>
                  </a:cubicBezTo>
                  <a:cubicBezTo>
                    <a:pt x="7352" y="4197"/>
                    <a:pt x="7853" y="4013"/>
                    <a:pt x="7994" y="3632"/>
                  </a:cubicBezTo>
                  <a:cubicBezTo>
                    <a:pt x="8298" y="2872"/>
                    <a:pt x="6839" y="1565"/>
                    <a:pt x="4712" y="683"/>
                  </a:cubicBezTo>
                  <a:cubicBezTo>
                    <a:pt x="3578" y="230"/>
                    <a:pt x="2487" y="1"/>
                    <a:pt x="1669" y="1"/>
                  </a:cubicBezTo>
                  <a:close/>
                </a:path>
              </a:pathLst>
            </a:custGeom>
            <a:solidFill>
              <a:srgbClr val="685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3"/>
            <p:cNvSpPr/>
            <p:nvPr/>
          </p:nvSpPr>
          <p:spPr>
            <a:xfrm>
              <a:off x="5042925" y="4219200"/>
              <a:ext cx="819175" cy="1421975"/>
            </a:xfrm>
            <a:custGeom>
              <a:avLst/>
              <a:gdLst/>
              <a:ahLst/>
              <a:cxnLst/>
              <a:rect l="l" t="t" r="r" b="b"/>
              <a:pathLst>
                <a:path w="32767" h="56879" extrusionOk="0">
                  <a:moveTo>
                    <a:pt x="20791" y="0"/>
                  </a:moveTo>
                  <a:lnTo>
                    <a:pt x="1398" y="47630"/>
                  </a:lnTo>
                  <a:cubicBezTo>
                    <a:pt x="0" y="51065"/>
                    <a:pt x="1672" y="54956"/>
                    <a:pt x="5076" y="56384"/>
                  </a:cubicBezTo>
                  <a:cubicBezTo>
                    <a:pt x="5900" y="56720"/>
                    <a:pt x="6751" y="56878"/>
                    <a:pt x="7587" y="56878"/>
                  </a:cubicBezTo>
                  <a:cubicBezTo>
                    <a:pt x="10236" y="56878"/>
                    <a:pt x="12744" y="55286"/>
                    <a:pt x="13830" y="52676"/>
                  </a:cubicBezTo>
                  <a:lnTo>
                    <a:pt x="32767" y="6079"/>
                  </a:lnTo>
                  <a:lnTo>
                    <a:pt x="32767" y="6079"/>
                  </a:lnTo>
                  <a:cubicBezTo>
                    <a:pt x="32311" y="6201"/>
                    <a:pt x="31802" y="6292"/>
                    <a:pt x="31254" y="6292"/>
                  </a:cubicBezTo>
                  <a:cubicBezTo>
                    <a:pt x="30707" y="6292"/>
                    <a:pt x="30122" y="6201"/>
                    <a:pt x="29514" y="5958"/>
                  </a:cubicBezTo>
                  <a:cubicBezTo>
                    <a:pt x="26687" y="4803"/>
                    <a:pt x="27994" y="2189"/>
                    <a:pt x="23921" y="608"/>
                  </a:cubicBezTo>
                  <a:cubicBezTo>
                    <a:pt x="22736" y="152"/>
                    <a:pt x="21672" y="0"/>
                    <a:pt x="207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3"/>
            <p:cNvSpPr/>
            <p:nvPr/>
          </p:nvSpPr>
          <p:spPr>
            <a:xfrm>
              <a:off x="5640950" y="3787925"/>
              <a:ext cx="469625" cy="217000"/>
            </a:xfrm>
            <a:custGeom>
              <a:avLst/>
              <a:gdLst/>
              <a:ahLst/>
              <a:cxnLst/>
              <a:rect l="l" t="t" r="r" b="b"/>
              <a:pathLst>
                <a:path w="18785" h="8680" extrusionOk="0">
                  <a:moveTo>
                    <a:pt x="1114" y="0"/>
                  </a:moveTo>
                  <a:cubicBezTo>
                    <a:pt x="727" y="0"/>
                    <a:pt x="343" y="229"/>
                    <a:pt x="183" y="595"/>
                  </a:cubicBezTo>
                  <a:cubicBezTo>
                    <a:pt x="0" y="1081"/>
                    <a:pt x="244" y="1689"/>
                    <a:pt x="730" y="1902"/>
                  </a:cubicBezTo>
                  <a:lnTo>
                    <a:pt x="17265" y="8619"/>
                  </a:lnTo>
                  <a:cubicBezTo>
                    <a:pt x="17375" y="8660"/>
                    <a:pt x="17490" y="8680"/>
                    <a:pt x="17606" y="8680"/>
                  </a:cubicBezTo>
                  <a:cubicBezTo>
                    <a:pt x="18004" y="8680"/>
                    <a:pt x="18401" y="8449"/>
                    <a:pt x="18542" y="8072"/>
                  </a:cubicBezTo>
                  <a:cubicBezTo>
                    <a:pt x="18785" y="7586"/>
                    <a:pt x="18542" y="6978"/>
                    <a:pt x="18025" y="6795"/>
                  </a:cubicBezTo>
                  <a:lnTo>
                    <a:pt x="1490" y="78"/>
                  </a:lnTo>
                  <a:cubicBezTo>
                    <a:pt x="1369" y="25"/>
                    <a:pt x="1242" y="0"/>
                    <a:pt x="1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3"/>
            <p:cNvSpPr/>
            <p:nvPr/>
          </p:nvSpPr>
          <p:spPr>
            <a:xfrm>
              <a:off x="5659175" y="3840000"/>
              <a:ext cx="400500" cy="187725"/>
            </a:xfrm>
            <a:custGeom>
              <a:avLst/>
              <a:gdLst/>
              <a:ahLst/>
              <a:cxnLst/>
              <a:rect l="l" t="t" r="r" b="b"/>
              <a:pathLst>
                <a:path w="16020" h="7509" extrusionOk="0">
                  <a:moveTo>
                    <a:pt x="487" y="1"/>
                  </a:moveTo>
                  <a:lnTo>
                    <a:pt x="1" y="1186"/>
                  </a:lnTo>
                  <a:lnTo>
                    <a:pt x="15564" y="7509"/>
                  </a:lnTo>
                  <a:lnTo>
                    <a:pt x="16019" y="6354"/>
                  </a:lnTo>
                  <a:lnTo>
                    <a:pt x="4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3"/>
            <p:cNvSpPr/>
            <p:nvPr/>
          </p:nvSpPr>
          <p:spPr>
            <a:xfrm>
              <a:off x="5584725" y="4705525"/>
              <a:ext cx="93475" cy="92725"/>
            </a:xfrm>
            <a:custGeom>
              <a:avLst/>
              <a:gdLst/>
              <a:ahLst/>
              <a:cxnLst/>
              <a:rect l="l" t="t" r="r" b="b"/>
              <a:pathLst>
                <a:path w="3739" h="3709" fill="none" extrusionOk="0">
                  <a:moveTo>
                    <a:pt x="3374" y="2463"/>
                  </a:moveTo>
                  <a:cubicBezTo>
                    <a:pt x="3739" y="1612"/>
                    <a:pt x="3313" y="669"/>
                    <a:pt x="2493" y="335"/>
                  </a:cubicBezTo>
                  <a:cubicBezTo>
                    <a:pt x="1642" y="1"/>
                    <a:pt x="699" y="396"/>
                    <a:pt x="335" y="1247"/>
                  </a:cubicBezTo>
                  <a:cubicBezTo>
                    <a:pt x="0" y="2067"/>
                    <a:pt x="426" y="3010"/>
                    <a:pt x="1246" y="3374"/>
                  </a:cubicBezTo>
                  <a:cubicBezTo>
                    <a:pt x="2067" y="3709"/>
                    <a:pt x="3040" y="3344"/>
                    <a:pt x="3374" y="2463"/>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3"/>
            <p:cNvSpPr/>
            <p:nvPr/>
          </p:nvSpPr>
          <p:spPr>
            <a:xfrm>
              <a:off x="5621950" y="4501875"/>
              <a:ext cx="94250" cy="95000"/>
            </a:xfrm>
            <a:custGeom>
              <a:avLst/>
              <a:gdLst/>
              <a:ahLst/>
              <a:cxnLst/>
              <a:rect l="l" t="t" r="r" b="b"/>
              <a:pathLst>
                <a:path w="3770" h="3800" fill="none" extrusionOk="0">
                  <a:moveTo>
                    <a:pt x="3405" y="2523"/>
                  </a:moveTo>
                  <a:cubicBezTo>
                    <a:pt x="3770" y="1642"/>
                    <a:pt x="3344" y="700"/>
                    <a:pt x="2523" y="335"/>
                  </a:cubicBezTo>
                  <a:cubicBezTo>
                    <a:pt x="1642" y="1"/>
                    <a:pt x="700" y="426"/>
                    <a:pt x="335" y="1247"/>
                  </a:cubicBezTo>
                  <a:cubicBezTo>
                    <a:pt x="1" y="2128"/>
                    <a:pt x="426" y="3070"/>
                    <a:pt x="1247" y="3435"/>
                  </a:cubicBezTo>
                  <a:cubicBezTo>
                    <a:pt x="2098" y="3800"/>
                    <a:pt x="3071" y="3374"/>
                    <a:pt x="3405" y="2523"/>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3"/>
            <p:cNvSpPr/>
            <p:nvPr/>
          </p:nvSpPr>
          <p:spPr>
            <a:xfrm>
              <a:off x="5581675" y="4380300"/>
              <a:ext cx="69175" cy="68400"/>
            </a:xfrm>
            <a:custGeom>
              <a:avLst/>
              <a:gdLst/>
              <a:ahLst/>
              <a:cxnLst/>
              <a:rect l="l" t="t" r="r" b="b"/>
              <a:pathLst>
                <a:path w="2767" h="2736" fill="none" extrusionOk="0">
                  <a:moveTo>
                    <a:pt x="2493" y="1824"/>
                  </a:moveTo>
                  <a:cubicBezTo>
                    <a:pt x="2767" y="1216"/>
                    <a:pt x="2463" y="547"/>
                    <a:pt x="1855" y="274"/>
                  </a:cubicBezTo>
                  <a:cubicBezTo>
                    <a:pt x="1216" y="0"/>
                    <a:pt x="548" y="304"/>
                    <a:pt x="274" y="912"/>
                  </a:cubicBezTo>
                  <a:cubicBezTo>
                    <a:pt x="1" y="1520"/>
                    <a:pt x="335" y="2189"/>
                    <a:pt x="943" y="2462"/>
                  </a:cubicBezTo>
                  <a:cubicBezTo>
                    <a:pt x="1551" y="2736"/>
                    <a:pt x="2250" y="2432"/>
                    <a:pt x="2493" y="1824"/>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3"/>
            <p:cNvSpPr/>
            <p:nvPr/>
          </p:nvSpPr>
          <p:spPr>
            <a:xfrm>
              <a:off x="5427425" y="4536825"/>
              <a:ext cx="167950" cy="168725"/>
            </a:xfrm>
            <a:custGeom>
              <a:avLst/>
              <a:gdLst/>
              <a:ahLst/>
              <a:cxnLst/>
              <a:rect l="l" t="t" r="r" b="b"/>
              <a:pathLst>
                <a:path w="6718" h="6749" fill="none" extrusionOk="0">
                  <a:moveTo>
                    <a:pt x="6110" y="4499"/>
                  </a:moveTo>
                  <a:cubicBezTo>
                    <a:pt x="6718" y="2979"/>
                    <a:pt x="5988" y="1277"/>
                    <a:pt x="4468" y="609"/>
                  </a:cubicBezTo>
                  <a:cubicBezTo>
                    <a:pt x="2949" y="1"/>
                    <a:pt x="1246" y="730"/>
                    <a:pt x="608" y="2250"/>
                  </a:cubicBezTo>
                  <a:cubicBezTo>
                    <a:pt x="0" y="3770"/>
                    <a:pt x="699" y="5472"/>
                    <a:pt x="2219" y="6141"/>
                  </a:cubicBezTo>
                  <a:cubicBezTo>
                    <a:pt x="3769" y="6749"/>
                    <a:pt x="5502" y="6019"/>
                    <a:pt x="6110" y="4499"/>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3"/>
            <p:cNvSpPr/>
            <p:nvPr/>
          </p:nvSpPr>
          <p:spPr>
            <a:xfrm>
              <a:off x="5244275" y="5029250"/>
              <a:ext cx="92750" cy="92725"/>
            </a:xfrm>
            <a:custGeom>
              <a:avLst/>
              <a:gdLst/>
              <a:ahLst/>
              <a:cxnLst/>
              <a:rect l="l" t="t" r="r" b="b"/>
              <a:pathLst>
                <a:path w="3710" h="3709" fill="none" extrusionOk="0">
                  <a:moveTo>
                    <a:pt x="335" y="1246"/>
                  </a:moveTo>
                  <a:cubicBezTo>
                    <a:pt x="670" y="426"/>
                    <a:pt x="1612" y="0"/>
                    <a:pt x="2463" y="334"/>
                  </a:cubicBezTo>
                  <a:cubicBezTo>
                    <a:pt x="3284" y="669"/>
                    <a:pt x="3709" y="1641"/>
                    <a:pt x="3375" y="2462"/>
                  </a:cubicBezTo>
                  <a:cubicBezTo>
                    <a:pt x="3040" y="3313"/>
                    <a:pt x="2068" y="3708"/>
                    <a:pt x="1247" y="3374"/>
                  </a:cubicBezTo>
                  <a:cubicBezTo>
                    <a:pt x="396" y="3040"/>
                    <a:pt x="1" y="2097"/>
                    <a:pt x="335" y="1246"/>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3"/>
            <p:cNvSpPr/>
            <p:nvPr/>
          </p:nvSpPr>
          <p:spPr>
            <a:xfrm>
              <a:off x="5358275" y="4858275"/>
              <a:ext cx="93475" cy="94250"/>
            </a:xfrm>
            <a:custGeom>
              <a:avLst/>
              <a:gdLst/>
              <a:ahLst/>
              <a:cxnLst/>
              <a:rect l="l" t="t" r="r" b="b"/>
              <a:pathLst>
                <a:path w="3739" h="3770" fill="none" extrusionOk="0">
                  <a:moveTo>
                    <a:pt x="335" y="1246"/>
                  </a:moveTo>
                  <a:cubicBezTo>
                    <a:pt x="669" y="365"/>
                    <a:pt x="1672" y="0"/>
                    <a:pt x="2493" y="334"/>
                  </a:cubicBezTo>
                  <a:cubicBezTo>
                    <a:pt x="3374" y="669"/>
                    <a:pt x="3739" y="1672"/>
                    <a:pt x="3405" y="2492"/>
                  </a:cubicBezTo>
                  <a:cubicBezTo>
                    <a:pt x="3070" y="3374"/>
                    <a:pt x="2067" y="3769"/>
                    <a:pt x="1246" y="3404"/>
                  </a:cubicBezTo>
                  <a:cubicBezTo>
                    <a:pt x="395" y="3070"/>
                    <a:pt x="0" y="2097"/>
                    <a:pt x="335" y="1246"/>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3"/>
            <p:cNvSpPr/>
            <p:nvPr/>
          </p:nvSpPr>
          <p:spPr>
            <a:xfrm>
              <a:off x="5503400" y="4811900"/>
              <a:ext cx="67675" cy="68425"/>
            </a:xfrm>
            <a:custGeom>
              <a:avLst/>
              <a:gdLst/>
              <a:ahLst/>
              <a:cxnLst/>
              <a:rect l="l" t="t" r="r" b="b"/>
              <a:pathLst>
                <a:path w="2707" h="2737" fill="none" extrusionOk="0">
                  <a:moveTo>
                    <a:pt x="214" y="913"/>
                  </a:moveTo>
                  <a:cubicBezTo>
                    <a:pt x="487" y="274"/>
                    <a:pt x="1186" y="1"/>
                    <a:pt x="1794" y="244"/>
                  </a:cubicBezTo>
                  <a:cubicBezTo>
                    <a:pt x="2402" y="518"/>
                    <a:pt x="2706" y="1217"/>
                    <a:pt x="2432" y="1825"/>
                  </a:cubicBezTo>
                  <a:cubicBezTo>
                    <a:pt x="2159" y="2433"/>
                    <a:pt x="1490" y="2737"/>
                    <a:pt x="882" y="2463"/>
                  </a:cubicBezTo>
                  <a:cubicBezTo>
                    <a:pt x="274" y="2189"/>
                    <a:pt x="1" y="1521"/>
                    <a:pt x="214" y="913"/>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3"/>
            <p:cNvSpPr/>
            <p:nvPr/>
          </p:nvSpPr>
          <p:spPr>
            <a:xfrm>
              <a:off x="5383350" y="4981375"/>
              <a:ext cx="168725" cy="168700"/>
            </a:xfrm>
            <a:custGeom>
              <a:avLst/>
              <a:gdLst/>
              <a:ahLst/>
              <a:cxnLst/>
              <a:rect l="l" t="t" r="r" b="b"/>
              <a:pathLst>
                <a:path w="6749" h="6748" fill="none" extrusionOk="0">
                  <a:moveTo>
                    <a:pt x="608" y="2249"/>
                  </a:moveTo>
                  <a:cubicBezTo>
                    <a:pt x="1216" y="730"/>
                    <a:pt x="2979" y="0"/>
                    <a:pt x="4499" y="608"/>
                  </a:cubicBezTo>
                  <a:cubicBezTo>
                    <a:pt x="6019" y="1216"/>
                    <a:pt x="6748" y="2979"/>
                    <a:pt x="6110" y="4499"/>
                  </a:cubicBezTo>
                  <a:cubicBezTo>
                    <a:pt x="5502" y="6018"/>
                    <a:pt x="3769" y="6748"/>
                    <a:pt x="2250" y="6140"/>
                  </a:cubicBezTo>
                  <a:cubicBezTo>
                    <a:pt x="730" y="5532"/>
                    <a:pt x="0" y="3769"/>
                    <a:pt x="608" y="2249"/>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2" name="Google Shape;62;p3"/>
          <p:cNvSpPr txBox="1">
            <a:spLocks noGrp="1"/>
          </p:cNvSpPr>
          <p:nvPr>
            <p:ph type="title"/>
          </p:nvPr>
        </p:nvSpPr>
        <p:spPr>
          <a:xfrm>
            <a:off x="1283250" y="2566800"/>
            <a:ext cx="6577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3" name="Google Shape;63;p3"/>
          <p:cNvSpPr txBox="1">
            <a:spLocks noGrp="1"/>
          </p:cNvSpPr>
          <p:nvPr>
            <p:ph type="title" idx="2" hasCustomPrompt="1"/>
          </p:nvPr>
        </p:nvSpPr>
        <p:spPr>
          <a:xfrm>
            <a:off x="3973688" y="1447738"/>
            <a:ext cx="11931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4" name="Google Shape;64;p3"/>
          <p:cNvSpPr txBox="1">
            <a:spLocks noGrp="1"/>
          </p:cNvSpPr>
          <p:nvPr>
            <p:ph type="subTitle" idx="1"/>
          </p:nvPr>
        </p:nvSpPr>
        <p:spPr>
          <a:xfrm>
            <a:off x="2558550" y="3494575"/>
            <a:ext cx="4026900" cy="644100"/>
          </a:xfrm>
          <a:prstGeom prst="rect">
            <a:avLst/>
          </a:prstGeom>
          <a:solidFill>
            <a:schemeClr val="accent6"/>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2"/>
                </a:solidFill>
                <a:latin typeface="Lexend"/>
                <a:ea typeface="Lexend"/>
                <a:cs typeface="Lexend"/>
                <a:sym typeface="Lexend"/>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2">
    <p:spTree>
      <p:nvGrpSpPr>
        <p:cNvPr id="1" name="Shape 439"/>
        <p:cNvGrpSpPr/>
        <p:nvPr/>
      </p:nvGrpSpPr>
      <p:grpSpPr>
        <a:xfrm>
          <a:off x="0" y="0"/>
          <a:ext cx="0" cy="0"/>
          <a:chOff x="0" y="0"/>
          <a:chExt cx="0" cy="0"/>
        </a:xfrm>
      </p:grpSpPr>
      <p:grpSp>
        <p:nvGrpSpPr>
          <p:cNvPr id="440" name="Google Shape;440;p21"/>
          <p:cNvGrpSpPr/>
          <p:nvPr/>
        </p:nvGrpSpPr>
        <p:grpSpPr>
          <a:xfrm>
            <a:off x="-1357355" y="-1199230"/>
            <a:ext cx="11808172" cy="8016359"/>
            <a:chOff x="-1357355" y="-1199230"/>
            <a:chExt cx="11808172" cy="8016359"/>
          </a:xfrm>
        </p:grpSpPr>
        <p:sp>
          <p:nvSpPr>
            <p:cNvPr id="441" name="Google Shape;441;p21"/>
            <p:cNvSpPr/>
            <p:nvPr/>
          </p:nvSpPr>
          <p:spPr>
            <a:xfrm rot="-10556430">
              <a:off x="3749031" y="-1066399"/>
              <a:ext cx="3884274" cy="3712155"/>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21"/>
            <p:cNvSpPr/>
            <p:nvPr/>
          </p:nvSpPr>
          <p:spPr>
            <a:xfrm rot="3792722">
              <a:off x="6221129" y="1350943"/>
              <a:ext cx="3671155" cy="3510402"/>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21"/>
            <p:cNvSpPr/>
            <p:nvPr/>
          </p:nvSpPr>
          <p:spPr>
            <a:xfrm rot="-9670858">
              <a:off x="1283412" y="1932733"/>
              <a:ext cx="4475324" cy="4276887"/>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21"/>
            <p:cNvSpPr/>
            <p:nvPr/>
          </p:nvSpPr>
          <p:spPr>
            <a:xfrm rot="5168480">
              <a:off x="-1308954" y="-395010"/>
              <a:ext cx="4596158" cy="4393620"/>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5" name="Google Shape;445;p21"/>
          <p:cNvGrpSpPr/>
          <p:nvPr/>
        </p:nvGrpSpPr>
        <p:grpSpPr>
          <a:xfrm>
            <a:off x="514325" y="321509"/>
            <a:ext cx="8111823" cy="4479292"/>
            <a:chOff x="629450" y="818700"/>
            <a:chExt cx="6341325" cy="4054025"/>
          </a:xfrm>
        </p:grpSpPr>
        <p:sp>
          <p:nvSpPr>
            <p:cNvPr id="446" name="Google Shape;446;p21"/>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21"/>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21"/>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21"/>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0" name="Google Shape;450;p21"/>
          <p:cNvSpPr txBox="1">
            <a:spLocks noGrp="1"/>
          </p:cNvSpPr>
          <p:nvPr>
            <p:ph type="title"/>
          </p:nvPr>
        </p:nvSpPr>
        <p:spPr>
          <a:xfrm>
            <a:off x="720000" y="4391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51" name="Google Shape;451;p21"/>
          <p:cNvSpPr txBox="1">
            <a:spLocks noGrp="1"/>
          </p:cNvSpPr>
          <p:nvPr>
            <p:ph type="subTitle" idx="1"/>
          </p:nvPr>
        </p:nvSpPr>
        <p:spPr>
          <a:xfrm>
            <a:off x="4859050" y="2904625"/>
            <a:ext cx="2634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52" name="Google Shape;452;p21"/>
          <p:cNvSpPr txBox="1">
            <a:spLocks noGrp="1"/>
          </p:cNvSpPr>
          <p:nvPr>
            <p:ph type="subTitle" idx="2"/>
          </p:nvPr>
        </p:nvSpPr>
        <p:spPr>
          <a:xfrm>
            <a:off x="1651175" y="2904625"/>
            <a:ext cx="2634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53" name="Google Shape;453;p21"/>
          <p:cNvSpPr txBox="1">
            <a:spLocks noGrp="1"/>
          </p:cNvSpPr>
          <p:nvPr>
            <p:ph type="subTitle" idx="3"/>
          </p:nvPr>
        </p:nvSpPr>
        <p:spPr>
          <a:xfrm>
            <a:off x="1651175" y="2417000"/>
            <a:ext cx="263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54" name="Google Shape;454;p21"/>
          <p:cNvSpPr txBox="1">
            <a:spLocks noGrp="1"/>
          </p:cNvSpPr>
          <p:nvPr>
            <p:ph type="subTitle" idx="4"/>
          </p:nvPr>
        </p:nvSpPr>
        <p:spPr>
          <a:xfrm>
            <a:off x="4859050" y="2417000"/>
            <a:ext cx="2634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CUSTOM_12">
    <p:spTree>
      <p:nvGrpSpPr>
        <p:cNvPr id="1" name="Shape 484"/>
        <p:cNvGrpSpPr/>
        <p:nvPr/>
      </p:nvGrpSpPr>
      <p:grpSpPr>
        <a:xfrm>
          <a:off x="0" y="0"/>
          <a:ext cx="0" cy="0"/>
          <a:chOff x="0" y="0"/>
          <a:chExt cx="0" cy="0"/>
        </a:xfrm>
      </p:grpSpPr>
      <p:grpSp>
        <p:nvGrpSpPr>
          <p:cNvPr id="485" name="Google Shape;485;p23"/>
          <p:cNvGrpSpPr/>
          <p:nvPr/>
        </p:nvGrpSpPr>
        <p:grpSpPr>
          <a:xfrm>
            <a:off x="-2256941" y="-2234628"/>
            <a:ext cx="12834661" cy="9419200"/>
            <a:chOff x="-2256941" y="-2234628"/>
            <a:chExt cx="12834661" cy="9419200"/>
          </a:xfrm>
        </p:grpSpPr>
        <p:sp>
          <p:nvSpPr>
            <p:cNvPr id="486" name="Google Shape;486;p23"/>
            <p:cNvSpPr/>
            <p:nvPr/>
          </p:nvSpPr>
          <p:spPr>
            <a:xfrm rot="6853351">
              <a:off x="5597212" y="-15580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23"/>
            <p:cNvSpPr/>
            <p:nvPr/>
          </p:nvSpPr>
          <p:spPr>
            <a:xfrm rot="-3039660">
              <a:off x="6221213" y="2401907"/>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23"/>
            <p:cNvSpPr/>
            <p:nvPr/>
          </p:nvSpPr>
          <p:spPr>
            <a:xfrm rot="8742271">
              <a:off x="375857" y="2018592"/>
              <a:ext cx="4475360" cy="4276922"/>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23"/>
            <p:cNvSpPr/>
            <p:nvPr/>
          </p:nvSpPr>
          <p:spPr>
            <a:xfrm rot="-1706148">
              <a:off x="-1488147" y="-725761"/>
              <a:ext cx="4596105" cy="4393568"/>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0" name="Google Shape;490;p23"/>
          <p:cNvGrpSpPr/>
          <p:nvPr/>
        </p:nvGrpSpPr>
        <p:grpSpPr>
          <a:xfrm>
            <a:off x="514325" y="321509"/>
            <a:ext cx="8111823" cy="4479292"/>
            <a:chOff x="629450" y="818700"/>
            <a:chExt cx="6341325" cy="4054025"/>
          </a:xfrm>
        </p:grpSpPr>
        <p:sp>
          <p:nvSpPr>
            <p:cNvPr id="491" name="Google Shape;491;p23"/>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23"/>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23"/>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23"/>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5" name="Google Shape;495;p23"/>
          <p:cNvGrpSpPr/>
          <p:nvPr/>
        </p:nvGrpSpPr>
        <p:grpSpPr>
          <a:xfrm rot="4098427">
            <a:off x="8575710" y="284279"/>
            <a:ext cx="545579" cy="376893"/>
            <a:chOff x="340700" y="2559600"/>
            <a:chExt cx="545625" cy="376925"/>
          </a:xfrm>
        </p:grpSpPr>
        <p:sp>
          <p:nvSpPr>
            <p:cNvPr id="496" name="Google Shape;496;p23"/>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23"/>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8" name="Google Shape;498;p23"/>
          <p:cNvGrpSpPr/>
          <p:nvPr/>
        </p:nvGrpSpPr>
        <p:grpSpPr>
          <a:xfrm rot="-5400000" flipH="1">
            <a:off x="326038" y="4196638"/>
            <a:ext cx="774350" cy="1007625"/>
            <a:chOff x="340700" y="1928900"/>
            <a:chExt cx="774350" cy="1007625"/>
          </a:xfrm>
        </p:grpSpPr>
        <p:sp>
          <p:nvSpPr>
            <p:cNvPr id="499" name="Google Shape;499;p23"/>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23"/>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23"/>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23"/>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3" name="Google Shape;503;p23"/>
          <p:cNvSpPr txBox="1">
            <a:spLocks noGrp="1"/>
          </p:cNvSpPr>
          <p:nvPr>
            <p:ph type="title"/>
          </p:nvPr>
        </p:nvSpPr>
        <p:spPr>
          <a:xfrm>
            <a:off x="2038200" y="2576050"/>
            <a:ext cx="5067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6"/>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
        <p:nvSpPr>
          <p:cNvPr id="504" name="Google Shape;504;p23"/>
          <p:cNvSpPr txBox="1">
            <a:spLocks noGrp="1"/>
          </p:cNvSpPr>
          <p:nvPr>
            <p:ph type="title" idx="2" hasCustomPrompt="1"/>
          </p:nvPr>
        </p:nvSpPr>
        <p:spPr>
          <a:xfrm>
            <a:off x="3935550" y="1447750"/>
            <a:ext cx="12729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505" name="Google Shape;505;p23"/>
          <p:cNvSpPr txBox="1">
            <a:spLocks noGrp="1"/>
          </p:cNvSpPr>
          <p:nvPr>
            <p:ph type="subTitle" idx="1"/>
          </p:nvPr>
        </p:nvSpPr>
        <p:spPr>
          <a:xfrm>
            <a:off x="2579400" y="3488850"/>
            <a:ext cx="3985200" cy="643200"/>
          </a:xfrm>
          <a:prstGeom prst="rect">
            <a:avLst/>
          </a:prstGeom>
          <a:solidFill>
            <a:schemeClr val="accent6"/>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2"/>
                </a:solidFill>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CUSTOM_12_1">
    <p:spTree>
      <p:nvGrpSpPr>
        <p:cNvPr id="1" name="Shape 519"/>
        <p:cNvGrpSpPr/>
        <p:nvPr/>
      </p:nvGrpSpPr>
      <p:grpSpPr>
        <a:xfrm>
          <a:off x="0" y="0"/>
          <a:ext cx="0" cy="0"/>
          <a:chOff x="0" y="0"/>
          <a:chExt cx="0" cy="0"/>
        </a:xfrm>
      </p:grpSpPr>
      <p:grpSp>
        <p:nvGrpSpPr>
          <p:cNvPr id="520" name="Google Shape;520;p25"/>
          <p:cNvGrpSpPr/>
          <p:nvPr/>
        </p:nvGrpSpPr>
        <p:grpSpPr>
          <a:xfrm>
            <a:off x="-2834731" y="-1696715"/>
            <a:ext cx="13630951" cy="8325184"/>
            <a:chOff x="-2834731" y="-1696715"/>
            <a:chExt cx="13630951" cy="8325184"/>
          </a:xfrm>
        </p:grpSpPr>
        <p:sp>
          <p:nvSpPr>
            <p:cNvPr id="521" name="Google Shape;521;p25"/>
            <p:cNvSpPr/>
            <p:nvPr/>
          </p:nvSpPr>
          <p:spPr>
            <a:xfrm rot="6853351">
              <a:off x="2785987" y="-727010"/>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25"/>
            <p:cNvSpPr/>
            <p:nvPr/>
          </p:nvSpPr>
          <p:spPr>
            <a:xfrm rot="-3039660">
              <a:off x="6439713" y="-91965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25"/>
            <p:cNvSpPr/>
            <p:nvPr/>
          </p:nvSpPr>
          <p:spPr>
            <a:xfrm rot="4998595">
              <a:off x="3808775" y="2018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25"/>
            <p:cNvSpPr/>
            <p:nvPr/>
          </p:nvSpPr>
          <p:spPr>
            <a:xfrm rot="-3326727">
              <a:off x="-2020140" y="375058"/>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5" name="Google Shape;525;p25"/>
          <p:cNvGrpSpPr/>
          <p:nvPr/>
        </p:nvGrpSpPr>
        <p:grpSpPr>
          <a:xfrm>
            <a:off x="514325" y="321509"/>
            <a:ext cx="8111823" cy="4479292"/>
            <a:chOff x="629450" y="818700"/>
            <a:chExt cx="6341325" cy="4054025"/>
          </a:xfrm>
        </p:grpSpPr>
        <p:sp>
          <p:nvSpPr>
            <p:cNvPr id="526" name="Google Shape;526;p25"/>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27" name="Google Shape;527;p25"/>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28" name="Google Shape;528;p25"/>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29" name="Google Shape;529;p25"/>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530" name="Google Shape;530;p25"/>
          <p:cNvGrpSpPr/>
          <p:nvPr/>
        </p:nvGrpSpPr>
        <p:grpSpPr>
          <a:xfrm rot="-3995446" flipH="1">
            <a:off x="326048" y="-2989"/>
            <a:ext cx="774358" cy="1007635"/>
            <a:chOff x="340700" y="1928900"/>
            <a:chExt cx="774350" cy="1007625"/>
          </a:xfrm>
        </p:grpSpPr>
        <p:sp>
          <p:nvSpPr>
            <p:cNvPr id="531" name="Google Shape;531;p25"/>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25"/>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25"/>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25"/>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5" name="Google Shape;535;p25"/>
          <p:cNvGrpSpPr/>
          <p:nvPr/>
        </p:nvGrpSpPr>
        <p:grpSpPr>
          <a:xfrm rot="10611174" flipH="1">
            <a:off x="8723788" y="4083183"/>
            <a:ext cx="278152" cy="791056"/>
            <a:chOff x="836900" y="1928900"/>
            <a:chExt cx="278150" cy="791050"/>
          </a:xfrm>
        </p:grpSpPr>
        <p:sp>
          <p:nvSpPr>
            <p:cNvPr id="536" name="Google Shape;536;p25"/>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25"/>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38" name="Google Shape;538;p25"/>
          <p:cNvSpPr txBox="1">
            <a:spLocks noGrp="1"/>
          </p:cNvSpPr>
          <p:nvPr>
            <p:ph type="title"/>
          </p:nvPr>
        </p:nvSpPr>
        <p:spPr>
          <a:xfrm>
            <a:off x="1170225" y="2525900"/>
            <a:ext cx="50676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539" name="Google Shape;539;p25"/>
          <p:cNvSpPr txBox="1">
            <a:spLocks noGrp="1"/>
          </p:cNvSpPr>
          <p:nvPr>
            <p:ph type="title" idx="2" hasCustomPrompt="1"/>
          </p:nvPr>
        </p:nvSpPr>
        <p:spPr>
          <a:xfrm>
            <a:off x="1170225" y="1370200"/>
            <a:ext cx="12729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40" name="Google Shape;540;p25"/>
          <p:cNvSpPr txBox="1">
            <a:spLocks noGrp="1"/>
          </p:cNvSpPr>
          <p:nvPr>
            <p:ph type="subTitle" idx="1"/>
          </p:nvPr>
        </p:nvSpPr>
        <p:spPr>
          <a:xfrm>
            <a:off x="1170225" y="3479275"/>
            <a:ext cx="3985200" cy="700800"/>
          </a:xfrm>
          <a:prstGeom prst="rect">
            <a:avLst/>
          </a:prstGeom>
          <a:solidFill>
            <a:schemeClr val="accent6"/>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CUSTOM_8_1_1">
    <p:spTree>
      <p:nvGrpSpPr>
        <p:cNvPr id="1" name="Shape 557"/>
        <p:cNvGrpSpPr/>
        <p:nvPr/>
      </p:nvGrpSpPr>
      <p:grpSpPr>
        <a:xfrm>
          <a:off x="0" y="0"/>
          <a:ext cx="0" cy="0"/>
          <a:chOff x="0" y="0"/>
          <a:chExt cx="0" cy="0"/>
        </a:xfrm>
      </p:grpSpPr>
      <p:grpSp>
        <p:nvGrpSpPr>
          <p:cNvPr id="558" name="Google Shape;558;p27"/>
          <p:cNvGrpSpPr/>
          <p:nvPr/>
        </p:nvGrpSpPr>
        <p:grpSpPr>
          <a:xfrm>
            <a:off x="-2645656" y="-2234628"/>
            <a:ext cx="13223376" cy="8863096"/>
            <a:chOff x="-2645656" y="-2234628"/>
            <a:chExt cx="13223376" cy="8863096"/>
          </a:xfrm>
        </p:grpSpPr>
        <p:sp>
          <p:nvSpPr>
            <p:cNvPr id="559" name="Google Shape;559;p27"/>
            <p:cNvSpPr/>
            <p:nvPr/>
          </p:nvSpPr>
          <p:spPr>
            <a:xfrm rot="6853351">
              <a:off x="1514562" y="-15580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27"/>
            <p:cNvSpPr/>
            <p:nvPr/>
          </p:nvSpPr>
          <p:spPr>
            <a:xfrm rot="-3039660">
              <a:off x="6221213" y="96514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27"/>
            <p:cNvSpPr/>
            <p:nvPr/>
          </p:nvSpPr>
          <p:spPr>
            <a:xfrm rot="4998595">
              <a:off x="2814725" y="2018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27"/>
            <p:cNvSpPr/>
            <p:nvPr/>
          </p:nvSpPr>
          <p:spPr>
            <a:xfrm rot="-3326727">
              <a:off x="-1831065" y="1036596"/>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3" name="Google Shape;563;p27"/>
          <p:cNvGrpSpPr/>
          <p:nvPr/>
        </p:nvGrpSpPr>
        <p:grpSpPr>
          <a:xfrm>
            <a:off x="514325" y="321509"/>
            <a:ext cx="8111823" cy="4479292"/>
            <a:chOff x="629450" y="818700"/>
            <a:chExt cx="6341325" cy="4054025"/>
          </a:xfrm>
        </p:grpSpPr>
        <p:sp>
          <p:nvSpPr>
            <p:cNvPr id="564" name="Google Shape;564;p27"/>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27"/>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27"/>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27"/>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8" name="Google Shape;568;p27"/>
          <p:cNvGrpSpPr/>
          <p:nvPr/>
        </p:nvGrpSpPr>
        <p:grpSpPr>
          <a:xfrm rot="-962530">
            <a:off x="8331" y="2227141"/>
            <a:ext cx="971536" cy="1087368"/>
            <a:chOff x="1071800" y="3207025"/>
            <a:chExt cx="550500" cy="616100"/>
          </a:xfrm>
        </p:grpSpPr>
        <p:sp>
          <p:nvSpPr>
            <p:cNvPr id="569" name="Google Shape;569;p27"/>
            <p:cNvSpPr/>
            <p:nvPr/>
          </p:nvSpPr>
          <p:spPr>
            <a:xfrm>
              <a:off x="1071800" y="3389200"/>
              <a:ext cx="550500" cy="433925"/>
            </a:xfrm>
            <a:custGeom>
              <a:avLst/>
              <a:gdLst/>
              <a:ahLst/>
              <a:cxnLst/>
              <a:rect l="l" t="t" r="r" b="b"/>
              <a:pathLst>
                <a:path w="22020" h="17357" extrusionOk="0">
                  <a:moveTo>
                    <a:pt x="7737" y="0"/>
                  </a:moveTo>
                  <a:cubicBezTo>
                    <a:pt x="6889" y="0"/>
                    <a:pt x="5947" y="348"/>
                    <a:pt x="4921" y="1224"/>
                  </a:cubicBezTo>
                  <a:cubicBezTo>
                    <a:pt x="0" y="5425"/>
                    <a:pt x="6039" y="16823"/>
                    <a:pt x="11165" y="16823"/>
                  </a:cubicBezTo>
                  <a:cubicBezTo>
                    <a:pt x="11232" y="16823"/>
                    <a:pt x="11299" y="16821"/>
                    <a:pt x="11365" y="16817"/>
                  </a:cubicBezTo>
                  <a:cubicBezTo>
                    <a:pt x="11365" y="16817"/>
                    <a:pt x="12127" y="16270"/>
                    <a:pt x="13070" y="16270"/>
                  </a:cubicBezTo>
                  <a:cubicBezTo>
                    <a:pt x="13633" y="16270"/>
                    <a:pt x="14262" y="16465"/>
                    <a:pt x="14830" y="17091"/>
                  </a:cubicBezTo>
                  <a:cubicBezTo>
                    <a:pt x="14992" y="17271"/>
                    <a:pt x="15201" y="17356"/>
                    <a:pt x="15446" y="17356"/>
                  </a:cubicBezTo>
                  <a:cubicBezTo>
                    <a:pt x="17503" y="17356"/>
                    <a:pt x="22020" y="11352"/>
                    <a:pt x="20879" y="6027"/>
                  </a:cubicBezTo>
                  <a:cubicBezTo>
                    <a:pt x="20185" y="2881"/>
                    <a:pt x="18764" y="1242"/>
                    <a:pt x="17164" y="1242"/>
                  </a:cubicBezTo>
                  <a:cubicBezTo>
                    <a:pt x="15750" y="1242"/>
                    <a:pt x="14197" y="2523"/>
                    <a:pt x="12885" y="5176"/>
                  </a:cubicBezTo>
                  <a:cubicBezTo>
                    <a:pt x="12885" y="5176"/>
                    <a:pt x="11006" y="0"/>
                    <a:pt x="7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27"/>
            <p:cNvSpPr/>
            <p:nvPr/>
          </p:nvSpPr>
          <p:spPr>
            <a:xfrm>
              <a:off x="1071800" y="3412950"/>
              <a:ext cx="454350" cy="409600"/>
            </a:xfrm>
            <a:custGeom>
              <a:avLst/>
              <a:gdLst/>
              <a:ahLst/>
              <a:cxnLst/>
              <a:rect l="l" t="t" r="r" b="b"/>
              <a:pathLst>
                <a:path w="18174" h="16384" extrusionOk="0">
                  <a:moveTo>
                    <a:pt x="5256" y="1"/>
                  </a:moveTo>
                  <a:lnTo>
                    <a:pt x="5256" y="1"/>
                  </a:lnTo>
                  <a:cubicBezTo>
                    <a:pt x="5134" y="92"/>
                    <a:pt x="5043" y="153"/>
                    <a:pt x="4921" y="274"/>
                  </a:cubicBezTo>
                  <a:cubicBezTo>
                    <a:pt x="0" y="4475"/>
                    <a:pt x="6039" y="15873"/>
                    <a:pt x="11165" y="15873"/>
                  </a:cubicBezTo>
                  <a:cubicBezTo>
                    <a:pt x="11232" y="15873"/>
                    <a:pt x="11299" y="15871"/>
                    <a:pt x="11365" y="15867"/>
                  </a:cubicBezTo>
                  <a:cubicBezTo>
                    <a:pt x="11365" y="15867"/>
                    <a:pt x="12139" y="15299"/>
                    <a:pt x="13093" y="15299"/>
                  </a:cubicBezTo>
                  <a:cubicBezTo>
                    <a:pt x="13650" y="15299"/>
                    <a:pt x="14269" y="15493"/>
                    <a:pt x="14830" y="16110"/>
                  </a:cubicBezTo>
                  <a:cubicBezTo>
                    <a:pt x="14993" y="16296"/>
                    <a:pt x="15205" y="16384"/>
                    <a:pt x="15452" y="16384"/>
                  </a:cubicBezTo>
                  <a:cubicBezTo>
                    <a:pt x="16176" y="16384"/>
                    <a:pt x="17200" y="15639"/>
                    <a:pt x="18174" y="14439"/>
                  </a:cubicBezTo>
                  <a:lnTo>
                    <a:pt x="18174" y="14439"/>
                  </a:lnTo>
                  <a:cubicBezTo>
                    <a:pt x="17596" y="14773"/>
                    <a:pt x="16958" y="15016"/>
                    <a:pt x="16289" y="15168"/>
                  </a:cubicBezTo>
                  <a:cubicBezTo>
                    <a:pt x="15732" y="15290"/>
                    <a:pt x="15188" y="15348"/>
                    <a:pt x="14660" y="15348"/>
                  </a:cubicBezTo>
                  <a:cubicBezTo>
                    <a:pt x="9658" y="15348"/>
                    <a:pt x="6035" y="10182"/>
                    <a:pt x="5073" y="5563"/>
                  </a:cubicBezTo>
                  <a:cubicBezTo>
                    <a:pt x="4678" y="3709"/>
                    <a:pt x="4648" y="1764"/>
                    <a:pt x="5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27"/>
            <p:cNvSpPr/>
            <p:nvPr/>
          </p:nvSpPr>
          <p:spPr>
            <a:xfrm>
              <a:off x="1308050" y="3207025"/>
              <a:ext cx="141350" cy="375400"/>
            </a:xfrm>
            <a:custGeom>
              <a:avLst/>
              <a:gdLst/>
              <a:ahLst/>
              <a:cxnLst/>
              <a:rect l="l" t="t" r="r" b="b"/>
              <a:pathLst>
                <a:path w="5654" h="15016" extrusionOk="0">
                  <a:moveTo>
                    <a:pt x="3952" y="0"/>
                  </a:moveTo>
                  <a:cubicBezTo>
                    <a:pt x="0" y="0"/>
                    <a:pt x="3374" y="15016"/>
                    <a:pt x="3374" y="15016"/>
                  </a:cubicBezTo>
                  <a:cubicBezTo>
                    <a:pt x="3101" y="9666"/>
                    <a:pt x="5076" y="3709"/>
                    <a:pt x="5350" y="2280"/>
                  </a:cubicBezTo>
                  <a:cubicBezTo>
                    <a:pt x="5654" y="852"/>
                    <a:pt x="3952" y="0"/>
                    <a:pt x="39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27"/>
            <p:cNvSpPr/>
            <p:nvPr/>
          </p:nvSpPr>
          <p:spPr>
            <a:xfrm>
              <a:off x="1406825" y="3265025"/>
              <a:ext cx="141375" cy="105150"/>
            </a:xfrm>
            <a:custGeom>
              <a:avLst/>
              <a:gdLst/>
              <a:ahLst/>
              <a:cxnLst/>
              <a:rect l="l" t="t" r="r" b="b"/>
              <a:pathLst>
                <a:path w="5655" h="4206" extrusionOk="0">
                  <a:moveTo>
                    <a:pt x="4310" y="0"/>
                  </a:moveTo>
                  <a:cubicBezTo>
                    <a:pt x="1477" y="0"/>
                    <a:pt x="1" y="3668"/>
                    <a:pt x="1" y="3668"/>
                  </a:cubicBezTo>
                  <a:cubicBezTo>
                    <a:pt x="845" y="4048"/>
                    <a:pt x="1565" y="4206"/>
                    <a:pt x="2179" y="4206"/>
                  </a:cubicBezTo>
                  <a:cubicBezTo>
                    <a:pt x="5234" y="4206"/>
                    <a:pt x="5649" y="287"/>
                    <a:pt x="5654" y="264"/>
                  </a:cubicBezTo>
                  <a:lnTo>
                    <a:pt x="5654" y="264"/>
                  </a:lnTo>
                  <a:cubicBezTo>
                    <a:pt x="5654" y="264"/>
                    <a:pt x="5654" y="264"/>
                    <a:pt x="5654" y="264"/>
                  </a:cubicBezTo>
                  <a:cubicBezTo>
                    <a:pt x="5654" y="264"/>
                    <a:pt x="5654" y="264"/>
                    <a:pt x="5654" y="264"/>
                  </a:cubicBezTo>
                  <a:cubicBezTo>
                    <a:pt x="5654" y="264"/>
                    <a:pt x="5654" y="264"/>
                    <a:pt x="5654" y="264"/>
                  </a:cubicBezTo>
                  <a:lnTo>
                    <a:pt x="5654" y="264"/>
                  </a:lnTo>
                  <a:cubicBezTo>
                    <a:pt x="5177" y="80"/>
                    <a:pt x="4728" y="0"/>
                    <a:pt x="4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3" name="Google Shape;573;p27"/>
          <p:cNvGrpSpPr/>
          <p:nvPr/>
        </p:nvGrpSpPr>
        <p:grpSpPr>
          <a:xfrm rot="773231" flipH="1">
            <a:off x="7821488" y="3477658"/>
            <a:ext cx="1393776" cy="1558389"/>
            <a:chOff x="4772800" y="3972450"/>
            <a:chExt cx="345550" cy="386350"/>
          </a:xfrm>
        </p:grpSpPr>
        <p:sp>
          <p:nvSpPr>
            <p:cNvPr id="574" name="Google Shape;574;p27"/>
            <p:cNvSpPr/>
            <p:nvPr/>
          </p:nvSpPr>
          <p:spPr>
            <a:xfrm>
              <a:off x="4772800" y="4086750"/>
              <a:ext cx="345550" cy="272050"/>
            </a:xfrm>
            <a:custGeom>
              <a:avLst/>
              <a:gdLst/>
              <a:ahLst/>
              <a:cxnLst/>
              <a:rect l="l" t="t" r="r" b="b"/>
              <a:pathLst>
                <a:path w="13822" h="10882" extrusionOk="0">
                  <a:moveTo>
                    <a:pt x="4865" y="1"/>
                  </a:moveTo>
                  <a:cubicBezTo>
                    <a:pt x="4334" y="1"/>
                    <a:pt x="3744" y="218"/>
                    <a:pt x="3101" y="766"/>
                  </a:cubicBezTo>
                  <a:cubicBezTo>
                    <a:pt x="0" y="3404"/>
                    <a:pt x="3813" y="10542"/>
                    <a:pt x="7027" y="10542"/>
                  </a:cubicBezTo>
                  <a:cubicBezTo>
                    <a:pt x="7063" y="10542"/>
                    <a:pt x="7100" y="10541"/>
                    <a:pt x="7137" y="10539"/>
                  </a:cubicBezTo>
                  <a:cubicBezTo>
                    <a:pt x="7137" y="10539"/>
                    <a:pt x="7608" y="10199"/>
                    <a:pt x="8198" y="10199"/>
                  </a:cubicBezTo>
                  <a:cubicBezTo>
                    <a:pt x="8550" y="10199"/>
                    <a:pt x="8944" y="10320"/>
                    <a:pt x="9305" y="10706"/>
                  </a:cubicBezTo>
                  <a:cubicBezTo>
                    <a:pt x="9410" y="10826"/>
                    <a:pt x="9546" y="10881"/>
                    <a:pt x="9704" y="10881"/>
                  </a:cubicBezTo>
                  <a:cubicBezTo>
                    <a:pt x="11008" y="10881"/>
                    <a:pt x="13822" y="7103"/>
                    <a:pt x="13108" y="3801"/>
                  </a:cubicBezTo>
                  <a:cubicBezTo>
                    <a:pt x="12683" y="1802"/>
                    <a:pt x="11808" y="760"/>
                    <a:pt x="10811" y="760"/>
                  </a:cubicBezTo>
                  <a:cubicBezTo>
                    <a:pt x="9928" y="760"/>
                    <a:pt x="8950" y="1576"/>
                    <a:pt x="8104" y="3268"/>
                  </a:cubicBezTo>
                  <a:cubicBezTo>
                    <a:pt x="8104" y="3268"/>
                    <a:pt x="6924" y="1"/>
                    <a:pt x="4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27"/>
            <p:cNvSpPr/>
            <p:nvPr/>
          </p:nvSpPr>
          <p:spPr>
            <a:xfrm>
              <a:off x="4922025" y="3972450"/>
              <a:ext cx="90075" cy="235200"/>
            </a:xfrm>
            <a:custGeom>
              <a:avLst/>
              <a:gdLst/>
              <a:ahLst/>
              <a:cxnLst/>
              <a:rect l="l" t="t" r="r" b="b"/>
              <a:pathLst>
                <a:path w="3603" h="9408" extrusionOk="0">
                  <a:moveTo>
                    <a:pt x="2502" y="1"/>
                  </a:moveTo>
                  <a:cubicBezTo>
                    <a:pt x="0" y="1"/>
                    <a:pt x="2135" y="9407"/>
                    <a:pt x="2135" y="9407"/>
                  </a:cubicBezTo>
                  <a:cubicBezTo>
                    <a:pt x="1935" y="6038"/>
                    <a:pt x="3169" y="2269"/>
                    <a:pt x="3369" y="1402"/>
                  </a:cubicBezTo>
                  <a:cubicBezTo>
                    <a:pt x="3603" y="534"/>
                    <a:pt x="2502" y="1"/>
                    <a:pt x="2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27"/>
            <p:cNvSpPr/>
            <p:nvPr/>
          </p:nvSpPr>
          <p:spPr>
            <a:xfrm>
              <a:off x="4983725" y="4008300"/>
              <a:ext cx="89050" cy="66025"/>
            </a:xfrm>
            <a:custGeom>
              <a:avLst/>
              <a:gdLst/>
              <a:ahLst/>
              <a:cxnLst/>
              <a:rect l="l" t="t" r="r" b="b"/>
              <a:pathLst>
                <a:path w="3562" h="2641" extrusionOk="0">
                  <a:moveTo>
                    <a:pt x="2698" y="1"/>
                  </a:moveTo>
                  <a:cubicBezTo>
                    <a:pt x="937" y="1"/>
                    <a:pt x="1" y="2303"/>
                    <a:pt x="1" y="2303"/>
                  </a:cubicBezTo>
                  <a:cubicBezTo>
                    <a:pt x="533" y="2541"/>
                    <a:pt x="987" y="2640"/>
                    <a:pt x="1373" y="2640"/>
                  </a:cubicBezTo>
                  <a:cubicBezTo>
                    <a:pt x="3303" y="2640"/>
                    <a:pt x="3562" y="168"/>
                    <a:pt x="3537" y="168"/>
                  </a:cubicBezTo>
                  <a:lnTo>
                    <a:pt x="3537" y="168"/>
                  </a:lnTo>
                  <a:cubicBezTo>
                    <a:pt x="3537" y="168"/>
                    <a:pt x="3537" y="168"/>
                    <a:pt x="3537" y="168"/>
                  </a:cubicBezTo>
                  <a:cubicBezTo>
                    <a:pt x="3239" y="51"/>
                    <a:pt x="2960" y="1"/>
                    <a:pt x="2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77" name="Google Shape;577;p27"/>
          <p:cNvSpPr txBox="1">
            <a:spLocks noGrp="1"/>
          </p:cNvSpPr>
          <p:nvPr>
            <p:ph type="title" hasCustomPrompt="1"/>
          </p:nvPr>
        </p:nvSpPr>
        <p:spPr>
          <a:xfrm>
            <a:off x="798925" y="746425"/>
            <a:ext cx="49650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78" name="Google Shape;578;p27"/>
          <p:cNvSpPr txBox="1">
            <a:spLocks noGrp="1"/>
          </p:cNvSpPr>
          <p:nvPr>
            <p:ph type="subTitle" idx="1"/>
          </p:nvPr>
        </p:nvSpPr>
        <p:spPr>
          <a:xfrm>
            <a:off x="798925" y="1515325"/>
            <a:ext cx="4965000" cy="435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7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579" name="Google Shape;579;p27"/>
          <p:cNvSpPr txBox="1">
            <a:spLocks noGrp="1"/>
          </p:cNvSpPr>
          <p:nvPr>
            <p:ph type="title" idx="2" hasCustomPrompt="1"/>
          </p:nvPr>
        </p:nvSpPr>
        <p:spPr>
          <a:xfrm>
            <a:off x="3342400" y="1954300"/>
            <a:ext cx="49650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80" name="Google Shape;580;p27"/>
          <p:cNvSpPr txBox="1">
            <a:spLocks noGrp="1"/>
          </p:cNvSpPr>
          <p:nvPr>
            <p:ph type="subTitle" idx="3"/>
          </p:nvPr>
        </p:nvSpPr>
        <p:spPr>
          <a:xfrm>
            <a:off x="3342300" y="2718550"/>
            <a:ext cx="4965000" cy="435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7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581" name="Google Shape;581;p27"/>
          <p:cNvSpPr txBox="1">
            <a:spLocks noGrp="1"/>
          </p:cNvSpPr>
          <p:nvPr>
            <p:ph type="title" idx="4" hasCustomPrompt="1"/>
          </p:nvPr>
        </p:nvSpPr>
        <p:spPr>
          <a:xfrm>
            <a:off x="798925" y="3341850"/>
            <a:ext cx="49650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82" name="Google Shape;582;p27"/>
          <p:cNvSpPr txBox="1">
            <a:spLocks noGrp="1"/>
          </p:cNvSpPr>
          <p:nvPr>
            <p:ph type="subTitle" idx="5"/>
          </p:nvPr>
        </p:nvSpPr>
        <p:spPr>
          <a:xfrm>
            <a:off x="798925" y="4114575"/>
            <a:ext cx="4965000" cy="435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1">
  <p:cSld name="CUSTOM_8_1_1_1">
    <p:spTree>
      <p:nvGrpSpPr>
        <p:cNvPr id="1" name="Shape 583"/>
        <p:cNvGrpSpPr/>
        <p:nvPr/>
      </p:nvGrpSpPr>
      <p:grpSpPr>
        <a:xfrm>
          <a:off x="0" y="0"/>
          <a:ext cx="0" cy="0"/>
          <a:chOff x="0" y="0"/>
          <a:chExt cx="0" cy="0"/>
        </a:xfrm>
      </p:grpSpPr>
      <p:grpSp>
        <p:nvGrpSpPr>
          <p:cNvPr id="584" name="Google Shape;584;p28"/>
          <p:cNvGrpSpPr/>
          <p:nvPr/>
        </p:nvGrpSpPr>
        <p:grpSpPr>
          <a:xfrm>
            <a:off x="-1322967" y="-2297278"/>
            <a:ext cx="11853062" cy="9171576"/>
            <a:chOff x="-1322967" y="-2297278"/>
            <a:chExt cx="11853062" cy="9171576"/>
          </a:xfrm>
        </p:grpSpPr>
        <p:sp>
          <p:nvSpPr>
            <p:cNvPr id="585" name="Google Shape;585;p28"/>
            <p:cNvSpPr/>
            <p:nvPr/>
          </p:nvSpPr>
          <p:spPr>
            <a:xfrm rot="6853351">
              <a:off x="-352338" y="-162073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28"/>
            <p:cNvSpPr/>
            <p:nvPr/>
          </p:nvSpPr>
          <p:spPr>
            <a:xfrm rot="-3039660">
              <a:off x="6173588" y="-109025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28"/>
            <p:cNvSpPr/>
            <p:nvPr/>
          </p:nvSpPr>
          <p:spPr>
            <a:xfrm rot="4998595">
              <a:off x="4957850" y="2018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28"/>
            <p:cNvSpPr/>
            <p:nvPr/>
          </p:nvSpPr>
          <p:spPr>
            <a:xfrm rot="3070694">
              <a:off x="-468904" y="1510234"/>
              <a:ext cx="4595851" cy="4393326"/>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9" name="Google Shape;589;p28"/>
          <p:cNvGrpSpPr/>
          <p:nvPr/>
        </p:nvGrpSpPr>
        <p:grpSpPr>
          <a:xfrm>
            <a:off x="516089" y="273334"/>
            <a:ext cx="8111823" cy="4479292"/>
            <a:chOff x="629450" y="818700"/>
            <a:chExt cx="6341325" cy="4054025"/>
          </a:xfrm>
        </p:grpSpPr>
        <p:sp>
          <p:nvSpPr>
            <p:cNvPr id="590" name="Google Shape;590;p28"/>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28"/>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28"/>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28"/>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4" name="Google Shape;594;p28"/>
          <p:cNvSpPr txBox="1">
            <a:spLocks noGrp="1"/>
          </p:cNvSpPr>
          <p:nvPr>
            <p:ph type="title" hasCustomPrompt="1"/>
          </p:nvPr>
        </p:nvSpPr>
        <p:spPr>
          <a:xfrm>
            <a:off x="1328525" y="1796250"/>
            <a:ext cx="13977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5" name="Google Shape;595;p28"/>
          <p:cNvSpPr txBox="1">
            <a:spLocks noGrp="1"/>
          </p:cNvSpPr>
          <p:nvPr>
            <p:ph type="subTitle" idx="1"/>
          </p:nvPr>
        </p:nvSpPr>
        <p:spPr>
          <a:xfrm>
            <a:off x="9385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panose="020B0503020203020204"/>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596" name="Google Shape;596;p28"/>
          <p:cNvSpPr txBox="1">
            <a:spLocks noGrp="1"/>
          </p:cNvSpPr>
          <p:nvPr>
            <p:ph type="subTitle" idx="2"/>
          </p:nvPr>
        </p:nvSpPr>
        <p:spPr>
          <a:xfrm>
            <a:off x="9385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4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597" name="Google Shape;597;p28"/>
          <p:cNvSpPr txBox="1">
            <a:spLocks noGrp="1"/>
          </p:cNvSpPr>
          <p:nvPr>
            <p:ph type="title" idx="3" hasCustomPrompt="1"/>
          </p:nvPr>
        </p:nvSpPr>
        <p:spPr>
          <a:xfrm>
            <a:off x="3873100" y="1796250"/>
            <a:ext cx="13977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8" name="Google Shape;598;p28"/>
          <p:cNvSpPr txBox="1">
            <a:spLocks noGrp="1"/>
          </p:cNvSpPr>
          <p:nvPr>
            <p:ph type="subTitle" idx="4"/>
          </p:nvPr>
        </p:nvSpPr>
        <p:spPr>
          <a:xfrm>
            <a:off x="34854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panose="020B0503020203020204"/>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599" name="Google Shape;599;p28"/>
          <p:cNvSpPr txBox="1">
            <a:spLocks noGrp="1"/>
          </p:cNvSpPr>
          <p:nvPr>
            <p:ph type="subTitle" idx="5"/>
          </p:nvPr>
        </p:nvSpPr>
        <p:spPr>
          <a:xfrm>
            <a:off x="34854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600" name="Google Shape;600;p28"/>
          <p:cNvSpPr txBox="1">
            <a:spLocks noGrp="1"/>
          </p:cNvSpPr>
          <p:nvPr>
            <p:ph type="title" idx="6" hasCustomPrompt="1"/>
          </p:nvPr>
        </p:nvSpPr>
        <p:spPr>
          <a:xfrm>
            <a:off x="6417675" y="1796250"/>
            <a:ext cx="13977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01" name="Google Shape;601;p28"/>
          <p:cNvSpPr txBox="1">
            <a:spLocks noGrp="1"/>
          </p:cNvSpPr>
          <p:nvPr>
            <p:ph type="subTitle" idx="7"/>
          </p:nvPr>
        </p:nvSpPr>
        <p:spPr>
          <a:xfrm>
            <a:off x="60323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panose="020B0503020203020204"/>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602" name="Google Shape;602;p28"/>
          <p:cNvSpPr txBox="1">
            <a:spLocks noGrp="1"/>
          </p:cNvSpPr>
          <p:nvPr>
            <p:ph type="subTitle" idx="8"/>
          </p:nvPr>
        </p:nvSpPr>
        <p:spPr>
          <a:xfrm>
            <a:off x="60323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603" name="Google Shape;603;p28"/>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604" name="Google Shape;604;p28"/>
          <p:cNvGrpSpPr/>
          <p:nvPr/>
        </p:nvGrpSpPr>
        <p:grpSpPr>
          <a:xfrm>
            <a:off x="8685838" y="539488"/>
            <a:ext cx="284225" cy="259150"/>
            <a:chOff x="1780700" y="3908400"/>
            <a:chExt cx="284225" cy="259150"/>
          </a:xfrm>
        </p:grpSpPr>
        <p:sp>
          <p:nvSpPr>
            <p:cNvPr id="605" name="Google Shape;605;p28"/>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28"/>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7" name="Google Shape;607;p28"/>
          <p:cNvGrpSpPr/>
          <p:nvPr/>
        </p:nvGrpSpPr>
        <p:grpSpPr>
          <a:xfrm>
            <a:off x="1223250" y="4826800"/>
            <a:ext cx="284225" cy="259150"/>
            <a:chOff x="1780700" y="3908400"/>
            <a:chExt cx="284225" cy="259150"/>
          </a:xfrm>
        </p:grpSpPr>
        <p:sp>
          <p:nvSpPr>
            <p:cNvPr id="608" name="Google Shape;608;p28"/>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28"/>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10"/>
        <p:cNvGrpSpPr/>
        <p:nvPr/>
      </p:nvGrpSpPr>
      <p:grpSpPr>
        <a:xfrm>
          <a:off x="0" y="0"/>
          <a:ext cx="0" cy="0"/>
          <a:chOff x="0" y="0"/>
          <a:chExt cx="0" cy="0"/>
        </a:xfrm>
      </p:grpSpPr>
      <p:grpSp>
        <p:nvGrpSpPr>
          <p:cNvPr id="611" name="Google Shape;611;p29"/>
          <p:cNvGrpSpPr/>
          <p:nvPr/>
        </p:nvGrpSpPr>
        <p:grpSpPr>
          <a:xfrm>
            <a:off x="-2645656" y="-2234628"/>
            <a:ext cx="13223376" cy="8863096"/>
            <a:chOff x="-2645656" y="-2234628"/>
            <a:chExt cx="13223376" cy="8863096"/>
          </a:xfrm>
        </p:grpSpPr>
        <p:sp>
          <p:nvSpPr>
            <p:cNvPr id="612" name="Google Shape;612;p29"/>
            <p:cNvSpPr/>
            <p:nvPr/>
          </p:nvSpPr>
          <p:spPr>
            <a:xfrm rot="6853351">
              <a:off x="1514562" y="-15580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29"/>
            <p:cNvSpPr/>
            <p:nvPr/>
          </p:nvSpPr>
          <p:spPr>
            <a:xfrm rot="-3039660">
              <a:off x="6221213" y="96514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29"/>
            <p:cNvSpPr/>
            <p:nvPr/>
          </p:nvSpPr>
          <p:spPr>
            <a:xfrm rot="4998595">
              <a:off x="2814725" y="2018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29"/>
            <p:cNvSpPr/>
            <p:nvPr/>
          </p:nvSpPr>
          <p:spPr>
            <a:xfrm rot="-3326727">
              <a:off x="-1831065" y="1036596"/>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6" name="Google Shape;616;p29"/>
          <p:cNvGrpSpPr/>
          <p:nvPr/>
        </p:nvGrpSpPr>
        <p:grpSpPr>
          <a:xfrm>
            <a:off x="514325" y="321509"/>
            <a:ext cx="8111823" cy="4479292"/>
            <a:chOff x="629450" y="818700"/>
            <a:chExt cx="6341325" cy="4054025"/>
          </a:xfrm>
        </p:grpSpPr>
        <p:sp>
          <p:nvSpPr>
            <p:cNvPr id="617" name="Google Shape;617;p29"/>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29"/>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29"/>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29"/>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1" name="Google Shape;621;p29"/>
          <p:cNvGrpSpPr/>
          <p:nvPr/>
        </p:nvGrpSpPr>
        <p:grpSpPr>
          <a:xfrm rot="373150">
            <a:off x="145351" y="3713349"/>
            <a:ext cx="902515" cy="1330005"/>
            <a:chOff x="983575" y="3384850"/>
            <a:chExt cx="1414925" cy="2085125"/>
          </a:xfrm>
        </p:grpSpPr>
        <p:sp>
          <p:nvSpPr>
            <p:cNvPr id="622" name="Google Shape;622;p29"/>
            <p:cNvSpPr/>
            <p:nvPr/>
          </p:nvSpPr>
          <p:spPr>
            <a:xfrm>
              <a:off x="983575" y="4221500"/>
              <a:ext cx="1414925" cy="1248475"/>
            </a:xfrm>
            <a:custGeom>
              <a:avLst/>
              <a:gdLst/>
              <a:ahLst/>
              <a:cxnLst/>
              <a:rect l="l" t="t" r="r" b="b"/>
              <a:pathLst>
                <a:path w="56597" h="49939" extrusionOk="0">
                  <a:moveTo>
                    <a:pt x="28312" y="0"/>
                  </a:moveTo>
                  <a:cubicBezTo>
                    <a:pt x="18374" y="0"/>
                    <a:pt x="8987" y="5969"/>
                    <a:pt x="5107" y="15775"/>
                  </a:cubicBezTo>
                  <a:cubicBezTo>
                    <a:pt x="0" y="28571"/>
                    <a:pt x="6292" y="43100"/>
                    <a:pt x="19089" y="48177"/>
                  </a:cubicBezTo>
                  <a:cubicBezTo>
                    <a:pt x="22110" y="49372"/>
                    <a:pt x="25224" y="49939"/>
                    <a:pt x="28286" y="49939"/>
                  </a:cubicBezTo>
                  <a:cubicBezTo>
                    <a:pt x="38223" y="49939"/>
                    <a:pt x="47610" y="43970"/>
                    <a:pt x="51491" y="34164"/>
                  </a:cubicBezTo>
                  <a:cubicBezTo>
                    <a:pt x="56597" y="21337"/>
                    <a:pt x="50305" y="6839"/>
                    <a:pt x="37508" y="1763"/>
                  </a:cubicBezTo>
                  <a:cubicBezTo>
                    <a:pt x="34487" y="567"/>
                    <a:pt x="31373" y="0"/>
                    <a:pt x="28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29"/>
            <p:cNvSpPr/>
            <p:nvPr/>
          </p:nvSpPr>
          <p:spPr>
            <a:xfrm>
              <a:off x="1065625" y="3435000"/>
              <a:ext cx="588200" cy="971150"/>
            </a:xfrm>
            <a:custGeom>
              <a:avLst/>
              <a:gdLst/>
              <a:ahLst/>
              <a:cxnLst/>
              <a:rect l="l" t="t" r="r" b="b"/>
              <a:pathLst>
                <a:path w="23528" h="38846" extrusionOk="0">
                  <a:moveTo>
                    <a:pt x="11035" y="0"/>
                  </a:moveTo>
                  <a:lnTo>
                    <a:pt x="1" y="3921"/>
                  </a:lnTo>
                  <a:lnTo>
                    <a:pt x="12524" y="38846"/>
                  </a:lnTo>
                  <a:lnTo>
                    <a:pt x="23527" y="34894"/>
                  </a:lnTo>
                  <a:lnTo>
                    <a:pt x="11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29"/>
            <p:cNvSpPr/>
            <p:nvPr/>
          </p:nvSpPr>
          <p:spPr>
            <a:xfrm>
              <a:off x="1005600" y="3384850"/>
              <a:ext cx="391375" cy="183500"/>
            </a:xfrm>
            <a:custGeom>
              <a:avLst/>
              <a:gdLst/>
              <a:ahLst/>
              <a:cxnLst/>
              <a:rect l="l" t="t" r="r" b="b"/>
              <a:pathLst>
                <a:path w="15655" h="7340" extrusionOk="0">
                  <a:moveTo>
                    <a:pt x="14043" y="1"/>
                  </a:moveTo>
                  <a:cubicBezTo>
                    <a:pt x="13871" y="1"/>
                    <a:pt x="13697" y="30"/>
                    <a:pt x="13527" y="91"/>
                  </a:cubicBezTo>
                  <a:lnTo>
                    <a:pt x="1156" y="4529"/>
                  </a:lnTo>
                  <a:cubicBezTo>
                    <a:pt x="396" y="4772"/>
                    <a:pt x="1" y="5623"/>
                    <a:pt x="274" y="6383"/>
                  </a:cubicBezTo>
                  <a:cubicBezTo>
                    <a:pt x="491" y="6985"/>
                    <a:pt x="1051" y="7339"/>
                    <a:pt x="1653" y="7339"/>
                  </a:cubicBezTo>
                  <a:cubicBezTo>
                    <a:pt x="1810" y="7339"/>
                    <a:pt x="1971" y="7315"/>
                    <a:pt x="2128" y="7265"/>
                  </a:cubicBezTo>
                  <a:lnTo>
                    <a:pt x="14530" y="2827"/>
                  </a:lnTo>
                  <a:cubicBezTo>
                    <a:pt x="15229" y="2553"/>
                    <a:pt x="15654" y="1702"/>
                    <a:pt x="15381" y="942"/>
                  </a:cubicBezTo>
                  <a:cubicBezTo>
                    <a:pt x="15192" y="352"/>
                    <a:pt x="14637" y="1"/>
                    <a:pt x="14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29"/>
            <p:cNvSpPr/>
            <p:nvPr/>
          </p:nvSpPr>
          <p:spPr>
            <a:xfrm>
              <a:off x="1758650" y="4605850"/>
              <a:ext cx="448375" cy="282075"/>
            </a:xfrm>
            <a:custGeom>
              <a:avLst/>
              <a:gdLst/>
              <a:ahLst/>
              <a:cxnLst/>
              <a:rect l="l" t="t" r="r" b="b"/>
              <a:pathLst>
                <a:path w="17935" h="11283" extrusionOk="0">
                  <a:moveTo>
                    <a:pt x="12419" y="1"/>
                  </a:moveTo>
                  <a:cubicBezTo>
                    <a:pt x="11860" y="1"/>
                    <a:pt x="11248" y="58"/>
                    <a:pt x="10579" y="188"/>
                  </a:cubicBezTo>
                  <a:cubicBezTo>
                    <a:pt x="4651" y="1343"/>
                    <a:pt x="1" y="9337"/>
                    <a:pt x="1" y="9337"/>
                  </a:cubicBezTo>
                  <a:lnTo>
                    <a:pt x="8876" y="11282"/>
                  </a:lnTo>
                  <a:lnTo>
                    <a:pt x="17934" y="3592"/>
                  </a:lnTo>
                  <a:cubicBezTo>
                    <a:pt x="17934" y="3592"/>
                    <a:pt x="16833" y="1"/>
                    <a:pt x="12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29"/>
            <p:cNvSpPr/>
            <p:nvPr/>
          </p:nvSpPr>
          <p:spPr>
            <a:xfrm>
              <a:off x="1157575" y="4696400"/>
              <a:ext cx="1129225" cy="687200"/>
            </a:xfrm>
            <a:custGeom>
              <a:avLst/>
              <a:gdLst/>
              <a:ahLst/>
              <a:cxnLst/>
              <a:rect l="l" t="t" r="r" b="b"/>
              <a:pathLst>
                <a:path w="45169" h="27488" extrusionOk="0">
                  <a:moveTo>
                    <a:pt x="42008" y="1"/>
                  </a:moveTo>
                  <a:lnTo>
                    <a:pt x="42008" y="1"/>
                  </a:lnTo>
                  <a:cubicBezTo>
                    <a:pt x="41339" y="730"/>
                    <a:pt x="40579" y="1369"/>
                    <a:pt x="39698" y="1916"/>
                  </a:cubicBezTo>
                  <a:cubicBezTo>
                    <a:pt x="37753" y="3039"/>
                    <a:pt x="35517" y="3460"/>
                    <a:pt x="33251" y="3460"/>
                  </a:cubicBezTo>
                  <a:cubicBezTo>
                    <a:pt x="32083" y="3460"/>
                    <a:pt x="30906" y="3348"/>
                    <a:pt x="29758" y="3162"/>
                  </a:cubicBezTo>
                  <a:cubicBezTo>
                    <a:pt x="26384" y="2645"/>
                    <a:pt x="23132" y="1490"/>
                    <a:pt x="19758" y="1004"/>
                  </a:cubicBezTo>
                  <a:cubicBezTo>
                    <a:pt x="18340" y="788"/>
                    <a:pt x="16897" y="680"/>
                    <a:pt x="15455" y="680"/>
                  </a:cubicBezTo>
                  <a:cubicBezTo>
                    <a:pt x="13651" y="680"/>
                    <a:pt x="11848" y="848"/>
                    <a:pt x="10092" y="1186"/>
                  </a:cubicBezTo>
                  <a:cubicBezTo>
                    <a:pt x="7600" y="1673"/>
                    <a:pt x="5077" y="2524"/>
                    <a:pt x="3071" y="4104"/>
                  </a:cubicBezTo>
                  <a:cubicBezTo>
                    <a:pt x="1673" y="5229"/>
                    <a:pt x="578" y="6688"/>
                    <a:pt x="1" y="8360"/>
                  </a:cubicBezTo>
                  <a:cubicBezTo>
                    <a:pt x="183" y="10001"/>
                    <a:pt x="518" y="11642"/>
                    <a:pt x="1125" y="13223"/>
                  </a:cubicBezTo>
                  <a:cubicBezTo>
                    <a:pt x="4280" y="22018"/>
                    <a:pt x="12566" y="27487"/>
                    <a:pt x="21386" y="27487"/>
                  </a:cubicBezTo>
                  <a:cubicBezTo>
                    <a:pt x="23783" y="27487"/>
                    <a:pt x="26219" y="27083"/>
                    <a:pt x="28603" y="26232"/>
                  </a:cubicBezTo>
                  <a:cubicBezTo>
                    <a:pt x="39363" y="22372"/>
                    <a:pt x="45169" y="10852"/>
                    <a:pt x="42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29"/>
            <p:cNvSpPr/>
            <p:nvPr/>
          </p:nvSpPr>
          <p:spPr>
            <a:xfrm>
              <a:off x="1150750" y="4406125"/>
              <a:ext cx="244700" cy="430125"/>
            </a:xfrm>
            <a:custGeom>
              <a:avLst/>
              <a:gdLst/>
              <a:ahLst/>
              <a:cxnLst/>
              <a:rect l="l" t="t" r="r" b="b"/>
              <a:pathLst>
                <a:path w="9788" h="17205" extrusionOk="0">
                  <a:moveTo>
                    <a:pt x="9788" y="1"/>
                  </a:moveTo>
                  <a:lnTo>
                    <a:pt x="9788" y="1"/>
                  </a:lnTo>
                  <a:cubicBezTo>
                    <a:pt x="8268" y="761"/>
                    <a:pt x="6809" y="1824"/>
                    <a:pt x="5593" y="3040"/>
                  </a:cubicBezTo>
                  <a:cubicBezTo>
                    <a:pt x="4347" y="4256"/>
                    <a:pt x="3313" y="5654"/>
                    <a:pt x="2432" y="7174"/>
                  </a:cubicBezTo>
                  <a:cubicBezTo>
                    <a:pt x="1611" y="8694"/>
                    <a:pt x="912" y="10335"/>
                    <a:pt x="547" y="12037"/>
                  </a:cubicBezTo>
                  <a:cubicBezTo>
                    <a:pt x="152" y="13739"/>
                    <a:pt x="0" y="15502"/>
                    <a:pt x="152" y="17205"/>
                  </a:cubicBezTo>
                  <a:cubicBezTo>
                    <a:pt x="395" y="15502"/>
                    <a:pt x="730" y="13861"/>
                    <a:pt x="1216" y="12220"/>
                  </a:cubicBezTo>
                  <a:cubicBezTo>
                    <a:pt x="1763" y="10639"/>
                    <a:pt x="2402" y="9089"/>
                    <a:pt x="3253" y="7630"/>
                  </a:cubicBezTo>
                  <a:cubicBezTo>
                    <a:pt x="4073" y="6201"/>
                    <a:pt x="5016" y="4834"/>
                    <a:pt x="6140" y="3527"/>
                  </a:cubicBezTo>
                  <a:cubicBezTo>
                    <a:pt x="7204" y="2250"/>
                    <a:pt x="8450" y="1065"/>
                    <a:pt x="9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29"/>
            <p:cNvSpPr/>
            <p:nvPr/>
          </p:nvSpPr>
          <p:spPr>
            <a:xfrm>
              <a:off x="1131750" y="3555825"/>
              <a:ext cx="269025" cy="728750"/>
            </a:xfrm>
            <a:custGeom>
              <a:avLst/>
              <a:gdLst/>
              <a:ahLst/>
              <a:cxnLst/>
              <a:rect l="l" t="t" r="r" b="b"/>
              <a:pathLst>
                <a:path w="10761" h="29150" extrusionOk="0">
                  <a:moveTo>
                    <a:pt x="0" y="0"/>
                  </a:moveTo>
                  <a:lnTo>
                    <a:pt x="0" y="0"/>
                  </a:lnTo>
                  <a:cubicBezTo>
                    <a:pt x="760" y="2462"/>
                    <a:pt x="1581" y="4955"/>
                    <a:pt x="2432" y="7417"/>
                  </a:cubicBezTo>
                  <a:cubicBezTo>
                    <a:pt x="3253" y="9879"/>
                    <a:pt x="4104" y="12310"/>
                    <a:pt x="4985" y="14742"/>
                  </a:cubicBezTo>
                  <a:cubicBezTo>
                    <a:pt x="5867" y="17174"/>
                    <a:pt x="6779" y="19605"/>
                    <a:pt x="7721" y="22006"/>
                  </a:cubicBezTo>
                  <a:cubicBezTo>
                    <a:pt x="8663" y="24408"/>
                    <a:pt x="9666" y="26779"/>
                    <a:pt x="10760" y="29149"/>
                  </a:cubicBezTo>
                  <a:cubicBezTo>
                    <a:pt x="10001" y="26687"/>
                    <a:pt x="9241" y="24195"/>
                    <a:pt x="8390" y="21733"/>
                  </a:cubicBezTo>
                  <a:cubicBezTo>
                    <a:pt x="7569" y="19271"/>
                    <a:pt x="6687" y="16839"/>
                    <a:pt x="5836" y="14408"/>
                  </a:cubicBezTo>
                  <a:cubicBezTo>
                    <a:pt x="4924" y="11976"/>
                    <a:pt x="4013" y="9544"/>
                    <a:pt x="3040" y="7143"/>
                  </a:cubicBezTo>
                  <a:cubicBezTo>
                    <a:pt x="2098" y="4742"/>
                    <a:pt x="1125" y="237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29"/>
            <p:cNvSpPr/>
            <p:nvPr/>
          </p:nvSpPr>
          <p:spPr>
            <a:xfrm>
              <a:off x="1483575" y="4852175"/>
              <a:ext cx="167975" cy="168725"/>
            </a:xfrm>
            <a:custGeom>
              <a:avLst/>
              <a:gdLst/>
              <a:ahLst/>
              <a:cxnLst/>
              <a:rect l="l" t="t" r="r" b="b"/>
              <a:pathLst>
                <a:path w="6719" h="6749" fill="none" extrusionOk="0">
                  <a:moveTo>
                    <a:pt x="6140" y="2372"/>
                  </a:moveTo>
                  <a:cubicBezTo>
                    <a:pt x="6718" y="3922"/>
                    <a:pt x="5897" y="5594"/>
                    <a:pt x="4378" y="6171"/>
                  </a:cubicBezTo>
                  <a:cubicBezTo>
                    <a:pt x="2797" y="6749"/>
                    <a:pt x="1125" y="5898"/>
                    <a:pt x="578" y="4378"/>
                  </a:cubicBezTo>
                  <a:cubicBezTo>
                    <a:pt x="1" y="2828"/>
                    <a:pt x="821" y="1156"/>
                    <a:pt x="2341" y="578"/>
                  </a:cubicBezTo>
                  <a:cubicBezTo>
                    <a:pt x="3861" y="1"/>
                    <a:pt x="5593" y="822"/>
                    <a:pt x="6140" y="2372"/>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29"/>
            <p:cNvSpPr/>
            <p:nvPr/>
          </p:nvSpPr>
          <p:spPr>
            <a:xfrm>
              <a:off x="1797400" y="5007950"/>
              <a:ext cx="114775" cy="114775"/>
            </a:xfrm>
            <a:custGeom>
              <a:avLst/>
              <a:gdLst/>
              <a:ahLst/>
              <a:cxnLst/>
              <a:rect l="l" t="t" r="r" b="b"/>
              <a:pathLst>
                <a:path w="4591" h="4591" fill="none" extrusionOk="0">
                  <a:moveTo>
                    <a:pt x="3162" y="457"/>
                  </a:moveTo>
                  <a:cubicBezTo>
                    <a:pt x="4165" y="943"/>
                    <a:pt x="4591" y="2129"/>
                    <a:pt x="4104" y="3132"/>
                  </a:cubicBezTo>
                  <a:cubicBezTo>
                    <a:pt x="3648" y="4135"/>
                    <a:pt x="2433" y="4591"/>
                    <a:pt x="1430" y="4104"/>
                  </a:cubicBezTo>
                  <a:cubicBezTo>
                    <a:pt x="427" y="3618"/>
                    <a:pt x="1" y="2433"/>
                    <a:pt x="487" y="1430"/>
                  </a:cubicBezTo>
                  <a:cubicBezTo>
                    <a:pt x="943" y="427"/>
                    <a:pt x="2159" y="1"/>
                    <a:pt x="3162" y="457"/>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29"/>
            <p:cNvSpPr/>
            <p:nvPr/>
          </p:nvSpPr>
          <p:spPr>
            <a:xfrm>
              <a:off x="1966875" y="4859775"/>
              <a:ext cx="101075" cy="101100"/>
            </a:xfrm>
            <a:custGeom>
              <a:avLst/>
              <a:gdLst/>
              <a:ahLst/>
              <a:cxnLst/>
              <a:rect l="l" t="t" r="r" b="b"/>
              <a:pathLst>
                <a:path w="4043" h="4044" fill="none" extrusionOk="0">
                  <a:moveTo>
                    <a:pt x="3678" y="1429"/>
                  </a:moveTo>
                  <a:cubicBezTo>
                    <a:pt x="4043" y="2341"/>
                    <a:pt x="3526" y="3344"/>
                    <a:pt x="2614" y="3709"/>
                  </a:cubicBezTo>
                  <a:cubicBezTo>
                    <a:pt x="1702" y="4043"/>
                    <a:pt x="699" y="3557"/>
                    <a:pt x="335" y="2645"/>
                  </a:cubicBezTo>
                  <a:cubicBezTo>
                    <a:pt x="0" y="1733"/>
                    <a:pt x="487" y="700"/>
                    <a:pt x="1398" y="366"/>
                  </a:cubicBezTo>
                  <a:cubicBezTo>
                    <a:pt x="2371" y="1"/>
                    <a:pt x="3374" y="457"/>
                    <a:pt x="3678" y="1429"/>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29"/>
            <p:cNvSpPr/>
            <p:nvPr/>
          </p:nvSpPr>
          <p:spPr>
            <a:xfrm>
              <a:off x="1530700" y="5109025"/>
              <a:ext cx="93475" cy="92725"/>
            </a:xfrm>
            <a:custGeom>
              <a:avLst/>
              <a:gdLst/>
              <a:ahLst/>
              <a:cxnLst/>
              <a:rect l="l" t="t" r="r" b="b"/>
              <a:pathLst>
                <a:path w="3739" h="3709" fill="none" extrusionOk="0">
                  <a:moveTo>
                    <a:pt x="3435" y="1277"/>
                  </a:moveTo>
                  <a:cubicBezTo>
                    <a:pt x="3739" y="2159"/>
                    <a:pt x="3283" y="3101"/>
                    <a:pt x="2432" y="3405"/>
                  </a:cubicBezTo>
                  <a:cubicBezTo>
                    <a:pt x="1550" y="3709"/>
                    <a:pt x="608" y="3253"/>
                    <a:pt x="304" y="2432"/>
                  </a:cubicBezTo>
                  <a:cubicBezTo>
                    <a:pt x="0" y="1551"/>
                    <a:pt x="456" y="609"/>
                    <a:pt x="1307" y="305"/>
                  </a:cubicBezTo>
                  <a:cubicBezTo>
                    <a:pt x="2189" y="1"/>
                    <a:pt x="3131" y="457"/>
                    <a:pt x="3435" y="1277"/>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29"/>
            <p:cNvSpPr/>
            <p:nvPr/>
          </p:nvSpPr>
          <p:spPr>
            <a:xfrm>
              <a:off x="1298175" y="4950200"/>
              <a:ext cx="72950" cy="72975"/>
            </a:xfrm>
            <a:custGeom>
              <a:avLst/>
              <a:gdLst/>
              <a:ahLst/>
              <a:cxnLst/>
              <a:rect l="l" t="t" r="r" b="b"/>
              <a:pathLst>
                <a:path w="2918" h="2919" fill="none" extrusionOk="0">
                  <a:moveTo>
                    <a:pt x="2705" y="1034"/>
                  </a:moveTo>
                  <a:cubicBezTo>
                    <a:pt x="2918" y="1703"/>
                    <a:pt x="2584" y="2463"/>
                    <a:pt x="1915" y="2706"/>
                  </a:cubicBezTo>
                  <a:cubicBezTo>
                    <a:pt x="1216" y="2919"/>
                    <a:pt x="456" y="2585"/>
                    <a:pt x="243" y="1916"/>
                  </a:cubicBezTo>
                  <a:cubicBezTo>
                    <a:pt x="0" y="1217"/>
                    <a:pt x="334" y="457"/>
                    <a:pt x="1033" y="244"/>
                  </a:cubicBezTo>
                  <a:cubicBezTo>
                    <a:pt x="1702" y="1"/>
                    <a:pt x="2462" y="335"/>
                    <a:pt x="2705" y="1034"/>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29"/>
            <p:cNvSpPr/>
            <p:nvPr/>
          </p:nvSpPr>
          <p:spPr>
            <a:xfrm>
              <a:off x="1595275" y="4380300"/>
              <a:ext cx="184675" cy="184675"/>
            </a:xfrm>
            <a:custGeom>
              <a:avLst/>
              <a:gdLst/>
              <a:ahLst/>
              <a:cxnLst/>
              <a:rect l="l" t="t" r="r" b="b"/>
              <a:pathLst>
                <a:path w="7387" h="7387" fill="none" extrusionOk="0">
                  <a:moveTo>
                    <a:pt x="6779" y="2584"/>
                  </a:moveTo>
                  <a:cubicBezTo>
                    <a:pt x="7387" y="4286"/>
                    <a:pt x="6505" y="6140"/>
                    <a:pt x="4803" y="6778"/>
                  </a:cubicBezTo>
                  <a:cubicBezTo>
                    <a:pt x="3101" y="7386"/>
                    <a:pt x="1217" y="6505"/>
                    <a:pt x="609" y="4803"/>
                  </a:cubicBezTo>
                  <a:cubicBezTo>
                    <a:pt x="1" y="3070"/>
                    <a:pt x="882" y="1216"/>
                    <a:pt x="2584" y="608"/>
                  </a:cubicBezTo>
                  <a:cubicBezTo>
                    <a:pt x="4287" y="0"/>
                    <a:pt x="6171" y="882"/>
                    <a:pt x="6779" y="2584"/>
                  </a:cubicBezTo>
                  <a:close/>
                </a:path>
              </a:pathLst>
            </a:custGeom>
            <a:noFill/>
            <a:ln w="136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29"/>
            <p:cNvSpPr/>
            <p:nvPr/>
          </p:nvSpPr>
          <p:spPr>
            <a:xfrm>
              <a:off x="1904550" y="4444875"/>
              <a:ext cx="103375" cy="103375"/>
            </a:xfrm>
            <a:custGeom>
              <a:avLst/>
              <a:gdLst/>
              <a:ahLst/>
              <a:cxnLst/>
              <a:rect l="l" t="t" r="r" b="b"/>
              <a:pathLst>
                <a:path w="4135" h="4135" fill="none" extrusionOk="0">
                  <a:moveTo>
                    <a:pt x="3800" y="1460"/>
                  </a:moveTo>
                  <a:cubicBezTo>
                    <a:pt x="4135" y="2402"/>
                    <a:pt x="3648" y="3466"/>
                    <a:pt x="2676" y="3800"/>
                  </a:cubicBezTo>
                  <a:cubicBezTo>
                    <a:pt x="1733" y="4135"/>
                    <a:pt x="669" y="3648"/>
                    <a:pt x="335" y="2706"/>
                  </a:cubicBezTo>
                  <a:cubicBezTo>
                    <a:pt x="1" y="1764"/>
                    <a:pt x="487" y="700"/>
                    <a:pt x="1429" y="335"/>
                  </a:cubicBezTo>
                  <a:cubicBezTo>
                    <a:pt x="2372" y="1"/>
                    <a:pt x="3435" y="487"/>
                    <a:pt x="3800" y="1460"/>
                  </a:cubicBezTo>
                  <a:close/>
                </a:path>
              </a:pathLst>
            </a:custGeom>
            <a:noFill/>
            <a:ln w="136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29"/>
            <p:cNvSpPr/>
            <p:nvPr/>
          </p:nvSpPr>
          <p:spPr>
            <a:xfrm>
              <a:off x="1442550" y="4555075"/>
              <a:ext cx="72975" cy="74475"/>
            </a:xfrm>
            <a:custGeom>
              <a:avLst/>
              <a:gdLst/>
              <a:ahLst/>
              <a:cxnLst/>
              <a:rect l="l" t="t" r="r" b="b"/>
              <a:pathLst>
                <a:path w="2919" h="2979" fill="none" extrusionOk="0">
                  <a:moveTo>
                    <a:pt x="2705" y="1064"/>
                  </a:moveTo>
                  <a:cubicBezTo>
                    <a:pt x="2918" y="1763"/>
                    <a:pt x="2584" y="2523"/>
                    <a:pt x="1915" y="2736"/>
                  </a:cubicBezTo>
                  <a:cubicBezTo>
                    <a:pt x="1216" y="2979"/>
                    <a:pt x="456" y="2614"/>
                    <a:pt x="243" y="1946"/>
                  </a:cubicBezTo>
                  <a:cubicBezTo>
                    <a:pt x="0" y="1246"/>
                    <a:pt x="335" y="487"/>
                    <a:pt x="1034" y="274"/>
                  </a:cubicBezTo>
                  <a:cubicBezTo>
                    <a:pt x="1702" y="0"/>
                    <a:pt x="2432" y="395"/>
                    <a:pt x="2705" y="1064"/>
                  </a:cubicBezTo>
                  <a:close/>
                </a:path>
              </a:pathLst>
            </a:custGeom>
            <a:noFill/>
            <a:ln w="136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7" name="Google Shape;637;p29"/>
          <p:cNvGrpSpPr/>
          <p:nvPr/>
        </p:nvGrpSpPr>
        <p:grpSpPr>
          <a:xfrm rot="3930034" flipH="1">
            <a:off x="8277074" y="125449"/>
            <a:ext cx="774379" cy="1007663"/>
            <a:chOff x="340700" y="1928900"/>
            <a:chExt cx="774350" cy="1007625"/>
          </a:xfrm>
        </p:grpSpPr>
        <p:sp>
          <p:nvSpPr>
            <p:cNvPr id="638" name="Google Shape;638;p29"/>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29"/>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29"/>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29"/>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2" name="Google Shape;642;p29"/>
          <p:cNvGrpSpPr/>
          <p:nvPr/>
        </p:nvGrpSpPr>
        <p:grpSpPr>
          <a:xfrm>
            <a:off x="123325" y="3361225"/>
            <a:ext cx="284225" cy="259150"/>
            <a:chOff x="1780700" y="3908400"/>
            <a:chExt cx="284225" cy="259150"/>
          </a:xfrm>
        </p:grpSpPr>
        <p:sp>
          <p:nvSpPr>
            <p:cNvPr id="643" name="Google Shape;643;p29"/>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29"/>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45" name="Google Shape;645;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46"/>
        <p:cNvGrpSpPr/>
        <p:nvPr/>
      </p:nvGrpSpPr>
      <p:grpSpPr>
        <a:xfrm>
          <a:off x="0" y="0"/>
          <a:ext cx="0" cy="0"/>
          <a:chOff x="0" y="0"/>
          <a:chExt cx="0" cy="0"/>
        </a:xfrm>
      </p:grpSpPr>
      <p:grpSp>
        <p:nvGrpSpPr>
          <p:cNvPr id="647" name="Google Shape;647;p30"/>
          <p:cNvGrpSpPr/>
          <p:nvPr/>
        </p:nvGrpSpPr>
        <p:grpSpPr>
          <a:xfrm>
            <a:off x="-1171981" y="-3244386"/>
            <a:ext cx="11826776" cy="9994425"/>
            <a:chOff x="-1171981" y="-3244386"/>
            <a:chExt cx="11826776" cy="9994425"/>
          </a:xfrm>
        </p:grpSpPr>
        <p:sp>
          <p:nvSpPr>
            <p:cNvPr id="648" name="Google Shape;648;p30"/>
            <p:cNvSpPr/>
            <p:nvPr/>
          </p:nvSpPr>
          <p:spPr>
            <a:xfrm rot="6853351">
              <a:off x="4786187" y="-166403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30"/>
            <p:cNvSpPr/>
            <p:nvPr/>
          </p:nvSpPr>
          <p:spPr>
            <a:xfrm rot="-3039660">
              <a:off x="6298288" y="246269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30"/>
            <p:cNvSpPr/>
            <p:nvPr/>
          </p:nvSpPr>
          <p:spPr>
            <a:xfrm rot="4998595">
              <a:off x="-383125" y="1743588"/>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30"/>
            <p:cNvSpPr/>
            <p:nvPr/>
          </p:nvSpPr>
          <p:spPr>
            <a:xfrm rot="-3326727">
              <a:off x="-357390" y="-2302567"/>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2" name="Google Shape;652;p30"/>
          <p:cNvGrpSpPr/>
          <p:nvPr/>
        </p:nvGrpSpPr>
        <p:grpSpPr>
          <a:xfrm>
            <a:off x="514325" y="321509"/>
            <a:ext cx="8111823" cy="4479292"/>
            <a:chOff x="629450" y="818700"/>
            <a:chExt cx="6341325" cy="4054025"/>
          </a:xfrm>
        </p:grpSpPr>
        <p:sp>
          <p:nvSpPr>
            <p:cNvPr id="653" name="Google Shape;653;p30"/>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30"/>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30"/>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30"/>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7" name="Google Shape;657;p30"/>
          <p:cNvGrpSpPr/>
          <p:nvPr/>
        </p:nvGrpSpPr>
        <p:grpSpPr>
          <a:xfrm rot="560428" flipH="1">
            <a:off x="8175804" y="54022"/>
            <a:ext cx="759834" cy="1150348"/>
            <a:chOff x="5359825" y="4104052"/>
            <a:chExt cx="337775" cy="511373"/>
          </a:xfrm>
        </p:grpSpPr>
        <p:sp>
          <p:nvSpPr>
            <p:cNvPr id="658" name="Google Shape;658;p30"/>
            <p:cNvSpPr/>
            <p:nvPr/>
          </p:nvSpPr>
          <p:spPr>
            <a:xfrm>
              <a:off x="5359825" y="4195100"/>
              <a:ext cx="337775" cy="420325"/>
            </a:xfrm>
            <a:custGeom>
              <a:avLst/>
              <a:gdLst/>
              <a:ahLst/>
              <a:cxnLst/>
              <a:rect l="l" t="t" r="r" b="b"/>
              <a:pathLst>
                <a:path w="13511" h="16813" extrusionOk="0">
                  <a:moveTo>
                    <a:pt x="13510" y="1"/>
                  </a:moveTo>
                  <a:lnTo>
                    <a:pt x="201" y="101"/>
                  </a:lnTo>
                  <a:lnTo>
                    <a:pt x="201" y="15812"/>
                  </a:lnTo>
                  <a:cubicBezTo>
                    <a:pt x="101" y="15879"/>
                    <a:pt x="1" y="15946"/>
                    <a:pt x="1" y="16012"/>
                  </a:cubicBezTo>
                  <a:cubicBezTo>
                    <a:pt x="1" y="16479"/>
                    <a:pt x="2636" y="16813"/>
                    <a:pt x="5872" y="16813"/>
                  </a:cubicBezTo>
                  <a:cubicBezTo>
                    <a:pt x="9141" y="16813"/>
                    <a:pt x="11776" y="16446"/>
                    <a:pt x="11776" y="16012"/>
                  </a:cubicBezTo>
                  <a:cubicBezTo>
                    <a:pt x="11776" y="15946"/>
                    <a:pt x="11676" y="15846"/>
                    <a:pt x="11509" y="15779"/>
                  </a:cubicBezTo>
                  <a:lnTo>
                    <a:pt x="11509" y="2536"/>
                  </a:lnTo>
                  <a:cubicBezTo>
                    <a:pt x="12043" y="2203"/>
                    <a:pt x="13177" y="1369"/>
                    <a:pt x="13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30"/>
            <p:cNvSpPr/>
            <p:nvPr/>
          </p:nvSpPr>
          <p:spPr>
            <a:xfrm>
              <a:off x="5389025" y="4316025"/>
              <a:ext cx="234350" cy="277000"/>
            </a:xfrm>
            <a:custGeom>
              <a:avLst/>
              <a:gdLst/>
              <a:ahLst/>
              <a:cxnLst/>
              <a:rect l="l" t="t" r="r" b="b"/>
              <a:pathLst>
                <a:path w="9374" h="11080" extrusionOk="0">
                  <a:moveTo>
                    <a:pt x="9173" y="1"/>
                  </a:moveTo>
                  <a:cubicBezTo>
                    <a:pt x="9173" y="1"/>
                    <a:pt x="6096" y="1366"/>
                    <a:pt x="2935" y="1366"/>
                  </a:cubicBezTo>
                  <a:cubicBezTo>
                    <a:pt x="1933" y="1366"/>
                    <a:pt x="923" y="1229"/>
                    <a:pt x="0" y="868"/>
                  </a:cubicBezTo>
                  <a:lnTo>
                    <a:pt x="0" y="868"/>
                  </a:lnTo>
                  <a:lnTo>
                    <a:pt x="200" y="10041"/>
                  </a:lnTo>
                  <a:cubicBezTo>
                    <a:pt x="200" y="10041"/>
                    <a:pt x="2395" y="11079"/>
                    <a:pt x="5113" y="11079"/>
                  </a:cubicBezTo>
                  <a:cubicBezTo>
                    <a:pt x="6472" y="11079"/>
                    <a:pt x="7962" y="10820"/>
                    <a:pt x="9374" y="10041"/>
                  </a:cubicBezTo>
                  <a:lnTo>
                    <a:pt x="91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30"/>
            <p:cNvSpPr/>
            <p:nvPr/>
          </p:nvSpPr>
          <p:spPr>
            <a:xfrm>
              <a:off x="5389025" y="4312600"/>
              <a:ext cx="229350" cy="50800"/>
            </a:xfrm>
            <a:custGeom>
              <a:avLst/>
              <a:gdLst/>
              <a:ahLst/>
              <a:cxnLst/>
              <a:rect l="l" t="t" r="r" b="b"/>
              <a:pathLst>
                <a:path w="9174" h="2032" extrusionOk="0">
                  <a:moveTo>
                    <a:pt x="7022" y="0"/>
                  </a:moveTo>
                  <a:cubicBezTo>
                    <a:pt x="3662" y="0"/>
                    <a:pt x="0" y="1005"/>
                    <a:pt x="0" y="1005"/>
                  </a:cubicBezTo>
                  <a:cubicBezTo>
                    <a:pt x="1131" y="1759"/>
                    <a:pt x="2335" y="2031"/>
                    <a:pt x="3486" y="2031"/>
                  </a:cubicBezTo>
                  <a:cubicBezTo>
                    <a:pt x="6481" y="2031"/>
                    <a:pt x="9119" y="185"/>
                    <a:pt x="9173" y="171"/>
                  </a:cubicBezTo>
                  <a:lnTo>
                    <a:pt x="9173" y="171"/>
                  </a:lnTo>
                  <a:cubicBezTo>
                    <a:pt x="9173" y="171"/>
                    <a:pt x="9173" y="171"/>
                    <a:pt x="9173" y="171"/>
                  </a:cubicBezTo>
                  <a:cubicBezTo>
                    <a:pt x="9173" y="171"/>
                    <a:pt x="9173" y="171"/>
                    <a:pt x="9173" y="171"/>
                  </a:cubicBezTo>
                  <a:cubicBezTo>
                    <a:pt x="9173" y="171"/>
                    <a:pt x="9173" y="171"/>
                    <a:pt x="9173" y="171"/>
                  </a:cubicBezTo>
                  <a:lnTo>
                    <a:pt x="9173" y="171"/>
                  </a:lnTo>
                  <a:cubicBezTo>
                    <a:pt x="8500" y="50"/>
                    <a:pt x="7768" y="0"/>
                    <a:pt x="7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30"/>
            <p:cNvSpPr/>
            <p:nvPr/>
          </p:nvSpPr>
          <p:spPr>
            <a:xfrm>
              <a:off x="5547475" y="4405250"/>
              <a:ext cx="75900" cy="6700"/>
            </a:xfrm>
            <a:custGeom>
              <a:avLst/>
              <a:gdLst/>
              <a:ahLst/>
              <a:cxnLst/>
              <a:rect l="l" t="t" r="r" b="b"/>
              <a:pathLst>
                <a:path w="3036" h="268" extrusionOk="0">
                  <a:moveTo>
                    <a:pt x="134" y="1"/>
                  </a:moveTo>
                  <a:cubicBezTo>
                    <a:pt x="33" y="1"/>
                    <a:pt x="0" y="68"/>
                    <a:pt x="0" y="134"/>
                  </a:cubicBezTo>
                  <a:cubicBezTo>
                    <a:pt x="0" y="234"/>
                    <a:pt x="33" y="268"/>
                    <a:pt x="134" y="268"/>
                  </a:cubicBezTo>
                  <a:lnTo>
                    <a:pt x="2936" y="268"/>
                  </a:lnTo>
                  <a:cubicBezTo>
                    <a:pt x="2969" y="268"/>
                    <a:pt x="3036" y="234"/>
                    <a:pt x="3036" y="134"/>
                  </a:cubicBezTo>
                  <a:cubicBezTo>
                    <a:pt x="3036" y="68"/>
                    <a:pt x="3002" y="1"/>
                    <a:pt x="2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30"/>
            <p:cNvSpPr/>
            <p:nvPr/>
          </p:nvSpPr>
          <p:spPr>
            <a:xfrm>
              <a:off x="5549975" y="4456975"/>
              <a:ext cx="75900" cy="5850"/>
            </a:xfrm>
            <a:custGeom>
              <a:avLst/>
              <a:gdLst/>
              <a:ahLst/>
              <a:cxnLst/>
              <a:rect l="l" t="t" r="r" b="b"/>
              <a:pathLst>
                <a:path w="3036" h="234" extrusionOk="0">
                  <a:moveTo>
                    <a:pt x="100" y="0"/>
                  </a:moveTo>
                  <a:cubicBezTo>
                    <a:pt x="34" y="0"/>
                    <a:pt x="0" y="33"/>
                    <a:pt x="0" y="134"/>
                  </a:cubicBezTo>
                  <a:cubicBezTo>
                    <a:pt x="0" y="200"/>
                    <a:pt x="34" y="234"/>
                    <a:pt x="100" y="234"/>
                  </a:cubicBezTo>
                  <a:lnTo>
                    <a:pt x="2902" y="234"/>
                  </a:lnTo>
                  <a:cubicBezTo>
                    <a:pt x="3002" y="234"/>
                    <a:pt x="3036" y="200"/>
                    <a:pt x="3036" y="134"/>
                  </a:cubicBezTo>
                  <a:cubicBezTo>
                    <a:pt x="3036" y="33"/>
                    <a:pt x="3002" y="0"/>
                    <a:pt x="2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30"/>
            <p:cNvSpPr/>
            <p:nvPr/>
          </p:nvSpPr>
          <p:spPr>
            <a:xfrm>
              <a:off x="5551625" y="4507825"/>
              <a:ext cx="75925" cy="6700"/>
            </a:xfrm>
            <a:custGeom>
              <a:avLst/>
              <a:gdLst/>
              <a:ahLst/>
              <a:cxnLst/>
              <a:rect l="l" t="t" r="r" b="b"/>
              <a:pathLst>
                <a:path w="3037" h="268" extrusionOk="0">
                  <a:moveTo>
                    <a:pt x="134" y="1"/>
                  </a:moveTo>
                  <a:cubicBezTo>
                    <a:pt x="34" y="1"/>
                    <a:pt x="1" y="34"/>
                    <a:pt x="1" y="134"/>
                  </a:cubicBezTo>
                  <a:cubicBezTo>
                    <a:pt x="1" y="201"/>
                    <a:pt x="34" y="268"/>
                    <a:pt x="134" y="268"/>
                  </a:cubicBezTo>
                  <a:lnTo>
                    <a:pt x="2936" y="268"/>
                  </a:lnTo>
                  <a:cubicBezTo>
                    <a:pt x="3003" y="268"/>
                    <a:pt x="3036" y="201"/>
                    <a:pt x="3036" y="134"/>
                  </a:cubicBezTo>
                  <a:cubicBezTo>
                    <a:pt x="3036" y="34"/>
                    <a:pt x="3003" y="1"/>
                    <a:pt x="2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30"/>
            <p:cNvSpPr/>
            <p:nvPr/>
          </p:nvSpPr>
          <p:spPr>
            <a:xfrm>
              <a:off x="5446550" y="4406925"/>
              <a:ext cx="25050" cy="25050"/>
            </a:xfrm>
            <a:custGeom>
              <a:avLst/>
              <a:gdLst/>
              <a:ahLst/>
              <a:cxnLst/>
              <a:rect l="l" t="t" r="r" b="b"/>
              <a:pathLst>
                <a:path w="1002" h="1002" extrusionOk="0">
                  <a:moveTo>
                    <a:pt x="501" y="1"/>
                  </a:moveTo>
                  <a:cubicBezTo>
                    <a:pt x="201" y="1"/>
                    <a:pt x="1" y="201"/>
                    <a:pt x="1" y="501"/>
                  </a:cubicBezTo>
                  <a:cubicBezTo>
                    <a:pt x="1" y="735"/>
                    <a:pt x="201" y="1001"/>
                    <a:pt x="501" y="1001"/>
                  </a:cubicBezTo>
                  <a:cubicBezTo>
                    <a:pt x="735" y="1001"/>
                    <a:pt x="1002" y="801"/>
                    <a:pt x="1002" y="501"/>
                  </a:cubicBezTo>
                  <a:cubicBezTo>
                    <a:pt x="1002" y="201"/>
                    <a:pt x="735"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30"/>
            <p:cNvSpPr/>
            <p:nvPr/>
          </p:nvSpPr>
          <p:spPr>
            <a:xfrm>
              <a:off x="5502425" y="4458625"/>
              <a:ext cx="20875" cy="20875"/>
            </a:xfrm>
            <a:custGeom>
              <a:avLst/>
              <a:gdLst/>
              <a:ahLst/>
              <a:cxnLst/>
              <a:rect l="l" t="t" r="r" b="b"/>
              <a:pathLst>
                <a:path w="835" h="835" extrusionOk="0">
                  <a:moveTo>
                    <a:pt x="434" y="1"/>
                  </a:moveTo>
                  <a:cubicBezTo>
                    <a:pt x="168" y="1"/>
                    <a:pt x="1" y="234"/>
                    <a:pt x="1" y="434"/>
                  </a:cubicBezTo>
                  <a:cubicBezTo>
                    <a:pt x="1" y="668"/>
                    <a:pt x="234" y="835"/>
                    <a:pt x="434" y="835"/>
                  </a:cubicBezTo>
                  <a:cubicBezTo>
                    <a:pt x="668" y="835"/>
                    <a:pt x="835" y="635"/>
                    <a:pt x="835" y="434"/>
                  </a:cubicBezTo>
                  <a:cubicBezTo>
                    <a:pt x="835" y="234"/>
                    <a:pt x="668" y="1"/>
                    <a:pt x="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30"/>
            <p:cNvSpPr/>
            <p:nvPr/>
          </p:nvSpPr>
          <p:spPr>
            <a:xfrm>
              <a:off x="5549975" y="4275175"/>
              <a:ext cx="20875" cy="20875"/>
            </a:xfrm>
            <a:custGeom>
              <a:avLst/>
              <a:gdLst/>
              <a:ahLst/>
              <a:cxnLst/>
              <a:rect l="l" t="t" r="r" b="b"/>
              <a:pathLst>
                <a:path w="835" h="835" extrusionOk="0">
                  <a:moveTo>
                    <a:pt x="400" y="0"/>
                  </a:moveTo>
                  <a:cubicBezTo>
                    <a:pt x="167" y="0"/>
                    <a:pt x="0" y="167"/>
                    <a:pt x="0" y="434"/>
                  </a:cubicBezTo>
                  <a:cubicBezTo>
                    <a:pt x="0" y="667"/>
                    <a:pt x="200" y="834"/>
                    <a:pt x="400" y="834"/>
                  </a:cubicBezTo>
                  <a:cubicBezTo>
                    <a:pt x="667" y="834"/>
                    <a:pt x="834" y="634"/>
                    <a:pt x="834" y="434"/>
                  </a:cubicBezTo>
                  <a:cubicBezTo>
                    <a:pt x="834" y="167"/>
                    <a:pt x="601"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30"/>
            <p:cNvSpPr/>
            <p:nvPr/>
          </p:nvSpPr>
          <p:spPr>
            <a:xfrm>
              <a:off x="5543300" y="4149250"/>
              <a:ext cx="20875" cy="20875"/>
            </a:xfrm>
            <a:custGeom>
              <a:avLst/>
              <a:gdLst/>
              <a:ahLst/>
              <a:cxnLst/>
              <a:rect l="l" t="t" r="r" b="b"/>
              <a:pathLst>
                <a:path w="835" h="835" extrusionOk="0">
                  <a:moveTo>
                    <a:pt x="434" y="0"/>
                  </a:moveTo>
                  <a:cubicBezTo>
                    <a:pt x="167" y="0"/>
                    <a:pt x="0" y="167"/>
                    <a:pt x="0" y="434"/>
                  </a:cubicBezTo>
                  <a:cubicBezTo>
                    <a:pt x="0" y="667"/>
                    <a:pt x="200" y="834"/>
                    <a:pt x="434" y="834"/>
                  </a:cubicBezTo>
                  <a:cubicBezTo>
                    <a:pt x="667" y="834"/>
                    <a:pt x="834" y="634"/>
                    <a:pt x="834" y="434"/>
                  </a:cubicBezTo>
                  <a:cubicBezTo>
                    <a:pt x="834" y="167"/>
                    <a:pt x="6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30"/>
            <p:cNvSpPr/>
            <p:nvPr/>
          </p:nvSpPr>
          <p:spPr>
            <a:xfrm>
              <a:off x="5498371" y="4104052"/>
              <a:ext cx="20875" cy="20875"/>
            </a:xfrm>
            <a:custGeom>
              <a:avLst/>
              <a:gdLst/>
              <a:ahLst/>
              <a:cxnLst/>
              <a:rect l="l" t="t" r="r" b="b"/>
              <a:pathLst>
                <a:path w="835" h="835" extrusionOk="0">
                  <a:moveTo>
                    <a:pt x="401" y="1"/>
                  </a:moveTo>
                  <a:cubicBezTo>
                    <a:pt x="167" y="1"/>
                    <a:pt x="1" y="201"/>
                    <a:pt x="1" y="401"/>
                  </a:cubicBezTo>
                  <a:cubicBezTo>
                    <a:pt x="1" y="668"/>
                    <a:pt x="167" y="834"/>
                    <a:pt x="401" y="834"/>
                  </a:cubicBezTo>
                  <a:cubicBezTo>
                    <a:pt x="668" y="834"/>
                    <a:pt x="835" y="634"/>
                    <a:pt x="835" y="401"/>
                  </a:cubicBezTo>
                  <a:cubicBezTo>
                    <a:pt x="835" y="167"/>
                    <a:pt x="634"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30"/>
            <p:cNvSpPr/>
            <p:nvPr/>
          </p:nvSpPr>
          <p:spPr>
            <a:xfrm>
              <a:off x="5451575" y="4262650"/>
              <a:ext cx="20850" cy="20875"/>
            </a:xfrm>
            <a:custGeom>
              <a:avLst/>
              <a:gdLst/>
              <a:ahLst/>
              <a:cxnLst/>
              <a:rect l="l" t="t" r="r" b="b"/>
              <a:pathLst>
                <a:path w="834" h="835" extrusionOk="0">
                  <a:moveTo>
                    <a:pt x="434" y="1"/>
                  </a:moveTo>
                  <a:cubicBezTo>
                    <a:pt x="167" y="1"/>
                    <a:pt x="0" y="234"/>
                    <a:pt x="0" y="435"/>
                  </a:cubicBezTo>
                  <a:cubicBezTo>
                    <a:pt x="0" y="668"/>
                    <a:pt x="167" y="835"/>
                    <a:pt x="434" y="835"/>
                  </a:cubicBezTo>
                  <a:cubicBezTo>
                    <a:pt x="667" y="835"/>
                    <a:pt x="834" y="635"/>
                    <a:pt x="834" y="435"/>
                  </a:cubicBezTo>
                  <a:cubicBezTo>
                    <a:pt x="834" y="234"/>
                    <a:pt x="634" y="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30"/>
            <p:cNvSpPr/>
            <p:nvPr/>
          </p:nvSpPr>
          <p:spPr>
            <a:xfrm>
              <a:off x="5419050" y="4147575"/>
              <a:ext cx="20875" cy="20875"/>
            </a:xfrm>
            <a:custGeom>
              <a:avLst/>
              <a:gdLst/>
              <a:ahLst/>
              <a:cxnLst/>
              <a:rect l="l" t="t" r="r" b="b"/>
              <a:pathLst>
                <a:path w="835" h="835" extrusionOk="0">
                  <a:moveTo>
                    <a:pt x="434" y="1"/>
                  </a:moveTo>
                  <a:cubicBezTo>
                    <a:pt x="167" y="1"/>
                    <a:pt x="0" y="201"/>
                    <a:pt x="0" y="401"/>
                  </a:cubicBezTo>
                  <a:cubicBezTo>
                    <a:pt x="0" y="668"/>
                    <a:pt x="234" y="835"/>
                    <a:pt x="434" y="835"/>
                  </a:cubicBezTo>
                  <a:cubicBezTo>
                    <a:pt x="667" y="835"/>
                    <a:pt x="834" y="601"/>
                    <a:pt x="834" y="401"/>
                  </a:cubicBezTo>
                  <a:cubicBezTo>
                    <a:pt x="834" y="167"/>
                    <a:pt x="634" y="1"/>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30"/>
            <p:cNvSpPr/>
            <p:nvPr/>
          </p:nvSpPr>
          <p:spPr>
            <a:xfrm>
              <a:off x="5491600" y="4230975"/>
              <a:ext cx="20875" cy="20875"/>
            </a:xfrm>
            <a:custGeom>
              <a:avLst/>
              <a:gdLst/>
              <a:ahLst/>
              <a:cxnLst/>
              <a:rect l="l" t="t" r="r" b="b"/>
              <a:pathLst>
                <a:path w="835" h="835" extrusionOk="0">
                  <a:moveTo>
                    <a:pt x="400" y="0"/>
                  </a:moveTo>
                  <a:cubicBezTo>
                    <a:pt x="167" y="0"/>
                    <a:pt x="0" y="200"/>
                    <a:pt x="0" y="401"/>
                  </a:cubicBezTo>
                  <a:cubicBezTo>
                    <a:pt x="0" y="667"/>
                    <a:pt x="200" y="834"/>
                    <a:pt x="400" y="834"/>
                  </a:cubicBezTo>
                  <a:cubicBezTo>
                    <a:pt x="667" y="834"/>
                    <a:pt x="834" y="667"/>
                    <a:pt x="834" y="401"/>
                  </a:cubicBezTo>
                  <a:cubicBezTo>
                    <a:pt x="834" y="200"/>
                    <a:pt x="601"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30"/>
            <p:cNvSpPr/>
            <p:nvPr/>
          </p:nvSpPr>
          <p:spPr>
            <a:xfrm>
              <a:off x="5431550" y="4510350"/>
              <a:ext cx="20875" cy="20850"/>
            </a:xfrm>
            <a:custGeom>
              <a:avLst/>
              <a:gdLst/>
              <a:ahLst/>
              <a:cxnLst/>
              <a:rect l="l" t="t" r="r" b="b"/>
              <a:pathLst>
                <a:path w="835" h="834" extrusionOk="0">
                  <a:moveTo>
                    <a:pt x="434" y="0"/>
                  </a:moveTo>
                  <a:cubicBezTo>
                    <a:pt x="167" y="0"/>
                    <a:pt x="0" y="200"/>
                    <a:pt x="0" y="400"/>
                  </a:cubicBezTo>
                  <a:cubicBezTo>
                    <a:pt x="0" y="667"/>
                    <a:pt x="234" y="834"/>
                    <a:pt x="434" y="834"/>
                  </a:cubicBezTo>
                  <a:cubicBezTo>
                    <a:pt x="668" y="834"/>
                    <a:pt x="834" y="667"/>
                    <a:pt x="834" y="400"/>
                  </a:cubicBezTo>
                  <a:cubicBezTo>
                    <a:pt x="834" y="200"/>
                    <a:pt x="634" y="0"/>
                    <a:pt x="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3" name="Google Shape;673;p30"/>
          <p:cNvGrpSpPr/>
          <p:nvPr/>
        </p:nvGrpSpPr>
        <p:grpSpPr>
          <a:xfrm>
            <a:off x="8815275" y="1151350"/>
            <a:ext cx="284225" cy="259150"/>
            <a:chOff x="1780700" y="3908400"/>
            <a:chExt cx="284225" cy="259150"/>
          </a:xfrm>
        </p:grpSpPr>
        <p:sp>
          <p:nvSpPr>
            <p:cNvPr id="674" name="Google Shape;674;p30"/>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30"/>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6" name="Google Shape;676;p30"/>
          <p:cNvGrpSpPr/>
          <p:nvPr/>
        </p:nvGrpSpPr>
        <p:grpSpPr>
          <a:xfrm rot="-1402704" flipH="1">
            <a:off x="194156" y="4329740"/>
            <a:ext cx="278149" cy="791046"/>
            <a:chOff x="836900" y="1928900"/>
            <a:chExt cx="278150" cy="791050"/>
          </a:xfrm>
        </p:grpSpPr>
        <p:sp>
          <p:nvSpPr>
            <p:cNvPr id="677" name="Google Shape;677;p30"/>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30"/>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79" name="Google Shape;679;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748"/>
        <p:cNvGrpSpPr/>
        <p:nvPr/>
      </p:nvGrpSpPr>
      <p:grpSpPr>
        <a:xfrm>
          <a:off x="0" y="0"/>
          <a:ext cx="0" cy="0"/>
          <a:chOff x="0" y="0"/>
          <a:chExt cx="0" cy="0"/>
        </a:xfrm>
      </p:grpSpPr>
      <p:grpSp>
        <p:nvGrpSpPr>
          <p:cNvPr id="749" name="Google Shape;749;p34"/>
          <p:cNvGrpSpPr/>
          <p:nvPr/>
        </p:nvGrpSpPr>
        <p:grpSpPr>
          <a:xfrm>
            <a:off x="-1357355" y="-1199230"/>
            <a:ext cx="11808172" cy="8016359"/>
            <a:chOff x="-1357355" y="-1199230"/>
            <a:chExt cx="11808172" cy="8016359"/>
          </a:xfrm>
        </p:grpSpPr>
        <p:sp>
          <p:nvSpPr>
            <p:cNvPr id="750" name="Google Shape;750;p34"/>
            <p:cNvSpPr/>
            <p:nvPr/>
          </p:nvSpPr>
          <p:spPr>
            <a:xfrm rot="-10556430">
              <a:off x="3749031" y="-1066399"/>
              <a:ext cx="3884274" cy="3712155"/>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34"/>
            <p:cNvSpPr/>
            <p:nvPr/>
          </p:nvSpPr>
          <p:spPr>
            <a:xfrm rot="3792722">
              <a:off x="6221129" y="1350943"/>
              <a:ext cx="3671155" cy="3510402"/>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34"/>
            <p:cNvSpPr/>
            <p:nvPr/>
          </p:nvSpPr>
          <p:spPr>
            <a:xfrm rot="-9670858">
              <a:off x="1283412" y="1932733"/>
              <a:ext cx="4475324" cy="4276887"/>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34"/>
            <p:cNvSpPr/>
            <p:nvPr/>
          </p:nvSpPr>
          <p:spPr>
            <a:xfrm rot="5168480">
              <a:off x="-1308954" y="-395010"/>
              <a:ext cx="4596158" cy="4393620"/>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4" name="Google Shape;754;p34"/>
          <p:cNvGrpSpPr/>
          <p:nvPr/>
        </p:nvGrpSpPr>
        <p:grpSpPr>
          <a:xfrm>
            <a:off x="514325" y="321509"/>
            <a:ext cx="8111823" cy="4479292"/>
            <a:chOff x="629450" y="818700"/>
            <a:chExt cx="6341325" cy="4054025"/>
          </a:xfrm>
        </p:grpSpPr>
        <p:sp>
          <p:nvSpPr>
            <p:cNvPr id="755" name="Google Shape;755;p34"/>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34"/>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34"/>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34"/>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9" name="Google Shape;759;p34"/>
          <p:cNvGrpSpPr/>
          <p:nvPr/>
        </p:nvGrpSpPr>
        <p:grpSpPr>
          <a:xfrm>
            <a:off x="8321136" y="188988"/>
            <a:ext cx="774350" cy="1007625"/>
            <a:chOff x="340700" y="1928900"/>
            <a:chExt cx="774350" cy="1007625"/>
          </a:xfrm>
        </p:grpSpPr>
        <p:sp>
          <p:nvSpPr>
            <p:cNvPr id="760" name="Google Shape;760;p34"/>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34"/>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34"/>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34"/>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4" name="Google Shape;764;p34"/>
          <p:cNvGrpSpPr/>
          <p:nvPr/>
        </p:nvGrpSpPr>
        <p:grpSpPr>
          <a:xfrm rot="-6255515">
            <a:off x="-12831" y="4386211"/>
            <a:ext cx="662885" cy="613102"/>
            <a:chOff x="294514" y="2392581"/>
            <a:chExt cx="662881" cy="613098"/>
          </a:xfrm>
        </p:grpSpPr>
        <p:sp>
          <p:nvSpPr>
            <p:cNvPr id="765" name="Google Shape;765;p34"/>
            <p:cNvSpPr/>
            <p:nvPr/>
          </p:nvSpPr>
          <p:spPr>
            <a:xfrm rot="-1977354">
              <a:off x="343385" y="2524791"/>
              <a:ext cx="507631" cy="329829"/>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34"/>
            <p:cNvSpPr/>
            <p:nvPr/>
          </p:nvSpPr>
          <p:spPr>
            <a:xfrm rot="-1977354">
              <a:off x="353138" y="2510665"/>
              <a:ext cx="545632" cy="376930"/>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 DESIGN 6">
  <p:cSld name="TITLE + TEXT + DESIGN 6">
    <p:spTree>
      <p:nvGrpSpPr>
        <p:cNvPr id="1" name="Shape 164"/>
        <p:cNvGrpSpPr/>
        <p:nvPr/>
      </p:nvGrpSpPr>
      <p:grpSpPr>
        <a:xfrm>
          <a:off x="0" y="0"/>
          <a:ext cx="0" cy="0"/>
          <a:chOff x="0" y="0"/>
          <a:chExt cx="0" cy="0"/>
        </a:xfrm>
      </p:grpSpPr>
      <p:sp>
        <p:nvSpPr>
          <p:cNvPr id="165" name="Google Shape;165;p17"/>
          <p:cNvSpPr/>
          <p:nvPr/>
        </p:nvSpPr>
        <p:spPr>
          <a:xfrm>
            <a:off x="394800" y="397650"/>
            <a:ext cx="83544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17"/>
          <p:cNvSpPr txBox="1">
            <a:spLocks noGrp="1"/>
          </p:cNvSpPr>
          <p:nvPr>
            <p:ph type="subTitle" idx="1"/>
          </p:nvPr>
        </p:nvSpPr>
        <p:spPr>
          <a:xfrm flipH="1">
            <a:off x="956300" y="1521075"/>
            <a:ext cx="54918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167" name="Google Shape;167;p17"/>
          <p:cNvSpPr txBox="1">
            <a:spLocks noGrp="1"/>
          </p:cNvSpPr>
          <p:nvPr>
            <p:ph type="ctrTitle"/>
          </p:nvPr>
        </p:nvSpPr>
        <p:spPr>
          <a:xfrm>
            <a:off x="956300" y="930075"/>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55"/>
        <p:cNvGrpSpPr/>
        <p:nvPr/>
      </p:nvGrpSpPr>
      <p:grpSpPr>
        <a:xfrm>
          <a:off x="0" y="0"/>
          <a:ext cx="0" cy="0"/>
          <a:chOff x="0" y="0"/>
          <a:chExt cx="0" cy="0"/>
        </a:xfrm>
      </p:grpSpPr>
      <p:grpSp>
        <p:nvGrpSpPr>
          <p:cNvPr id="456" name="Google Shape;456;p22"/>
          <p:cNvGrpSpPr/>
          <p:nvPr/>
        </p:nvGrpSpPr>
        <p:grpSpPr>
          <a:xfrm>
            <a:off x="-2327806" y="-1944688"/>
            <a:ext cx="12684921" cy="9240263"/>
            <a:chOff x="-2327806" y="-1944688"/>
            <a:chExt cx="12684921" cy="9240263"/>
          </a:xfrm>
        </p:grpSpPr>
        <p:sp>
          <p:nvSpPr>
            <p:cNvPr id="457" name="Google Shape;457;p22"/>
            <p:cNvSpPr/>
            <p:nvPr/>
          </p:nvSpPr>
          <p:spPr>
            <a:xfrm rot="-9579191">
              <a:off x="885534" y="-1385277"/>
              <a:ext cx="3883829" cy="371173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22"/>
            <p:cNvSpPr/>
            <p:nvPr/>
          </p:nvSpPr>
          <p:spPr>
            <a:xfrm rot="-3039660">
              <a:off x="5569226" y="-34215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22"/>
            <p:cNvSpPr/>
            <p:nvPr/>
          </p:nvSpPr>
          <p:spPr>
            <a:xfrm rot="4998595">
              <a:off x="5735125" y="1943688"/>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22"/>
            <p:cNvSpPr/>
            <p:nvPr/>
          </p:nvSpPr>
          <p:spPr>
            <a:xfrm rot="-3326727">
              <a:off x="-1513215" y="1960358"/>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1" name="Google Shape;461;p22"/>
          <p:cNvGrpSpPr/>
          <p:nvPr/>
        </p:nvGrpSpPr>
        <p:grpSpPr>
          <a:xfrm>
            <a:off x="514325" y="321509"/>
            <a:ext cx="8111823" cy="4479292"/>
            <a:chOff x="629450" y="818700"/>
            <a:chExt cx="6341325" cy="4054025"/>
          </a:xfrm>
        </p:grpSpPr>
        <p:sp>
          <p:nvSpPr>
            <p:cNvPr id="462" name="Google Shape;462;p22"/>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22"/>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22"/>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22"/>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6" name="Google Shape;466;p22"/>
          <p:cNvGrpSpPr/>
          <p:nvPr/>
        </p:nvGrpSpPr>
        <p:grpSpPr>
          <a:xfrm rot="1251132">
            <a:off x="179920" y="3929184"/>
            <a:ext cx="788760" cy="1155961"/>
            <a:chOff x="5328625" y="2904600"/>
            <a:chExt cx="465075" cy="681625"/>
          </a:xfrm>
        </p:grpSpPr>
        <p:sp>
          <p:nvSpPr>
            <p:cNvPr id="467" name="Google Shape;467;p22"/>
            <p:cNvSpPr/>
            <p:nvPr/>
          </p:nvSpPr>
          <p:spPr>
            <a:xfrm>
              <a:off x="5328625" y="2904600"/>
              <a:ext cx="465075" cy="681625"/>
            </a:xfrm>
            <a:custGeom>
              <a:avLst/>
              <a:gdLst/>
              <a:ahLst/>
              <a:cxnLst/>
              <a:rect l="l" t="t" r="r" b="b"/>
              <a:pathLst>
                <a:path w="18603" h="27265" extrusionOk="0">
                  <a:moveTo>
                    <a:pt x="5746" y="0"/>
                  </a:moveTo>
                  <a:lnTo>
                    <a:pt x="5746" y="2219"/>
                  </a:lnTo>
                  <a:lnTo>
                    <a:pt x="6718" y="2219"/>
                  </a:lnTo>
                  <a:lnTo>
                    <a:pt x="6718" y="7629"/>
                  </a:lnTo>
                  <a:cubicBezTo>
                    <a:pt x="2858" y="8845"/>
                    <a:pt x="1" y="12675"/>
                    <a:pt x="1" y="17234"/>
                  </a:cubicBezTo>
                  <a:cubicBezTo>
                    <a:pt x="1" y="22797"/>
                    <a:pt x="4165" y="27265"/>
                    <a:pt x="9302" y="27265"/>
                  </a:cubicBezTo>
                  <a:cubicBezTo>
                    <a:pt x="14439" y="27265"/>
                    <a:pt x="18603" y="22797"/>
                    <a:pt x="18603" y="17234"/>
                  </a:cubicBezTo>
                  <a:cubicBezTo>
                    <a:pt x="18573" y="12675"/>
                    <a:pt x="15776" y="8784"/>
                    <a:pt x="11855" y="7629"/>
                  </a:cubicBezTo>
                  <a:lnTo>
                    <a:pt x="11855" y="2219"/>
                  </a:lnTo>
                  <a:lnTo>
                    <a:pt x="12828" y="2219"/>
                  </a:lnTo>
                  <a:lnTo>
                    <a:pt x="128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22"/>
            <p:cNvSpPr/>
            <p:nvPr/>
          </p:nvSpPr>
          <p:spPr>
            <a:xfrm>
              <a:off x="5384525" y="3156950"/>
              <a:ext cx="99700" cy="140650"/>
            </a:xfrm>
            <a:custGeom>
              <a:avLst/>
              <a:gdLst/>
              <a:ahLst/>
              <a:cxnLst/>
              <a:rect l="l" t="t" r="r" b="b"/>
              <a:pathLst>
                <a:path w="3988" h="5626" extrusionOk="0">
                  <a:moveTo>
                    <a:pt x="3571" y="0"/>
                  </a:moveTo>
                  <a:cubicBezTo>
                    <a:pt x="3501" y="0"/>
                    <a:pt x="3427" y="26"/>
                    <a:pt x="3358" y="89"/>
                  </a:cubicBezTo>
                  <a:cubicBezTo>
                    <a:pt x="1716" y="1456"/>
                    <a:pt x="622" y="3219"/>
                    <a:pt x="75" y="5286"/>
                  </a:cubicBezTo>
                  <a:cubicBezTo>
                    <a:pt x="1" y="5490"/>
                    <a:pt x="186" y="5625"/>
                    <a:pt x="369" y="5625"/>
                  </a:cubicBezTo>
                  <a:cubicBezTo>
                    <a:pt x="487" y="5625"/>
                    <a:pt x="605" y="5569"/>
                    <a:pt x="652" y="5438"/>
                  </a:cubicBezTo>
                  <a:cubicBezTo>
                    <a:pt x="1169" y="3462"/>
                    <a:pt x="2233" y="1791"/>
                    <a:pt x="3753" y="484"/>
                  </a:cubicBezTo>
                  <a:cubicBezTo>
                    <a:pt x="3987" y="296"/>
                    <a:pt x="3806" y="0"/>
                    <a:pt x="3571" y="0"/>
                  </a:cubicBezTo>
                  <a:close/>
                </a:path>
              </a:pathLst>
            </a:custGeom>
            <a:solidFill>
              <a:srgbClr val="836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22"/>
            <p:cNvSpPr/>
            <p:nvPr/>
          </p:nvSpPr>
          <p:spPr>
            <a:xfrm>
              <a:off x="5505925" y="3120925"/>
              <a:ext cx="53025" cy="26875"/>
            </a:xfrm>
            <a:custGeom>
              <a:avLst/>
              <a:gdLst/>
              <a:ahLst/>
              <a:cxnLst/>
              <a:rect l="l" t="t" r="r" b="b"/>
              <a:pathLst>
                <a:path w="2121" h="1075" extrusionOk="0">
                  <a:moveTo>
                    <a:pt x="1684" y="0"/>
                  </a:moveTo>
                  <a:cubicBezTo>
                    <a:pt x="1658" y="0"/>
                    <a:pt x="1631" y="3"/>
                    <a:pt x="1602" y="10"/>
                  </a:cubicBezTo>
                  <a:cubicBezTo>
                    <a:pt x="1146" y="71"/>
                    <a:pt x="690" y="253"/>
                    <a:pt x="325" y="526"/>
                  </a:cubicBezTo>
                  <a:cubicBezTo>
                    <a:pt x="0" y="677"/>
                    <a:pt x="149" y="1074"/>
                    <a:pt x="398" y="1074"/>
                  </a:cubicBezTo>
                  <a:cubicBezTo>
                    <a:pt x="451" y="1074"/>
                    <a:pt x="509" y="1056"/>
                    <a:pt x="569" y="1013"/>
                  </a:cubicBezTo>
                  <a:cubicBezTo>
                    <a:pt x="933" y="800"/>
                    <a:pt x="1298" y="648"/>
                    <a:pt x="1754" y="557"/>
                  </a:cubicBezTo>
                  <a:cubicBezTo>
                    <a:pt x="2120" y="501"/>
                    <a:pt x="2016" y="0"/>
                    <a:pt x="1684" y="0"/>
                  </a:cubicBezTo>
                  <a:close/>
                </a:path>
              </a:pathLst>
            </a:custGeom>
            <a:solidFill>
              <a:srgbClr val="836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22"/>
            <p:cNvSpPr/>
            <p:nvPr/>
          </p:nvSpPr>
          <p:spPr>
            <a:xfrm>
              <a:off x="5356000" y="3330125"/>
              <a:ext cx="410350" cy="186200"/>
            </a:xfrm>
            <a:custGeom>
              <a:avLst/>
              <a:gdLst/>
              <a:ahLst/>
              <a:cxnLst/>
              <a:rect l="l" t="t" r="r" b="b"/>
              <a:pathLst>
                <a:path w="16414" h="7448" extrusionOk="0">
                  <a:moveTo>
                    <a:pt x="16383" y="1"/>
                  </a:moveTo>
                  <a:cubicBezTo>
                    <a:pt x="13952" y="791"/>
                    <a:pt x="10973" y="1247"/>
                    <a:pt x="7842" y="1247"/>
                  </a:cubicBezTo>
                  <a:cubicBezTo>
                    <a:pt x="4985" y="1247"/>
                    <a:pt x="2280" y="852"/>
                    <a:pt x="0" y="213"/>
                  </a:cubicBezTo>
                  <a:lnTo>
                    <a:pt x="0" y="517"/>
                  </a:lnTo>
                  <a:cubicBezTo>
                    <a:pt x="0" y="3344"/>
                    <a:pt x="1398" y="5928"/>
                    <a:pt x="3800" y="7447"/>
                  </a:cubicBezTo>
                  <a:lnTo>
                    <a:pt x="12614" y="7447"/>
                  </a:lnTo>
                  <a:cubicBezTo>
                    <a:pt x="14985" y="5928"/>
                    <a:pt x="16414" y="3344"/>
                    <a:pt x="16414" y="517"/>
                  </a:cubicBezTo>
                  <a:cubicBezTo>
                    <a:pt x="16414" y="335"/>
                    <a:pt x="16414" y="183"/>
                    <a:pt x="16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22"/>
            <p:cNvSpPr/>
            <p:nvPr/>
          </p:nvSpPr>
          <p:spPr>
            <a:xfrm>
              <a:off x="5445650" y="3400750"/>
              <a:ext cx="45625" cy="45675"/>
            </a:xfrm>
            <a:custGeom>
              <a:avLst/>
              <a:gdLst/>
              <a:ahLst/>
              <a:cxnLst/>
              <a:rect l="l" t="t" r="r" b="b"/>
              <a:pathLst>
                <a:path w="1825" h="1827" extrusionOk="0">
                  <a:moveTo>
                    <a:pt x="962" y="1"/>
                  </a:moveTo>
                  <a:cubicBezTo>
                    <a:pt x="945" y="1"/>
                    <a:pt x="929" y="1"/>
                    <a:pt x="913" y="2"/>
                  </a:cubicBezTo>
                  <a:cubicBezTo>
                    <a:pt x="396" y="2"/>
                    <a:pt x="1" y="428"/>
                    <a:pt x="1" y="914"/>
                  </a:cubicBezTo>
                  <a:cubicBezTo>
                    <a:pt x="1" y="1401"/>
                    <a:pt x="396" y="1826"/>
                    <a:pt x="913" y="1826"/>
                  </a:cubicBezTo>
                  <a:cubicBezTo>
                    <a:pt x="1399" y="1826"/>
                    <a:pt x="1824" y="1431"/>
                    <a:pt x="1824" y="914"/>
                  </a:cubicBezTo>
                  <a:cubicBezTo>
                    <a:pt x="1824" y="415"/>
                    <a:pt x="1427"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22"/>
            <p:cNvSpPr/>
            <p:nvPr/>
          </p:nvSpPr>
          <p:spPr>
            <a:xfrm>
              <a:off x="5640950" y="3410675"/>
              <a:ext cx="25100" cy="24350"/>
            </a:xfrm>
            <a:custGeom>
              <a:avLst/>
              <a:gdLst/>
              <a:ahLst/>
              <a:cxnLst/>
              <a:rect l="l" t="t" r="r" b="b"/>
              <a:pathLst>
                <a:path w="1004" h="974" extrusionOk="0">
                  <a:moveTo>
                    <a:pt x="487" y="0"/>
                  </a:moveTo>
                  <a:cubicBezTo>
                    <a:pt x="244" y="0"/>
                    <a:pt x="0" y="213"/>
                    <a:pt x="0" y="487"/>
                  </a:cubicBezTo>
                  <a:cubicBezTo>
                    <a:pt x="0" y="760"/>
                    <a:pt x="244" y="973"/>
                    <a:pt x="487" y="973"/>
                  </a:cubicBezTo>
                  <a:cubicBezTo>
                    <a:pt x="760" y="973"/>
                    <a:pt x="1004" y="760"/>
                    <a:pt x="1004" y="487"/>
                  </a:cubicBezTo>
                  <a:cubicBezTo>
                    <a:pt x="1004" y="213"/>
                    <a:pt x="760" y="0"/>
                    <a:pt x="4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22"/>
            <p:cNvSpPr/>
            <p:nvPr/>
          </p:nvSpPr>
          <p:spPr>
            <a:xfrm>
              <a:off x="5548250" y="3436500"/>
              <a:ext cx="35725" cy="35750"/>
            </a:xfrm>
            <a:custGeom>
              <a:avLst/>
              <a:gdLst/>
              <a:ahLst/>
              <a:cxnLst/>
              <a:rect l="l" t="t" r="r" b="b"/>
              <a:pathLst>
                <a:path w="1429" h="1430" extrusionOk="0">
                  <a:moveTo>
                    <a:pt x="699" y="1"/>
                  </a:moveTo>
                  <a:cubicBezTo>
                    <a:pt x="335" y="1"/>
                    <a:pt x="0" y="305"/>
                    <a:pt x="0" y="700"/>
                  </a:cubicBezTo>
                  <a:cubicBezTo>
                    <a:pt x="0" y="1095"/>
                    <a:pt x="274" y="1430"/>
                    <a:pt x="699" y="1430"/>
                  </a:cubicBezTo>
                  <a:cubicBezTo>
                    <a:pt x="1094" y="1430"/>
                    <a:pt x="1429" y="1126"/>
                    <a:pt x="1429" y="700"/>
                  </a:cubicBezTo>
                  <a:cubicBezTo>
                    <a:pt x="1429" y="335"/>
                    <a:pt x="1094" y="1"/>
                    <a:pt x="6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4" name="Google Shape;474;p22"/>
          <p:cNvGrpSpPr/>
          <p:nvPr/>
        </p:nvGrpSpPr>
        <p:grpSpPr>
          <a:xfrm>
            <a:off x="128300" y="3872700"/>
            <a:ext cx="284225" cy="259150"/>
            <a:chOff x="1780700" y="3908400"/>
            <a:chExt cx="284225" cy="259150"/>
          </a:xfrm>
        </p:grpSpPr>
        <p:sp>
          <p:nvSpPr>
            <p:cNvPr id="475" name="Google Shape;475;p22"/>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22"/>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7" name="Google Shape;47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78" name="Google Shape;478;p22"/>
          <p:cNvSpPr txBox="1">
            <a:spLocks noGrp="1"/>
          </p:cNvSpPr>
          <p:nvPr>
            <p:ph type="subTitle" idx="1"/>
          </p:nvPr>
        </p:nvSpPr>
        <p:spPr>
          <a:xfrm>
            <a:off x="937625" y="2885875"/>
            <a:ext cx="2175300" cy="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79" name="Google Shape;479;p22"/>
          <p:cNvSpPr txBox="1">
            <a:spLocks noGrp="1"/>
          </p:cNvSpPr>
          <p:nvPr>
            <p:ph type="subTitle" idx="2"/>
          </p:nvPr>
        </p:nvSpPr>
        <p:spPr>
          <a:xfrm>
            <a:off x="3484347" y="2885875"/>
            <a:ext cx="2175300" cy="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80" name="Google Shape;480;p22"/>
          <p:cNvSpPr txBox="1">
            <a:spLocks noGrp="1"/>
          </p:cNvSpPr>
          <p:nvPr>
            <p:ph type="subTitle" idx="3"/>
          </p:nvPr>
        </p:nvSpPr>
        <p:spPr>
          <a:xfrm>
            <a:off x="6031075" y="2885875"/>
            <a:ext cx="2175300" cy="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81" name="Google Shape;481;p22"/>
          <p:cNvSpPr txBox="1">
            <a:spLocks noGrp="1"/>
          </p:cNvSpPr>
          <p:nvPr>
            <p:ph type="subTitle" idx="4"/>
          </p:nvPr>
        </p:nvSpPr>
        <p:spPr>
          <a:xfrm>
            <a:off x="937625" y="245177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82" name="Google Shape;482;p22"/>
          <p:cNvSpPr txBox="1">
            <a:spLocks noGrp="1"/>
          </p:cNvSpPr>
          <p:nvPr>
            <p:ph type="subTitle" idx="5"/>
          </p:nvPr>
        </p:nvSpPr>
        <p:spPr>
          <a:xfrm>
            <a:off x="3484350" y="245177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483" name="Google Shape;483;p22"/>
          <p:cNvSpPr txBox="1">
            <a:spLocks noGrp="1"/>
          </p:cNvSpPr>
          <p:nvPr>
            <p:ph type="subTitle" idx="6"/>
          </p:nvPr>
        </p:nvSpPr>
        <p:spPr>
          <a:xfrm>
            <a:off x="6031075" y="245177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65"/>
        <p:cNvGrpSpPr/>
        <p:nvPr/>
      </p:nvGrpSpPr>
      <p:grpSpPr>
        <a:xfrm>
          <a:off x="0" y="0"/>
          <a:ext cx="0" cy="0"/>
          <a:chOff x="0" y="0"/>
          <a:chExt cx="0" cy="0"/>
        </a:xfrm>
      </p:grpSpPr>
      <p:grpSp>
        <p:nvGrpSpPr>
          <p:cNvPr id="66" name="Google Shape;66;p4"/>
          <p:cNvGrpSpPr/>
          <p:nvPr/>
        </p:nvGrpSpPr>
        <p:grpSpPr>
          <a:xfrm flipH="1">
            <a:off x="-1825000" y="-1322000"/>
            <a:ext cx="11246450" cy="8731450"/>
            <a:chOff x="-1825000" y="-1322000"/>
            <a:chExt cx="11246450" cy="8731450"/>
          </a:xfrm>
        </p:grpSpPr>
        <p:sp>
          <p:nvSpPr>
            <p:cNvPr id="67" name="Google Shape;67;p4"/>
            <p:cNvSpPr/>
            <p:nvPr/>
          </p:nvSpPr>
          <p:spPr>
            <a:xfrm>
              <a:off x="-1703425" y="-1088375"/>
              <a:ext cx="3883850" cy="371175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4"/>
            <p:cNvSpPr/>
            <p:nvPr/>
          </p:nvSpPr>
          <p:spPr>
            <a:xfrm>
              <a:off x="5393225" y="-1322000"/>
              <a:ext cx="3671075" cy="3510325"/>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4"/>
            <p:cNvSpPr/>
            <p:nvPr/>
          </p:nvSpPr>
          <p:spPr>
            <a:xfrm>
              <a:off x="4946400" y="2461725"/>
              <a:ext cx="4475050" cy="427662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4"/>
            <p:cNvSpPr/>
            <p:nvPr/>
          </p:nvSpPr>
          <p:spPr>
            <a:xfrm>
              <a:off x="-1825000" y="3016125"/>
              <a:ext cx="4595850" cy="4393325"/>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 name="Google Shape;71;p4"/>
          <p:cNvGrpSpPr/>
          <p:nvPr/>
        </p:nvGrpSpPr>
        <p:grpSpPr>
          <a:xfrm>
            <a:off x="514325" y="321509"/>
            <a:ext cx="8111823" cy="4479292"/>
            <a:chOff x="629450" y="818700"/>
            <a:chExt cx="6341325" cy="4054025"/>
          </a:xfrm>
        </p:grpSpPr>
        <p:sp>
          <p:nvSpPr>
            <p:cNvPr id="72" name="Google Shape;72;p4"/>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4"/>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4"/>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4"/>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 name="Google Shape;76;p4"/>
          <p:cNvGrpSpPr/>
          <p:nvPr/>
        </p:nvGrpSpPr>
        <p:grpSpPr>
          <a:xfrm>
            <a:off x="8749400" y="885925"/>
            <a:ext cx="284225" cy="259150"/>
            <a:chOff x="1780700" y="3908400"/>
            <a:chExt cx="284225" cy="259150"/>
          </a:xfrm>
        </p:grpSpPr>
        <p:sp>
          <p:nvSpPr>
            <p:cNvPr id="77" name="Google Shape;77;p4"/>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4"/>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9" name="Google Shape;79;p4"/>
          <p:cNvGrpSpPr/>
          <p:nvPr/>
        </p:nvGrpSpPr>
        <p:grpSpPr>
          <a:xfrm rot="2700000">
            <a:off x="8257240" y="606579"/>
            <a:ext cx="645124" cy="950697"/>
            <a:chOff x="983575" y="3384850"/>
            <a:chExt cx="1414925" cy="2085125"/>
          </a:xfrm>
        </p:grpSpPr>
        <p:sp>
          <p:nvSpPr>
            <p:cNvPr id="80" name="Google Shape;80;p4"/>
            <p:cNvSpPr/>
            <p:nvPr/>
          </p:nvSpPr>
          <p:spPr>
            <a:xfrm>
              <a:off x="983575" y="4221500"/>
              <a:ext cx="1414925" cy="1248475"/>
            </a:xfrm>
            <a:custGeom>
              <a:avLst/>
              <a:gdLst/>
              <a:ahLst/>
              <a:cxnLst/>
              <a:rect l="l" t="t" r="r" b="b"/>
              <a:pathLst>
                <a:path w="56597" h="49939" extrusionOk="0">
                  <a:moveTo>
                    <a:pt x="28312" y="0"/>
                  </a:moveTo>
                  <a:cubicBezTo>
                    <a:pt x="18374" y="0"/>
                    <a:pt x="8987" y="5969"/>
                    <a:pt x="5107" y="15775"/>
                  </a:cubicBezTo>
                  <a:cubicBezTo>
                    <a:pt x="0" y="28571"/>
                    <a:pt x="6292" y="43100"/>
                    <a:pt x="19089" y="48177"/>
                  </a:cubicBezTo>
                  <a:cubicBezTo>
                    <a:pt x="22110" y="49372"/>
                    <a:pt x="25224" y="49939"/>
                    <a:pt x="28286" y="49939"/>
                  </a:cubicBezTo>
                  <a:cubicBezTo>
                    <a:pt x="38223" y="49939"/>
                    <a:pt x="47610" y="43970"/>
                    <a:pt x="51491" y="34164"/>
                  </a:cubicBezTo>
                  <a:cubicBezTo>
                    <a:pt x="56597" y="21337"/>
                    <a:pt x="50305" y="6839"/>
                    <a:pt x="37508" y="1763"/>
                  </a:cubicBezTo>
                  <a:cubicBezTo>
                    <a:pt x="34487" y="567"/>
                    <a:pt x="31373" y="0"/>
                    <a:pt x="28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4"/>
            <p:cNvSpPr/>
            <p:nvPr/>
          </p:nvSpPr>
          <p:spPr>
            <a:xfrm>
              <a:off x="1065625" y="3435000"/>
              <a:ext cx="588200" cy="971150"/>
            </a:xfrm>
            <a:custGeom>
              <a:avLst/>
              <a:gdLst/>
              <a:ahLst/>
              <a:cxnLst/>
              <a:rect l="l" t="t" r="r" b="b"/>
              <a:pathLst>
                <a:path w="23528" h="38846" extrusionOk="0">
                  <a:moveTo>
                    <a:pt x="11035" y="0"/>
                  </a:moveTo>
                  <a:lnTo>
                    <a:pt x="1" y="3921"/>
                  </a:lnTo>
                  <a:lnTo>
                    <a:pt x="12524" y="38846"/>
                  </a:lnTo>
                  <a:lnTo>
                    <a:pt x="23527" y="34894"/>
                  </a:lnTo>
                  <a:lnTo>
                    <a:pt x="11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4"/>
            <p:cNvSpPr/>
            <p:nvPr/>
          </p:nvSpPr>
          <p:spPr>
            <a:xfrm>
              <a:off x="1005600" y="3384850"/>
              <a:ext cx="391375" cy="183500"/>
            </a:xfrm>
            <a:custGeom>
              <a:avLst/>
              <a:gdLst/>
              <a:ahLst/>
              <a:cxnLst/>
              <a:rect l="l" t="t" r="r" b="b"/>
              <a:pathLst>
                <a:path w="15655" h="7340" extrusionOk="0">
                  <a:moveTo>
                    <a:pt x="14043" y="1"/>
                  </a:moveTo>
                  <a:cubicBezTo>
                    <a:pt x="13871" y="1"/>
                    <a:pt x="13697" y="30"/>
                    <a:pt x="13527" y="91"/>
                  </a:cubicBezTo>
                  <a:lnTo>
                    <a:pt x="1156" y="4529"/>
                  </a:lnTo>
                  <a:cubicBezTo>
                    <a:pt x="396" y="4772"/>
                    <a:pt x="1" y="5623"/>
                    <a:pt x="274" y="6383"/>
                  </a:cubicBezTo>
                  <a:cubicBezTo>
                    <a:pt x="491" y="6985"/>
                    <a:pt x="1051" y="7339"/>
                    <a:pt x="1653" y="7339"/>
                  </a:cubicBezTo>
                  <a:cubicBezTo>
                    <a:pt x="1810" y="7339"/>
                    <a:pt x="1971" y="7315"/>
                    <a:pt x="2128" y="7265"/>
                  </a:cubicBezTo>
                  <a:lnTo>
                    <a:pt x="14530" y="2827"/>
                  </a:lnTo>
                  <a:cubicBezTo>
                    <a:pt x="15229" y="2553"/>
                    <a:pt x="15654" y="1702"/>
                    <a:pt x="15381" y="942"/>
                  </a:cubicBezTo>
                  <a:cubicBezTo>
                    <a:pt x="15192" y="352"/>
                    <a:pt x="14637" y="1"/>
                    <a:pt x="14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4"/>
            <p:cNvSpPr/>
            <p:nvPr/>
          </p:nvSpPr>
          <p:spPr>
            <a:xfrm>
              <a:off x="1758650" y="4605850"/>
              <a:ext cx="448375" cy="282075"/>
            </a:xfrm>
            <a:custGeom>
              <a:avLst/>
              <a:gdLst/>
              <a:ahLst/>
              <a:cxnLst/>
              <a:rect l="l" t="t" r="r" b="b"/>
              <a:pathLst>
                <a:path w="17935" h="11283" extrusionOk="0">
                  <a:moveTo>
                    <a:pt x="12419" y="1"/>
                  </a:moveTo>
                  <a:cubicBezTo>
                    <a:pt x="11860" y="1"/>
                    <a:pt x="11248" y="58"/>
                    <a:pt x="10579" y="188"/>
                  </a:cubicBezTo>
                  <a:cubicBezTo>
                    <a:pt x="4651" y="1343"/>
                    <a:pt x="1" y="9337"/>
                    <a:pt x="1" y="9337"/>
                  </a:cubicBezTo>
                  <a:lnTo>
                    <a:pt x="8876" y="11282"/>
                  </a:lnTo>
                  <a:lnTo>
                    <a:pt x="17934" y="3592"/>
                  </a:lnTo>
                  <a:cubicBezTo>
                    <a:pt x="17934" y="3592"/>
                    <a:pt x="16833" y="1"/>
                    <a:pt x="12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4"/>
            <p:cNvSpPr/>
            <p:nvPr/>
          </p:nvSpPr>
          <p:spPr>
            <a:xfrm>
              <a:off x="1157575" y="4696400"/>
              <a:ext cx="1129225" cy="687200"/>
            </a:xfrm>
            <a:custGeom>
              <a:avLst/>
              <a:gdLst/>
              <a:ahLst/>
              <a:cxnLst/>
              <a:rect l="l" t="t" r="r" b="b"/>
              <a:pathLst>
                <a:path w="45169" h="27488" extrusionOk="0">
                  <a:moveTo>
                    <a:pt x="42008" y="1"/>
                  </a:moveTo>
                  <a:lnTo>
                    <a:pt x="42008" y="1"/>
                  </a:lnTo>
                  <a:cubicBezTo>
                    <a:pt x="41339" y="730"/>
                    <a:pt x="40579" y="1369"/>
                    <a:pt x="39698" y="1916"/>
                  </a:cubicBezTo>
                  <a:cubicBezTo>
                    <a:pt x="37753" y="3039"/>
                    <a:pt x="35517" y="3460"/>
                    <a:pt x="33251" y="3460"/>
                  </a:cubicBezTo>
                  <a:cubicBezTo>
                    <a:pt x="32083" y="3460"/>
                    <a:pt x="30906" y="3348"/>
                    <a:pt x="29758" y="3162"/>
                  </a:cubicBezTo>
                  <a:cubicBezTo>
                    <a:pt x="26384" y="2645"/>
                    <a:pt x="23132" y="1490"/>
                    <a:pt x="19758" y="1004"/>
                  </a:cubicBezTo>
                  <a:cubicBezTo>
                    <a:pt x="18340" y="788"/>
                    <a:pt x="16897" y="680"/>
                    <a:pt x="15455" y="680"/>
                  </a:cubicBezTo>
                  <a:cubicBezTo>
                    <a:pt x="13651" y="680"/>
                    <a:pt x="11848" y="848"/>
                    <a:pt x="10092" y="1186"/>
                  </a:cubicBezTo>
                  <a:cubicBezTo>
                    <a:pt x="7600" y="1673"/>
                    <a:pt x="5077" y="2524"/>
                    <a:pt x="3071" y="4104"/>
                  </a:cubicBezTo>
                  <a:cubicBezTo>
                    <a:pt x="1673" y="5229"/>
                    <a:pt x="578" y="6688"/>
                    <a:pt x="1" y="8360"/>
                  </a:cubicBezTo>
                  <a:cubicBezTo>
                    <a:pt x="183" y="10001"/>
                    <a:pt x="518" y="11642"/>
                    <a:pt x="1125" y="13223"/>
                  </a:cubicBezTo>
                  <a:cubicBezTo>
                    <a:pt x="4280" y="22018"/>
                    <a:pt x="12566" y="27487"/>
                    <a:pt x="21386" y="27487"/>
                  </a:cubicBezTo>
                  <a:cubicBezTo>
                    <a:pt x="23783" y="27487"/>
                    <a:pt x="26219" y="27083"/>
                    <a:pt x="28603" y="26232"/>
                  </a:cubicBezTo>
                  <a:cubicBezTo>
                    <a:pt x="39363" y="22372"/>
                    <a:pt x="45169" y="10852"/>
                    <a:pt x="42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4"/>
            <p:cNvSpPr/>
            <p:nvPr/>
          </p:nvSpPr>
          <p:spPr>
            <a:xfrm>
              <a:off x="1150750" y="4406125"/>
              <a:ext cx="244700" cy="430125"/>
            </a:xfrm>
            <a:custGeom>
              <a:avLst/>
              <a:gdLst/>
              <a:ahLst/>
              <a:cxnLst/>
              <a:rect l="l" t="t" r="r" b="b"/>
              <a:pathLst>
                <a:path w="9788" h="17205" extrusionOk="0">
                  <a:moveTo>
                    <a:pt x="9788" y="1"/>
                  </a:moveTo>
                  <a:lnTo>
                    <a:pt x="9788" y="1"/>
                  </a:lnTo>
                  <a:cubicBezTo>
                    <a:pt x="8268" y="761"/>
                    <a:pt x="6809" y="1824"/>
                    <a:pt x="5593" y="3040"/>
                  </a:cubicBezTo>
                  <a:cubicBezTo>
                    <a:pt x="4347" y="4256"/>
                    <a:pt x="3313" y="5654"/>
                    <a:pt x="2432" y="7174"/>
                  </a:cubicBezTo>
                  <a:cubicBezTo>
                    <a:pt x="1611" y="8694"/>
                    <a:pt x="912" y="10335"/>
                    <a:pt x="547" y="12037"/>
                  </a:cubicBezTo>
                  <a:cubicBezTo>
                    <a:pt x="152" y="13739"/>
                    <a:pt x="0" y="15502"/>
                    <a:pt x="152" y="17205"/>
                  </a:cubicBezTo>
                  <a:cubicBezTo>
                    <a:pt x="395" y="15502"/>
                    <a:pt x="730" y="13861"/>
                    <a:pt x="1216" y="12220"/>
                  </a:cubicBezTo>
                  <a:cubicBezTo>
                    <a:pt x="1763" y="10639"/>
                    <a:pt x="2402" y="9089"/>
                    <a:pt x="3253" y="7630"/>
                  </a:cubicBezTo>
                  <a:cubicBezTo>
                    <a:pt x="4073" y="6201"/>
                    <a:pt x="5016" y="4834"/>
                    <a:pt x="6140" y="3527"/>
                  </a:cubicBezTo>
                  <a:cubicBezTo>
                    <a:pt x="7204" y="2250"/>
                    <a:pt x="8450" y="1065"/>
                    <a:pt x="9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4"/>
            <p:cNvSpPr/>
            <p:nvPr/>
          </p:nvSpPr>
          <p:spPr>
            <a:xfrm>
              <a:off x="1131750" y="3555825"/>
              <a:ext cx="269025" cy="728750"/>
            </a:xfrm>
            <a:custGeom>
              <a:avLst/>
              <a:gdLst/>
              <a:ahLst/>
              <a:cxnLst/>
              <a:rect l="l" t="t" r="r" b="b"/>
              <a:pathLst>
                <a:path w="10761" h="29150" extrusionOk="0">
                  <a:moveTo>
                    <a:pt x="0" y="0"/>
                  </a:moveTo>
                  <a:lnTo>
                    <a:pt x="0" y="0"/>
                  </a:lnTo>
                  <a:cubicBezTo>
                    <a:pt x="760" y="2462"/>
                    <a:pt x="1581" y="4955"/>
                    <a:pt x="2432" y="7417"/>
                  </a:cubicBezTo>
                  <a:cubicBezTo>
                    <a:pt x="3253" y="9879"/>
                    <a:pt x="4104" y="12310"/>
                    <a:pt x="4985" y="14742"/>
                  </a:cubicBezTo>
                  <a:cubicBezTo>
                    <a:pt x="5867" y="17174"/>
                    <a:pt x="6779" y="19605"/>
                    <a:pt x="7721" y="22006"/>
                  </a:cubicBezTo>
                  <a:cubicBezTo>
                    <a:pt x="8663" y="24408"/>
                    <a:pt x="9666" y="26779"/>
                    <a:pt x="10760" y="29149"/>
                  </a:cubicBezTo>
                  <a:cubicBezTo>
                    <a:pt x="10001" y="26687"/>
                    <a:pt x="9241" y="24195"/>
                    <a:pt x="8390" y="21733"/>
                  </a:cubicBezTo>
                  <a:cubicBezTo>
                    <a:pt x="7569" y="19271"/>
                    <a:pt x="6687" y="16839"/>
                    <a:pt x="5836" y="14408"/>
                  </a:cubicBezTo>
                  <a:cubicBezTo>
                    <a:pt x="4924" y="11976"/>
                    <a:pt x="4013" y="9544"/>
                    <a:pt x="3040" y="7143"/>
                  </a:cubicBezTo>
                  <a:cubicBezTo>
                    <a:pt x="2098" y="4742"/>
                    <a:pt x="1125" y="237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4"/>
            <p:cNvSpPr/>
            <p:nvPr/>
          </p:nvSpPr>
          <p:spPr>
            <a:xfrm>
              <a:off x="1483575" y="4852175"/>
              <a:ext cx="167975" cy="168725"/>
            </a:xfrm>
            <a:custGeom>
              <a:avLst/>
              <a:gdLst/>
              <a:ahLst/>
              <a:cxnLst/>
              <a:rect l="l" t="t" r="r" b="b"/>
              <a:pathLst>
                <a:path w="6719" h="6749" fill="none" extrusionOk="0">
                  <a:moveTo>
                    <a:pt x="6140" y="2372"/>
                  </a:moveTo>
                  <a:cubicBezTo>
                    <a:pt x="6718" y="3922"/>
                    <a:pt x="5897" y="5594"/>
                    <a:pt x="4378" y="6171"/>
                  </a:cubicBezTo>
                  <a:cubicBezTo>
                    <a:pt x="2797" y="6749"/>
                    <a:pt x="1125" y="5898"/>
                    <a:pt x="578" y="4378"/>
                  </a:cubicBezTo>
                  <a:cubicBezTo>
                    <a:pt x="1" y="2828"/>
                    <a:pt x="821" y="1156"/>
                    <a:pt x="2341" y="578"/>
                  </a:cubicBezTo>
                  <a:cubicBezTo>
                    <a:pt x="3861" y="1"/>
                    <a:pt x="5593" y="822"/>
                    <a:pt x="6140" y="2372"/>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4"/>
            <p:cNvSpPr/>
            <p:nvPr/>
          </p:nvSpPr>
          <p:spPr>
            <a:xfrm>
              <a:off x="1797400" y="5007950"/>
              <a:ext cx="114775" cy="114775"/>
            </a:xfrm>
            <a:custGeom>
              <a:avLst/>
              <a:gdLst/>
              <a:ahLst/>
              <a:cxnLst/>
              <a:rect l="l" t="t" r="r" b="b"/>
              <a:pathLst>
                <a:path w="4591" h="4591" fill="none" extrusionOk="0">
                  <a:moveTo>
                    <a:pt x="3162" y="457"/>
                  </a:moveTo>
                  <a:cubicBezTo>
                    <a:pt x="4165" y="943"/>
                    <a:pt x="4591" y="2129"/>
                    <a:pt x="4104" y="3132"/>
                  </a:cubicBezTo>
                  <a:cubicBezTo>
                    <a:pt x="3648" y="4135"/>
                    <a:pt x="2433" y="4591"/>
                    <a:pt x="1430" y="4104"/>
                  </a:cubicBezTo>
                  <a:cubicBezTo>
                    <a:pt x="427" y="3618"/>
                    <a:pt x="1" y="2433"/>
                    <a:pt x="487" y="1430"/>
                  </a:cubicBezTo>
                  <a:cubicBezTo>
                    <a:pt x="943" y="427"/>
                    <a:pt x="2159" y="1"/>
                    <a:pt x="3162" y="457"/>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4"/>
            <p:cNvSpPr/>
            <p:nvPr/>
          </p:nvSpPr>
          <p:spPr>
            <a:xfrm>
              <a:off x="1966875" y="4859775"/>
              <a:ext cx="101075" cy="101100"/>
            </a:xfrm>
            <a:custGeom>
              <a:avLst/>
              <a:gdLst/>
              <a:ahLst/>
              <a:cxnLst/>
              <a:rect l="l" t="t" r="r" b="b"/>
              <a:pathLst>
                <a:path w="4043" h="4044" fill="none" extrusionOk="0">
                  <a:moveTo>
                    <a:pt x="3678" y="1429"/>
                  </a:moveTo>
                  <a:cubicBezTo>
                    <a:pt x="4043" y="2341"/>
                    <a:pt x="3526" y="3344"/>
                    <a:pt x="2614" y="3709"/>
                  </a:cubicBezTo>
                  <a:cubicBezTo>
                    <a:pt x="1702" y="4043"/>
                    <a:pt x="699" y="3557"/>
                    <a:pt x="335" y="2645"/>
                  </a:cubicBezTo>
                  <a:cubicBezTo>
                    <a:pt x="0" y="1733"/>
                    <a:pt x="487" y="700"/>
                    <a:pt x="1398" y="366"/>
                  </a:cubicBezTo>
                  <a:cubicBezTo>
                    <a:pt x="2371" y="1"/>
                    <a:pt x="3374" y="457"/>
                    <a:pt x="3678" y="1429"/>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4"/>
            <p:cNvSpPr/>
            <p:nvPr/>
          </p:nvSpPr>
          <p:spPr>
            <a:xfrm>
              <a:off x="1530700" y="5109025"/>
              <a:ext cx="93475" cy="92725"/>
            </a:xfrm>
            <a:custGeom>
              <a:avLst/>
              <a:gdLst/>
              <a:ahLst/>
              <a:cxnLst/>
              <a:rect l="l" t="t" r="r" b="b"/>
              <a:pathLst>
                <a:path w="3739" h="3709" fill="none" extrusionOk="0">
                  <a:moveTo>
                    <a:pt x="3435" y="1277"/>
                  </a:moveTo>
                  <a:cubicBezTo>
                    <a:pt x="3739" y="2159"/>
                    <a:pt x="3283" y="3101"/>
                    <a:pt x="2432" y="3405"/>
                  </a:cubicBezTo>
                  <a:cubicBezTo>
                    <a:pt x="1550" y="3709"/>
                    <a:pt x="608" y="3253"/>
                    <a:pt x="304" y="2432"/>
                  </a:cubicBezTo>
                  <a:cubicBezTo>
                    <a:pt x="0" y="1551"/>
                    <a:pt x="456" y="609"/>
                    <a:pt x="1307" y="305"/>
                  </a:cubicBezTo>
                  <a:cubicBezTo>
                    <a:pt x="2189" y="1"/>
                    <a:pt x="3131" y="457"/>
                    <a:pt x="3435" y="1277"/>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4"/>
            <p:cNvSpPr/>
            <p:nvPr/>
          </p:nvSpPr>
          <p:spPr>
            <a:xfrm>
              <a:off x="1298175" y="4950200"/>
              <a:ext cx="72950" cy="72975"/>
            </a:xfrm>
            <a:custGeom>
              <a:avLst/>
              <a:gdLst/>
              <a:ahLst/>
              <a:cxnLst/>
              <a:rect l="l" t="t" r="r" b="b"/>
              <a:pathLst>
                <a:path w="2918" h="2919" fill="none" extrusionOk="0">
                  <a:moveTo>
                    <a:pt x="2705" y="1034"/>
                  </a:moveTo>
                  <a:cubicBezTo>
                    <a:pt x="2918" y="1703"/>
                    <a:pt x="2584" y="2463"/>
                    <a:pt x="1915" y="2706"/>
                  </a:cubicBezTo>
                  <a:cubicBezTo>
                    <a:pt x="1216" y="2919"/>
                    <a:pt x="456" y="2585"/>
                    <a:pt x="243" y="1916"/>
                  </a:cubicBezTo>
                  <a:cubicBezTo>
                    <a:pt x="0" y="1217"/>
                    <a:pt x="334" y="457"/>
                    <a:pt x="1033" y="244"/>
                  </a:cubicBezTo>
                  <a:cubicBezTo>
                    <a:pt x="1702" y="1"/>
                    <a:pt x="2462" y="335"/>
                    <a:pt x="2705" y="1034"/>
                  </a:cubicBezTo>
                  <a:close/>
                </a:path>
              </a:pathLst>
            </a:custGeom>
            <a:noFill/>
            <a:ln w="1292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4"/>
            <p:cNvSpPr/>
            <p:nvPr/>
          </p:nvSpPr>
          <p:spPr>
            <a:xfrm>
              <a:off x="1595275" y="4380300"/>
              <a:ext cx="184675" cy="184675"/>
            </a:xfrm>
            <a:custGeom>
              <a:avLst/>
              <a:gdLst/>
              <a:ahLst/>
              <a:cxnLst/>
              <a:rect l="l" t="t" r="r" b="b"/>
              <a:pathLst>
                <a:path w="7387" h="7387" fill="none" extrusionOk="0">
                  <a:moveTo>
                    <a:pt x="6779" y="2584"/>
                  </a:moveTo>
                  <a:cubicBezTo>
                    <a:pt x="7387" y="4286"/>
                    <a:pt x="6505" y="6140"/>
                    <a:pt x="4803" y="6778"/>
                  </a:cubicBezTo>
                  <a:cubicBezTo>
                    <a:pt x="3101" y="7386"/>
                    <a:pt x="1217" y="6505"/>
                    <a:pt x="609" y="4803"/>
                  </a:cubicBezTo>
                  <a:cubicBezTo>
                    <a:pt x="1" y="3070"/>
                    <a:pt x="882" y="1216"/>
                    <a:pt x="2584" y="608"/>
                  </a:cubicBezTo>
                  <a:cubicBezTo>
                    <a:pt x="4287" y="0"/>
                    <a:pt x="6171" y="882"/>
                    <a:pt x="6779" y="2584"/>
                  </a:cubicBezTo>
                  <a:close/>
                </a:path>
              </a:pathLst>
            </a:custGeom>
            <a:noFill/>
            <a:ln w="136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4"/>
            <p:cNvSpPr/>
            <p:nvPr/>
          </p:nvSpPr>
          <p:spPr>
            <a:xfrm>
              <a:off x="1904550" y="4444875"/>
              <a:ext cx="103375" cy="103375"/>
            </a:xfrm>
            <a:custGeom>
              <a:avLst/>
              <a:gdLst/>
              <a:ahLst/>
              <a:cxnLst/>
              <a:rect l="l" t="t" r="r" b="b"/>
              <a:pathLst>
                <a:path w="4135" h="4135" fill="none" extrusionOk="0">
                  <a:moveTo>
                    <a:pt x="3800" y="1460"/>
                  </a:moveTo>
                  <a:cubicBezTo>
                    <a:pt x="4135" y="2402"/>
                    <a:pt x="3648" y="3466"/>
                    <a:pt x="2676" y="3800"/>
                  </a:cubicBezTo>
                  <a:cubicBezTo>
                    <a:pt x="1733" y="4135"/>
                    <a:pt x="669" y="3648"/>
                    <a:pt x="335" y="2706"/>
                  </a:cubicBezTo>
                  <a:cubicBezTo>
                    <a:pt x="1" y="1764"/>
                    <a:pt x="487" y="700"/>
                    <a:pt x="1429" y="335"/>
                  </a:cubicBezTo>
                  <a:cubicBezTo>
                    <a:pt x="2372" y="1"/>
                    <a:pt x="3435" y="487"/>
                    <a:pt x="3800" y="1460"/>
                  </a:cubicBezTo>
                  <a:close/>
                </a:path>
              </a:pathLst>
            </a:custGeom>
            <a:noFill/>
            <a:ln w="136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4"/>
            <p:cNvSpPr/>
            <p:nvPr/>
          </p:nvSpPr>
          <p:spPr>
            <a:xfrm>
              <a:off x="1442550" y="4555075"/>
              <a:ext cx="72975" cy="74475"/>
            </a:xfrm>
            <a:custGeom>
              <a:avLst/>
              <a:gdLst/>
              <a:ahLst/>
              <a:cxnLst/>
              <a:rect l="l" t="t" r="r" b="b"/>
              <a:pathLst>
                <a:path w="2919" h="2979" fill="none" extrusionOk="0">
                  <a:moveTo>
                    <a:pt x="2705" y="1064"/>
                  </a:moveTo>
                  <a:cubicBezTo>
                    <a:pt x="2918" y="1763"/>
                    <a:pt x="2584" y="2523"/>
                    <a:pt x="1915" y="2736"/>
                  </a:cubicBezTo>
                  <a:cubicBezTo>
                    <a:pt x="1216" y="2979"/>
                    <a:pt x="456" y="2614"/>
                    <a:pt x="243" y="1946"/>
                  </a:cubicBezTo>
                  <a:cubicBezTo>
                    <a:pt x="0" y="1246"/>
                    <a:pt x="335" y="487"/>
                    <a:pt x="1034" y="274"/>
                  </a:cubicBezTo>
                  <a:cubicBezTo>
                    <a:pt x="1702" y="0"/>
                    <a:pt x="2432" y="395"/>
                    <a:pt x="2705" y="1064"/>
                  </a:cubicBezTo>
                  <a:close/>
                </a:path>
              </a:pathLst>
            </a:custGeom>
            <a:noFill/>
            <a:ln w="136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5" name="Google Shape;95;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6" name="Google Shape;96;p4"/>
          <p:cNvSpPr txBox="1">
            <a:spLocks noGrp="1"/>
          </p:cNvSpPr>
          <p:nvPr>
            <p:ph type="body" idx="1"/>
          </p:nvPr>
        </p:nvSpPr>
        <p:spPr>
          <a:xfrm>
            <a:off x="720000" y="1215751"/>
            <a:ext cx="7704000" cy="4065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sz="1200">
                <a:latin typeface="Lexend"/>
                <a:ea typeface="Lexend"/>
                <a:cs typeface="Lexend"/>
                <a:sym typeface="Lexend"/>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97"/>
        <p:cNvGrpSpPr/>
        <p:nvPr/>
      </p:nvGrpSpPr>
      <p:grpSpPr>
        <a:xfrm>
          <a:off x="0" y="0"/>
          <a:ext cx="0" cy="0"/>
          <a:chOff x="0" y="0"/>
          <a:chExt cx="0" cy="0"/>
        </a:xfrm>
      </p:grpSpPr>
      <p:grpSp>
        <p:nvGrpSpPr>
          <p:cNvPr id="98" name="Google Shape;98;p5"/>
          <p:cNvGrpSpPr/>
          <p:nvPr/>
        </p:nvGrpSpPr>
        <p:grpSpPr>
          <a:xfrm>
            <a:off x="-2645656" y="-2298528"/>
            <a:ext cx="13223376" cy="8902946"/>
            <a:chOff x="-2645656" y="-2298528"/>
            <a:chExt cx="13223376" cy="8902946"/>
          </a:xfrm>
        </p:grpSpPr>
        <p:sp>
          <p:nvSpPr>
            <p:cNvPr id="99" name="Google Shape;99;p5"/>
            <p:cNvSpPr/>
            <p:nvPr/>
          </p:nvSpPr>
          <p:spPr>
            <a:xfrm rot="6853351">
              <a:off x="4611312" y="-16219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5"/>
            <p:cNvSpPr/>
            <p:nvPr/>
          </p:nvSpPr>
          <p:spPr>
            <a:xfrm rot="-3039660">
              <a:off x="6221213" y="2139957"/>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5"/>
            <p:cNvSpPr/>
            <p:nvPr/>
          </p:nvSpPr>
          <p:spPr>
            <a:xfrm rot="4998595">
              <a:off x="1046975" y="199466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5"/>
            <p:cNvSpPr/>
            <p:nvPr/>
          </p:nvSpPr>
          <p:spPr>
            <a:xfrm rot="-3326727">
              <a:off x="-1831065" y="375058"/>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 name="Google Shape;103;p5"/>
          <p:cNvGrpSpPr/>
          <p:nvPr/>
        </p:nvGrpSpPr>
        <p:grpSpPr>
          <a:xfrm>
            <a:off x="514325" y="321509"/>
            <a:ext cx="8111823" cy="4479292"/>
            <a:chOff x="629450" y="818700"/>
            <a:chExt cx="6341325" cy="4054025"/>
          </a:xfrm>
        </p:grpSpPr>
        <p:sp>
          <p:nvSpPr>
            <p:cNvPr id="104" name="Google Shape;104;p5"/>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5"/>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5"/>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5"/>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 name="Google Shape;108;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9" name="Google Shape;109;p5"/>
          <p:cNvSpPr txBox="1">
            <a:spLocks noGrp="1"/>
          </p:cNvSpPr>
          <p:nvPr>
            <p:ph type="subTitle" idx="1"/>
          </p:nvPr>
        </p:nvSpPr>
        <p:spPr>
          <a:xfrm>
            <a:off x="48266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10" name="Google Shape;110;p5"/>
          <p:cNvSpPr txBox="1">
            <a:spLocks noGrp="1"/>
          </p:cNvSpPr>
          <p:nvPr>
            <p:ph type="subTitle" idx="2"/>
          </p:nvPr>
        </p:nvSpPr>
        <p:spPr>
          <a:xfrm>
            <a:off x="18119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11" name="Google Shape;111;p5"/>
          <p:cNvSpPr txBox="1">
            <a:spLocks noGrp="1"/>
          </p:cNvSpPr>
          <p:nvPr>
            <p:ph type="subTitle" idx="3"/>
          </p:nvPr>
        </p:nvSpPr>
        <p:spPr>
          <a:xfrm>
            <a:off x="48266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12" name="Google Shape;112;p5"/>
          <p:cNvSpPr txBox="1">
            <a:spLocks noGrp="1"/>
          </p:cNvSpPr>
          <p:nvPr>
            <p:ph type="subTitle" idx="4"/>
          </p:nvPr>
        </p:nvSpPr>
        <p:spPr>
          <a:xfrm>
            <a:off x="18119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400" b="1">
                <a:solidFill>
                  <a:schemeClr val="accent6"/>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113"/>
        <p:cNvGrpSpPr/>
        <p:nvPr/>
      </p:nvGrpSpPr>
      <p:grpSpPr>
        <a:xfrm>
          <a:off x="0" y="0"/>
          <a:ext cx="0" cy="0"/>
          <a:chOff x="0" y="0"/>
          <a:chExt cx="0" cy="0"/>
        </a:xfrm>
      </p:grpSpPr>
      <p:grpSp>
        <p:nvGrpSpPr>
          <p:cNvPr id="114" name="Google Shape;114;p6"/>
          <p:cNvGrpSpPr/>
          <p:nvPr/>
        </p:nvGrpSpPr>
        <p:grpSpPr>
          <a:xfrm>
            <a:off x="-2977856" y="-2191753"/>
            <a:ext cx="13339551" cy="8820221"/>
            <a:chOff x="-2977856" y="-2191753"/>
            <a:chExt cx="13339551" cy="8820221"/>
          </a:xfrm>
        </p:grpSpPr>
        <p:sp>
          <p:nvSpPr>
            <p:cNvPr id="115" name="Google Shape;115;p6"/>
            <p:cNvSpPr/>
            <p:nvPr/>
          </p:nvSpPr>
          <p:spPr>
            <a:xfrm rot="6853351">
              <a:off x="4194812" y="-1515210"/>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6"/>
            <p:cNvSpPr/>
            <p:nvPr/>
          </p:nvSpPr>
          <p:spPr>
            <a:xfrm rot="-3039660">
              <a:off x="6005188" y="179479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6"/>
            <p:cNvSpPr/>
            <p:nvPr/>
          </p:nvSpPr>
          <p:spPr>
            <a:xfrm rot="4998595">
              <a:off x="1539575" y="20187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6"/>
            <p:cNvSpPr/>
            <p:nvPr/>
          </p:nvSpPr>
          <p:spPr>
            <a:xfrm rot="-3326727">
              <a:off x="-2163265" y="375058"/>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 name="Google Shape;119;p6"/>
          <p:cNvGrpSpPr/>
          <p:nvPr/>
        </p:nvGrpSpPr>
        <p:grpSpPr>
          <a:xfrm>
            <a:off x="514325" y="321509"/>
            <a:ext cx="8111823" cy="4479292"/>
            <a:chOff x="629450" y="818700"/>
            <a:chExt cx="6341325" cy="4054025"/>
          </a:xfrm>
        </p:grpSpPr>
        <p:sp>
          <p:nvSpPr>
            <p:cNvPr id="120" name="Google Shape;120;p6"/>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6"/>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6"/>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6"/>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4" name="Google Shape;12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25" name="Google Shape;125;p6"/>
          <p:cNvGrpSpPr/>
          <p:nvPr/>
        </p:nvGrpSpPr>
        <p:grpSpPr>
          <a:xfrm rot="-223594">
            <a:off x="8243683" y="264756"/>
            <a:ext cx="891488" cy="1517260"/>
            <a:chOff x="4992000" y="3787925"/>
            <a:chExt cx="1118575" cy="1903750"/>
          </a:xfrm>
        </p:grpSpPr>
        <p:sp>
          <p:nvSpPr>
            <p:cNvPr id="126" name="Google Shape;126;p6"/>
            <p:cNvSpPr/>
            <p:nvPr/>
          </p:nvSpPr>
          <p:spPr>
            <a:xfrm>
              <a:off x="4992000" y="3840000"/>
              <a:ext cx="1069200" cy="1851675"/>
            </a:xfrm>
            <a:custGeom>
              <a:avLst/>
              <a:gdLst/>
              <a:ahLst/>
              <a:cxnLst/>
              <a:rect l="l" t="t" r="r" b="b"/>
              <a:pathLst>
                <a:path w="42768" h="74067" extrusionOk="0">
                  <a:moveTo>
                    <a:pt x="27205" y="1"/>
                  </a:moveTo>
                  <a:lnTo>
                    <a:pt x="1763" y="62494"/>
                  </a:lnTo>
                  <a:cubicBezTo>
                    <a:pt x="1" y="66780"/>
                    <a:pt x="2067" y="71704"/>
                    <a:pt x="6353" y="73437"/>
                  </a:cubicBezTo>
                  <a:cubicBezTo>
                    <a:pt x="7393" y="73864"/>
                    <a:pt x="8470" y="74067"/>
                    <a:pt x="9530" y="74067"/>
                  </a:cubicBezTo>
                  <a:cubicBezTo>
                    <a:pt x="12840" y="74067"/>
                    <a:pt x="15983" y="72093"/>
                    <a:pt x="17296" y="68847"/>
                  </a:cubicBezTo>
                  <a:lnTo>
                    <a:pt x="42767" y="6354"/>
                  </a:lnTo>
                  <a:lnTo>
                    <a:pt x="272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6"/>
            <p:cNvSpPr/>
            <p:nvPr/>
          </p:nvSpPr>
          <p:spPr>
            <a:xfrm>
              <a:off x="5663750" y="4278875"/>
              <a:ext cx="207475" cy="104950"/>
            </a:xfrm>
            <a:custGeom>
              <a:avLst/>
              <a:gdLst/>
              <a:ahLst/>
              <a:cxnLst/>
              <a:rect l="l" t="t" r="r" b="b"/>
              <a:pathLst>
                <a:path w="8299" h="4198" extrusionOk="0">
                  <a:moveTo>
                    <a:pt x="1669" y="1"/>
                  </a:moveTo>
                  <a:cubicBezTo>
                    <a:pt x="953" y="1"/>
                    <a:pt x="446" y="176"/>
                    <a:pt x="304" y="531"/>
                  </a:cubicBezTo>
                  <a:cubicBezTo>
                    <a:pt x="0" y="1291"/>
                    <a:pt x="1459" y="2629"/>
                    <a:pt x="3587" y="3480"/>
                  </a:cubicBezTo>
                  <a:cubicBezTo>
                    <a:pt x="4727" y="3952"/>
                    <a:pt x="5823" y="4197"/>
                    <a:pt x="6642" y="4197"/>
                  </a:cubicBezTo>
                  <a:cubicBezTo>
                    <a:pt x="7352" y="4197"/>
                    <a:pt x="7853" y="4013"/>
                    <a:pt x="7994" y="3632"/>
                  </a:cubicBezTo>
                  <a:cubicBezTo>
                    <a:pt x="8298" y="2872"/>
                    <a:pt x="6839" y="1565"/>
                    <a:pt x="4712" y="683"/>
                  </a:cubicBezTo>
                  <a:cubicBezTo>
                    <a:pt x="3578" y="230"/>
                    <a:pt x="2487" y="1"/>
                    <a:pt x="16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6"/>
            <p:cNvSpPr/>
            <p:nvPr/>
          </p:nvSpPr>
          <p:spPr>
            <a:xfrm>
              <a:off x="5042925" y="4219200"/>
              <a:ext cx="819175" cy="1421975"/>
            </a:xfrm>
            <a:custGeom>
              <a:avLst/>
              <a:gdLst/>
              <a:ahLst/>
              <a:cxnLst/>
              <a:rect l="l" t="t" r="r" b="b"/>
              <a:pathLst>
                <a:path w="32767" h="56879" extrusionOk="0">
                  <a:moveTo>
                    <a:pt x="20791" y="0"/>
                  </a:moveTo>
                  <a:lnTo>
                    <a:pt x="1398" y="47630"/>
                  </a:lnTo>
                  <a:cubicBezTo>
                    <a:pt x="0" y="51065"/>
                    <a:pt x="1672" y="54956"/>
                    <a:pt x="5076" y="56384"/>
                  </a:cubicBezTo>
                  <a:cubicBezTo>
                    <a:pt x="5900" y="56720"/>
                    <a:pt x="6751" y="56878"/>
                    <a:pt x="7587" y="56878"/>
                  </a:cubicBezTo>
                  <a:cubicBezTo>
                    <a:pt x="10236" y="56878"/>
                    <a:pt x="12744" y="55286"/>
                    <a:pt x="13830" y="52676"/>
                  </a:cubicBezTo>
                  <a:lnTo>
                    <a:pt x="32767" y="6079"/>
                  </a:lnTo>
                  <a:lnTo>
                    <a:pt x="32767" y="6079"/>
                  </a:lnTo>
                  <a:cubicBezTo>
                    <a:pt x="32311" y="6201"/>
                    <a:pt x="31802" y="6292"/>
                    <a:pt x="31254" y="6292"/>
                  </a:cubicBezTo>
                  <a:cubicBezTo>
                    <a:pt x="30707" y="6292"/>
                    <a:pt x="30122" y="6201"/>
                    <a:pt x="29514" y="5958"/>
                  </a:cubicBezTo>
                  <a:cubicBezTo>
                    <a:pt x="26687" y="4803"/>
                    <a:pt x="27994" y="2189"/>
                    <a:pt x="23921" y="608"/>
                  </a:cubicBezTo>
                  <a:cubicBezTo>
                    <a:pt x="22736" y="152"/>
                    <a:pt x="21672" y="0"/>
                    <a:pt x="20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6"/>
            <p:cNvSpPr/>
            <p:nvPr/>
          </p:nvSpPr>
          <p:spPr>
            <a:xfrm>
              <a:off x="5640950" y="3787925"/>
              <a:ext cx="469625" cy="217000"/>
            </a:xfrm>
            <a:custGeom>
              <a:avLst/>
              <a:gdLst/>
              <a:ahLst/>
              <a:cxnLst/>
              <a:rect l="l" t="t" r="r" b="b"/>
              <a:pathLst>
                <a:path w="18785" h="8680" extrusionOk="0">
                  <a:moveTo>
                    <a:pt x="1114" y="0"/>
                  </a:moveTo>
                  <a:cubicBezTo>
                    <a:pt x="727" y="0"/>
                    <a:pt x="343" y="229"/>
                    <a:pt x="183" y="595"/>
                  </a:cubicBezTo>
                  <a:cubicBezTo>
                    <a:pt x="0" y="1081"/>
                    <a:pt x="244" y="1689"/>
                    <a:pt x="730" y="1902"/>
                  </a:cubicBezTo>
                  <a:lnTo>
                    <a:pt x="17265" y="8619"/>
                  </a:lnTo>
                  <a:cubicBezTo>
                    <a:pt x="17375" y="8660"/>
                    <a:pt x="17490" y="8680"/>
                    <a:pt x="17606" y="8680"/>
                  </a:cubicBezTo>
                  <a:cubicBezTo>
                    <a:pt x="18004" y="8680"/>
                    <a:pt x="18401" y="8449"/>
                    <a:pt x="18542" y="8072"/>
                  </a:cubicBezTo>
                  <a:cubicBezTo>
                    <a:pt x="18785" y="7586"/>
                    <a:pt x="18542" y="6978"/>
                    <a:pt x="18025" y="6795"/>
                  </a:cubicBezTo>
                  <a:lnTo>
                    <a:pt x="1490" y="78"/>
                  </a:lnTo>
                  <a:cubicBezTo>
                    <a:pt x="1369" y="25"/>
                    <a:pt x="1242" y="0"/>
                    <a:pt x="1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6"/>
            <p:cNvSpPr/>
            <p:nvPr/>
          </p:nvSpPr>
          <p:spPr>
            <a:xfrm>
              <a:off x="5659175" y="3840000"/>
              <a:ext cx="400500" cy="187725"/>
            </a:xfrm>
            <a:custGeom>
              <a:avLst/>
              <a:gdLst/>
              <a:ahLst/>
              <a:cxnLst/>
              <a:rect l="l" t="t" r="r" b="b"/>
              <a:pathLst>
                <a:path w="16020" h="7509" extrusionOk="0">
                  <a:moveTo>
                    <a:pt x="487" y="1"/>
                  </a:moveTo>
                  <a:lnTo>
                    <a:pt x="1" y="1186"/>
                  </a:lnTo>
                  <a:lnTo>
                    <a:pt x="15564" y="7509"/>
                  </a:lnTo>
                  <a:lnTo>
                    <a:pt x="16019" y="6354"/>
                  </a:lnTo>
                  <a:lnTo>
                    <a:pt x="4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6"/>
            <p:cNvSpPr/>
            <p:nvPr/>
          </p:nvSpPr>
          <p:spPr>
            <a:xfrm>
              <a:off x="5584725" y="4705525"/>
              <a:ext cx="93475" cy="92725"/>
            </a:xfrm>
            <a:custGeom>
              <a:avLst/>
              <a:gdLst/>
              <a:ahLst/>
              <a:cxnLst/>
              <a:rect l="l" t="t" r="r" b="b"/>
              <a:pathLst>
                <a:path w="3739" h="3709" fill="none" extrusionOk="0">
                  <a:moveTo>
                    <a:pt x="3374" y="2463"/>
                  </a:moveTo>
                  <a:cubicBezTo>
                    <a:pt x="3739" y="1612"/>
                    <a:pt x="3313" y="669"/>
                    <a:pt x="2493" y="335"/>
                  </a:cubicBezTo>
                  <a:cubicBezTo>
                    <a:pt x="1642" y="1"/>
                    <a:pt x="699" y="396"/>
                    <a:pt x="335" y="1247"/>
                  </a:cubicBezTo>
                  <a:cubicBezTo>
                    <a:pt x="0" y="2067"/>
                    <a:pt x="426" y="3010"/>
                    <a:pt x="1246" y="3374"/>
                  </a:cubicBezTo>
                  <a:cubicBezTo>
                    <a:pt x="2067" y="3709"/>
                    <a:pt x="3040" y="3344"/>
                    <a:pt x="3374" y="2463"/>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6"/>
            <p:cNvSpPr/>
            <p:nvPr/>
          </p:nvSpPr>
          <p:spPr>
            <a:xfrm>
              <a:off x="5621950" y="4501875"/>
              <a:ext cx="94250" cy="95000"/>
            </a:xfrm>
            <a:custGeom>
              <a:avLst/>
              <a:gdLst/>
              <a:ahLst/>
              <a:cxnLst/>
              <a:rect l="l" t="t" r="r" b="b"/>
              <a:pathLst>
                <a:path w="3770" h="3800" fill="none" extrusionOk="0">
                  <a:moveTo>
                    <a:pt x="3405" y="2523"/>
                  </a:moveTo>
                  <a:cubicBezTo>
                    <a:pt x="3770" y="1642"/>
                    <a:pt x="3344" y="700"/>
                    <a:pt x="2523" y="335"/>
                  </a:cubicBezTo>
                  <a:cubicBezTo>
                    <a:pt x="1642" y="1"/>
                    <a:pt x="700" y="426"/>
                    <a:pt x="335" y="1247"/>
                  </a:cubicBezTo>
                  <a:cubicBezTo>
                    <a:pt x="1" y="2128"/>
                    <a:pt x="426" y="3070"/>
                    <a:pt x="1247" y="3435"/>
                  </a:cubicBezTo>
                  <a:cubicBezTo>
                    <a:pt x="2098" y="3800"/>
                    <a:pt x="3071" y="3374"/>
                    <a:pt x="3405" y="2523"/>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6"/>
            <p:cNvSpPr/>
            <p:nvPr/>
          </p:nvSpPr>
          <p:spPr>
            <a:xfrm>
              <a:off x="5581675" y="4380300"/>
              <a:ext cx="69175" cy="68400"/>
            </a:xfrm>
            <a:custGeom>
              <a:avLst/>
              <a:gdLst/>
              <a:ahLst/>
              <a:cxnLst/>
              <a:rect l="l" t="t" r="r" b="b"/>
              <a:pathLst>
                <a:path w="2767" h="2736" fill="none" extrusionOk="0">
                  <a:moveTo>
                    <a:pt x="2493" y="1824"/>
                  </a:moveTo>
                  <a:cubicBezTo>
                    <a:pt x="2767" y="1216"/>
                    <a:pt x="2463" y="547"/>
                    <a:pt x="1855" y="274"/>
                  </a:cubicBezTo>
                  <a:cubicBezTo>
                    <a:pt x="1216" y="0"/>
                    <a:pt x="548" y="304"/>
                    <a:pt x="274" y="912"/>
                  </a:cubicBezTo>
                  <a:cubicBezTo>
                    <a:pt x="1" y="1520"/>
                    <a:pt x="335" y="2189"/>
                    <a:pt x="943" y="2462"/>
                  </a:cubicBezTo>
                  <a:cubicBezTo>
                    <a:pt x="1551" y="2736"/>
                    <a:pt x="2250" y="2432"/>
                    <a:pt x="2493" y="1824"/>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6"/>
            <p:cNvSpPr/>
            <p:nvPr/>
          </p:nvSpPr>
          <p:spPr>
            <a:xfrm>
              <a:off x="5427425" y="4536825"/>
              <a:ext cx="167950" cy="168725"/>
            </a:xfrm>
            <a:custGeom>
              <a:avLst/>
              <a:gdLst/>
              <a:ahLst/>
              <a:cxnLst/>
              <a:rect l="l" t="t" r="r" b="b"/>
              <a:pathLst>
                <a:path w="6718" h="6749" fill="none" extrusionOk="0">
                  <a:moveTo>
                    <a:pt x="6110" y="4499"/>
                  </a:moveTo>
                  <a:cubicBezTo>
                    <a:pt x="6718" y="2979"/>
                    <a:pt x="5988" y="1277"/>
                    <a:pt x="4468" y="609"/>
                  </a:cubicBezTo>
                  <a:cubicBezTo>
                    <a:pt x="2949" y="1"/>
                    <a:pt x="1246" y="730"/>
                    <a:pt x="608" y="2250"/>
                  </a:cubicBezTo>
                  <a:cubicBezTo>
                    <a:pt x="0" y="3770"/>
                    <a:pt x="699" y="5472"/>
                    <a:pt x="2219" y="6141"/>
                  </a:cubicBezTo>
                  <a:cubicBezTo>
                    <a:pt x="3769" y="6749"/>
                    <a:pt x="5502" y="6019"/>
                    <a:pt x="6110" y="4499"/>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6"/>
            <p:cNvSpPr/>
            <p:nvPr/>
          </p:nvSpPr>
          <p:spPr>
            <a:xfrm>
              <a:off x="5244275" y="5029250"/>
              <a:ext cx="92750" cy="92725"/>
            </a:xfrm>
            <a:custGeom>
              <a:avLst/>
              <a:gdLst/>
              <a:ahLst/>
              <a:cxnLst/>
              <a:rect l="l" t="t" r="r" b="b"/>
              <a:pathLst>
                <a:path w="3710" h="3709" fill="none" extrusionOk="0">
                  <a:moveTo>
                    <a:pt x="335" y="1246"/>
                  </a:moveTo>
                  <a:cubicBezTo>
                    <a:pt x="670" y="426"/>
                    <a:pt x="1612" y="0"/>
                    <a:pt x="2463" y="334"/>
                  </a:cubicBezTo>
                  <a:cubicBezTo>
                    <a:pt x="3284" y="669"/>
                    <a:pt x="3709" y="1641"/>
                    <a:pt x="3375" y="2462"/>
                  </a:cubicBezTo>
                  <a:cubicBezTo>
                    <a:pt x="3040" y="3313"/>
                    <a:pt x="2068" y="3708"/>
                    <a:pt x="1247" y="3374"/>
                  </a:cubicBezTo>
                  <a:cubicBezTo>
                    <a:pt x="396" y="3040"/>
                    <a:pt x="1" y="2097"/>
                    <a:pt x="335" y="1246"/>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6"/>
            <p:cNvSpPr/>
            <p:nvPr/>
          </p:nvSpPr>
          <p:spPr>
            <a:xfrm>
              <a:off x="5358275" y="4858275"/>
              <a:ext cx="93475" cy="94250"/>
            </a:xfrm>
            <a:custGeom>
              <a:avLst/>
              <a:gdLst/>
              <a:ahLst/>
              <a:cxnLst/>
              <a:rect l="l" t="t" r="r" b="b"/>
              <a:pathLst>
                <a:path w="3739" h="3770" fill="none" extrusionOk="0">
                  <a:moveTo>
                    <a:pt x="335" y="1246"/>
                  </a:moveTo>
                  <a:cubicBezTo>
                    <a:pt x="669" y="365"/>
                    <a:pt x="1672" y="0"/>
                    <a:pt x="2493" y="334"/>
                  </a:cubicBezTo>
                  <a:cubicBezTo>
                    <a:pt x="3374" y="669"/>
                    <a:pt x="3739" y="1672"/>
                    <a:pt x="3405" y="2492"/>
                  </a:cubicBezTo>
                  <a:cubicBezTo>
                    <a:pt x="3070" y="3374"/>
                    <a:pt x="2067" y="3769"/>
                    <a:pt x="1246" y="3404"/>
                  </a:cubicBezTo>
                  <a:cubicBezTo>
                    <a:pt x="395" y="3070"/>
                    <a:pt x="0" y="2097"/>
                    <a:pt x="335" y="1246"/>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6"/>
            <p:cNvSpPr/>
            <p:nvPr/>
          </p:nvSpPr>
          <p:spPr>
            <a:xfrm>
              <a:off x="5503400" y="4811900"/>
              <a:ext cx="67675" cy="68425"/>
            </a:xfrm>
            <a:custGeom>
              <a:avLst/>
              <a:gdLst/>
              <a:ahLst/>
              <a:cxnLst/>
              <a:rect l="l" t="t" r="r" b="b"/>
              <a:pathLst>
                <a:path w="2707" h="2737" fill="none" extrusionOk="0">
                  <a:moveTo>
                    <a:pt x="214" y="913"/>
                  </a:moveTo>
                  <a:cubicBezTo>
                    <a:pt x="487" y="274"/>
                    <a:pt x="1186" y="1"/>
                    <a:pt x="1794" y="244"/>
                  </a:cubicBezTo>
                  <a:cubicBezTo>
                    <a:pt x="2402" y="518"/>
                    <a:pt x="2706" y="1217"/>
                    <a:pt x="2432" y="1825"/>
                  </a:cubicBezTo>
                  <a:cubicBezTo>
                    <a:pt x="2159" y="2433"/>
                    <a:pt x="1490" y="2737"/>
                    <a:pt x="882" y="2463"/>
                  </a:cubicBezTo>
                  <a:cubicBezTo>
                    <a:pt x="274" y="2189"/>
                    <a:pt x="1" y="1521"/>
                    <a:pt x="214" y="913"/>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6"/>
            <p:cNvSpPr/>
            <p:nvPr/>
          </p:nvSpPr>
          <p:spPr>
            <a:xfrm>
              <a:off x="5383350" y="4981375"/>
              <a:ext cx="168725" cy="168700"/>
            </a:xfrm>
            <a:custGeom>
              <a:avLst/>
              <a:gdLst/>
              <a:ahLst/>
              <a:cxnLst/>
              <a:rect l="l" t="t" r="r" b="b"/>
              <a:pathLst>
                <a:path w="6749" h="6748" fill="none" extrusionOk="0">
                  <a:moveTo>
                    <a:pt x="608" y="2249"/>
                  </a:moveTo>
                  <a:cubicBezTo>
                    <a:pt x="1216" y="730"/>
                    <a:pt x="2979" y="0"/>
                    <a:pt x="4499" y="608"/>
                  </a:cubicBezTo>
                  <a:cubicBezTo>
                    <a:pt x="6019" y="1216"/>
                    <a:pt x="6748" y="2979"/>
                    <a:pt x="6110" y="4499"/>
                  </a:cubicBezTo>
                  <a:cubicBezTo>
                    <a:pt x="5502" y="6018"/>
                    <a:pt x="3769" y="6748"/>
                    <a:pt x="2250" y="6140"/>
                  </a:cubicBezTo>
                  <a:cubicBezTo>
                    <a:pt x="730" y="5532"/>
                    <a:pt x="0" y="3769"/>
                    <a:pt x="608" y="2249"/>
                  </a:cubicBezTo>
                  <a:close/>
                </a:path>
              </a:pathLst>
            </a:custGeom>
            <a:noFill/>
            <a:ln w="12925"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 name="Google Shape;139;p6"/>
          <p:cNvGrpSpPr/>
          <p:nvPr/>
        </p:nvGrpSpPr>
        <p:grpSpPr>
          <a:xfrm>
            <a:off x="8756325" y="1468475"/>
            <a:ext cx="284225" cy="259150"/>
            <a:chOff x="1780700" y="3908400"/>
            <a:chExt cx="284225" cy="259150"/>
          </a:xfrm>
        </p:grpSpPr>
        <p:sp>
          <p:nvSpPr>
            <p:cNvPr id="140" name="Google Shape;140;p6"/>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6"/>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2" name="Google Shape;142;p6"/>
          <p:cNvGrpSpPr/>
          <p:nvPr/>
        </p:nvGrpSpPr>
        <p:grpSpPr>
          <a:xfrm rot="3164016">
            <a:off x="-16261" y="3932557"/>
            <a:ext cx="545605" cy="376911"/>
            <a:chOff x="340700" y="2559600"/>
            <a:chExt cx="545625" cy="376925"/>
          </a:xfrm>
        </p:grpSpPr>
        <p:sp>
          <p:nvSpPr>
            <p:cNvPr id="143" name="Google Shape;143;p6"/>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6"/>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 name="Google Shape;145;p6"/>
          <p:cNvGrpSpPr/>
          <p:nvPr/>
        </p:nvGrpSpPr>
        <p:grpSpPr>
          <a:xfrm rot="-6091541" flipH="1">
            <a:off x="59728" y="4568717"/>
            <a:ext cx="545605" cy="376911"/>
            <a:chOff x="340700" y="2559600"/>
            <a:chExt cx="545625" cy="376925"/>
          </a:xfrm>
        </p:grpSpPr>
        <p:sp>
          <p:nvSpPr>
            <p:cNvPr id="146" name="Google Shape;146;p6"/>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6"/>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8"/>
        <p:cNvGrpSpPr/>
        <p:nvPr/>
      </p:nvGrpSpPr>
      <p:grpSpPr>
        <a:xfrm>
          <a:off x="0" y="0"/>
          <a:ext cx="0" cy="0"/>
          <a:chOff x="0" y="0"/>
          <a:chExt cx="0" cy="0"/>
        </a:xfrm>
      </p:grpSpPr>
      <p:grpSp>
        <p:nvGrpSpPr>
          <p:cNvPr id="149" name="Google Shape;149;p7"/>
          <p:cNvGrpSpPr/>
          <p:nvPr/>
        </p:nvGrpSpPr>
        <p:grpSpPr>
          <a:xfrm>
            <a:off x="-2471872" y="-1507996"/>
            <a:ext cx="12974567" cy="8082890"/>
            <a:chOff x="-2471872" y="-1507996"/>
            <a:chExt cx="12974567" cy="8082890"/>
          </a:xfrm>
        </p:grpSpPr>
        <p:sp>
          <p:nvSpPr>
            <p:cNvPr id="150" name="Google Shape;150;p7"/>
            <p:cNvSpPr/>
            <p:nvPr/>
          </p:nvSpPr>
          <p:spPr>
            <a:xfrm rot="-10221805">
              <a:off x="3829168" y="-1209106"/>
              <a:ext cx="3883892" cy="371179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7"/>
            <p:cNvSpPr/>
            <p:nvPr/>
          </p:nvSpPr>
          <p:spPr>
            <a:xfrm rot="-3039660">
              <a:off x="6146188" y="1156670"/>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7"/>
            <p:cNvSpPr/>
            <p:nvPr/>
          </p:nvSpPr>
          <p:spPr>
            <a:xfrm rot="4998595">
              <a:off x="1561000" y="1965138"/>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7"/>
            <p:cNvSpPr/>
            <p:nvPr/>
          </p:nvSpPr>
          <p:spPr>
            <a:xfrm rot="3217507">
              <a:off x="-1638277" y="364360"/>
              <a:ext cx="4596113" cy="439357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 name="Google Shape;154;p7"/>
          <p:cNvGrpSpPr/>
          <p:nvPr/>
        </p:nvGrpSpPr>
        <p:grpSpPr>
          <a:xfrm>
            <a:off x="514325" y="321509"/>
            <a:ext cx="8111823" cy="4479292"/>
            <a:chOff x="629450" y="818700"/>
            <a:chExt cx="6341325" cy="4054025"/>
          </a:xfrm>
        </p:grpSpPr>
        <p:sp>
          <p:nvSpPr>
            <p:cNvPr id="155" name="Google Shape;155;p7"/>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7"/>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7"/>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7"/>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9" name="Google Shape;159;p7"/>
          <p:cNvSpPr txBox="1">
            <a:spLocks noGrp="1"/>
          </p:cNvSpPr>
          <p:nvPr>
            <p:ph type="title"/>
          </p:nvPr>
        </p:nvSpPr>
        <p:spPr>
          <a:xfrm>
            <a:off x="720000" y="43967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0" name="Google Shape;160;p7"/>
          <p:cNvSpPr txBox="1">
            <a:spLocks noGrp="1"/>
          </p:cNvSpPr>
          <p:nvPr>
            <p:ph type="subTitle" idx="1"/>
          </p:nvPr>
        </p:nvSpPr>
        <p:spPr>
          <a:xfrm>
            <a:off x="1320075" y="1949150"/>
            <a:ext cx="35706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1"/>
        <p:cNvGrpSpPr/>
        <p:nvPr/>
      </p:nvGrpSpPr>
      <p:grpSpPr>
        <a:xfrm>
          <a:off x="0" y="0"/>
          <a:ext cx="0" cy="0"/>
          <a:chOff x="0" y="0"/>
          <a:chExt cx="0" cy="0"/>
        </a:xfrm>
      </p:grpSpPr>
      <p:grpSp>
        <p:nvGrpSpPr>
          <p:cNvPr id="162" name="Google Shape;162;p8"/>
          <p:cNvGrpSpPr/>
          <p:nvPr/>
        </p:nvGrpSpPr>
        <p:grpSpPr>
          <a:xfrm>
            <a:off x="-2779331" y="-2095328"/>
            <a:ext cx="13351126" cy="8727596"/>
            <a:chOff x="-2779331" y="-2095328"/>
            <a:chExt cx="13351126" cy="8727596"/>
          </a:xfrm>
        </p:grpSpPr>
        <p:sp>
          <p:nvSpPr>
            <p:cNvPr id="163" name="Google Shape;163;p8"/>
            <p:cNvSpPr/>
            <p:nvPr/>
          </p:nvSpPr>
          <p:spPr>
            <a:xfrm rot="6853351">
              <a:off x="4194812" y="-1418785"/>
              <a:ext cx="3884025" cy="3711917"/>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8"/>
            <p:cNvSpPr/>
            <p:nvPr/>
          </p:nvSpPr>
          <p:spPr>
            <a:xfrm rot="-3039660">
              <a:off x="6215288" y="1586645"/>
              <a:ext cx="3671032" cy="3510284"/>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8"/>
            <p:cNvSpPr/>
            <p:nvPr/>
          </p:nvSpPr>
          <p:spPr>
            <a:xfrm rot="4998595">
              <a:off x="764725" y="2022513"/>
              <a:ext cx="4475091" cy="427666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8"/>
            <p:cNvSpPr/>
            <p:nvPr/>
          </p:nvSpPr>
          <p:spPr>
            <a:xfrm rot="-3326727">
              <a:off x="-1964740" y="-534404"/>
              <a:ext cx="4595925" cy="4393397"/>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7" name="Google Shape;167;p8"/>
          <p:cNvGrpSpPr/>
          <p:nvPr/>
        </p:nvGrpSpPr>
        <p:grpSpPr>
          <a:xfrm>
            <a:off x="514325" y="321509"/>
            <a:ext cx="8111823" cy="4479292"/>
            <a:chOff x="629450" y="818700"/>
            <a:chExt cx="6341325" cy="4054025"/>
          </a:xfrm>
        </p:grpSpPr>
        <p:sp>
          <p:nvSpPr>
            <p:cNvPr id="168" name="Google Shape;168;p8"/>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8"/>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8"/>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8"/>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2" name="Google Shape;172;p8"/>
          <p:cNvGrpSpPr/>
          <p:nvPr/>
        </p:nvGrpSpPr>
        <p:grpSpPr>
          <a:xfrm rot="5400000" flipH="1">
            <a:off x="8043600" y="78563"/>
            <a:ext cx="774350" cy="1007625"/>
            <a:chOff x="340700" y="1928900"/>
            <a:chExt cx="774350" cy="1007625"/>
          </a:xfrm>
        </p:grpSpPr>
        <p:sp>
          <p:nvSpPr>
            <p:cNvPr id="173" name="Google Shape;173;p8"/>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8"/>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8"/>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8"/>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7" name="Google Shape;177;p8"/>
          <p:cNvGrpSpPr/>
          <p:nvPr/>
        </p:nvGrpSpPr>
        <p:grpSpPr>
          <a:xfrm rot="-1402704" flipH="1">
            <a:off x="194156" y="4329740"/>
            <a:ext cx="278149" cy="791046"/>
            <a:chOff x="836900" y="1928900"/>
            <a:chExt cx="278150" cy="791050"/>
          </a:xfrm>
        </p:grpSpPr>
        <p:sp>
          <p:nvSpPr>
            <p:cNvPr id="178" name="Google Shape;178;p8"/>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8"/>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0" name="Google Shape;180;p8"/>
          <p:cNvGrpSpPr/>
          <p:nvPr/>
        </p:nvGrpSpPr>
        <p:grpSpPr>
          <a:xfrm>
            <a:off x="7687357" y="3328305"/>
            <a:ext cx="1279021" cy="1665107"/>
            <a:chOff x="2206750" y="4187600"/>
            <a:chExt cx="635475" cy="827300"/>
          </a:xfrm>
        </p:grpSpPr>
        <p:sp>
          <p:nvSpPr>
            <p:cNvPr id="181" name="Google Shape;181;p8"/>
            <p:cNvSpPr/>
            <p:nvPr/>
          </p:nvSpPr>
          <p:spPr>
            <a:xfrm>
              <a:off x="2334350" y="4390250"/>
              <a:ext cx="489525" cy="547925"/>
            </a:xfrm>
            <a:custGeom>
              <a:avLst/>
              <a:gdLst/>
              <a:ahLst/>
              <a:cxnLst/>
              <a:rect l="l" t="t" r="r" b="b"/>
              <a:pathLst>
                <a:path w="19581" h="21917" extrusionOk="0">
                  <a:moveTo>
                    <a:pt x="8373" y="1"/>
                  </a:moveTo>
                  <a:lnTo>
                    <a:pt x="8373" y="3370"/>
                  </a:lnTo>
                  <a:lnTo>
                    <a:pt x="9073" y="3370"/>
                  </a:lnTo>
                  <a:cubicBezTo>
                    <a:pt x="13076" y="3370"/>
                    <a:pt x="16312" y="6739"/>
                    <a:pt x="16312" y="10975"/>
                  </a:cubicBezTo>
                  <a:cubicBezTo>
                    <a:pt x="16312" y="15145"/>
                    <a:pt x="13076" y="18547"/>
                    <a:pt x="9073" y="18547"/>
                  </a:cubicBezTo>
                  <a:cubicBezTo>
                    <a:pt x="6705" y="18547"/>
                    <a:pt x="4437" y="17346"/>
                    <a:pt x="3069" y="15245"/>
                  </a:cubicBezTo>
                  <a:lnTo>
                    <a:pt x="2669" y="14678"/>
                  </a:lnTo>
                  <a:lnTo>
                    <a:pt x="0" y="16579"/>
                  </a:lnTo>
                  <a:lnTo>
                    <a:pt x="400" y="17180"/>
                  </a:lnTo>
                  <a:cubicBezTo>
                    <a:pt x="2368" y="20148"/>
                    <a:pt x="5604" y="21916"/>
                    <a:pt x="9073" y="21916"/>
                  </a:cubicBezTo>
                  <a:cubicBezTo>
                    <a:pt x="14877" y="21916"/>
                    <a:pt x="19581" y="17013"/>
                    <a:pt x="19581" y="10975"/>
                  </a:cubicBezTo>
                  <a:cubicBezTo>
                    <a:pt x="19581" y="4904"/>
                    <a:pt x="14877" y="1"/>
                    <a:pt x="9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8"/>
            <p:cNvSpPr/>
            <p:nvPr/>
          </p:nvSpPr>
          <p:spPr>
            <a:xfrm>
              <a:off x="2311000" y="4400250"/>
              <a:ext cx="489525" cy="525400"/>
            </a:xfrm>
            <a:custGeom>
              <a:avLst/>
              <a:gdLst/>
              <a:ahLst/>
              <a:cxnLst/>
              <a:rect l="l" t="t" r="r" b="b"/>
              <a:pathLst>
                <a:path w="19581" h="21016" extrusionOk="0">
                  <a:moveTo>
                    <a:pt x="8339" y="1"/>
                  </a:moveTo>
                  <a:lnTo>
                    <a:pt x="8339" y="3270"/>
                  </a:lnTo>
                  <a:lnTo>
                    <a:pt x="9040" y="3270"/>
                  </a:lnTo>
                  <a:cubicBezTo>
                    <a:pt x="13043" y="3270"/>
                    <a:pt x="16312" y="6506"/>
                    <a:pt x="16312" y="10508"/>
                  </a:cubicBezTo>
                  <a:cubicBezTo>
                    <a:pt x="16312" y="14511"/>
                    <a:pt x="13043" y="17780"/>
                    <a:pt x="9040" y="17780"/>
                  </a:cubicBezTo>
                  <a:cubicBezTo>
                    <a:pt x="6671" y="17780"/>
                    <a:pt x="4403" y="16613"/>
                    <a:pt x="3036" y="14645"/>
                  </a:cubicBezTo>
                  <a:lnTo>
                    <a:pt x="2669" y="14078"/>
                  </a:lnTo>
                  <a:lnTo>
                    <a:pt x="0" y="15912"/>
                  </a:lnTo>
                  <a:lnTo>
                    <a:pt x="367" y="16479"/>
                  </a:lnTo>
                  <a:cubicBezTo>
                    <a:pt x="2335" y="19315"/>
                    <a:pt x="5571" y="21016"/>
                    <a:pt x="9040" y="21016"/>
                  </a:cubicBezTo>
                  <a:cubicBezTo>
                    <a:pt x="14844" y="21016"/>
                    <a:pt x="19547" y="16313"/>
                    <a:pt x="19547" y="10508"/>
                  </a:cubicBezTo>
                  <a:cubicBezTo>
                    <a:pt x="19581" y="4738"/>
                    <a:pt x="14844" y="1"/>
                    <a:pt x="9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8"/>
            <p:cNvSpPr/>
            <p:nvPr/>
          </p:nvSpPr>
          <p:spPr>
            <a:xfrm>
              <a:off x="2674575" y="4187600"/>
              <a:ext cx="107600" cy="113450"/>
            </a:xfrm>
            <a:custGeom>
              <a:avLst/>
              <a:gdLst/>
              <a:ahLst/>
              <a:cxnLst/>
              <a:rect l="l" t="t" r="r" b="b"/>
              <a:pathLst>
                <a:path w="4304" h="4538" extrusionOk="0">
                  <a:moveTo>
                    <a:pt x="2703" y="1"/>
                  </a:moveTo>
                  <a:lnTo>
                    <a:pt x="1" y="3136"/>
                  </a:lnTo>
                  <a:lnTo>
                    <a:pt x="1602" y="4537"/>
                  </a:lnTo>
                  <a:lnTo>
                    <a:pt x="4304" y="1402"/>
                  </a:lnTo>
                  <a:lnTo>
                    <a:pt x="27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8"/>
            <p:cNvSpPr/>
            <p:nvPr/>
          </p:nvSpPr>
          <p:spPr>
            <a:xfrm>
              <a:off x="2374375" y="4206775"/>
              <a:ext cx="392800" cy="438675"/>
            </a:xfrm>
            <a:custGeom>
              <a:avLst/>
              <a:gdLst/>
              <a:ahLst/>
              <a:cxnLst/>
              <a:rect l="l" t="t" r="r" b="b"/>
              <a:pathLst>
                <a:path w="15712" h="17547" extrusionOk="0">
                  <a:moveTo>
                    <a:pt x="13410" y="1"/>
                  </a:moveTo>
                  <a:lnTo>
                    <a:pt x="0" y="15545"/>
                  </a:lnTo>
                  <a:lnTo>
                    <a:pt x="2302" y="17547"/>
                  </a:lnTo>
                  <a:lnTo>
                    <a:pt x="15711" y="1969"/>
                  </a:lnTo>
                  <a:lnTo>
                    <a:pt x="134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8"/>
            <p:cNvSpPr/>
            <p:nvPr/>
          </p:nvSpPr>
          <p:spPr>
            <a:xfrm>
              <a:off x="2388550" y="4236800"/>
              <a:ext cx="358600" cy="385300"/>
            </a:xfrm>
            <a:custGeom>
              <a:avLst/>
              <a:gdLst/>
              <a:ahLst/>
              <a:cxnLst/>
              <a:rect l="l" t="t" r="r" b="b"/>
              <a:pathLst>
                <a:path w="14344" h="15412" extrusionOk="0">
                  <a:moveTo>
                    <a:pt x="10107" y="1"/>
                  </a:moveTo>
                  <a:lnTo>
                    <a:pt x="0" y="11709"/>
                  </a:lnTo>
                  <a:lnTo>
                    <a:pt x="4237" y="15412"/>
                  </a:lnTo>
                  <a:lnTo>
                    <a:pt x="14344" y="3703"/>
                  </a:lnTo>
                  <a:lnTo>
                    <a:pt x="10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8"/>
            <p:cNvSpPr/>
            <p:nvPr/>
          </p:nvSpPr>
          <p:spPr>
            <a:xfrm>
              <a:off x="2441925" y="4467075"/>
              <a:ext cx="43375" cy="42350"/>
            </a:xfrm>
            <a:custGeom>
              <a:avLst/>
              <a:gdLst/>
              <a:ahLst/>
              <a:cxnLst/>
              <a:rect l="l" t="t" r="r" b="b"/>
              <a:pathLst>
                <a:path w="1735" h="1694" extrusionOk="0">
                  <a:moveTo>
                    <a:pt x="975" y="0"/>
                  </a:moveTo>
                  <a:cubicBezTo>
                    <a:pt x="877" y="0"/>
                    <a:pt x="787" y="42"/>
                    <a:pt x="734" y="130"/>
                  </a:cubicBezTo>
                  <a:lnTo>
                    <a:pt x="134" y="797"/>
                  </a:lnTo>
                  <a:cubicBezTo>
                    <a:pt x="0" y="930"/>
                    <a:pt x="0" y="1164"/>
                    <a:pt x="167" y="1297"/>
                  </a:cubicBezTo>
                  <a:lnTo>
                    <a:pt x="500" y="1598"/>
                  </a:lnTo>
                  <a:cubicBezTo>
                    <a:pt x="579" y="1661"/>
                    <a:pt x="673" y="1694"/>
                    <a:pt x="760" y="1694"/>
                  </a:cubicBezTo>
                  <a:cubicBezTo>
                    <a:pt x="858" y="1694"/>
                    <a:pt x="948" y="1652"/>
                    <a:pt x="1001" y="1564"/>
                  </a:cubicBezTo>
                  <a:lnTo>
                    <a:pt x="1601" y="864"/>
                  </a:lnTo>
                  <a:cubicBezTo>
                    <a:pt x="1735" y="730"/>
                    <a:pt x="1735" y="497"/>
                    <a:pt x="1568" y="397"/>
                  </a:cubicBezTo>
                  <a:lnTo>
                    <a:pt x="1234" y="96"/>
                  </a:lnTo>
                  <a:cubicBezTo>
                    <a:pt x="1156" y="34"/>
                    <a:pt x="1062" y="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8"/>
            <p:cNvSpPr/>
            <p:nvPr/>
          </p:nvSpPr>
          <p:spPr>
            <a:xfrm>
              <a:off x="2481100" y="4276100"/>
              <a:ext cx="167650" cy="187375"/>
            </a:xfrm>
            <a:custGeom>
              <a:avLst/>
              <a:gdLst/>
              <a:ahLst/>
              <a:cxnLst/>
              <a:rect l="l" t="t" r="r" b="b"/>
              <a:pathLst>
                <a:path w="6706" h="7495" extrusionOk="0">
                  <a:moveTo>
                    <a:pt x="5946" y="0"/>
                  </a:moveTo>
                  <a:cubicBezTo>
                    <a:pt x="5848" y="0"/>
                    <a:pt x="5758" y="42"/>
                    <a:pt x="5705" y="130"/>
                  </a:cubicBezTo>
                  <a:lnTo>
                    <a:pt x="101" y="6601"/>
                  </a:lnTo>
                  <a:cubicBezTo>
                    <a:pt x="1" y="6768"/>
                    <a:pt x="1" y="6968"/>
                    <a:pt x="168" y="7102"/>
                  </a:cubicBezTo>
                  <a:lnTo>
                    <a:pt x="501" y="7402"/>
                  </a:lnTo>
                  <a:cubicBezTo>
                    <a:pt x="576" y="7462"/>
                    <a:pt x="658" y="7495"/>
                    <a:pt x="737" y="7495"/>
                  </a:cubicBezTo>
                  <a:cubicBezTo>
                    <a:pt x="834" y="7495"/>
                    <a:pt x="928" y="7445"/>
                    <a:pt x="1002" y="7335"/>
                  </a:cubicBezTo>
                  <a:lnTo>
                    <a:pt x="6572" y="897"/>
                  </a:lnTo>
                  <a:cubicBezTo>
                    <a:pt x="6706" y="730"/>
                    <a:pt x="6706" y="530"/>
                    <a:pt x="6539" y="397"/>
                  </a:cubicBezTo>
                  <a:lnTo>
                    <a:pt x="6205" y="97"/>
                  </a:lnTo>
                  <a:cubicBezTo>
                    <a:pt x="6127" y="34"/>
                    <a:pt x="6033" y="0"/>
                    <a:pt x="59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8"/>
            <p:cNvSpPr/>
            <p:nvPr/>
          </p:nvSpPr>
          <p:spPr>
            <a:xfrm>
              <a:off x="2560325" y="4402550"/>
              <a:ext cx="135125" cy="121225"/>
            </a:xfrm>
            <a:custGeom>
              <a:avLst/>
              <a:gdLst/>
              <a:ahLst/>
              <a:cxnLst/>
              <a:rect l="l" t="t" r="r" b="b"/>
              <a:pathLst>
                <a:path w="5405" h="4849" extrusionOk="0">
                  <a:moveTo>
                    <a:pt x="2704" y="1"/>
                  </a:moveTo>
                  <a:cubicBezTo>
                    <a:pt x="2022" y="1"/>
                    <a:pt x="1348" y="289"/>
                    <a:pt x="868" y="843"/>
                  </a:cubicBezTo>
                  <a:cubicBezTo>
                    <a:pt x="1" y="1844"/>
                    <a:pt x="101" y="3378"/>
                    <a:pt x="1102" y="4245"/>
                  </a:cubicBezTo>
                  <a:cubicBezTo>
                    <a:pt x="1554" y="4652"/>
                    <a:pt x="2115" y="4848"/>
                    <a:pt x="2678" y="4848"/>
                  </a:cubicBezTo>
                  <a:cubicBezTo>
                    <a:pt x="3360" y="4848"/>
                    <a:pt x="4044" y="4560"/>
                    <a:pt x="4537" y="4012"/>
                  </a:cubicBezTo>
                  <a:cubicBezTo>
                    <a:pt x="5405" y="3011"/>
                    <a:pt x="5271" y="1443"/>
                    <a:pt x="4271" y="576"/>
                  </a:cubicBezTo>
                  <a:cubicBezTo>
                    <a:pt x="3809" y="189"/>
                    <a:pt x="3254" y="1"/>
                    <a:pt x="27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8"/>
            <p:cNvSpPr/>
            <p:nvPr/>
          </p:nvSpPr>
          <p:spPr>
            <a:xfrm>
              <a:off x="2584525" y="4425975"/>
              <a:ext cx="84250" cy="74175"/>
            </a:xfrm>
            <a:custGeom>
              <a:avLst/>
              <a:gdLst/>
              <a:ahLst/>
              <a:cxnLst/>
              <a:rect l="l" t="t" r="r" b="b"/>
              <a:pathLst>
                <a:path w="3370" h="2967" extrusionOk="0">
                  <a:moveTo>
                    <a:pt x="1715" y="0"/>
                  </a:moveTo>
                  <a:cubicBezTo>
                    <a:pt x="1294" y="0"/>
                    <a:pt x="864" y="188"/>
                    <a:pt x="567" y="540"/>
                  </a:cubicBezTo>
                  <a:cubicBezTo>
                    <a:pt x="0" y="1140"/>
                    <a:pt x="100" y="2107"/>
                    <a:pt x="734" y="2608"/>
                  </a:cubicBezTo>
                  <a:cubicBezTo>
                    <a:pt x="1019" y="2848"/>
                    <a:pt x="1365" y="2967"/>
                    <a:pt x="1705" y="2967"/>
                  </a:cubicBezTo>
                  <a:cubicBezTo>
                    <a:pt x="2121" y="2967"/>
                    <a:pt x="2527" y="2790"/>
                    <a:pt x="2802" y="2441"/>
                  </a:cubicBezTo>
                  <a:cubicBezTo>
                    <a:pt x="3369" y="1807"/>
                    <a:pt x="3269" y="873"/>
                    <a:pt x="2635" y="373"/>
                  </a:cubicBezTo>
                  <a:cubicBezTo>
                    <a:pt x="2383" y="121"/>
                    <a:pt x="2052" y="0"/>
                    <a:pt x="1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8"/>
            <p:cNvSpPr/>
            <p:nvPr/>
          </p:nvSpPr>
          <p:spPr>
            <a:xfrm>
              <a:off x="2278475" y="4662125"/>
              <a:ext cx="206825" cy="89300"/>
            </a:xfrm>
            <a:custGeom>
              <a:avLst/>
              <a:gdLst/>
              <a:ahLst/>
              <a:cxnLst/>
              <a:rect l="l" t="t" r="r" b="b"/>
              <a:pathLst>
                <a:path w="8273" h="3572" extrusionOk="0">
                  <a:moveTo>
                    <a:pt x="33" y="0"/>
                  </a:moveTo>
                  <a:cubicBezTo>
                    <a:pt x="0" y="2135"/>
                    <a:pt x="3703" y="3336"/>
                    <a:pt x="3703" y="3336"/>
                  </a:cubicBezTo>
                  <a:cubicBezTo>
                    <a:pt x="3703" y="3336"/>
                    <a:pt x="4628" y="3572"/>
                    <a:pt x="5689" y="3572"/>
                  </a:cubicBezTo>
                  <a:cubicBezTo>
                    <a:pt x="6624" y="3572"/>
                    <a:pt x="7664" y="3389"/>
                    <a:pt x="8273" y="2702"/>
                  </a:cubicBezTo>
                  <a:lnTo>
                    <a:pt x="8273" y="2702"/>
                  </a:lnTo>
                  <a:cubicBezTo>
                    <a:pt x="7869" y="2717"/>
                    <a:pt x="7455" y="2729"/>
                    <a:pt x="7034" y="2729"/>
                  </a:cubicBezTo>
                  <a:cubicBezTo>
                    <a:pt x="4679" y="2729"/>
                    <a:pt x="2128" y="2349"/>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8"/>
            <p:cNvSpPr/>
            <p:nvPr/>
          </p:nvSpPr>
          <p:spPr>
            <a:xfrm>
              <a:off x="2206750" y="4691300"/>
              <a:ext cx="318575" cy="103425"/>
            </a:xfrm>
            <a:custGeom>
              <a:avLst/>
              <a:gdLst/>
              <a:ahLst/>
              <a:cxnLst/>
              <a:rect l="l" t="t" r="r" b="b"/>
              <a:pathLst>
                <a:path w="12743" h="4137" extrusionOk="0">
                  <a:moveTo>
                    <a:pt x="234" y="1"/>
                  </a:moveTo>
                  <a:lnTo>
                    <a:pt x="0" y="834"/>
                  </a:lnTo>
                  <a:lnTo>
                    <a:pt x="12543" y="4137"/>
                  </a:lnTo>
                  <a:lnTo>
                    <a:pt x="12743" y="3303"/>
                  </a:lnTo>
                  <a:lnTo>
                    <a:pt x="2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8"/>
            <p:cNvSpPr/>
            <p:nvPr/>
          </p:nvSpPr>
          <p:spPr>
            <a:xfrm>
              <a:off x="2283475" y="4738275"/>
              <a:ext cx="135950" cy="120875"/>
            </a:xfrm>
            <a:custGeom>
              <a:avLst/>
              <a:gdLst/>
              <a:ahLst/>
              <a:cxnLst/>
              <a:rect l="l" t="t" r="r" b="b"/>
              <a:pathLst>
                <a:path w="5438" h="4835" extrusionOk="0">
                  <a:moveTo>
                    <a:pt x="2717" y="1"/>
                  </a:moveTo>
                  <a:cubicBezTo>
                    <a:pt x="2043" y="1"/>
                    <a:pt x="1373" y="278"/>
                    <a:pt x="901" y="823"/>
                  </a:cubicBezTo>
                  <a:cubicBezTo>
                    <a:pt x="0" y="1824"/>
                    <a:pt x="134" y="3392"/>
                    <a:pt x="1134" y="4259"/>
                  </a:cubicBezTo>
                  <a:cubicBezTo>
                    <a:pt x="1581" y="4647"/>
                    <a:pt x="2135" y="4834"/>
                    <a:pt x="2691" y="4834"/>
                  </a:cubicBezTo>
                  <a:cubicBezTo>
                    <a:pt x="3379" y="4834"/>
                    <a:pt x="4072" y="4546"/>
                    <a:pt x="4570" y="3992"/>
                  </a:cubicBezTo>
                  <a:cubicBezTo>
                    <a:pt x="5437" y="2992"/>
                    <a:pt x="5304" y="1457"/>
                    <a:pt x="4303" y="590"/>
                  </a:cubicBezTo>
                  <a:cubicBezTo>
                    <a:pt x="3848" y="195"/>
                    <a:pt x="3281" y="1"/>
                    <a:pt x="2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8"/>
            <p:cNvSpPr/>
            <p:nvPr/>
          </p:nvSpPr>
          <p:spPr>
            <a:xfrm>
              <a:off x="2310150" y="4761550"/>
              <a:ext cx="83425" cy="74400"/>
            </a:xfrm>
            <a:custGeom>
              <a:avLst/>
              <a:gdLst/>
              <a:ahLst/>
              <a:cxnLst/>
              <a:rect l="l" t="t" r="r" b="b"/>
              <a:pathLst>
                <a:path w="3337" h="2976" extrusionOk="0">
                  <a:moveTo>
                    <a:pt x="1670" y="1"/>
                  </a:moveTo>
                  <a:cubicBezTo>
                    <a:pt x="1253" y="1"/>
                    <a:pt x="828" y="178"/>
                    <a:pt x="534" y="526"/>
                  </a:cubicBezTo>
                  <a:cubicBezTo>
                    <a:pt x="1" y="1160"/>
                    <a:pt x="67" y="2127"/>
                    <a:pt x="701" y="2628"/>
                  </a:cubicBezTo>
                  <a:cubicBezTo>
                    <a:pt x="981" y="2863"/>
                    <a:pt x="1319" y="2976"/>
                    <a:pt x="1653" y="2976"/>
                  </a:cubicBezTo>
                  <a:cubicBezTo>
                    <a:pt x="2075" y="2976"/>
                    <a:pt x="2490" y="2796"/>
                    <a:pt x="2769" y="2461"/>
                  </a:cubicBezTo>
                  <a:cubicBezTo>
                    <a:pt x="3336" y="1827"/>
                    <a:pt x="3236" y="860"/>
                    <a:pt x="2603" y="359"/>
                  </a:cubicBezTo>
                  <a:cubicBezTo>
                    <a:pt x="2347" y="119"/>
                    <a:pt x="2011" y="1"/>
                    <a:pt x="1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8"/>
            <p:cNvSpPr/>
            <p:nvPr/>
          </p:nvSpPr>
          <p:spPr>
            <a:xfrm>
              <a:off x="2275125" y="4907300"/>
              <a:ext cx="522075" cy="107600"/>
            </a:xfrm>
            <a:custGeom>
              <a:avLst/>
              <a:gdLst/>
              <a:ahLst/>
              <a:cxnLst/>
              <a:rect l="l" t="t" r="r" b="b"/>
              <a:pathLst>
                <a:path w="20883" h="4304" extrusionOk="0">
                  <a:moveTo>
                    <a:pt x="20882" y="0"/>
                  </a:moveTo>
                  <a:lnTo>
                    <a:pt x="1" y="33"/>
                  </a:lnTo>
                  <a:lnTo>
                    <a:pt x="1" y="2168"/>
                  </a:lnTo>
                  <a:lnTo>
                    <a:pt x="1" y="4303"/>
                  </a:lnTo>
                  <a:lnTo>
                    <a:pt x="5605" y="4303"/>
                  </a:lnTo>
                  <a:lnTo>
                    <a:pt x="5605" y="2902"/>
                  </a:lnTo>
                  <a:cubicBezTo>
                    <a:pt x="5605" y="2502"/>
                    <a:pt x="6005" y="2168"/>
                    <a:pt x="6505" y="2168"/>
                  </a:cubicBezTo>
                  <a:lnTo>
                    <a:pt x="14411" y="2168"/>
                  </a:lnTo>
                  <a:cubicBezTo>
                    <a:pt x="14878" y="2168"/>
                    <a:pt x="15312" y="2468"/>
                    <a:pt x="15312" y="2869"/>
                  </a:cubicBezTo>
                  <a:lnTo>
                    <a:pt x="15312" y="4236"/>
                  </a:lnTo>
                  <a:lnTo>
                    <a:pt x="20882" y="4236"/>
                  </a:lnTo>
                  <a:lnTo>
                    <a:pt x="20882" y="2135"/>
                  </a:lnTo>
                  <a:lnTo>
                    <a:pt x="20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8"/>
            <p:cNvSpPr/>
            <p:nvPr/>
          </p:nvSpPr>
          <p:spPr>
            <a:xfrm>
              <a:off x="2275125" y="4926050"/>
              <a:ext cx="511225" cy="18325"/>
            </a:xfrm>
            <a:custGeom>
              <a:avLst/>
              <a:gdLst/>
              <a:ahLst/>
              <a:cxnLst/>
              <a:rect l="l" t="t" r="r" b="b"/>
              <a:pathLst>
                <a:path w="20449" h="733" extrusionOk="0">
                  <a:moveTo>
                    <a:pt x="1101" y="1"/>
                  </a:moveTo>
                  <a:cubicBezTo>
                    <a:pt x="818" y="1"/>
                    <a:pt x="534" y="17"/>
                    <a:pt x="268" y="84"/>
                  </a:cubicBezTo>
                  <a:cubicBezTo>
                    <a:pt x="1" y="151"/>
                    <a:pt x="1" y="584"/>
                    <a:pt x="268" y="651"/>
                  </a:cubicBezTo>
                  <a:cubicBezTo>
                    <a:pt x="601" y="718"/>
                    <a:pt x="935" y="718"/>
                    <a:pt x="1268" y="718"/>
                  </a:cubicBezTo>
                  <a:lnTo>
                    <a:pt x="4137" y="718"/>
                  </a:lnTo>
                  <a:cubicBezTo>
                    <a:pt x="4915" y="729"/>
                    <a:pt x="5949" y="733"/>
                    <a:pt x="7066" y="733"/>
                  </a:cubicBezTo>
                  <a:cubicBezTo>
                    <a:pt x="9300" y="733"/>
                    <a:pt x="11865" y="718"/>
                    <a:pt x="13377" y="718"/>
                  </a:cubicBezTo>
                  <a:lnTo>
                    <a:pt x="18681" y="718"/>
                  </a:lnTo>
                  <a:cubicBezTo>
                    <a:pt x="19214" y="718"/>
                    <a:pt x="19781" y="651"/>
                    <a:pt x="20315" y="484"/>
                  </a:cubicBezTo>
                  <a:cubicBezTo>
                    <a:pt x="20449" y="451"/>
                    <a:pt x="20449" y="284"/>
                    <a:pt x="20315" y="251"/>
                  </a:cubicBezTo>
                  <a:cubicBezTo>
                    <a:pt x="19681" y="17"/>
                    <a:pt x="19014" y="17"/>
                    <a:pt x="18380" y="17"/>
                  </a:cubicBezTo>
                  <a:lnTo>
                    <a:pt x="1935" y="17"/>
                  </a:lnTo>
                  <a:cubicBezTo>
                    <a:pt x="1669" y="17"/>
                    <a:pt x="138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8"/>
            <p:cNvSpPr/>
            <p:nvPr/>
          </p:nvSpPr>
          <p:spPr>
            <a:xfrm>
              <a:off x="2382700" y="4862250"/>
              <a:ext cx="308575" cy="25875"/>
            </a:xfrm>
            <a:custGeom>
              <a:avLst/>
              <a:gdLst/>
              <a:ahLst/>
              <a:cxnLst/>
              <a:rect l="l" t="t" r="r" b="b"/>
              <a:pathLst>
                <a:path w="12343" h="1035" extrusionOk="0">
                  <a:moveTo>
                    <a:pt x="3336" y="1"/>
                  </a:moveTo>
                  <a:cubicBezTo>
                    <a:pt x="2336" y="1"/>
                    <a:pt x="1335" y="134"/>
                    <a:pt x="301" y="268"/>
                  </a:cubicBezTo>
                  <a:cubicBezTo>
                    <a:pt x="1" y="301"/>
                    <a:pt x="1" y="768"/>
                    <a:pt x="301" y="801"/>
                  </a:cubicBezTo>
                  <a:cubicBezTo>
                    <a:pt x="1302" y="968"/>
                    <a:pt x="2302" y="1035"/>
                    <a:pt x="3336" y="1035"/>
                  </a:cubicBezTo>
                  <a:lnTo>
                    <a:pt x="6305" y="1035"/>
                  </a:lnTo>
                  <a:cubicBezTo>
                    <a:pt x="7306" y="1035"/>
                    <a:pt x="8307" y="1035"/>
                    <a:pt x="9274" y="1001"/>
                  </a:cubicBezTo>
                  <a:cubicBezTo>
                    <a:pt x="9741" y="1001"/>
                    <a:pt x="10275" y="968"/>
                    <a:pt x="10742" y="968"/>
                  </a:cubicBezTo>
                  <a:cubicBezTo>
                    <a:pt x="10912" y="968"/>
                    <a:pt x="11099" y="977"/>
                    <a:pt x="11286" y="977"/>
                  </a:cubicBezTo>
                  <a:cubicBezTo>
                    <a:pt x="11615" y="977"/>
                    <a:pt x="11943" y="950"/>
                    <a:pt x="12176" y="801"/>
                  </a:cubicBezTo>
                  <a:cubicBezTo>
                    <a:pt x="12343" y="701"/>
                    <a:pt x="12343" y="368"/>
                    <a:pt x="12176" y="268"/>
                  </a:cubicBezTo>
                  <a:cubicBezTo>
                    <a:pt x="11947" y="115"/>
                    <a:pt x="11653" y="82"/>
                    <a:pt x="11362" y="82"/>
                  </a:cubicBezTo>
                  <a:cubicBezTo>
                    <a:pt x="11144" y="82"/>
                    <a:pt x="10928" y="101"/>
                    <a:pt x="10742" y="101"/>
                  </a:cubicBezTo>
                  <a:cubicBezTo>
                    <a:pt x="10275" y="101"/>
                    <a:pt x="9741" y="34"/>
                    <a:pt x="9274" y="34"/>
                  </a:cubicBezTo>
                  <a:cubicBezTo>
                    <a:pt x="8240" y="1"/>
                    <a:pt x="7239" y="1"/>
                    <a:pt x="6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8"/>
            <p:cNvSpPr/>
            <p:nvPr/>
          </p:nvSpPr>
          <p:spPr>
            <a:xfrm>
              <a:off x="2229275" y="4875600"/>
              <a:ext cx="612950" cy="54225"/>
            </a:xfrm>
            <a:custGeom>
              <a:avLst/>
              <a:gdLst/>
              <a:ahLst/>
              <a:cxnLst/>
              <a:rect l="l" t="t" r="r" b="b"/>
              <a:pathLst>
                <a:path w="24518" h="2169" extrusionOk="0">
                  <a:moveTo>
                    <a:pt x="23517" y="0"/>
                  </a:moveTo>
                  <a:lnTo>
                    <a:pt x="1001" y="67"/>
                  </a:lnTo>
                  <a:cubicBezTo>
                    <a:pt x="467" y="67"/>
                    <a:pt x="67" y="467"/>
                    <a:pt x="0" y="1068"/>
                  </a:cubicBezTo>
                  <a:lnTo>
                    <a:pt x="0" y="1168"/>
                  </a:lnTo>
                  <a:cubicBezTo>
                    <a:pt x="0" y="1702"/>
                    <a:pt x="467" y="2169"/>
                    <a:pt x="1001" y="2169"/>
                  </a:cubicBezTo>
                  <a:lnTo>
                    <a:pt x="23517" y="2135"/>
                  </a:lnTo>
                  <a:cubicBezTo>
                    <a:pt x="24084" y="2135"/>
                    <a:pt x="24518" y="1668"/>
                    <a:pt x="24518" y="1135"/>
                  </a:cubicBezTo>
                  <a:lnTo>
                    <a:pt x="24518" y="1001"/>
                  </a:lnTo>
                  <a:cubicBezTo>
                    <a:pt x="24518" y="467"/>
                    <a:pt x="24084" y="0"/>
                    <a:pt x="23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8" name="Google Shape;198;p8"/>
          <p:cNvSpPr txBox="1">
            <a:spLocks noGrp="1"/>
          </p:cNvSpPr>
          <p:nvPr>
            <p:ph type="title"/>
          </p:nvPr>
        </p:nvSpPr>
        <p:spPr>
          <a:xfrm>
            <a:off x="843775" y="1411650"/>
            <a:ext cx="7435800" cy="2320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99" name="Google Shape;199;p8"/>
          <p:cNvGrpSpPr/>
          <p:nvPr/>
        </p:nvGrpSpPr>
        <p:grpSpPr>
          <a:xfrm>
            <a:off x="148212" y="78544"/>
            <a:ext cx="1130047" cy="1129210"/>
            <a:chOff x="4498075" y="2149250"/>
            <a:chExt cx="1012950" cy="1012200"/>
          </a:xfrm>
        </p:grpSpPr>
        <p:sp>
          <p:nvSpPr>
            <p:cNvPr id="200" name="Google Shape;200;p8"/>
            <p:cNvSpPr/>
            <p:nvPr/>
          </p:nvSpPr>
          <p:spPr>
            <a:xfrm>
              <a:off x="4657650" y="2315675"/>
              <a:ext cx="690000" cy="689250"/>
            </a:xfrm>
            <a:custGeom>
              <a:avLst/>
              <a:gdLst/>
              <a:ahLst/>
              <a:cxnLst/>
              <a:rect l="l" t="t" r="r" b="b"/>
              <a:pathLst>
                <a:path w="27600" h="27570" extrusionOk="0">
                  <a:moveTo>
                    <a:pt x="13800" y="0"/>
                  </a:moveTo>
                  <a:cubicBezTo>
                    <a:pt x="6171" y="0"/>
                    <a:pt x="0" y="6171"/>
                    <a:pt x="0" y="13770"/>
                  </a:cubicBezTo>
                  <a:cubicBezTo>
                    <a:pt x="0" y="21399"/>
                    <a:pt x="6171" y="27569"/>
                    <a:pt x="13800" y="27569"/>
                  </a:cubicBezTo>
                  <a:cubicBezTo>
                    <a:pt x="21429" y="27569"/>
                    <a:pt x="27600" y="21399"/>
                    <a:pt x="27600" y="13770"/>
                  </a:cubicBezTo>
                  <a:cubicBezTo>
                    <a:pt x="27600" y="6171"/>
                    <a:pt x="21429" y="0"/>
                    <a:pt x="13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8"/>
            <p:cNvSpPr/>
            <p:nvPr/>
          </p:nvSpPr>
          <p:spPr>
            <a:xfrm>
              <a:off x="4960850" y="2237400"/>
              <a:ext cx="82850" cy="139100"/>
            </a:xfrm>
            <a:custGeom>
              <a:avLst/>
              <a:gdLst/>
              <a:ahLst/>
              <a:cxnLst/>
              <a:rect l="l" t="t" r="r" b="b"/>
              <a:pathLst>
                <a:path w="3314" h="5564" extrusionOk="0">
                  <a:moveTo>
                    <a:pt x="0" y="1"/>
                  </a:moveTo>
                  <a:lnTo>
                    <a:pt x="760" y="5563"/>
                  </a:lnTo>
                  <a:lnTo>
                    <a:pt x="2554" y="5563"/>
                  </a:lnTo>
                  <a:lnTo>
                    <a:pt x="33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8"/>
            <p:cNvSpPr/>
            <p:nvPr/>
          </p:nvSpPr>
          <p:spPr>
            <a:xfrm>
              <a:off x="4923600" y="2149250"/>
              <a:ext cx="157325" cy="88175"/>
            </a:xfrm>
            <a:custGeom>
              <a:avLst/>
              <a:gdLst/>
              <a:ahLst/>
              <a:cxnLst/>
              <a:rect l="l" t="t" r="r" b="b"/>
              <a:pathLst>
                <a:path w="6293" h="3527" extrusionOk="0">
                  <a:moveTo>
                    <a:pt x="1" y="1"/>
                  </a:moveTo>
                  <a:lnTo>
                    <a:pt x="1490" y="3527"/>
                  </a:lnTo>
                  <a:lnTo>
                    <a:pt x="4803" y="3527"/>
                  </a:lnTo>
                  <a:lnTo>
                    <a:pt x="62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8"/>
            <p:cNvSpPr/>
            <p:nvPr/>
          </p:nvSpPr>
          <p:spPr>
            <a:xfrm>
              <a:off x="4723750" y="2294400"/>
              <a:ext cx="133025" cy="150475"/>
            </a:xfrm>
            <a:custGeom>
              <a:avLst/>
              <a:gdLst/>
              <a:ahLst/>
              <a:cxnLst/>
              <a:rect l="l" t="t" r="r" b="b"/>
              <a:pathLst>
                <a:path w="5321" h="6019" extrusionOk="0">
                  <a:moveTo>
                    <a:pt x="2645" y="0"/>
                  </a:moveTo>
                  <a:lnTo>
                    <a:pt x="1" y="1946"/>
                  </a:lnTo>
                  <a:lnTo>
                    <a:pt x="3891" y="6019"/>
                  </a:lnTo>
                  <a:lnTo>
                    <a:pt x="5320" y="4955"/>
                  </a:lnTo>
                  <a:lnTo>
                    <a:pt x="26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8"/>
            <p:cNvSpPr/>
            <p:nvPr/>
          </p:nvSpPr>
          <p:spPr>
            <a:xfrm>
              <a:off x="4641700" y="2201700"/>
              <a:ext cx="148200" cy="141350"/>
            </a:xfrm>
            <a:custGeom>
              <a:avLst/>
              <a:gdLst/>
              <a:ahLst/>
              <a:cxnLst/>
              <a:rect l="l" t="t" r="r" b="b"/>
              <a:pathLst>
                <a:path w="5928" h="5654" extrusionOk="0">
                  <a:moveTo>
                    <a:pt x="5107" y="0"/>
                  </a:moveTo>
                  <a:lnTo>
                    <a:pt x="0" y="3678"/>
                  </a:lnTo>
                  <a:lnTo>
                    <a:pt x="3283" y="5654"/>
                  </a:lnTo>
                  <a:lnTo>
                    <a:pt x="5927" y="3708"/>
                  </a:lnTo>
                  <a:lnTo>
                    <a:pt x="51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8"/>
            <p:cNvSpPr/>
            <p:nvPr/>
          </p:nvSpPr>
          <p:spPr>
            <a:xfrm>
              <a:off x="4594575" y="2488925"/>
              <a:ext cx="150475" cy="104125"/>
            </a:xfrm>
            <a:custGeom>
              <a:avLst/>
              <a:gdLst/>
              <a:ahLst/>
              <a:cxnLst/>
              <a:rect l="l" t="t" r="r" b="b"/>
              <a:pathLst>
                <a:path w="6019" h="4165" extrusionOk="0">
                  <a:moveTo>
                    <a:pt x="973" y="1"/>
                  </a:moveTo>
                  <a:lnTo>
                    <a:pt x="1" y="3162"/>
                  </a:lnTo>
                  <a:lnTo>
                    <a:pt x="5502" y="4165"/>
                  </a:lnTo>
                  <a:lnTo>
                    <a:pt x="6019" y="2493"/>
                  </a:lnTo>
                  <a:lnTo>
                    <a:pt x="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8"/>
            <p:cNvSpPr/>
            <p:nvPr/>
          </p:nvSpPr>
          <p:spPr>
            <a:xfrm>
              <a:off x="4498075" y="2427375"/>
              <a:ext cx="120850" cy="148200"/>
            </a:xfrm>
            <a:custGeom>
              <a:avLst/>
              <a:gdLst/>
              <a:ahLst/>
              <a:cxnLst/>
              <a:rect l="l" t="t" r="r" b="b"/>
              <a:pathLst>
                <a:path w="4834" h="5928" extrusionOk="0">
                  <a:moveTo>
                    <a:pt x="1946" y="1"/>
                  </a:moveTo>
                  <a:lnTo>
                    <a:pt x="0" y="5928"/>
                  </a:lnTo>
                  <a:lnTo>
                    <a:pt x="3861" y="5624"/>
                  </a:lnTo>
                  <a:lnTo>
                    <a:pt x="4833" y="2463"/>
                  </a:lnTo>
                  <a:lnTo>
                    <a:pt x="1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8"/>
            <p:cNvSpPr/>
            <p:nvPr/>
          </p:nvSpPr>
          <p:spPr>
            <a:xfrm>
              <a:off x="4595325" y="2722975"/>
              <a:ext cx="152025" cy="103375"/>
            </a:xfrm>
            <a:custGeom>
              <a:avLst/>
              <a:gdLst/>
              <a:ahLst/>
              <a:cxnLst/>
              <a:rect l="l" t="t" r="r" b="b"/>
              <a:pathLst>
                <a:path w="6081" h="4135" extrusionOk="0">
                  <a:moveTo>
                    <a:pt x="5533" y="0"/>
                  </a:moveTo>
                  <a:lnTo>
                    <a:pt x="1" y="973"/>
                  </a:lnTo>
                  <a:lnTo>
                    <a:pt x="1034" y="4134"/>
                  </a:lnTo>
                  <a:lnTo>
                    <a:pt x="6080" y="1703"/>
                  </a:lnTo>
                  <a:lnTo>
                    <a:pt x="55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8"/>
            <p:cNvSpPr/>
            <p:nvPr/>
          </p:nvSpPr>
          <p:spPr>
            <a:xfrm>
              <a:off x="4500350" y="2739700"/>
              <a:ext cx="120850" cy="149725"/>
            </a:xfrm>
            <a:custGeom>
              <a:avLst/>
              <a:gdLst/>
              <a:ahLst/>
              <a:cxnLst/>
              <a:rect l="l" t="t" r="r" b="b"/>
              <a:pathLst>
                <a:path w="4834" h="5989" extrusionOk="0">
                  <a:moveTo>
                    <a:pt x="1" y="0"/>
                  </a:moveTo>
                  <a:lnTo>
                    <a:pt x="1946" y="5988"/>
                  </a:lnTo>
                  <a:lnTo>
                    <a:pt x="4833" y="3465"/>
                  </a:lnTo>
                  <a:lnTo>
                    <a:pt x="3800" y="30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8"/>
            <p:cNvSpPr/>
            <p:nvPr/>
          </p:nvSpPr>
          <p:spPr>
            <a:xfrm>
              <a:off x="4728325" y="2870400"/>
              <a:ext cx="133000" cy="148950"/>
            </a:xfrm>
            <a:custGeom>
              <a:avLst/>
              <a:gdLst/>
              <a:ahLst/>
              <a:cxnLst/>
              <a:rect l="l" t="t" r="r" b="b"/>
              <a:pathLst>
                <a:path w="5320" h="5958" extrusionOk="0">
                  <a:moveTo>
                    <a:pt x="3860" y="0"/>
                  </a:moveTo>
                  <a:lnTo>
                    <a:pt x="0" y="4012"/>
                  </a:lnTo>
                  <a:lnTo>
                    <a:pt x="2645" y="5958"/>
                  </a:lnTo>
                  <a:lnTo>
                    <a:pt x="5319" y="1003"/>
                  </a:lnTo>
                  <a:lnTo>
                    <a:pt x="3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8"/>
            <p:cNvSpPr/>
            <p:nvPr/>
          </p:nvSpPr>
          <p:spPr>
            <a:xfrm>
              <a:off x="4646250" y="2970700"/>
              <a:ext cx="148200" cy="141375"/>
            </a:xfrm>
            <a:custGeom>
              <a:avLst/>
              <a:gdLst/>
              <a:ahLst/>
              <a:cxnLst/>
              <a:rect l="l" t="t" r="r" b="b"/>
              <a:pathLst>
                <a:path w="5928" h="5655" extrusionOk="0">
                  <a:moveTo>
                    <a:pt x="3283" y="0"/>
                  </a:moveTo>
                  <a:lnTo>
                    <a:pt x="0" y="1976"/>
                  </a:lnTo>
                  <a:lnTo>
                    <a:pt x="5077" y="5654"/>
                  </a:lnTo>
                  <a:lnTo>
                    <a:pt x="5928" y="1946"/>
                  </a:lnTo>
                  <a:lnTo>
                    <a:pt x="32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8"/>
            <p:cNvSpPr/>
            <p:nvPr/>
          </p:nvSpPr>
          <p:spPr>
            <a:xfrm>
              <a:off x="4966925" y="2934225"/>
              <a:ext cx="82100" cy="139075"/>
            </a:xfrm>
            <a:custGeom>
              <a:avLst/>
              <a:gdLst/>
              <a:ahLst/>
              <a:cxnLst/>
              <a:rect l="l" t="t" r="r" b="b"/>
              <a:pathLst>
                <a:path w="3284" h="5563" extrusionOk="0">
                  <a:moveTo>
                    <a:pt x="760" y="0"/>
                  </a:moveTo>
                  <a:lnTo>
                    <a:pt x="0" y="5563"/>
                  </a:lnTo>
                  <a:lnTo>
                    <a:pt x="3283" y="5563"/>
                  </a:lnTo>
                  <a:lnTo>
                    <a:pt x="25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8"/>
            <p:cNvSpPr/>
            <p:nvPr/>
          </p:nvSpPr>
          <p:spPr>
            <a:xfrm>
              <a:off x="4929700" y="3073275"/>
              <a:ext cx="156550" cy="88175"/>
            </a:xfrm>
            <a:custGeom>
              <a:avLst/>
              <a:gdLst/>
              <a:ahLst/>
              <a:cxnLst/>
              <a:rect l="l" t="t" r="r" b="b"/>
              <a:pathLst>
                <a:path w="6262" h="3527" extrusionOk="0">
                  <a:moveTo>
                    <a:pt x="1489" y="1"/>
                  </a:moveTo>
                  <a:lnTo>
                    <a:pt x="0" y="3527"/>
                  </a:lnTo>
                  <a:lnTo>
                    <a:pt x="6262" y="3527"/>
                  </a:lnTo>
                  <a:lnTo>
                    <a:pt x="47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8"/>
            <p:cNvSpPr/>
            <p:nvPr/>
          </p:nvSpPr>
          <p:spPr>
            <a:xfrm>
              <a:off x="5153850" y="2866600"/>
              <a:ext cx="133025" cy="149725"/>
            </a:xfrm>
            <a:custGeom>
              <a:avLst/>
              <a:gdLst/>
              <a:ahLst/>
              <a:cxnLst/>
              <a:rect l="l" t="t" r="r" b="b"/>
              <a:pathLst>
                <a:path w="5321" h="5989" extrusionOk="0">
                  <a:moveTo>
                    <a:pt x="1399" y="0"/>
                  </a:moveTo>
                  <a:lnTo>
                    <a:pt x="1" y="1064"/>
                  </a:lnTo>
                  <a:lnTo>
                    <a:pt x="2645" y="5988"/>
                  </a:lnTo>
                  <a:lnTo>
                    <a:pt x="5320" y="4043"/>
                  </a:lnTo>
                  <a:lnTo>
                    <a:pt x="13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8"/>
            <p:cNvSpPr/>
            <p:nvPr/>
          </p:nvSpPr>
          <p:spPr>
            <a:xfrm>
              <a:off x="5219975" y="2967650"/>
              <a:ext cx="148200" cy="142125"/>
            </a:xfrm>
            <a:custGeom>
              <a:avLst/>
              <a:gdLst/>
              <a:ahLst/>
              <a:cxnLst/>
              <a:rect l="l" t="t" r="r" b="b"/>
              <a:pathLst>
                <a:path w="5928" h="5685" extrusionOk="0">
                  <a:moveTo>
                    <a:pt x="2675" y="1"/>
                  </a:moveTo>
                  <a:lnTo>
                    <a:pt x="0" y="1946"/>
                  </a:lnTo>
                  <a:lnTo>
                    <a:pt x="851" y="5685"/>
                  </a:lnTo>
                  <a:lnTo>
                    <a:pt x="5927" y="1977"/>
                  </a:lnTo>
                  <a:lnTo>
                    <a:pt x="26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8"/>
            <p:cNvSpPr/>
            <p:nvPr/>
          </p:nvSpPr>
          <p:spPr>
            <a:xfrm>
              <a:off x="5264800" y="2718425"/>
              <a:ext cx="151250" cy="102600"/>
            </a:xfrm>
            <a:custGeom>
              <a:avLst/>
              <a:gdLst/>
              <a:ahLst/>
              <a:cxnLst/>
              <a:rect l="l" t="t" r="r" b="b"/>
              <a:pathLst>
                <a:path w="6050" h="4104" extrusionOk="0">
                  <a:moveTo>
                    <a:pt x="548" y="0"/>
                  </a:moveTo>
                  <a:lnTo>
                    <a:pt x="1" y="1672"/>
                  </a:lnTo>
                  <a:lnTo>
                    <a:pt x="5046" y="4104"/>
                  </a:lnTo>
                  <a:lnTo>
                    <a:pt x="6049" y="973"/>
                  </a:lnTo>
                  <a:lnTo>
                    <a:pt x="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8"/>
            <p:cNvSpPr/>
            <p:nvPr/>
          </p:nvSpPr>
          <p:spPr>
            <a:xfrm>
              <a:off x="5390950" y="2734375"/>
              <a:ext cx="120075" cy="148950"/>
            </a:xfrm>
            <a:custGeom>
              <a:avLst/>
              <a:gdLst/>
              <a:ahLst/>
              <a:cxnLst/>
              <a:rect l="l" t="t" r="r" b="b"/>
              <a:pathLst>
                <a:path w="4803" h="5958" extrusionOk="0">
                  <a:moveTo>
                    <a:pt x="4803" y="0"/>
                  </a:moveTo>
                  <a:lnTo>
                    <a:pt x="1003" y="335"/>
                  </a:lnTo>
                  <a:lnTo>
                    <a:pt x="0" y="3466"/>
                  </a:lnTo>
                  <a:lnTo>
                    <a:pt x="2888" y="5958"/>
                  </a:lnTo>
                  <a:lnTo>
                    <a:pt x="48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8"/>
            <p:cNvSpPr/>
            <p:nvPr/>
          </p:nvSpPr>
          <p:spPr>
            <a:xfrm>
              <a:off x="5263275" y="2484375"/>
              <a:ext cx="152000" cy="103375"/>
            </a:xfrm>
            <a:custGeom>
              <a:avLst/>
              <a:gdLst/>
              <a:ahLst/>
              <a:cxnLst/>
              <a:rect l="l" t="t" r="r" b="b"/>
              <a:pathLst>
                <a:path w="6080" h="4135" extrusionOk="0">
                  <a:moveTo>
                    <a:pt x="5046" y="0"/>
                  </a:moveTo>
                  <a:lnTo>
                    <a:pt x="1" y="2432"/>
                  </a:lnTo>
                  <a:lnTo>
                    <a:pt x="518" y="4134"/>
                  </a:lnTo>
                  <a:lnTo>
                    <a:pt x="6080" y="3131"/>
                  </a:lnTo>
                  <a:lnTo>
                    <a:pt x="5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8"/>
            <p:cNvSpPr/>
            <p:nvPr/>
          </p:nvSpPr>
          <p:spPr>
            <a:xfrm>
              <a:off x="5389425" y="2422050"/>
              <a:ext cx="120850" cy="148975"/>
            </a:xfrm>
            <a:custGeom>
              <a:avLst/>
              <a:gdLst/>
              <a:ahLst/>
              <a:cxnLst/>
              <a:rect l="l" t="t" r="r" b="b"/>
              <a:pathLst>
                <a:path w="4834" h="5959" extrusionOk="0">
                  <a:moveTo>
                    <a:pt x="2888" y="1"/>
                  </a:moveTo>
                  <a:lnTo>
                    <a:pt x="0" y="2493"/>
                  </a:lnTo>
                  <a:lnTo>
                    <a:pt x="1034" y="5624"/>
                  </a:lnTo>
                  <a:lnTo>
                    <a:pt x="4833" y="5958"/>
                  </a:lnTo>
                  <a:lnTo>
                    <a:pt x="28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8"/>
            <p:cNvSpPr/>
            <p:nvPr/>
          </p:nvSpPr>
          <p:spPr>
            <a:xfrm>
              <a:off x="5149300" y="2291350"/>
              <a:ext cx="133000" cy="149725"/>
            </a:xfrm>
            <a:custGeom>
              <a:avLst/>
              <a:gdLst/>
              <a:ahLst/>
              <a:cxnLst/>
              <a:rect l="l" t="t" r="r" b="b"/>
              <a:pathLst>
                <a:path w="5320" h="5989" extrusionOk="0">
                  <a:moveTo>
                    <a:pt x="2645" y="1"/>
                  </a:moveTo>
                  <a:lnTo>
                    <a:pt x="0" y="4955"/>
                  </a:lnTo>
                  <a:lnTo>
                    <a:pt x="1429" y="5989"/>
                  </a:lnTo>
                  <a:lnTo>
                    <a:pt x="5320" y="1916"/>
                  </a:lnTo>
                  <a:lnTo>
                    <a:pt x="26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8"/>
            <p:cNvSpPr/>
            <p:nvPr/>
          </p:nvSpPr>
          <p:spPr>
            <a:xfrm>
              <a:off x="5215400" y="2198650"/>
              <a:ext cx="148225" cy="140600"/>
            </a:xfrm>
            <a:custGeom>
              <a:avLst/>
              <a:gdLst/>
              <a:ahLst/>
              <a:cxnLst/>
              <a:rect l="l" t="t" r="r" b="b"/>
              <a:pathLst>
                <a:path w="5929" h="5624" extrusionOk="0">
                  <a:moveTo>
                    <a:pt x="882" y="1"/>
                  </a:moveTo>
                  <a:lnTo>
                    <a:pt x="1" y="3709"/>
                  </a:lnTo>
                  <a:lnTo>
                    <a:pt x="2676" y="5624"/>
                  </a:lnTo>
                  <a:lnTo>
                    <a:pt x="5928" y="3678"/>
                  </a:lnTo>
                  <a:lnTo>
                    <a:pt x="8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8"/>
            <p:cNvSpPr/>
            <p:nvPr/>
          </p:nvSpPr>
          <p:spPr>
            <a:xfrm>
              <a:off x="4889425" y="2799425"/>
              <a:ext cx="96525" cy="87250"/>
            </a:xfrm>
            <a:custGeom>
              <a:avLst/>
              <a:gdLst/>
              <a:ahLst/>
              <a:cxnLst/>
              <a:rect l="l" t="t" r="r" b="b"/>
              <a:pathLst>
                <a:path w="3861" h="3490" extrusionOk="0">
                  <a:moveTo>
                    <a:pt x="1933" y="0"/>
                  </a:moveTo>
                  <a:cubicBezTo>
                    <a:pt x="1473" y="0"/>
                    <a:pt x="1014" y="183"/>
                    <a:pt x="669" y="560"/>
                  </a:cubicBezTo>
                  <a:cubicBezTo>
                    <a:pt x="0" y="1228"/>
                    <a:pt x="0" y="2323"/>
                    <a:pt x="730" y="3022"/>
                  </a:cubicBezTo>
                  <a:cubicBezTo>
                    <a:pt x="1067" y="3330"/>
                    <a:pt x="1498" y="3490"/>
                    <a:pt x="1928" y="3490"/>
                  </a:cubicBezTo>
                  <a:cubicBezTo>
                    <a:pt x="2387" y="3490"/>
                    <a:pt x="2846" y="3307"/>
                    <a:pt x="3192" y="2930"/>
                  </a:cubicBezTo>
                  <a:cubicBezTo>
                    <a:pt x="3860" y="2262"/>
                    <a:pt x="3860" y="1167"/>
                    <a:pt x="3131" y="468"/>
                  </a:cubicBezTo>
                  <a:cubicBezTo>
                    <a:pt x="2793" y="160"/>
                    <a:pt x="2363" y="0"/>
                    <a:pt x="1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8"/>
            <p:cNvSpPr/>
            <p:nvPr/>
          </p:nvSpPr>
          <p:spPr>
            <a:xfrm>
              <a:off x="4784550" y="2771700"/>
              <a:ext cx="71450" cy="65850"/>
            </a:xfrm>
            <a:custGeom>
              <a:avLst/>
              <a:gdLst/>
              <a:ahLst/>
              <a:cxnLst/>
              <a:rect l="l" t="t" r="r" b="b"/>
              <a:pathLst>
                <a:path w="2858" h="2634" extrusionOk="0">
                  <a:moveTo>
                    <a:pt x="1418" y="1"/>
                  </a:moveTo>
                  <a:cubicBezTo>
                    <a:pt x="1075" y="1"/>
                    <a:pt x="734" y="130"/>
                    <a:pt x="487" y="392"/>
                  </a:cubicBezTo>
                  <a:cubicBezTo>
                    <a:pt x="0" y="939"/>
                    <a:pt x="0" y="1760"/>
                    <a:pt x="517" y="2276"/>
                  </a:cubicBezTo>
                  <a:cubicBezTo>
                    <a:pt x="753" y="2512"/>
                    <a:pt x="1075" y="2634"/>
                    <a:pt x="1403" y="2634"/>
                  </a:cubicBezTo>
                  <a:cubicBezTo>
                    <a:pt x="1751" y="2634"/>
                    <a:pt x="2105" y="2497"/>
                    <a:pt x="2371" y="2216"/>
                  </a:cubicBezTo>
                  <a:cubicBezTo>
                    <a:pt x="2858" y="1699"/>
                    <a:pt x="2858" y="848"/>
                    <a:pt x="2341" y="362"/>
                  </a:cubicBezTo>
                  <a:cubicBezTo>
                    <a:pt x="2087" y="122"/>
                    <a:pt x="1751" y="1"/>
                    <a:pt x="1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8"/>
            <p:cNvSpPr/>
            <p:nvPr/>
          </p:nvSpPr>
          <p:spPr>
            <a:xfrm>
              <a:off x="4819500" y="284075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8"/>
            <p:cNvSpPr/>
            <p:nvPr/>
          </p:nvSpPr>
          <p:spPr>
            <a:xfrm>
              <a:off x="4739725" y="2653075"/>
              <a:ext cx="56250" cy="55475"/>
            </a:xfrm>
            <a:custGeom>
              <a:avLst/>
              <a:gdLst/>
              <a:ahLst/>
              <a:cxnLst/>
              <a:rect l="l" t="t" r="r" b="b"/>
              <a:pathLst>
                <a:path w="2250" h="2219" extrusionOk="0">
                  <a:moveTo>
                    <a:pt x="1094" y="0"/>
                  </a:moveTo>
                  <a:cubicBezTo>
                    <a:pt x="486" y="30"/>
                    <a:pt x="0" y="547"/>
                    <a:pt x="31" y="1155"/>
                  </a:cubicBezTo>
                  <a:cubicBezTo>
                    <a:pt x="31" y="1763"/>
                    <a:pt x="547" y="2219"/>
                    <a:pt x="1155" y="2219"/>
                  </a:cubicBezTo>
                  <a:cubicBezTo>
                    <a:pt x="1763" y="2189"/>
                    <a:pt x="2249" y="1702"/>
                    <a:pt x="2219" y="1094"/>
                  </a:cubicBezTo>
                  <a:cubicBezTo>
                    <a:pt x="2219" y="486"/>
                    <a:pt x="1702" y="0"/>
                    <a:pt x="1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8"/>
            <p:cNvSpPr/>
            <p:nvPr/>
          </p:nvSpPr>
          <p:spPr>
            <a:xfrm>
              <a:off x="5025425" y="2389350"/>
              <a:ext cx="89700" cy="87475"/>
            </a:xfrm>
            <a:custGeom>
              <a:avLst/>
              <a:gdLst/>
              <a:ahLst/>
              <a:cxnLst/>
              <a:rect l="l" t="t" r="r" b="b"/>
              <a:pathLst>
                <a:path w="3588" h="3499" extrusionOk="0">
                  <a:moveTo>
                    <a:pt x="1762" y="1"/>
                  </a:moveTo>
                  <a:cubicBezTo>
                    <a:pt x="1742" y="1"/>
                    <a:pt x="1723" y="1"/>
                    <a:pt x="1703" y="2"/>
                  </a:cubicBezTo>
                  <a:cubicBezTo>
                    <a:pt x="730" y="32"/>
                    <a:pt x="1" y="853"/>
                    <a:pt x="31" y="1826"/>
                  </a:cubicBezTo>
                  <a:cubicBezTo>
                    <a:pt x="91" y="2779"/>
                    <a:pt x="880" y="3498"/>
                    <a:pt x="1798" y="3498"/>
                  </a:cubicBezTo>
                  <a:cubicBezTo>
                    <a:pt x="1817" y="3498"/>
                    <a:pt x="1836" y="3498"/>
                    <a:pt x="1855" y="3497"/>
                  </a:cubicBezTo>
                  <a:cubicBezTo>
                    <a:pt x="2828" y="3467"/>
                    <a:pt x="3588" y="2646"/>
                    <a:pt x="3527" y="1674"/>
                  </a:cubicBezTo>
                  <a:cubicBezTo>
                    <a:pt x="3497" y="721"/>
                    <a:pt x="2708" y="1"/>
                    <a:pt x="1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8"/>
            <p:cNvSpPr/>
            <p:nvPr/>
          </p:nvSpPr>
          <p:spPr>
            <a:xfrm>
              <a:off x="5142450" y="2459075"/>
              <a:ext cx="73750" cy="65800"/>
            </a:xfrm>
            <a:custGeom>
              <a:avLst/>
              <a:gdLst/>
              <a:ahLst/>
              <a:cxnLst/>
              <a:rect l="l" t="t" r="r" b="b"/>
              <a:pathLst>
                <a:path w="2950" h="2632" extrusionOk="0">
                  <a:moveTo>
                    <a:pt x="1495" y="0"/>
                  </a:moveTo>
                  <a:cubicBezTo>
                    <a:pt x="1228" y="0"/>
                    <a:pt x="960" y="83"/>
                    <a:pt x="730" y="252"/>
                  </a:cubicBezTo>
                  <a:cubicBezTo>
                    <a:pt x="122" y="678"/>
                    <a:pt x="1" y="1499"/>
                    <a:pt x="426" y="2076"/>
                  </a:cubicBezTo>
                  <a:cubicBezTo>
                    <a:pt x="664" y="2442"/>
                    <a:pt x="1068" y="2632"/>
                    <a:pt x="1477" y="2632"/>
                  </a:cubicBezTo>
                  <a:cubicBezTo>
                    <a:pt x="1748" y="2632"/>
                    <a:pt x="2020" y="2549"/>
                    <a:pt x="2250" y="2380"/>
                  </a:cubicBezTo>
                  <a:cubicBezTo>
                    <a:pt x="2828" y="1955"/>
                    <a:pt x="2949" y="1134"/>
                    <a:pt x="2554" y="556"/>
                  </a:cubicBezTo>
                  <a:cubicBezTo>
                    <a:pt x="2298" y="190"/>
                    <a:pt x="189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8"/>
            <p:cNvSpPr/>
            <p:nvPr/>
          </p:nvSpPr>
          <p:spPr>
            <a:xfrm>
              <a:off x="5134100" y="2397175"/>
              <a:ext cx="60050" cy="54250"/>
            </a:xfrm>
            <a:custGeom>
              <a:avLst/>
              <a:gdLst/>
              <a:ahLst/>
              <a:cxnLst/>
              <a:rect l="l" t="t" r="r" b="b"/>
              <a:pathLst>
                <a:path w="2402" h="2170" extrusionOk="0">
                  <a:moveTo>
                    <a:pt x="1221" y="0"/>
                  </a:moveTo>
                  <a:cubicBezTo>
                    <a:pt x="993" y="0"/>
                    <a:pt x="758" y="75"/>
                    <a:pt x="548" y="236"/>
                  </a:cubicBezTo>
                  <a:cubicBezTo>
                    <a:pt x="92" y="570"/>
                    <a:pt x="1" y="1239"/>
                    <a:pt x="335" y="1756"/>
                  </a:cubicBezTo>
                  <a:cubicBezTo>
                    <a:pt x="534" y="2027"/>
                    <a:pt x="862" y="2169"/>
                    <a:pt x="1198" y="2169"/>
                  </a:cubicBezTo>
                  <a:cubicBezTo>
                    <a:pt x="1426" y="2169"/>
                    <a:pt x="1658" y="2104"/>
                    <a:pt x="1855" y="1968"/>
                  </a:cubicBezTo>
                  <a:cubicBezTo>
                    <a:pt x="2311" y="1634"/>
                    <a:pt x="2402" y="935"/>
                    <a:pt x="2067" y="449"/>
                  </a:cubicBezTo>
                  <a:cubicBezTo>
                    <a:pt x="1869" y="160"/>
                    <a:pt x="1553" y="0"/>
                    <a:pt x="1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8"/>
            <p:cNvSpPr/>
            <p:nvPr/>
          </p:nvSpPr>
          <p:spPr>
            <a:xfrm>
              <a:off x="5178175" y="2595500"/>
              <a:ext cx="60825" cy="54575"/>
            </a:xfrm>
            <a:custGeom>
              <a:avLst/>
              <a:gdLst/>
              <a:ahLst/>
              <a:cxnLst/>
              <a:rect l="l" t="t" r="r" b="b"/>
              <a:pathLst>
                <a:path w="2433" h="2183" extrusionOk="0">
                  <a:moveTo>
                    <a:pt x="1229" y="0"/>
                  </a:moveTo>
                  <a:cubicBezTo>
                    <a:pt x="1004" y="0"/>
                    <a:pt x="776" y="76"/>
                    <a:pt x="578" y="236"/>
                  </a:cubicBezTo>
                  <a:cubicBezTo>
                    <a:pt x="122" y="571"/>
                    <a:pt x="0" y="1270"/>
                    <a:pt x="365" y="1756"/>
                  </a:cubicBezTo>
                  <a:cubicBezTo>
                    <a:pt x="566" y="2030"/>
                    <a:pt x="887" y="2183"/>
                    <a:pt x="1223" y="2183"/>
                  </a:cubicBezTo>
                  <a:cubicBezTo>
                    <a:pt x="1447" y="2183"/>
                    <a:pt x="1678" y="2115"/>
                    <a:pt x="1885" y="1969"/>
                  </a:cubicBezTo>
                  <a:cubicBezTo>
                    <a:pt x="2341" y="1634"/>
                    <a:pt x="2432" y="966"/>
                    <a:pt x="2098" y="449"/>
                  </a:cubicBezTo>
                  <a:cubicBezTo>
                    <a:pt x="1881" y="160"/>
                    <a:pt x="1558"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9"/>
        <p:cNvGrpSpPr/>
        <p:nvPr/>
      </p:nvGrpSpPr>
      <p:grpSpPr>
        <a:xfrm>
          <a:off x="0" y="0"/>
          <a:ext cx="0" cy="0"/>
          <a:chOff x="0" y="0"/>
          <a:chExt cx="0" cy="0"/>
        </a:xfrm>
      </p:grpSpPr>
      <p:grpSp>
        <p:nvGrpSpPr>
          <p:cNvPr id="230" name="Google Shape;230;p9"/>
          <p:cNvGrpSpPr/>
          <p:nvPr/>
        </p:nvGrpSpPr>
        <p:grpSpPr>
          <a:xfrm rot="10800000" flipH="1">
            <a:off x="-838662" y="-1176200"/>
            <a:ext cx="10674975" cy="8664900"/>
            <a:chOff x="-1610675" y="-1422700"/>
            <a:chExt cx="10674975" cy="8664900"/>
          </a:xfrm>
        </p:grpSpPr>
        <p:sp>
          <p:nvSpPr>
            <p:cNvPr id="231" name="Google Shape;231;p9"/>
            <p:cNvSpPr/>
            <p:nvPr/>
          </p:nvSpPr>
          <p:spPr>
            <a:xfrm>
              <a:off x="969875" y="-1422700"/>
              <a:ext cx="3883850" cy="371175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9"/>
            <p:cNvSpPr/>
            <p:nvPr/>
          </p:nvSpPr>
          <p:spPr>
            <a:xfrm>
              <a:off x="5393225" y="-1322000"/>
              <a:ext cx="3671075" cy="3510325"/>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9"/>
            <p:cNvSpPr/>
            <p:nvPr/>
          </p:nvSpPr>
          <p:spPr>
            <a:xfrm>
              <a:off x="4046950" y="2965575"/>
              <a:ext cx="4475050" cy="4276625"/>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9"/>
            <p:cNvSpPr/>
            <p:nvPr/>
          </p:nvSpPr>
          <p:spPr>
            <a:xfrm>
              <a:off x="-1610675" y="2623388"/>
              <a:ext cx="4595850" cy="4393325"/>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5" name="Google Shape;235;p9"/>
          <p:cNvGrpSpPr/>
          <p:nvPr/>
        </p:nvGrpSpPr>
        <p:grpSpPr>
          <a:xfrm>
            <a:off x="514325" y="321509"/>
            <a:ext cx="8111823" cy="4479292"/>
            <a:chOff x="629450" y="818700"/>
            <a:chExt cx="6341325" cy="4054025"/>
          </a:xfrm>
        </p:grpSpPr>
        <p:sp>
          <p:nvSpPr>
            <p:cNvPr id="236" name="Google Shape;236;p9"/>
            <p:cNvSpPr/>
            <p:nvPr/>
          </p:nvSpPr>
          <p:spPr>
            <a:xfrm>
              <a:off x="629450" y="875675"/>
              <a:ext cx="6341325" cy="3997050"/>
            </a:xfrm>
            <a:custGeom>
              <a:avLst/>
              <a:gdLst/>
              <a:ahLst/>
              <a:cxnLst/>
              <a:rect l="l" t="t" r="r" b="b"/>
              <a:pathLst>
                <a:path w="253653" h="159882" extrusionOk="0">
                  <a:moveTo>
                    <a:pt x="3618" y="1"/>
                  </a:moveTo>
                  <a:cubicBezTo>
                    <a:pt x="1642" y="1"/>
                    <a:pt x="1" y="1612"/>
                    <a:pt x="1" y="3588"/>
                  </a:cubicBezTo>
                  <a:lnTo>
                    <a:pt x="1" y="156264"/>
                  </a:lnTo>
                  <a:cubicBezTo>
                    <a:pt x="1" y="158240"/>
                    <a:pt x="1642" y="159882"/>
                    <a:pt x="3618" y="159882"/>
                  </a:cubicBezTo>
                  <a:lnTo>
                    <a:pt x="250036" y="159882"/>
                  </a:lnTo>
                  <a:cubicBezTo>
                    <a:pt x="252012" y="159882"/>
                    <a:pt x="253653" y="158240"/>
                    <a:pt x="253653" y="156264"/>
                  </a:cubicBezTo>
                  <a:lnTo>
                    <a:pt x="253653" y="3588"/>
                  </a:lnTo>
                  <a:cubicBezTo>
                    <a:pt x="253653" y="1612"/>
                    <a:pt x="252012" y="1"/>
                    <a:pt x="2500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9"/>
            <p:cNvSpPr/>
            <p:nvPr/>
          </p:nvSpPr>
          <p:spPr>
            <a:xfrm>
              <a:off x="629450" y="818700"/>
              <a:ext cx="6341325" cy="3997025"/>
            </a:xfrm>
            <a:custGeom>
              <a:avLst/>
              <a:gdLst/>
              <a:ahLst/>
              <a:cxnLst/>
              <a:rect l="l" t="t" r="r" b="b"/>
              <a:pathLst>
                <a:path w="253653" h="159881" extrusionOk="0">
                  <a:moveTo>
                    <a:pt x="3618" y="0"/>
                  </a:moveTo>
                  <a:cubicBezTo>
                    <a:pt x="1642" y="0"/>
                    <a:pt x="1" y="1611"/>
                    <a:pt x="1" y="3587"/>
                  </a:cubicBezTo>
                  <a:lnTo>
                    <a:pt x="1" y="156264"/>
                  </a:lnTo>
                  <a:cubicBezTo>
                    <a:pt x="1" y="158240"/>
                    <a:pt x="1642" y="159881"/>
                    <a:pt x="3618" y="159881"/>
                  </a:cubicBezTo>
                  <a:lnTo>
                    <a:pt x="250036" y="159881"/>
                  </a:lnTo>
                  <a:cubicBezTo>
                    <a:pt x="252012" y="159881"/>
                    <a:pt x="253653" y="158240"/>
                    <a:pt x="253653" y="156264"/>
                  </a:cubicBezTo>
                  <a:lnTo>
                    <a:pt x="253653" y="3587"/>
                  </a:lnTo>
                  <a:cubicBezTo>
                    <a:pt x="253653" y="1611"/>
                    <a:pt x="252012" y="0"/>
                    <a:pt x="25003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9"/>
            <p:cNvSpPr/>
            <p:nvPr/>
          </p:nvSpPr>
          <p:spPr>
            <a:xfrm>
              <a:off x="797400" y="970675"/>
              <a:ext cx="6005450" cy="3691550"/>
            </a:xfrm>
            <a:custGeom>
              <a:avLst/>
              <a:gdLst/>
              <a:ahLst/>
              <a:cxnLst/>
              <a:rect l="l" t="t" r="r" b="b"/>
              <a:pathLst>
                <a:path w="240218" h="147662" extrusionOk="0">
                  <a:moveTo>
                    <a:pt x="3617" y="0"/>
                  </a:moveTo>
                  <a:cubicBezTo>
                    <a:pt x="1642" y="0"/>
                    <a:pt x="0" y="1611"/>
                    <a:pt x="0" y="3587"/>
                  </a:cubicBezTo>
                  <a:lnTo>
                    <a:pt x="0" y="144075"/>
                  </a:lnTo>
                  <a:cubicBezTo>
                    <a:pt x="0" y="146051"/>
                    <a:pt x="1642" y="147662"/>
                    <a:pt x="3617" y="147662"/>
                  </a:cubicBezTo>
                  <a:lnTo>
                    <a:pt x="236600" y="147662"/>
                  </a:lnTo>
                  <a:cubicBezTo>
                    <a:pt x="238576" y="147662"/>
                    <a:pt x="240217" y="146081"/>
                    <a:pt x="240217" y="144075"/>
                  </a:cubicBezTo>
                  <a:lnTo>
                    <a:pt x="240217" y="3587"/>
                  </a:lnTo>
                  <a:cubicBezTo>
                    <a:pt x="240217" y="1611"/>
                    <a:pt x="238576" y="0"/>
                    <a:pt x="236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9"/>
            <p:cNvSpPr/>
            <p:nvPr/>
          </p:nvSpPr>
          <p:spPr>
            <a:xfrm>
              <a:off x="797400" y="1010950"/>
              <a:ext cx="6005450" cy="3692325"/>
            </a:xfrm>
            <a:custGeom>
              <a:avLst/>
              <a:gdLst/>
              <a:ahLst/>
              <a:cxnLst/>
              <a:rect l="l" t="t" r="r" b="b"/>
              <a:pathLst>
                <a:path w="240218" h="147693" extrusionOk="0">
                  <a:moveTo>
                    <a:pt x="3617" y="0"/>
                  </a:moveTo>
                  <a:cubicBezTo>
                    <a:pt x="1642" y="0"/>
                    <a:pt x="0" y="1642"/>
                    <a:pt x="0" y="3617"/>
                  </a:cubicBezTo>
                  <a:lnTo>
                    <a:pt x="0" y="144075"/>
                  </a:lnTo>
                  <a:cubicBezTo>
                    <a:pt x="0" y="146051"/>
                    <a:pt x="1642" y="147692"/>
                    <a:pt x="3617" y="147692"/>
                  </a:cubicBezTo>
                  <a:lnTo>
                    <a:pt x="236600" y="147692"/>
                  </a:lnTo>
                  <a:cubicBezTo>
                    <a:pt x="238576" y="147692"/>
                    <a:pt x="240217" y="146112"/>
                    <a:pt x="240217" y="144075"/>
                  </a:cubicBezTo>
                  <a:lnTo>
                    <a:pt x="240217" y="3617"/>
                  </a:lnTo>
                  <a:cubicBezTo>
                    <a:pt x="240217" y="1642"/>
                    <a:pt x="238576" y="0"/>
                    <a:pt x="236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0" name="Google Shape;240;p9"/>
          <p:cNvSpPr txBox="1">
            <a:spLocks noGrp="1"/>
          </p:cNvSpPr>
          <p:nvPr>
            <p:ph type="title"/>
          </p:nvPr>
        </p:nvSpPr>
        <p:spPr>
          <a:xfrm>
            <a:off x="1482150" y="1112900"/>
            <a:ext cx="61797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b="1">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241" name="Google Shape;241;p9"/>
          <p:cNvSpPr txBox="1">
            <a:spLocks noGrp="1"/>
          </p:cNvSpPr>
          <p:nvPr>
            <p:ph type="subTitle" idx="1"/>
          </p:nvPr>
        </p:nvSpPr>
        <p:spPr>
          <a:xfrm>
            <a:off x="2326988" y="3278025"/>
            <a:ext cx="4486500" cy="889200"/>
          </a:xfrm>
          <a:prstGeom prst="rect">
            <a:avLst/>
          </a:prstGeom>
          <a:solidFill>
            <a:schemeClr val="accent6"/>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2"/>
                </a:solidFill>
                <a:latin typeface="Lexend"/>
                <a:ea typeface="Lexend"/>
                <a:cs typeface="Lexend"/>
                <a:sym typeface="Lexend"/>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713225" y="492925"/>
            <a:ext cx="3390000" cy="1635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grpSp>
        <p:nvGrpSpPr>
          <p:cNvPr id="244" name="Google Shape;244;p10"/>
          <p:cNvGrpSpPr/>
          <p:nvPr/>
        </p:nvGrpSpPr>
        <p:grpSpPr>
          <a:xfrm>
            <a:off x="-3265295" y="-2725968"/>
            <a:ext cx="15241433" cy="11627362"/>
            <a:chOff x="-3265295" y="-2725968"/>
            <a:chExt cx="15241433" cy="11627362"/>
          </a:xfrm>
        </p:grpSpPr>
        <p:sp>
          <p:nvSpPr>
            <p:cNvPr id="245" name="Google Shape;245;p10"/>
            <p:cNvSpPr/>
            <p:nvPr/>
          </p:nvSpPr>
          <p:spPr>
            <a:xfrm rot="10800000">
              <a:off x="4241862" y="-2725968"/>
              <a:ext cx="3883850" cy="3711750"/>
            </a:xfrm>
            <a:custGeom>
              <a:avLst/>
              <a:gdLst/>
              <a:ahLst/>
              <a:cxnLst/>
              <a:rect l="l" t="t" r="r" b="b"/>
              <a:pathLst>
                <a:path w="155354" h="148470" extrusionOk="0">
                  <a:moveTo>
                    <a:pt x="57481" y="1"/>
                  </a:moveTo>
                  <a:cubicBezTo>
                    <a:pt x="54596" y="1"/>
                    <a:pt x="51554" y="633"/>
                    <a:pt x="48452" y="2209"/>
                  </a:cubicBezTo>
                  <a:cubicBezTo>
                    <a:pt x="34227" y="9443"/>
                    <a:pt x="24956" y="25431"/>
                    <a:pt x="26597" y="47195"/>
                  </a:cubicBezTo>
                  <a:cubicBezTo>
                    <a:pt x="27327" y="56891"/>
                    <a:pt x="1" y="72545"/>
                    <a:pt x="2281" y="91086"/>
                  </a:cubicBezTo>
                  <a:cubicBezTo>
                    <a:pt x="5381" y="116557"/>
                    <a:pt x="30397" y="116952"/>
                    <a:pt x="35625" y="118168"/>
                  </a:cubicBezTo>
                  <a:cubicBezTo>
                    <a:pt x="44196" y="120144"/>
                    <a:pt x="49972" y="132059"/>
                    <a:pt x="56263" y="137713"/>
                  </a:cubicBezTo>
                  <a:cubicBezTo>
                    <a:pt x="64411" y="144980"/>
                    <a:pt x="72806" y="148469"/>
                    <a:pt x="82165" y="148469"/>
                  </a:cubicBezTo>
                  <a:cubicBezTo>
                    <a:pt x="86702" y="148469"/>
                    <a:pt x="91466" y="147649"/>
                    <a:pt x="96538" y="146041"/>
                  </a:cubicBezTo>
                  <a:cubicBezTo>
                    <a:pt x="111432" y="141269"/>
                    <a:pt x="122587" y="124095"/>
                    <a:pt x="122313" y="108411"/>
                  </a:cubicBezTo>
                  <a:cubicBezTo>
                    <a:pt x="122222" y="103578"/>
                    <a:pt x="120976" y="98563"/>
                    <a:pt x="122769" y="94065"/>
                  </a:cubicBezTo>
                  <a:cubicBezTo>
                    <a:pt x="124867" y="88745"/>
                    <a:pt x="130368" y="85858"/>
                    <a:pt x="134776" y="82241"/>
                  </a:cubicBezTo>
                  <a:cubicBezTo>
                    <a:pt x="149365" y="70386"/>
                    <a:pt x="155353" y="56283"/>
                    <a:pt x="146812" y="39717"/>
                  </a:cubicBezTo>
                  <a:cubicBezTo>
                    <a:pt x="138250" y="23087"/>
                    <a:pt x="120396" y="21818"/>
                    <a:pt x="112690" y="21818"/>
                  </a:cubicBezTo>
                  <a:cubicBezTo>
                    <a:pt x="111862" y="21818"/>
                    <a:pt x="111150" y="21833"/>
                    <a:pt x="110581" y="21845"/>
                  </a:cubicBezTo>
                  <a:cubicBezTo>
                    <a:pt x="110237" y="21852"/>
                    <a:pt x="109893" y="21856"/>
                    <a:pt x="109549" y="21856"/>
                  </a:cubicBezTo>
                  <a:cubicBezTo>
                    <a:pt x="97707" y="21856"/>
                    <a:pt x="85953" y="17294"/>
                    <a:pt x="77328" y="9231"/>
                  </a:cubicBezTo>
                  <a:cubicBezTo>
                    <a:pt x="74451" y="6563"/>
                    <a:pt x="66777" y="1"/>
                    <a:pt x="57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10"/>
            <p:cNvSpPr/>
            <p:nvPr/>
          </p:nvSpPr>
          <p:spPr>
            <a:xfrm rot="2700000">
              <a:off x="7601635" y="3526909"/>
              <a:ext cx="3671040" cy="3510291"/>
            </a:xfrm>
            <a:custGeom>
              <a:avLst/>
              <a:gdLst/>
              <a:ahLst/>
              <a:cxnLst/>
              <a:rect l="l" t="t" r="r" b="b"/>
              <a:pathLst>
                <a:path w="146843" h="140413" extrusionOk="0">
                  <a:moveTo>
                    <a:pt x="58668" y="1"/>
                  </a:moveTo>
                  <a:cubicBezTo>
                    <a:pt x="57982" y="1"/>
                    <a:pt x="57292" y="41"/>
                    <a:pt x="56597" y="125"/>
                  </a:cubicBezTo>
                  <a:cubicBezTo>
                    <a:pt x="32554" y="3104"/>
                    <a:pt x="32190" y="26691"/>
                    <a:pt x="31004" y="31676"/>
                  </a:cubicBezTo>
                  <a:cubicBezTo>
                    <a:pt x="29089" y="39761"/>
                    <a:pt x="17843" y="45172"/>
                    <a:pt x="12523" y="51190"/>
                  </a:cubicBezTo>
                  <a:cubicBezTo>
                    <a:pt x="2341" y="62588"/>
                    <a:pt x="0" y="74564"/>
                    <a:pt x="4681" y="89215"/>
                  </a:cubicBezTo>
                  <a:cubicBezTo>
                    <a:pt x="9093" y="103109"/>
                    <a:pt x="24970" y="113537"/>
                    <a:pt x="39618" y="113537"/>
                  </a:cubicBezTo>
                  <a:cubicBezTo>
                    <a:pt x="39806" y="113537"/>
                    <a:pt x="39995" y="113535"/>
                    <a:pt x="40184" y="113531"/>
                  </a:cubicBezTo>
                  <a:cubicBezTo>
                    <a:pt x="42877" y="113495"/>
                    <a:pt x="45645" y="113067"/>
                    <a:pt x="48336" y="113067"/>
                  </a:cubicBezTo>
                  <a:cubicBezTo>
                    <a:pt x="50201" y="113067"/>
                    <a:pt x="52029" y="113273"/>
                    <a:pt x="53770" y="113957"/>
                  </a:cubicBezTo>
                  <a:cubicBezTo>
                    <a:pt x="58786" y="115933"/>
                    <a:pt x="61552" y="121130"/>
                    <a:pt x="64926" y="125325"/>
                  </a:cubicBezTo>
                  <a:cubicBezTo>
                    <a:pt x="72621" y="134771"/>
                    <a:pt x="81288" y="140412"/>
                    <a:pt x="91047" y="140412"/>
                  </a:cubicBezTo>
                  <a:cubicBezTo>
                    <a:pt x="95512" y="140412"/>
                    <a:pt x="100206" y="139231"/>
                    <a:pt x="105139" y="136693"/>
                  </a:cubicBezTo>
                  <a:cubicBezTo>
                    <a:pt x="122526" y="127726"/>
                    <a:pt x="122161" y="108030"/>
                    <a:pt x="122009" y="102437"/>
                  </a:cubicBezTo>
                  <a:cubicBezTo>
                    <a:pt x="121735" y="90947"/>
                    <a:pt x="126082" y="79458"/>
                    <a:pt x="133924" y="71038"/>
                  </a:cubicBezTo>
                  <a:cubicBezTo>
                    <a:pt x="137237" y="67452"/>
                    <a:pt x="146842" y="56114"/>
                    <a:pt x="140581" y="43743"/>
                  </a:cubicBezTo>
                  <a:cubicBezTo>
                    <a:pt x="134296" y="31315"/>
                    <a:pt x="120918" y="22927"/>
                    <a:pt x="102715" y="22927"/>
                  </a:cubicBezTo>
                  <a:cubicBezTo>
                    <a:pt x="101195" y="22927"/>
                    <a:pt x="99642" y="22985"/>
                    <a:pt x="98057" y="23104"/>
                  </a:cubicBezTo>
                  <a:cubicBezTo>
                    <a:pt x="97935" y="23114"/>
                    <a:pt x="97811" y="23118"/>
                    <a:pt x="97687" y="23118"/>
                  </a:cubicBezTo>
                  <a:cubicBezTo>
                    <a:pt x="88881" y="23118"/>
                    <a:pt x="75066" y="1"/>
                    <a:pt x="58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10"/>
            <p:cNvSpPr/>
            <p:nvPr/>
          </p:nvSpPr>
          <p:spPr>
            <a:xfrm rot="-9923557">
              <a:off x="-2237582" y="4129481"/>
              <a:ext cx="4475158" cy="4276728"/>
            </a:xfrm>
            <a:custGeom>
              <a:avLst/>
              <a:gdLst/>
              <a:ahLst/>
              <a:cxnLst/>
              <a:rect l="l" t="t" r="r" b="b"/>
              <a:pathLst>
                <a:path w="179002" h="171065" extrusionOk="0">
                  <a:moveTo>
                    <a:pt x="84317" y="0"/>
                  </a:moveTo>
                  <a:cubicBezTo>
                    <a:pt x="79079" y="0"/>
                    <a:pt x="73578" y="952"/>
                    <a:pt x="67722" y="2821"/>
                  </a:cubicBezTo>
                  <a:cubicBezTo>
                    <a:pt x="50579" y="8292"/>
                    <a:pt x="37691" y="28080"/>
                    <a:pt x="38026" y="46165"/>
                  </a:cubicBezTo>
                  <a:cubicBezTo>
                    <a:pt x="38147" y="51758"/>
                    <a:pt x="39546" y="57533"/>
                    <a:pt x="37539" y="62731"/>
                  </a:cubicBezTo>
                  <a:cubicBezTo>
                    <a:pt x="35169" y="68840"/>
                    <a:pt x="28816" y="72184"/>
                    <a:pt x="23709" y="76318"/>
                  </a:cubicBezTo>
                  <a:cubicBezTo>
                    <a:pt x="6901" y="89996"/>
                    <a:pt x="1" y="106227"/>
                    <a:pt x="9849" y="125346"/>
                  </a:cubicBezTo>
                  <a:cubicBezTo>
                    <a:pt x="19686" y="144447"/>
                    <a:pt x="40088" y="145958"/>
                    <a:pt x="49055" y="145958"/>
                  </a:cubicBezTo>
                  <a:cubicBezTo>
                    <a:pt x="50062" y="145958"/>
                    <a:pt x="50925" y="145939"/>
                    <a:pt x="51613" y="145924"/>
                  </a:cubicBezTo>
                  <a:cubicBezTo>
                    <a:pt x="51993" y="145915"/>
                    <a:pt x="52373" y="145911"/>
                    <a:pt x="52753" y="145911"/>
                  </a:cubicBezTo>
                  <a:cubicBezTo>
                    <a:pt x="66382" y="145911"/>
                    <a:pt x="79916" y="151197"/>
                    <a:pt x="89911" y="160453"/>
                  </a:cubicBezTo>
                  <a:cubicBezTo>
                    <a:pt x="93207" y="163516"/>
                    <a:pt x="102086" y="171065"/>
                    <a:pt x="112813" y="171065"/>
                  </a:cubicBezTo>
                  <a:cubicBezTo>
                    <a:pt x="116133" y="171065"/>
                    <a:pt x="119631" y="170341"/>
                    <a:pt x="123195" y="168538"/>
                  </a:cubicBezTo>
                  <a:cubicBezTo>
                    <a:pt x="139578" y="160270"/>
                    <a:pt x="150247" y="141790"/>
                    <a:pt x="148332" y="116683"/>
                  </a:cubicBezTo>
                  <a:cubicBezTo>
                    <a:pt x="147511" y="105497"/>
                    <a:pt x="179001" y="87473"/>
                    <a:pt x="176387" y="66105"/>
                  </a:cubicBezTo>
                  <a:cubicBezTo>
                    <a:pt x="172770" y="36773"/>
                    <a:pt x="143985" y="36317"/>
                    <a:pt x="137936" y="34889"/>
                  </a:cubicBezTo>
                  <a:cubicBezTo>
                    <a:pt x="128058" y="32578"/>
                    <a:pt x="121401" y="18870"/>
                    <a:pt x="114106" y="12396"/>
                  </a:cubicBezTo>
                  <a:cubicBezTo>
                    <a:pt x="104759" y="4030"/>
                    <a:pt x="95095" y="0"/>
                    <a:pt x="84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10"/>
            <p:cNvSpPr/>
            <p:nvPr/>
          </p:nvSpPr>
          <p:spPr>
            <a:xfrm rot="5022132">
              <a:off x="-3127735" y="-2246561"/>
              <a:ext cx="4596011" cy="4393479"/>
            </a:xfrm>
            <a:custGeom>
              <a:avLst/>
              <a:gdLst/>
              <a:ahLst/>
              <a:cxnLst/>
              <a:rect l="l" t="t" r="r" b="b"/>
              <a:pathLst>
                <a:path w="183834" h="175733" extrusionOk="0">
                  <a:moveTo>
                    <a:pt x="69827" y="1"/>
                  </a:moveTo>
                  <a:cubicBezTo>
                    <a:pt x="64242" y="1"/>
                    <a:pt x="58376" y="1480"/>
                    <a:pt x="52220" y="4658"/>
                  </a:cubicBezTo>
                  <a:cubicBezTo>
                    <a:pt x="30396" y="15904"/>
                    <a:pt x="30943" y="40555"/>
                    <a:pt x="31095" y="47515"/>
                  </a:cubicBezTo>
                  <a:cubicBezTo>
                    <a:pt x="31399" y="61893"/>
                    <a:pt x="25959" y="76300"/>
                    <a:pt x="16141" y="86817"/>
                  </a:cubicBezTo>
                  <a:cubicBezTo>
                    <a:pt x="12007" y="91285"/>
                    <a:pt x="1" y="105480"/>
                    <a:pt x="7812" y="120982"/>
                  </a:cubicBezTo>
                  <a:cubicBezTo>
                    <a:pt x="15667" y="136523"/>
                    <a:pt x="32428" y="147041"/>
                    <a:pt x="55228" y="147041"/>
                  </a:cubicBezTo>
                  <a:cubicBezTo>
                    <a:pt x="57132" y="147041"/>
                    <a:pt x="59079" y="146968"/>
                    <a:pt x="61066" y="146818"/>
                  </a:cubicBezTo>
                  <a:cubicBezTo>
                    <a:pt x="61220" y="146806"/>
                    <a:pt x="61375" y="146800"/>
                    <a:pt x="61532" y="146800"/>
                  </a:cubicBezTo>
                  <a:cubicBezTo>
                    <a:pt x="72556" y="146800"/>
                    <a:pt x="89851" y="175733"/>
                    <a:pt x="110327" y="175733"/>
                  </a:cubicBezTo>
                  <a:cubicBezTo>
                    <a:pt x="111196" y="175733"/>
                    <a:pt x="112071" y="175681"/>
                    <a:pt x="112951" y="175572"/>
                  </a:cubicBezTo>
                  <a:cubicBezTo>
                    <a:pt x="143073" y="171894"/>
                    <a:pt x="143560" y="142289"/>
                    <a:pt x="144988" y="136119"/>
                  </a:cubicBezTo>
                  <a:cubicBezTo>
                    <a:pt x="147389" y="125997"/>
                    <a:pt x="161432" y="119158"/>
                    <a:pt x="168119" y="111681"/>
                  </a:cubicBezTo>
                  <a:cubicBezTo>
                    <a:pt x="180886" y="97395"/>
                    <a:pt x="183834" y="82410"/>
                    <a:pt x="177968" y="64081"/>
                  </a:cubicBezTo>
                  <a:cubicBezTo>
                    <a:pt x="172414" y="46700"/>
                    <a:pt x="152512" y="33618"/>
                    <a:pt x="134159" y="33618"/>
                  </a:cubicBezTo>
                  <a:cubicBezTo>
                    <a:pt x="133929" y="33618"/>
                    <a:pt x="133698" y="33621"/>
                    <a:pt x="133468" y="33625"/>
                  </a:cubicBezTo>
                  <a:cubicBezTo>
                    <a:pt x="130122" y="33696"/>
                    <a:pt x="126680" y="34231"/>
                    <a:pt x="123330" y="34231"/>
                  </a:cubicBezTo>
                  <a:cubicBezTo>
                    <a:pt x="120990" y="34231"/>
                    <a:pt x="118695" y="33970"/>
                    <a:pt x="116507" y="33108"/>
                  </a:cubicBezTo>
                  <a:cubicBezTo>
                    <a:pt x="110215" y="30646"/>
                    <a:pt x="106781" y="24141"/>
                    <a:pt x="102525" y="18883"/>
                  </a:cubicBezTo>
                  <a:cubicBezTo>
                    <a:pt x="92892" y="7060"/>
                    <a:pt x="82028" y="1"/>
                    <a:pt x="69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 name="Google Shape;249;p10"/>
          <p:cNvGrpSpPr/>
          <p:nvPr/>
        </p:nvGrpSpPr>
        <p:grpSpPr>
          <a:xfrm rot="-666596">
            <a:off x="7957332" y="2918799"/>
            <a:ext cx="1118621" cy="1903829"/>
            <a:chOff x="4992000" y="3787925"/>
            <a:chExt cx="1118575" cy="1903750"/>
          </a:xfrm>
        </p:grpSpPr>
        <p:sp>
          <p:nvSpPr>
            <p:cNvPr id="250" name="Google Shape;250;p10"/>
            <p:cNvSpPr/>
            <p:nvPr/>
          </p:nvSpPr>
          <p:spPr>
            <a:xfrm>
              <a:off x="4992000" y="3840000"/>
              <a:ext cx="1069200" cy="1851675"/>
            </a:xfrm>
            <a:custGeom>
              <a:avLst/>
              <a:gdLst/>
              <a:ahLst/>
              <a:cxnLst/>
              <a:rect l="l" t="t" r="r" b="b"/>
              <a:pathLst>
                <a:path w="42768" h="74067" extrusionOk="0">
                  <a:moveTo>
                    <a:pt x="27205" y="1"/>
                  </a:moveTo>
                  <a:lnTo>
                    <a:pt x="1763" y="62494"/>
                  </a:lnTo>
                  <a:cubicBezTo>
                    <a:pt x="1" y="66780"/>
                    <a:pt x="2067" y="71704"/>
                    <a:pt x="6353" y="73437"/>
                  </a:cubicBezTo>
                  <a:cubicBezTo>
                    <a:pt x="7393" y="73864"/>
                    <a:pt x="8470" y="74067"/>
                    <a:pt x="9530" y="74067"/>
                  </a:cubicBezTo>
                  <a:cubicBezTo>
                    <a:pt x="12840" y="74067"/>
                    <a:pt x="15983" y="72093"/>
                    <a:pt x="17296" y="68847"/>
                  </a:cubicBezTo>
                  <a:lnTo>
                    <a:pt x="42767" y="6354"/>
                  </a:lnTo>
                  <a:lnTo>
                    <a:pt x="272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10"/>
            <p:cNvSpPr/>
            <p:nvPr/>
          </p:nvSpPr>
          <p:spPr>
            <a:xfrm>
              <a:off x="5663750" y="4278875"/>
              <a:ext cx="207475" cy="104950"/>
            </a:xfrm>
            <a:custGeom>
              <a:avLst/>
              <a:gdLst/>
              <a:ahLst/>
              <a:cxnLst/>
              <a:rect l="l" t="t" r="r" b="b"/>
              <a:pathLst>
                <a:path w="8299" h="4198" extrusionOk="0">
                  <a:moveTo>
                    <a:pt x="1669" y="1"/>
                  </a:moveTo>
                  <a:cubicBezTo>
                    <a:pt x="953" y="1"/>
                    <a:pt x="446" y="176"/>
                    <a:pt x="304" y="531"/>
                  </a:cubicBezTo>
                  <a:cubicBezTo>
                    <a:pt x="0" y="1291"/>
                    <a:pt x="1459" y="2629"/>
                    <a:pt x="3587" y="3480"/>
                  </a:cubicBezTo>
                  <a:cubicBezTo>
                    <a:pt x="4727" y="3952"/>
                    <a:pt x="5823" y="4197"/>
                    <a:pt x="6642" y="4197"/>
                  </a:cubicBezTo>
                  <a:cubicBezTo>
                    <a:pt x="7352" y="4197"/>
                    <a:pt x="7853" y="4013"/>
                    <a:pt x="7994" y="3632"/>
                  </a:cubicBezTo>
                  <a:cubicBezTo>
                    <a:pt x="8298" y="2872"/>
                    <a:pt x="6839" y="1565"/>
                    <a:pt x="4712" y="683"/>
                  </a:cubicBezTo>
                  <a:cubicBezTo>
                    <a:pt x="3578" y="230"/>
                    <a:pt x="2487" y="1"/>
                    <a:pt x="1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10"/>
            <p:cNvSpPr/>
            <p:nvPr/>
          </p:nvSpPr>
          <p:spPr>
            <a:xfrm>
              <a:off x="5042925" y="4219200"/>
              <a:ext cx="819175" cy="1421975"/>
            </a:xfrm>
            <a:custGeom>
              <a:avLst/>
              <a:gdLst/>
              <a:ahLst/>
              <a:cxnLst/>
              <a:rect l="l" t="t" r="r" b="b"/>
              <a:pathLst>
                <a:path w="32767" h="56879" extrusionOk="0">
                  <a:moveTo>
                    <a:pt x="20791" y="0"/>
                  </a:moveTo>
                  <a:lnTo>
                    <a:pt x="1398" y="47630"/>
                  </a:lnTo>
                  <a:cubicBezTo>
                    <a:pt x="0" y="51065"/>
                    <a:pt x="1672" y="54956"/>
                    <a:pt x="5076" y="56384"/>
                  </a:cubicBezTo>
                  <a:cubicBezTo>
                    <a:pt x="5900" y="56720"/>
                    <a:pt x="6751" y="56878"/>
                    <a:pt x="7587" y="56878"/>
                  </a:cubicBezTo>
                  <a:cubicBezTo>
                    <a:pt x="10236" y="56878"/>
                    <a:pt x="12744" y="55286"/>
                    <a:pt x="13830" y="52676"/>
                  </a:cubicBezTo>
                  <a:lnTo>
                    <a:pt x="32767" y="6079"/>
                  </a:lnTo>
                  <a:lnTo>
                    <a:pt x="32767" y="6079"/>
                  </a:lnTo>
                  <a:cubicBezTo>
                    <a:pt x="32311" y="6201"/>
                    <a:pt x="31802" y="6292"/>
                    <a:pt x="31254" y="6292"/>
                  </a:cubicBezTo>
                  <a:cubicBezTo>
                    <a:pt x="30707" y="6292"/>
                    <a:pt x="30122" y="6201"/>
                    <a:pt x="29514" y="5958"/>
                  </a:cubicBezTo>
                  <a:cubicBezTo>
                    <a:pt x="26687" y="4803"/>
                    <a:pt x="27994" y="2189"/>
                    <a:pt x="23921" y="608"/>
                  </a:cubicBezTo>
                  <a:cubicBezTo>
                    <a:pt x="22736" y="152"/>
                    <a:pt x="21672" y="0"/>
                    <a:pt x="20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10"/>
            <p:cNvSpPr/>
            <p:nvPr/>
          </p:nvSpPr>
          <p:spPr>
            <a:xfrm>
              <a:off x="5640950" y="3787925"/>
              <a:ext cx="469625" cy="217000"/>
            </a:xfrm>
            <a:custGeom>
              <a:avLst/>
              <a:gdLst/>
              <a:ahLst/>
              <a:cxnLst/>
              <a:rect l="l" t="t" r="r" b="b"/>
              <a:pathLst>
                <a:path w="18785" h="8680" extrusionOk="0">
                  <a:moveTo>
                    <a:pt x="1114" y="0"/>
                  </a:moveTo>
                  <a:cubicBezTo>
                    <a:pt x="727" y="0"/>
                    <a:pt x="343" y="229"/>
                    <a:pt x="183" y="595"/>
                  </a:cubicBezTo>
                  <a:cubicBezTo>
                    <a:pt x="0" y="1081"/>
                    <a:pt x="244" y="1689"/>
                    <a:pt x="730" y="1902"/>
                  </a:cubicBezTo>
                  <a:lnTo>
                    <a:pt x="17265" y="8619"/>
                  </a:lnTo>
                  <a:cubicBezTo>
                    <a:pt x="17375" y="8660"/>
                    <a:pt x="17490" y="8680"/>
                    <a:pt x="17606" y="8680"/>
                  </a:cubicBezTo>
                  <a:cubicBezTo>
                    <a:pt x="18004" y="8680"/>
                    <a:pt x="18401" y="8449"/>
                    <a:pt x="18542" y="8072"/>
                  </a:cubicBezTo>
                  <a:cubicBezTo>
                    <a:pt x="18785" y="7586"/>
                    <a:pt x="18542" y="6978"/>
                    <a:pt x="18025" y="6795"/>
                  </a:cubicBezTo>
                  <a:lnTo>
                    <a:pt x="1490" y="78"/>
                  </a:lnTo>
                  <a:cubicBezTo>
                    <a:pt x="1369" y="25"/>
                    <a:pt x="1242" y="0"/>
                    <a:pt x="1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10"/>
            <p:cNvSpPr/>
            <p:nvPr/>
          </p:nvSpPr>
          <p:spPr>
            <a:xfrm>
              <a:off x="5659175" y="3840000"/>
              <a:ext cx="400500" cy="187725"/>
            </a:xfrm>
            <a:custGeom>
              <a:avLst/>
              <a:gdLst/>
              <a:ahLst/>
              <a:cxnLst/>
              <a:rect l="l" t="t" r="r" b="b"/>
              <a:pathLst>
                <a:path w="16020" h="7509" extrusionOk="0">
                  <a:moveTo>
                    <a:pt x="487" y="1"/>
                  </a:moveTo>
                  <a:lnTo>
                    <a:pt x="1" y="1186"/>
                  </a:lnTo>
                  <a:lnTo>
                    <a:pt x="15564" y="7509"/>
                  </a:lnTo>
                  <a:lnTo>
                    <a:pt x="16019" y="6354"/>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0"/>
            <p:cNvSpPr/>
            <p:nvPr/>
          </p:nvSpPr>
          <p:spPr>
            <a:xfrm>
              <a:off x="5584725" y="4705525"/>
              <a:ext cx="93475" cy="92725"/>
            </a:xfrm>
            <a:custGeom>
              <a:avLst/>
              <a:gdLst/>
              <a:ahLst/>
              <a:cxnLst/>
              <a:rect l="l" t="t" r="r" b="b"/>
              <a:pathLst>
                <a:path w="3739" h="3709" fill="none" extrusionOk="0">
                  <a:moveTo>
                    <a:pt x="3374" y="2463"/>
                  </a:moveTo>
                  <a:cubicBezTo>
                    <a:pt x="3739" y="1612"/>
                    <a:pt x="3313" y="669"/>
                    <a:pt x="2493" y="335"/>
                  </a:cubicBezTo>
                  <a:cubicBezTo>
                    <a:pt x="1642" y="1"/>
                    <a:pt x="699" y="396"/>
                    <a:pt x="335" y="1247"/>
                  </a:cubicBezTo>
                  <a:cubicBezTo>
                    <a:pt x="0" y="2067"/>
                    <a:pt x="426" y="3010"/>
                    <a:pt x="1246" y="3374"/>
                  </a:cubicBezTo>
                  <a:cubicBezTo>
                    <a:pt x="2067" y="3709"/>
                    <a:pt x="3040" y="3344"/>
                    <a:pt x="3374" y="2463"/>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0"/>
            <p:cNvSpPr/>
            <p:nvPr/>
          </p:nvSpPr>
          <p:spPr>
            <a:xfrm>
              <a:off x="5621950" y="4501875"/>
              <a:ext cx="94250" cy="95000"/>
            </a:xfrm>
            <a:custGeom>
              <a:avLst/>
              <a:gdLst/>
              <a:ahLst/>
              <a:cxnLst/>
              <a:rect l="l" t="t" r="r" b="b"/>
              <a:pathLst>
                <a:path w="3770" h="3800" fill="none" extrusionOk="0">
                  <a:moveTo>
                    <a:pt x="3405" y="2523"/>
                  </a:moveTo>
                  <a:cubicBezTo>
                    <a:pt x="3770" y="1642"/>
                    <a:pt x="3344" y="700"/>
                    <a:pt x="2523" y="335"/>
                  </a:cubicBezTo>
                  <a:cubicBezTo>
                    <a:pt x="1642" y="1"/>
                    <a:pt x="700" y="426"/>
                    <a:pt x="335" y="1247"/>
                  </a:cubicBezTo>
                  <a:cubicBezTo>
                    <a:pt x="1" y="2128"/>
                    <a:pt x="426" y="3070"/>
                    <a:pt x="1247" y="3435"/>
                  </a:cubicBezTo>
                  <a:cubicBezTo>
                    <a:pt x="2098" y="3800"/>
                    <a:pt x="3071" y="3374"/>
                    <a:pt x="3405" y="2523"/>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10"/>
            <p:cNvSpPr/>
            <p:nvPr/>
          </p:nvSpPr>
          <p:spPr>
            <a:xfrm>
              <a:off x="5581675" y="4380300"/>
              <a:ext cx="69175" cy="68400"/>
            </a:xfrm>
            <a:custGeom>
              <a:avLst/>
              <a:gdLst/>
              <a:ahLst/>
              <a:cxnLst/>
              <a:rect l="l" t="t" r="r" b="b"/>
              <a:pathLst>
                <a:path w="2767" h="2736" fill="none" extrusionOk="0">
                  <a:moveTo>
                    <a:pt x="2493" y="1824"/>
                  </a:moveTo>
                  <a:cubicBezTo>
                    <a:pt x="2767" y="1216"/>
                    <a:pt x="2463" y="547"/>
                    <a:pt x="1855" y="274"/>
                  </a:cubicBezTo>
                  <a:cubicBezTo>
                    <a:pt x="1216" y="0"/>
                    <a:pt x="548" y="304"/>
                    <a:pt x="274" y="912"/>
                  </a:cubicBezTo>
                  <a:cubicBezTo>
                    <a:pt x="1" y="1520"/>
                    <a:pt x="335" y="2189"/>
                    <a:pt x="943" y="2462"/>
                  </a:cubicBezTo>
                  <a:cubicBezTo>
                    <a:pt x="1551" y="2736"/>
                    <a:pt x="2250" y="2432"/>
                    <a:pt x="2493" y="1824"/>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0"/>
            <p:cNvSpPr/>
            <p:nvPr/>
          </p:nvSpPr>
          <p:spPr>
            <a:xfrm>
              <a:off x="5427425" y="4536825"/>
              <a:ext cx="167950" cy="168725"/>
            </a:xfrm>
            <a:custGeom>
              <a:avLst/>
              <a:gdLst/>
              <a:ahLst/>
              <a:cxnLst/>
              <a:rect l="l" t="t" r="r" b="b"/>
              <a:pathLst>
                <a:path w="6718" h="6749" fill="none" extrusionOk="0">
                  <a:moveTo>
                    <a:pt x="6110" y="4499"/>
                  </a:moveTo>
                  <a:cubicBezTo>
                    <a:pt x="6718" y="2979"/>
                    <a:pt x="5988" y="1277"/>
                    <a:pt x="4468" y="609"/>
                  </a:cubicBezTo>
                  <a:cubicBezTo>
                    <a:pt x="2949" y="1"/>
                    <a:pt x="1246" y="730"/>
                    <a:pt x="608" y="2250"/>
                  </a:cubicBezTo>
                  <a:cubicBezTo>
                    <a:pt x="0" y="3770"/>
                    <a:pt x="699" y="5472"/>
                    <a:pt x="2219" y="6141"/>
                  </a:cubicBezTo>
                  <a:cubicBezTo>
                    <a:pt x="3769" y="6749"/>
                    <a:pt x="5502" y="6019"/>
                    <a:pt x="6110" y="4499"/>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0"/>
            <p:cNvSpPr/>
            <p:nvPr/>
          </p:nvSpPr>
          <p:spPr>
            <a:xfrm>
              <a:off x="5244275" y="5029250"/>
              <a:ext cx="92750" cy="92725"/>
            </a:xfrm>
            <a:custGeom>
              <a:avLst/>
              <a:gdLst/>
              <a:ahLst/>
              <a:cxnLst/>
              <a:rect l="l" t="t" r="r" b="b"/>
              <a:pathLst>
                <a:path w="3710" h="3709" fill="none" extrusionOk="0">
                  <a:moveTo>
                    <a:pt x="335" y="1246"/>
                  </a:moveTo>
                  <a:cubicBezTo>
                    <a:pt x="670" y="426"/>
                    <a:pt x="1612" y="0"/>
                    <a:pt x="2463" y="334"/>
                  </a:cubicBezTo>
                  <a:cubicBezTo>
                    <a:pt x="3284" y="669"/>
                    <a:pt x="3709" y="1641"/>
                    <a:pt x="3375" y="2462"/>
                  </a:cubicBezTo>
                  <a:cubicBezTo>
                    <a:pt x="3040" y="3313"/>
                    <a:pt x="2068" y="3708"/>
                    <a:pt x="1247" y="3374"/>
                  </a:cubicBezTo>
                  <a:cubicBezTo>
                    <a:pt x="396" y="3040"/>
                    <a:pt x="1" y="2097"/>
                    <a:pt x="335" y="1246"/>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0"/>
            <p:cNvSpPr/>
            <p:nvPr/>
          </p:nvSpPr>
          <p:spPr>
            <a:xfrm>
              <a:off x="5358275" y="4858275"/>
              <a:ext cx="93475" cy="94250"/>
            </a:xfrm>
            <a:custGeom>
              <a:avLst/>
              <a:gdLst/>
              <a:ahLst/>
              <a:cxnLst/>
              <a:rect l="l" t="t" r="r" b="b"/>
              <a:pathLst>
                <a:path w="3739" h="3770" fill="none" extrusionOk="0">
                  <a:moveTo>
                    <a:pt x="335" y="1246"/>
                  </a:moveTo>
                  <a:cubicBezTo>
                    <a:pt x="669" y="365"/>
                    <a:pt x="1672" y="0"/>
                    <a:pt x="2493" y="334"/>
                  </a:cubicBezTo>
                  <a:cubicBezTo>
                    <a:pt x="3374" y="669"/>
                    <a:pt x="3739" y="1672"/>
                    <a:pt x="3405" y="2492"/>
                  </a:cubicBezTo>
                  <a:cubicBezTo>
                    <a:pt x="3070" y="3374"/>
                    <a:pt x="2067" y="3769"/>
                    <a:pt x="1246" y="3404"/>
                  </a:cubicBezTo>
                  <a:cubicBezTo>
                    <a:pt x="395" y="3070"/>
                    <a:pt x="0" y="2097"/>
                    <a:pt x="335" y="1246"/>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10"/>
            <p:cNvSpPr/>
            <p:nvPr/>
          </p:nvSpPr>
          <p:spPr>
            <a:xfrm>
              <a:off x="5503400" y="4811900"/>
              <a:ext cx="67675" cy="68425"/>
            </a:xfrm>
            <a:custGeom>
              <a:avLst/>
              <a:gdLst/>
              <a:ahLst/>
              <a:cxnLst/>
              <a:rect l="l" t="t" r="r" b="b"/>
              <a:pathLst>
                <a:path w="2707" h="2737" fill="none" extrusionOk="0">
                  <a:moveTo>
                    <a:pt x="214" y="913"/>
                  </a:moveTo>
                  <a:cubicBezTo>
                    <a:pt x="487" y="274"/>
                    <a:pt x="1186" y="1"/>
                    <a:pt x="1794" y="244"/>
                  </a:cubicBezTo>
                  <a:cubicBezTo>
                    <a:pt x="2402" y="518"/>
                    <a:pt x="2706" y="1217"/>
                    <a:pt x="2432" y="1825"/>
                  </a:cubicBezTo>
                  <a:cubicBezTo>
                    <a:pt x="2159" y="2433"/>
                    <a:pt x="1490" y="2737"/>
                    <a:pt x="882" y="2463"/>
                  </a:cubicBezTo>
                  <a:cubicBezTo>
                    <a:pt x="274" y="2189"/>
                    <a:pt x="1" y="1521"/>
                    <a:pt x="214" y="913"/>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0"/>
            <p:cNvSpPr/>
            <p:nvPr/>
          </p:nvSpPr>
          <p:spPr>
            <a:xfrm>
              <a:off x="5383350" y="4981375"/>
              <a:ext cx="168725" cy="168700"/>
            </a:xfrm>
            <a:custGeom>
              <a:avLst/>
              <a:gdLst/>
              <a:ahLst/>
              <a:cxnLst/>
              <a:rect l="l" t="t" r="r" b="b"/>
              <a:pathLst>
                <a:path w="6749" h="6748" fill="none" extrusionOk="0">
                  <a:moveTo>
                    <a:pt x="608" y="2249"/>
                  </a:moveTo>
                  <a:cubicBezTo>
                    <a:pt x="1216" y="730"/>
                    <a:pt x="2979" y="0"/>
                    <a:pt x="4499" y="608"/>
                  </a:cubicBezTo>
                  <a:cubicBezTo>
                    <a:pt x="6019" y="1216"/>
                    <a:pt x="6748" y="2979"/>
                    <a:pt x="6110" y="4499"/>
                  </a:cubicBezTo>
                  <a:cubicBezTo>
                    <a:pt x="5502" y="6018"/>
                    <a:pt x="3769" y="6748"/>
                    <a:pt x="2250" y="6140"/>
                  </a:cubicBezTo>
                  <a:cubicBezTo>
                    <a:pt x="730" y="5532"/>
                    <a:pt x="0" y="3769"/>
                    <a:pt x="608" y="2249"/>
                  </a:cubicBezTo>
                  <a:close/>
                </a:path>
              </a:pathLst>
            </a:custGeom>
            <a:solidFill>
              <a:schemeClr val="accent2"/>
            </a:solid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3" name="Google Shape;263;p10"/>
          <p:cNvGrpSpPr/>
          <p:nvPr/>
        </p:nvGrpSpPr>
        <p:grpSpPr>
          <a:xfrm>
            <a:off x="7937925" y="3658175"/>
            <a:ext cx="284225" cy="259150"/>
            <a:chOff x="1780700" y="3908400"/>
            <a:chExt cx="284225" cy="259150"/>
          </a:xfrm>
        </p:grpSpPr>
        <p:sp>
          <p:nvSpPr>
            <p:cNvPr id="264" name="Google Shape;264;p10"/>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0"/>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6" name="Google Shape;266;p10"/>
          <p:cNvGrpSpPr/>
          <p:nvPr/>
        </p:nvGrpSpPr>
        <p:grpSpPr>
          <a:xfrm>
            <a:off x="713225" y="194625"/>
            <a:ext cx="284225" cy="259150"/>
            <a:chOff x="1780700" y="3908400"/>
            <a:chExt cx="284225" cy="259150"/>
          </a:xfrm>
        </p:grpSpPr>
        <p:sp>
          <p:nvSpPr>
            <p:cNvPr id="267" name="Google Shape;267;p10"/>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10"/>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0" Type="http://schemas.openxmlformats.org/officeDocument/2006/relationships/theme" Target="../theme/theme1.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alpha val="719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1pPr>
            <a:lvl2pPr marL="914400" lvl="1" indent="-317500">
              <a:lnSpc>
                <a:spcPct val="100000"/>
              </a:lnSpc>
              <a:spcBef>
                <a:spcPts val="160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00000"/>
              </a:lnSpc>
              <a:spcBef>
                <a:spcPts val="160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00000"/>
              </a:lnSpc>
              <a:spcBef>
                <a:spcPts val="160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00000"/>
              </a:lnSpc>
              <a:spcBef>
                <a:spcPts val="160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00000"/>
              </a:lnSpc>
              <a:spcBef>
                <a:spcPts val="160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00000"/>
              </a:lnSpc>
              <a:spcBef>
                <a:spcPts val="160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00000"/>
              </a:lnSpc>
              <a:spcBef>
                <a:spcPts val="160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00000"/>
              </a:lnSpc>
              <a:spcBef>
                <a:spcPts val="1600"/>
              </a:spcBef>
              <a:spcAft>
                <a:spcPts val="1600"/>
              </a:spcAft>
              <a:buClr>
                <a:schemeClr val="dk1"/>
              </a:buClr>
              <a:buSzPts val="1400"/>
              <a:buFont typeface="Lexend"/>
              <a:buChar char="■"/>
              <a:defRPr>
                <a:solidFill>
                  <a:schemeClr val="dk1"/>
                </a:solidFill>
                <a:latin typeface="Lexend"/>
                <a:ea typeface="Lexend"/>
                <a:cs typeface="Lexend"/>
                <a:sym typeface="Lexend"/>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6.xml"/><Relationship Id="rId2" Type="http://schemas.microsoft.com/office/2007/relationships/hdphoto" Target="../media/image11.wdp"/><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1.xml"/><Relationship Id="rId4" Type="http://schemas.openxmlformats.org/officeDocument/2006/relationships/image" Target="../media/image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xml"/><Relationship Id="rId2" Type="http://schemas.openxmlformats.org/officeDocument/2006/relationships/image" Target="../media/image2.jpe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image" Target="../media/image18.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5.xml"/><Relationship Id="rId2" Type="http://schemas.openxmlformats.org/officeDocument/2006/relationships/image" Target="../media/image20.jpeg"/><Relationship Id="rId1" Type="http://schemas.openxmlformats.org/officeDocument/2006/relationships/image" Target="../media/image19.jpe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5.xml"/><Relationship Id="rId2" Type="http://schemas.openxmlformats.org/officeDocument/2006/relationships/image" Target="../media/image22.jpeg"/><Relationship Id="rId1"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2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image" Target="../media/image24.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xml"/><Relationship Id="rId2" Type="http://schemas.openxmlformats.org/officeDocument/2006/relationships/image" Target="../media/image26.jpeg"/><Relationship Id="rId1" Type="http://schemas.openxmlformats.org/officeDocument/2006/relationships/image" Target="../media/image25.jpe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4.xml"/><Relationship Id="rId2" Type="http://schemas.openxmlformats.org/officeDocument/2006/relationships/image" Target="../media/image28.jpeg"/><Relationship Id="rId1" Type="http://schemas.openxmlformats.org/officeDocument/2006/relationships/image" Target="../media/image27.jpe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microsoft.com/office/2007/relationships/hdphoto" Target="../media/image30.wdp"/><Relationship Id="rId1"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30.wdp"/><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image" Target="../media/image15.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6.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1.xml"/><Relationship Id="rId4" Type="http://schemas.openxmlformats.org/officeDocument/2006/relationships/image" Target="../media/image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39"/>
          <p:cNvSpPr txBox="1">
            <a:spLocks noGrp="1"/>
          </p:cNvSpPr>
          <p:nvPr>
            <p:ph type="ctrTitle"/>
          </p:nvPr>
        </p:nvSpPr>
        <p:spPr>
          <a:xfrm>
            <a:off x="2931332" y="1689083"/>
            <a:ext cx="5550655" cy="206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chemeClr val="accent4">
                    <a:lumMod val="75000"/>
                  </a:schemeClr>
                </a:solidFill>
                <a:latin typeface="Times New Roman" panose="02020603050405020304" pitchFamily="18" charset="0"/>
                <a:cs typeface="Times New Roman" panose="02020603050405020304" pitchFamily="18" charset="0"/>
              </a:rPr>
              <a:t>Bài 10:</a:t>
            </a:r>
            <a:br>
              <a:rPr lang="en-US" sz="6800" dirty="0">
                <a:solidFill>
                  <a:schemeClr val="accent4">
                    <a:lumMod val="75000"/>
                  </a:schemeClr>
                </a:solidFill>
                <a:latin typeface="Times New Roman" panose="02020603050405020304" pitchFamily="18" charset="0"/>
                <a:cs typeface="Times New Roman" panose="02020603050405020304" pitchFamily="18" charset="0"/>
              </a:rPr>
            </a:br>
            <a:r>
              <a:rPr lang="en-US" sz="8000" dirty="0">
                <a:solidFill>
                  <a:schemeClr val="accent4">
                    <a:lumMod val="75000"/>
                  </a:schemeClr>
                </a:solidFill>
                <a:latin typeface="Times New Roman" panose="02020603050405020304" pitchFamily="18" charset="0"/>
                <a:cs typeface="Times New Roman" panose="02020603050405020304" pitchFamily="18" charset="0"/>
              </a:rPr>
              <a:t>THANG pH</a:t>
            </a:r>
            <a:endParaRPr sz="4400" dirty="0">
              <a:solidFill>
                <a:schemeClr val="accent4">
                  <a:lumMod val="75000"/>
                </a:schemeClr>
              </a:solidFill>
              <a:latin typeface="Times New Roman" panose="02020603050405020304" pitchFamily="18" charset="0"/>
              <a:cs typeface="Times New Roman" panose="02020603050405020304" pitchFamily="18" charset="0"/>
            </a:endParaRPr>
          </a:p>
        </p:txBody>
      </p:sp>
      <p:grpSp>
        <p:nvGrpSpPr>
          <p:cNvPr id="805" name="Google Shape;805;p39"/>
          <p:cNvGrpSpPr/>
          <p:nvPr/>
        </p:nvGrpSpPr>
        <p:grpSpPr>
          <a:xfrm flipH="1">
            <a:off x="484162" y="1331767"/>
            <a:ext cx="2600554" cy="3812046"/>
            <a:chOff x="5533800" y="2874800"/>
            <a:chExt cx="1610250" cy="2360400"/>
          </a:xfrm>
        </p:grpSpPr>
        <p:sp>
          <p:nvSpPr>
            <p:cNvPr id="806" name="Google Shape;806;p39"/>
            <p:cNvSpPr/>
            <p:nvPr/>
          </p:nvSpPr>
          <p:spPr>
            <a:xfrm>
              <a:off x="6163000" y="2874800"/>
              <a:ext cx="727225" cy="679600"/>
            </a:xfrm>
            <a:custGeom>
              <a:avLst/>
              <a:gdLst/>
              <a:ahLst/>
              <a:cxnLst/>
              <a:rect l="l" t="t" r="r" b="b"/>
              <a:pathLst>
                <a:path w="29089" h="27184" extrusionOk="0">
                  <a:moveTo>
                    <a:pt x="19606" y="1"/>
                  </a:moveTo>
                  <a:cubicBezTo>
                    <a:pt x="19488" y="1"/>
                    <a:pt x="19371" y="15"/>
                    <a:pt x="19271" y="37"/>
                  </a:cubicBezTo>
                  <a:cubicBezTo>
                    <a:pt x="18967" y="128"/>
                    <a:pt x="18724" y="311"/>
                    <a:pt x="18481" y="493"/>
                  </a:cubicBezTo>
                  <a:cubicBezTo>
                    <a:pt x="17569" y="1253"/>
                    <a:pt x="16627" y="2195"/>
                    <a:pt x="16019" y="3229"/>
                  </a:cubicBezTo>
                  <a:cubicBezTo>
                    <a:pt x="15988" y="2742"/>
                    <a:pt x="16201" y="2317"/>
                    <a:pt x="16323" y="1830"/>
                  </a:cubicBezTo>
                  <a:cubicBezTo>
                    <a:pt x="16414" y="1374"/>
                    <a:pt x="16353" y="797"/>
                    <a:pt x="15988" y="523"/>
                  </a:cubicBezTo>
                  <a:cubicBezTo>
                    <a:pt x="15869" y="452"/>
                    <a:pt x="15730" y="422"/>
                    <a:pt x="15588" y="422"/>
                  </a:cubicBezTo>
                  <a:cubicBezTo>
                    <a:pt x="15368" y="422"/>
                    <a:pt x="15139" y="492"/>
                    <a:pt x="14955" y="584"/>
                  </a:cubicBezTo>
                  <a:cubicBezTo>
                    <a:pt x="14347" y="888"/>
                    <a:pt x="13922" y="1496"/>
                    <a:pt x="13739" y="2134"/>
                  </a:cubicBezTo>
                  <a:cubicBezTo>
                    <a:pt x="13536" y="1728"/>
                    <a:pt x="13112" y="1433"/>
                    <a:pt x="12678" y="1433"/>
                  </a:cubicBezTo>
                  <a:cubicBezTo>
                    <a:pt x="12657" y="1433"/>
                    <a:pt x="12636" y="1434"/>
                    <a:pt x="12615" y="1435"/>
                  </a:cubicBezTo>
                  <a:cubicBezTo>
                    <a:pt x="12159" y="1435"/>
                    <a:pt x="11703" y="1800"/>
                    <a:pt x="11551" y="2195"/>
                  </a:cubicBezTo>
                  <a:cubicBezTo>
                    <a:pt x="11156" y="1587"/>
                    <a:pt x="10304" y="1101"/>
                    <a:pt x="9636" y="766"/>
                  </a:cubicBezTo>
                  <a:cubicBezTo>
                    <a:pt x="9272" y="594"/>
                    <a:pt x="8848" y="470"/>
                    <a:pt x="8440" y="470"/>
                  </a:cubicBezTo>
                  <a:cubicBezTo>
                    <a:pt x="8200" y="470"/>
                    <a:pt x="7965" y="513"/>
                    <a:pt x="7751" y="615"/>
                  </a:cubicBezTo>
                  <a:cubicBezTo>
                    <a:pt x="7143" y="888"/>
                    <a:pt x="6779" y="1648"/>
                    <a:pt x="7082" y="2195"/>
                  </a:cubicBezTo>
                  <a:cubicBezTo>
                    <a:pt x="6596" y="2347"/>
                    <a:pt x="6049" y="2347"/>
                    <a:pt x="5563" y="2347"/>
                  </a:cubicBezTo>
                  <a:cubicBezTo>
                    <a:pt x="5046" y="2347"/>
                    <a:pt x="4529" y="2408"/>
                    <a:pt x="4043" y="2590"/>
                  </a:cubicBezTo>
                  <a:cubicBezTo>
                    <a:pt x="3587" y="2773"/>
                    <a:pt x="3161" y="3229"/>
                    <a:pt x="3131" y="3715"/>
                  </a:cubicBezTo>
                  <a:cubicBezTo>
                    <a:pt x="3104" y="4177"/>
                    <a:pt x="3466" y="4664"/>
                    <a:pt x="3891" y="4718"/>
                  </a:cubicBezTo>
                  <a:lnTo>
                    <a:pt x="3891" y="4718"/>
                  </a:lnTo>
                  <a:cubicBezTo>
                    <a:pt x="3481" y="4743"/>
                    <a:pt x="3057" y="4971"/>
                    <a:pt x="2706" y="5295"/>
                  </a:cubicBezTo>
                  <a:cubicBezTo>
                    <a:pt x="2371" y="5599"/>
                    <a:pt x="2219" y="6207"/>
                    <a:pt x="2523" y="6572"/>
                  </a:cubicBezTo>
                  <a:cubicBezTo>
                    <a:pt x="2706" y="6846"/>
                    <a:pt x="3009" y="6967"/>
                    <a:pt x="3253" y="7150"/>
                  </a:cubicBezTo>
                  <a:cubicBezTo>
                    <a:pt x="3526" y="7332"/>
                    <a:pt x="3709" y="7636"/>
                    <a:pt x="3587" y="7940"/>
                  </a:cubicBezTo>
                  <a:cubicBezTo>
                    <a:pt x="2949" y="7818"/>
                    <a:pt x="2250" y="7727"/>
                    <a:pt x="1611" y="7636"/>
                  </a:cubicBezTo>
                  <a:cubicBezTo>
                    <a:pt x="1444" y="7615"/>
                    <a:pt x="1256" y="7594"/>
                    <a:pt x="1071" y="7594"/>
                  </a:cubicBezTo>
                  <a:cubicBezTo>
                    <a:pt x="716" y="7594"/>
                    <a:pt x="373" y="7671"/>
                    <a:pt x="213" y="7970"/>
                  </a:cubicBezTo>
                  <a:cubicBezTo>
                    <a:pt x="0" y="8335"/>
                    <a:pt x="122" y="8791"/>
                    <a:pt x="426" y="9034"/>
                  </a:cubicBezTo>
                  <a:cubicBezTo>
                    <a:pt x="699" y="9308"/>
                    <a:pt x="1125" y="9429"/>
                    <a:pt x="1490" y="9551"/>
                  </a:cubicBezTo>
                  <a:cubicBezTo>
                    <a:pt x="1885" y="9612"/>
                    <a:pt x="2250" y="9703"/>
                    <a:pt x="2584" y="9916"/>
                  </a:cubicBezTo>
                  <a:cubicBezTo>
                    <a:pt x="2037" y="10220"/>
                    <a:pt x="1459" y="10523"/>
                    <a:pt x="1034" y="10979"/>
                  </a:cubicBezTo>
                  <a:cubicBezTo>
                    <a:pt x="608" y="11435"/>
                    <a:pt x="304" y="12074"/>
                    <a:pt x="426" y="12682"/>
                  </a:cubicBezTo>
                  <a:cubicBezTo>
                    <a:pt x="536" y="13232"/>
                    <a:pt x="1044" y="13732"/>
                    <a:pt x="1590" y="13732"/>
                  </a:cubicBezTo>
                  <a:cubicBezTo>
                    <a:pt x="1648" y="13732"/>
                    <a:pt x="1705" y="13727"/>
                    <a:pt x="1763" y="13715"/>
                  </a:cubicBezTo>
                  <a:lnTo>
                    <a:pt x="1763" y="13715"/>
                  </a:lnTo>
                  <a:cubicBezTo>
                    <a:pt x="1611" y="14201"/>
                    <a:pt x="1216" y="14596"/>
                    <a:pt x="973" y="15052"/>
                  </a:cubicBezTo>
                  <a:cubicBezTo>
                    <a:pt x="669" y="15478"/>
                    <a:pt x="426" y="15995"/>
                    <a:pt x="578" y="16481"/>
                  </a:cubicBezTo>
                  <a:cubicBezTo>
                    <a:pt x="730" y="16998"/>
                    <a:pt x="1186" y="17302"/>
                    <a:pt x="1672" y="17393"/>
                  </a:cubicBezTo>
                  <a:cubicBezTo>
                    <a:pt x="1733" y="17393"/>
                    <a:pt x="1794" y="17393"/>
                    <a:pt x="1824" y="17454"/>
                  </a:cubicBezTo>
                  <a:cubicBezTo>
                    <a:pt x="1733" y="17545"/>
                    <a:pt x="1642" y="17666"/>
                    <a:pt x="1520" y="17788"/>
                  </a:cubicBezTo>
                  <a:cubicBezTo>
                    <a:pt x="1368" y="17940"/>
                    <a:pt x="1277" y="18122"/>
                    <a:pt x="1186" y="18366"/>
                  </a:cubicBezTo>
                  <a:cubicBezTo>
                    <a:pt x="1125" y="18578"/>
                    <a:pt x="1155" y="18821"/>
                    <a:pt x="1277" y="19004"/>
                  </a:cubicBezTo>
                  <a:cubicBezTo>
                    <a:pt x="1387" y="19162"/>
                    <a:pt x="1564" y="19213"/>
                    <a:pt x="1763" y="19213"/>
                  </a:cubicBezTo>
                  <a:cubicBezTo>
                    <a:pt x="1947" y="19213"/>
                    <a:pt x="2151" y="19169"/>
                    <a:pt x="2341" y="19125"/>
                  </a:cubicBezTo>
                  <a:cubicBezTo>
                    <a:pt x="2543" y="19058"/>
                    <a:pt x="2764" y="18991"/>
                    <a:pt x="2973" y="18991"/>
                  </a:cubicBezTo>
                  <a:cubicBezTo>
                    <a:pt x="3140" y="18991"/>
                    <a:pt x="3300" y="19034"/>
                    <a:pt x="3435" y="19156"/>
                  </a:cubicBezTo>
                  <a:cubicBezTo>
                    <a:pt x="3040" y="19429"/>
                    <a:pt x="2857" y="19733"/>
                    <a:pt x="2736" y="20189"/>
                  </a:cubicBezTo>
                  <a:cubicBezTo>
                    <a:pt x="2645" y="20493"/>
                    <a:pt x="2645" y="20888"/>
                    <a:pt x="2888" y="21101"/>
                  </a:cubicBezTo>
                  <a:cubicBezTo>
                    <a:pt x="3009" y="21162"/>
                    <a:pt x="3161" y="21192"/>
                    <a:pt x="3313" y="21192"/>
                  </a:cubicBezTo>
                  <a:cubicBezTo>
                    <a:pt x="3369" y="21197"/>
                    <a:pt x="3424" y="21199"/>
                    <a:pt x="3479" y="21199"/>
                  </a:cubicBezTo>
                  <a:cubicBezTo>
                    <a:pt x="4182" y="21199"/>
                    <a:pt x="4866" y="20844"/>
                    <a:pt x="5289" y="20280"/>
                  </a:cubicBezTo>
                  <a:lnTo>
                    <a:pt x="4377" y="17484"/>
                  </a:lnTo>
                  <a:lnTo>
                    <a:pt x="17569" y="17849"/>
                  </a:lnTo>
                  <a:cubicBezTo>
                    <a:pt x="15928" y="20554"/>
                    <a:pt x="14894" y="23472"/>
                    <a:pt x="15745" y="26329"/>
                  </a:cubicBezTo>
                  <a:cubicBezTo>
                    <a:pt x="15876" y="26722"/>
                    <a:pt x="16323" y="26889"/>
                    <a:pt x="16735" y="26889"/>
                  </a:cubicBezTo>
                  <a:cubicBezTo>
                    <a:pt x="16802" y="26889"/>
                    <a:pt x="16867" y="26885"/>
                    <a:pt x="16931" y="26876"/>
                  </a:cubicBezTo>
                  <a:cubicBezTo>
                    <a:pt x="17357" y="26791"/>
                    <a:pt x="17783" y="26600"/>
                    <a:pt x="18209" y="26600"/>
                  </a:cubicBezTo>
                  <a:cubicBezTo>
                    <a:pt x="18239" y="26600"/>
                    <a:pt x="18269" y="26601"/>
                    <a:pt x="18299" y="26603"/>
                  </a:cubicBezTo>
                  <a:cubicBezTo>
                    <a:pt x="18754" y="26603"/>
                    <a:pt x="19180" y="26816"/>
                    <a:pt x="19636" y="27028"/>
                  </a:cubicBezTo>
                  <a:cubicBezTo>
                    <a:pt x="19865" y="27116"/>
                    <a:pt x="20145" y="27184"/>
                    <a:pt x="20410" y="27184"/>
                  </a:cubicBezTo>
                  <a:cubicBezTo>
                    <a:pt x="20604" y="27184"/>
                    <a:pt x="20789" y="27148"/>
                    <a:pt x="20943" y="27059"/>
                  </a:cubicBezTo>
                  <a:cubicBezTo>
                    <a:pt x="21551" y="26664"/>
                    <a:pt x="21703" y="25600"/>
                    <a:pt x="22432" y="25569"/>
                  </a:cubicBezTo>
                  <a:cubicBezTo>
                    <a:pt x="22706" y="25569"/>
                    <a:pt x="22919" y="25721"/>
                    <a:pt x="23192" y="25721"/>
                  </a:cubicBezTo>
                  <a:cubicBezTo>
                    <a:pt x="23206" y="25722"/>
                    <a:pt x="23219" y="25722"/>
                    <a:pt x="23232" y="25722"/>
                  </a:cubicBezTo>
                  <a:cubicBezTo>
                    <a:pt x="23819" y="25722"/>
                    <a:pt x="24227" y="25070"/>
                    <a:pt x="24286" y="24475"/>
                  </a:cubicBezTo>
                  <a:cubicBezTo>
                    <a:pt x="24378" y="23867"/>
                    <a:pt x="24347" y="23229"/>
                    <a:pt x="24621" y="22682"/>
                  </a:cubicBezTo>
                  <a:cubicBezTo>
                    <a:pt x="24745" y="23001"/>
                    <a:pt x="25076" y="23155"/>
                    <a:pt x="25415" y="23155"/>
                  </a:cubicBezTo>
                  <a:cubicBezTo>
                    <a:pt x="25657" y="23155"/>
                    <a:pt x="25903" y="23077"/>
                    <a:pt x="26080" y="22925"/>
                  </a:cubicBezTo>
                  <a:cubicBezTo>
                    <a:pt x="26505" y="22530"/>
                    <a:pt x="26566" y="21891"/>
                    <a:pt x="26414" y="21314"/>
                  </a:cubicBezTo>
                  <a:cubicBezTo>
                    <a:pt x="26232" y="20797"/>
                    <a:pt x="25806" y="20341"/>
                    <a:pt x="25472" y="19885"/>
                  </a:cubicBezTo>
                  <a:cubicBezTo>
                    <a:pt x="25501" y="19881"/>
                    <a:pt x="25529" y="19879"/>
                    <a:pt x="25557" y="19879"/>
                  </a:cubicBezTo>
                  <a:cubicBezTo>
                    <a:pt x="26109" y="19879"/>
                    <a:pt x="26413" y="20706"/>
                    <a:pt x="26992" y="20706"/>
                  </a:cubicBezTo>
                  <a:cubicBezTo>
                    <a:pt x="27265" y="20706"/>
                    <a:pt x="27508" y="20493"/>
                    <a:pt x="27600" y="20220"/>
                  </a:cubicBezTo>
                  <a:cubicBezTo>
                    <a:pt x="27721" y="19946"/>
                    <a:pt x="27660" y="19642"/>
                    <a:pt x="27600" y="19369"/>
                  </a:cubicBezTo>
                  <a:cubicBezTo>
                    <a:pt x="27478" y="18882"/>
                    <a:pt x="27204" y="18457"/>
                    <a:pt x="26870" y="18092"/>
                  </a:cubicBezTo>
                  <a:lnTo>
                    <a:pt x="27356" y="18092"/>
                  </a:lnTo>
                  <a:cubicBezTo>
                    <a:pt x="28238" y="17970"/>
                    <a:pt x="29089" y="16724"/>
                    <a:pt x="28633" y="15782"/>
                  </a:cubicBezTo>
                  <a:cubicBezTo>
                    <a:pt x="28390" y="15326"/>
                    <a:pt x="27995" y="14961"/>
                    <a:pt x="27600" y="14627"/>
                  </a:cubicBezTo>
                  <a:cubicBezTo>
                    <a:pt x="27235" y="14262"/>
                    <a:pt x="26931" y="13745"/>
                    <a:pt x="27083" y="13259"/>
                  </a:cubicBezTo>
                  <a:cubicBezTo>
                    <a:pt x="27144" y="12955"/>
                    <a:pt x="27387" y="12742"/>
                    <a:pt x="27478" y="12469"/>
                  </a:cubicBezTo>
                  <a:cubicBezTo>
                    <a:pt x="27721" y="11861"/>
                    <a:pt x="27417" y="11162"/>
                    <a:pt x="26931" y="10736"/>
                  </a:cubicBezTo>
                  <a:cubicBezTo>
                    <a:pt x="26414" y="10341"/>
                    <a:pt x="25776" y="10128"/>
                    <a:pt x="25168" y="9976"/>
                  </a:cubicBezTo>
                  <a:cubicBezTo>
                    <a:pt x="26080" y="9308"/>
                    <a:pt x="26718" y="8092"/>
                    <a:pt x="26475" y="6998"/>
                  </a:cubicBezTo>
                  <a:cubicBezTo>
                    <a:pt x="26242" y="6037"/>
                    <a:pt x="25006" y="5077"/>
                    <a:pt x="24048" y="5077"/>
                  </a:cubicBezTo>
                  <a:cubicBezTo>
                    <a:pt x="24005" y="5077"/>
                    <a:pt x="23963" y="5079"/>
                    <a:pt x="23922" y="5083"/>
                  </a:cubicBezTo>
                  <a:cubicBezTo>
                    <a:pt x="24256" y="4870"/>
                    <a:pt x="24408" y="4384"/>
                    <a:pt x="24286" y="3958"/>
                  </a:cubicBezTo>
                  <a:cubicBezTo>
                    <a:pt x="24104" y="3411"/>
                    <a:pt x="23527" y="3077"/>
                    <a:pt x="23010" y="2894"/>
                  </a:cubicBezTo>
                  <a:cubicBezTo>
                    <a:pt x="22534" y="2736"/>
                    <a:pt x="22010" y="2655"/>
                    <a:pt x="21483" y="2655"/>
                  </a:cubicBezTo>
                  <a:cubicBezTo>
                    <a:pt x="20698" y="2655"/>
                    <a:pt x="19908" y="2834"/>
                    <a:pt x="19271" y="3198"/>
                  </a:cubicBezTo>
                  <a:cubicBezTo>
                    <a:pt x="19818" y="2773"/>
                    <a:pt x="20244" y="2165"/>
                    <a:pt x="20426" y="1526"/>
                  </a:cubicBezTo>
                  <a:cubicBezTo>
                    <a:pt x="20578" y="1070"/>
                    <a:pt x="20578" y="463"/>
                    <a:pt x="20153" y="159"/>
                  </a:cubicBezTo>
                  <a:cubicBezTo>
                    <a:pt x="20018" y="43"/>
                    <a:pt x="19810" y="1"/>
                    <a:pt x="1960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39"/>
            <p:cNvSpPr/>
            <p:nvPr/>
          </p:nvSpPr>
          <p:spPr>
            <a:xfrm>
              <a:off x="5975300" y="4459325"/>
              <a:ext cx="993975" cy="775875"/>
            </a:xfrm>
            <a:custGeom>
              <a:avLst/>
              <a:gdLst/>
              <a:ahLst/>
              <a:cxnLst/>
              <a:rect l="l" t="t" r="r" b="b"/>
              <a:pathLst>
                <a:path w="39759" h="31035" extrusionOk="0">
                  <a:moveTo>
                    <a:pt x="8207" y="0"/>
                  </a:moveTo>
                  <a:cubicBezTo>
                    <a:pt x="8207" y="0"/>
                    <a:pt x="1" y="8116"/>
                    <a:pt x="1794" y="31034"/>
                  </a:cubicBezTo>
                  <a:lnTo>
                    <a:pt x="39758" y="31034"/>
                  </a:lnTo>
                  <a:cubicBezTo>
                    <a:pt x="39758" y="31034"/>
                    <a:pt x="37509" y="11277"/>
                    <a:pt x="30731" y="0"/>
                  </a:cubicBez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39"/>
            <p:cNvSpPr/>
            <p:nvPr/>
          </p:nvSpPr>
          <p:spPr>
            <a:xfrm>
              <a:off x="6195675" y="4479750"/>
              <a:ext cx="450625" cy="225225"/>
            </a:xfrm>
            <a:custGeom>
              <a:avLst/>
              <a:gdLst/>
              <a:ahLst/>
              <a:cxnLst/>
              <a:rect l="l" t="t" r="r" b="b"/>
              <a:pathLst>
                <a:path w="18025" h="9009" extrusionOk="0">
                  <a:moveTo>
                    <a:pt x="7265" y="977"/>
                  </a:moveTo>
                  <a:lnTo>
                    <a:pt x="7265" y="1007"/>
                  </a:lnTo>
                  <a:cubicBezTo>
                    <a:pt x="7143" y="2284"/>
                    <a:pt x="7022" y="3621"/>
                    <a:pt x="6931" y="4928"/>
                  </a:cubicBezTo>
                  <a:cubicBezTo>
                    <a:pt x="6870" y="5566"/>
                    <a:pt x="6809" y="6174"/>
                    <a:pt x="6779" y="6813"/>
                  </a:cubicBezTo>
                  <a:cubicBezTo>
                    <a:pt x="6718" y="7147"/>
                    <a:pt x="6718" y="8059"/>
                    <a:pt x="6262" y="8211"/>
                  </a:cubicBezTo>
                  <a:cubicBezTo>
                    <a:pt x="6383" y="5840"/>
                    <a:pt x="6383" y="3408"/>
                    <a:pt x="6292" y="977"/>
                  </a:cubicBezTo>
                  <a:close/>
                  <a:moveTo>
                    <a:pt x="433" y="1"/>
                  </a:moveTo>
                  <a:cubicBezTo>
                    <a:pt x="1" y="1"/>
                    <a:pt x="18" y="704"/>
                    <a:pt x="456" y="734"/>
                  </a:cubicBezTo>
                  <a:cubicBezTo>
                    <a:pt x="2250" y="855"/>
                    <a:pt x="4013" y="916"/>
                    <a:pt x="5775" y="977"/>
                  </a:cubicBezTo>
                  <a:cubicBezTo>
                    <a:pt x="5775" y="3500"/>
                    <a:pt x="5684" y="6083"/>
                    <a:pt x="5532" y="8636"/>
                  </a:cubicBezTo>
                  <a:cubicBezTo>
                    <a:pt x="5532" y="8788"/>
                    <a:pt x="5654" y="8940"/>
                    <a:pt x="5806" y="8971"/>
                  </a:cubicBezTo>
                  <a:cubicBezTo>
                    <a:pt x="5925" y="8997"/>
                    <a:pt x="6035" y="9009"/>
                    <a:pt x="6137" y="9009"/>
                  </a:cubicBezTo>
                  <a:cubicBezTo>
                    <a:pt x="7470" y="9009"/>
                    <a:pt x="7426" y="6924"/>
                    <a:pt x="7538" y="5992"/>
                  </a:cubicBezTo>
                  <a:cubicBezTo>
                    <a:pt x="7690" y="4351"/>
                    <a:pt x="7812" y="2679"/>
                    <a:pt x="7934" y="1038"/>
                  </a:cubicBezTo>
                  <a:lnTo>
                    <a:pt x="7934" y="1007"/>
                  </a:lnTo>
                  <a:lnTo>
                    <a:pt x="9119" y="1007"/>
                  </a:lnTo>
                  <a:cubicBezTo>
                    <a:pt x="12007" y="1007"/>
                    <a:pt x="14894" y="886"/>
                    <a:pt x="17751" y="703"/>
                  </a:cubicBezTo>
                  <a:cubicBezTo>
                    <a:pt x="18025" y="703"/>
                    <a:pt x="18025" y="278"/>
                    <a:pt x="17751" y="278"/>
                  </a:cubicBezTo>
                  <a:cubicBezTo>
                    <a:pt x="15359" y="378"/>
                    <a:pt x="12988" y="437"/>
                    <a:pt x="10603" y="437"/>
                  </a:cubicBezTo>
                  <a:cubicBezTo>
                    <a:pt x="10109" y="437"/>
                    <a:pt x="9614" y="435"/>
                    <a:pt x="9119" y="430"/>
                  </a:cubicBezTo>
                  <a:cubicBezTo>
                    <a:pt x="6231" y="399"/>
                    <a:pt x="3374" y="186"/>
                    <a:pt x="487" y="4"/>
                  </a:cubicBezTo>
                  <a:cubicBezTo>
                    <a:pt x="468" y="2"/>
                    <a:pt x="450" y="1"/>
                    <a:pt x="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39"/>
            <p:cNvSpPr/>
            <p:nvPr/>
          </p:nvSpPr>
          <p:spPr>
            <a:xfrm>
              <a:off x="6287625" y="4809700"/>
              <a:ext cx="82075" cy="425500"/>
            </a:xfrm>
            <a:custGeom>
              <a:avLst/>
              <a:gdLst/>
              <a:ahLst/>
              <a:cxnLst/>
              <a:rect l="l" t="t" r="r" b="b"/>
              <a:pathLst>
                <a:path w="3283" h="17020" extrusionOk="0">
                  <a:moveTo>
                    <a:pt x="2765" y="1"/>
                  </a:moveTo>
                  <a:cubicBezTo>
                    <a:pt x="2585" y="1"/>
                    <a:pt x="2360" y="498"/>
                    <a:pt x="2128" y="1335"/>
                  </a:cubicBezTo>
                  <a:cubicBezTo>
                    <a:pt x="1368" y="4040"/>
                    <a:pt x="912" y="6776"/>
                    <a:pt x="547" y="9542"/>
                  </a:cubicBezTo>
                  <a:cubicBezTo>
                    <a:pt x="335" y="10910"/>
                    <a:pt x="213" y="15439"/>
                    <a:pt x="61" y="16837"/>
                  </a:cubicBezTo>
                  <a:cubicBezTo>
                    <a:pt x="0" y="16898"/>
                    <a:pt x="0" y="16958"/>
                    <a:pt x="0" y="17019"/>
                  </a:cubicBezTo>
                  <a:lnTo>
                    <a:pt x="3253" y="17019"/>
                  </a:lnTo>
                  <a:cubicBezTo>
                    <a:pt x="3253" y="15013"/>
                    <a:pt x="3283" y="9907"/>
                    <a:pt x="3283" y="7901"/>
                  </a:cubicBezTo>
                  <a:cubicBezTo>
                    <a:pt x="3253" y="5773"/>
                    <a:pt x="3253" y="3645"/>
                    <a:pt x="3131" y="1518"/>
                  </a:cubicBezTo>
                  <a:cubicBezTo>
                    <a:pt x="3071" y="460"/>
                    <a:pt x="2939" y="1"/>
                    <a:pt x="27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39"/>
            <p:cNvSpPr/>
            <p:nvPr/>
          </p:nvSpPr>
          <p:spPr>
            <a:xfrm>
              <a:off x="6468475" y="4150800"/>
              <a:ext cx="675575" cy="1037275"/>
            </a:xfrm>
            <a:custGeom>
              <a:avLst/>
              <a:gdLst/>
              <a:ahLst/>
              <a:cxnLst/>
              <a:rect l="l" t="t" r="r" b="b"/>
              <a:pathLst>
                <a:path w="27023" h="41491" extrusionOk="0">
                  <a:moveTo>
                    <a:pt x="2614" y="1"/>
                  </a:moveTo>
                  <a:lnTo>
                    <a:pt x="2614" y="31"/>
                  </a:lnTo>
                  <a:cubicBezTo>
                    <a:pt x="0" y="24834"/>
                    <a:pt x="7022" y="41491"/>
                    <a:pt x="7022" y="41491"/>
                  </a:cubicBezTo>
                  <a:cubicBezTo>
                    <a:pt x="9880" y="40745"/>
                    <a:pt x="12400" y="40564"/>
                    <a:pt x="14723" y="40564"/>
                  </a:cubicBezTo>
                  <a:cubicBezTo>
                    <a:pt x="16916" y="40564"/>
                    <a:pt x="18933" y="40725"/>
                    <a:pt x="20894" y="40725"/>
                  </a:cubicBezTo>
                  <a:cubicBezTo>
                    <a:pt x="22953" y="40725"/>
                    <a:pt x="24949" y="40548"/>
                    <a:pt x="27022" y="39819"/>
                  </a:cubicBezTo>
                  <a:cubicBezTo>
                    <a:pt x="19758" y="22737"/>
                    <a:pt x="14560" y="1"/>
                    <a:pt x="14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39"/>
            <p:cNvSpPr/>
            <p:nvPr/>
          </p:nvSpPr>
          <p:spPr>
            <a:xfrm>
              <a:off x="5754175" y="3548975"/>
              <a:ext cx="563875" cy="873125"/>
            </a:xfrm>
            <a:custGeom>
              <a:avLst/>
              <a:gdLst/>
              <a:ahLst/>
              <a:cxnLst/>
              <a:rect l="l" t="t" r="r" b="b"/>
              <a:pathLst>
                <a:path w="22555" h="34925" extrusionOk="0">
                  <a:moveTo>
                    <a:pt x="17782" y="0"/>
                  </a:moveTo>
                  <a:cubicBezTo>
                    <a:pt x="13739" y="3101"/>
                    <a:pt x="0" y="21125"/>
                    <a:pt x="0" y="21125"/>
                  </a:cubicBezTo>
                  <a:lnTo>
                    <a:pt x="1520" y="34925"/>
                  </a:lnTo>
                  <a:cubicBezTo>
                    <a:pt x="10365" y="33071"/>
                    <a:pt x="22554" y="18481"/>
                    <a:pt x="22554" y="18481"/>
                  </a:cubicBezTo>
                  <a:lnTo>
                    <a:pt x="177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39"/>
            <p:cNvSpPr/>
            <p:nvPr/>
          </p:nvSpPr>
          <p:spPr>
            <a:xfrm>
              <a:off x="5533800" y="3547450"/>
              <a:ext cx="439250" cy="873900"/>
            </a:xfrm>
            <a:custGeom>
              <a:avLst/>
              <a:gdLst/>
              <a:ahLst/>
              <a:cxnLst/>
              <a:rect l="l" t="t" r="r" b="b"/>
              <a:pathLst>
                <a:path w="17570" h="34956" extrusionOk="0">
                  <a:moveTo>
                    <a:pt x="8542" y="1"/>
                  </a:moveTo>
                  <a:lnTo>
                    <a:pt x="1" y="5168"/>
                  </a:lnTo>
                  <a:cubicBezTo>
                    <a:pt x="1490" y="14925"/>
                    <a:pt x="6141" y="27661"/>
                    <a:pt x="10335" y="34956"/>
                  </a:cubicBezTo>
                  <a:lnTo>
                    <a:pt x="17569" y="19879"/>
                  </a:lnTo>
                  <a:lnTo>
                    <a:pt x="85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39"/>
            <p:cNvSpPr/>
            <p:nvPr/>
          </p:nvSpPr>
          <p:spPr>
            <a:xfrm>
              <a:off x="5876825" y="3885025"/>
              <a:ext cx="99250" cy="326900"/>
            </a:xfrm>
            <a:custGeom>
              <a:avLst/>
              <a:gdLst/>
              <a:ahLst/>
              <a:cxnLst/>
              <a:rect l="l" t="t" r="r" b="b"/>
              <a:pathLst>
                <a:path w="3970" h="13076" extrusionOk="0">
                  <a:moveTo>
                    <a:pt x="1105" y="1"/>
                  </a:moveTo>
                  <a:cubicBezTo>
                    <a:pt x="953" y="1"/>
                    <a:pt x="809" y="100"/>
                    <a:pt x="809" y="297"/>
                  </a:cubicBezTo>
                  <a:cubicBezTo>
                    <a:pt x="809" y="996"/>
                    <a:pt x="870" y="1726"/>
                    <a:pt x="870" y="2455"/>
                  </a:cubicBezTo>
                  <a:lnTo>
                    <a:pt x="748" y="4613"/>
                  </a:lnTo>
                  <a:cubicBezTo>
                    <a:pt x="626" y="6072"/>
                    <a:pt x="383" y="7501"/>
                    <a:pt x="19" y="8899"/>
                  </a:cubicBezTo>
                  <a:cubicBezTo>
                    <a:pt x="0" y="9026"/>
                    <a:pt x="90" y="9098"/>
                    <a:pt x="178" y="9098"/>
                  </a:cubicBezTo>
                  <a:cubicBezTo>
                    <a:pt x="238" y="9098"/>
                    <a:pt x="298" y="9064"/>
                    <a:pt x="322" y="8990"/>
                  </a:cubicBezTo>
                  <a:cubicBezTo>
                    <a:pt x="778" y="7592"/>
                    <a:pt x="1082" y="6133"/>
                    <a:pt x="1295" y="4644"/>
                  </a:cubicBezTo>
                  <a:cubicBezTo>
                    <a:pt x="1386" y="3945"/>
                    <a:pt x="1447" y="3215"/>
                    <a:pt x="1478" y="2486"/>
                  </a:cubicBezTo>
                  <a:cubicBezTo>
                    <a:pt x="1478" y="2151"/>
                    <a:pt x="1508" y="1817"/>
                    <a:pt x="1508" y="1452"/>
                  </a:cubicBezTo>
                  <a:cubicBezTo>
                    <a:pt x="2298" y="4279"/>
                    <a:pt x="2876" y="7197"/>
                    <a:pt x="3180" y="10115"/>
                  </a:cubicBezTo>
                  <a:lnTo>
                    <a:pt x="3301" y="11483"/>
                  </a:lnTo>
                  <a:cubicBezTo>
                    <a:pt x="3332" y="11939"/>
                    <a:pt x="3332" y="12456"/>
                    <a:pt x="3392" y="12851"/>
                  </a:cubicBezTo>
                  <a:cubicBezTo>
                    <a:pt x="3432" y="13009"/>
                    <a:pt x="3540" y="13076"/>
                    <a:pt x="3653" y="13076"/>
                  </a:cubicBezTo>
                  <a:cubicBezTo>
                    <a:pt x="3799" y="13076"/>
                    <a:pt x="3953" y="12962"/>
                    <a:pt x="3970" y="12790"/>
                  </a:cubicBezTo>
                  <a:cubicBezTo>
                    <a:pt x="3940" y="12516"/>
                    <a:pt x="3848" y="12091"/>
                    <a:pt x="3848" y="11696"/>
                  </a:cubicBezTo>
                  <a:lnTo>
                    <a:pt x="3757" y="10419"/>
                  </a:lnTo>
                  <a:cubicBezTo>
                    <a:pt x="3666" y="9629"/>
                    <a:pt x="3575" y="8808"/>
                    <a:pt x="3453" y="7987"/>
                  </a:cubicBezTo>
                  <a:cubicBezTo>
                    <a:pt x="3210" y="6376"/>
                    <a:pt x="2876" y="4765"/>
                    <a:pt x="2450" y="3185"/>
                  </a:cubicBezTo>
                  <a:cubicBezTo>
                    <a:pt x="2237" y="2273"/>
                    <a:pt x="1933" y="1392"/>
                    <a:pt x="1629" y="510"/>
                  </a:cubicBezTo>
                  <a:cubicBezTo>
                    <a:pt x="1569" y="388"/>
                    <a:pt x="1508" y="358"/>
                    <a:pt x="1447" y="358"/>
                  </a:cubicBezTo>
                  <a:lnTo>
                    <a:pt x="1447" y="297"/>
                  </a:lnTo>
                  <a:cubicBezTo>
                    <a:pt x="1417" y="100"/>
                    <a:pt x="1257" y="1"/>
                    <a:pt x="1105"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39"/>
            <p:cNvSpPr/>
            <p:nvPr/>
          </p:nvSpPr>
          <p:spPr>
            <a:xfrm>
              <a:off x="6684275" y="3714625"/>
              <a:ext cx="458250" cy="951400"/>
            </a:xfrm>
            <a:custGeom>
              <a:avLst/>
              <a:gdLst/>
              <a:ahLst/>
              <a:cxnLst/>
              <a:rect l="l" t="t" r="r" b="b"/>
              <a:pathLst>
                <a:path w="18330" h="38056" extrusionOk="0">
                  <a:moveTo>
                    <a:pt x="10335" y="1"/>
                  </a:moveTo>
                  <a:lnTo>
                    <a:pt x="1" y="12433"/>
                  </a:lnTo>
                  <a:lnTo>
                    <a:pt x="5654" y="32342"/>
                  </a:lnTo>
                  <a:lnTo>
                    <a:pt x="15290" y="38056"/>
                  </a:lnTo>
                  <a:cubicBezTo>
                    <a:pt x="18329" y="34956"/>
                    <a:pt x="13527" y="3010"/>
                    <a:pt x="10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39"/>
            <p:cNvSpPr/>
            <p:nvPr/>
          </p:nvSpPr>
          <p:spPr>
            <a:xfrm>
              <a:off x="6066500" y="3537975"/>
              <a:ext cx="886050" cy="921375"/>
            </a:xfrm>
            <a:custGeom>
              <a:avLst/>
              <a:gdLst/>
              <a:ahLst/>
              <a:cxnLst/>
              <a:rect l="l" t="t" r="r" b="b"/>
              <a:pathLst>
                <a:path w="35442" h="36855" extrusionOk="0">
                  <a:moveTo>
                    <a:pt x="13339" y="1"/>
                  </a:moveTo>
                  <a:cubicBezTo>
                    <a:pt x="10341" y="1"/>
                    <a:pt x="7099" y="95"/>
                    <a:pt x="5289" y="440"/>
                  </a:cubicBezTo>
                  <a:cubicBezTo>
                    <a:pt x="6778" y="8890"/>
                    <a:pt x="0" y="13328"/>
                    <a:pt x="304" y="19255"/>
                  </a:cubicBezTo>
                  <a:cubicBezTo>
                    <a:pt x="578" y="25122"/>
                    <a:pt x="5319" y="25973"/>
                    <a:pt x="4590" y="36854"/>
                  </a:cubicBezTo>
                  <a:lnTo>
                    <a:pt x="27113" y="36854"/>
                  </a:lnTo>
                  <a:cubicBezTo>
                    <a:pt x="34621" y="21109"/>
                    <a:pt x="35441" y="8769"/>
                    <a:pt x="35077" y="7067"/>
                  </a:cubicBezTo>
                  <a:cubicBezTo>
                    <a:pt x="30517" y="2872"/>
                    <a:pt x="20183" y="137"/>
                    <a:pt x="20183" y="137"/>
                  </a:cubicBezTo>
                  <a:cubicBezTo>
                    <a:pt x="20183" y="137"/>
                    <a:pt x="16936" y="1"/>
                    <a:pt x="13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39"/>
            <p:cNvSpPr/>
            <p:nvPr/>
          </p:nvSpPr>
          <p:spPr>
            <a:xfrm>
              <a:off x="6121950" y="3557525"/>
              <a:ext cx="170525" cy="795550"/>
            </a:xfrm>
            <a:custGeom>
              <a:avLst/>
              <a:gdLst/>
              <a:ahLst/>
              <a:cxnLst/>
              <a:rect l="l" t="t" r="r" b="b"/>
              <a:pathLst>
                <a:path w="6821" h="31822" extrusionOk="0">
                  <a:moveTo>
                    <a:pt x="6605" y="1"/>
                  </a:moveTo>
                  <a:cubicBezTo>
                    <a:pt x="6554" y="1"/>
                    <a:pt x="6505" y="25"/>
                    <a:pt x="6475" y="84"/>
                  </a:cubicBezTo>
                  <a:cubicBezTo>
                    <a:pt x="5351" y="2303"/>
                    <a:pt x="4196" y="4461"/>
                    <a:pt x="3101" y="6649"/>
                  </a:cubicBezTo>
                  <a:cubicBezTo>
                    <a:pt x="2585" y="7713"/>
                    <a:pt x="2007" y="8838"/>
                    <a:pt x="1460" y="9932"/>
                  </a:cubicBezTo>
                  <a:cubicBezTo>
                    <a:pt x="1278" y="10358"/>
                    <a:pt x="1126" y="10814"/>
                    <a:pt x="1369" y="11270"/>
                  </a:cubicBezTo>
                  <a:cubicBezTo>
                    <a:pt x="1521" y="11574"/>
                    <a:pt x="1733" y="11756"/>
                    <a:pt x="2007" y="11938"/>
                  </a:cubicBezTo>
                  <a:cubicBezTo>
                    <a:pt x="2311" y="12121"/>
                    <a:pt x="2645" y="12273"/>
                    <a:pt x="2949" y="12485"/>
                  </a:cubicBezTo>
                  <a:cubicBezTo>
                    <a:pt x="3071" y="12546"/>
                    <a:pt x="3132" y="12577"/>
                    <a:pt x="3253" y="12668"/>
                  </a:cubicBezTo>
                  <a:cubicBezTo>
                    <a:pt x="2281" y="12637"/>
                    <a:pt x="1278" y="12546"/>
                    <a:pt x="305" y="12516"/>
                  </a:cubicBezTo>
                  <a:cubicBezTo>
                    <a:pt x="62" y="12516"/>
                    <a:pt x="1" y="12698"/>
                    <a:pt x="1" y="12881"/>
                  </a:cubicBezTo>
                  <a:cubicBezTo>
                    <a:pt x="700" y="17744"/>
                    <a:pt x="1460" y="22577"/>
                    <a:pt x="2189" y="27440"/>
                  </a:cubicBezTo>
                  <a:cubicBezTo>
                    <a:pt x="2433" y="28808"/>
                    <a:pt x="2615" y="30206"/>
                    <a:pt x="2828" y="31574"/>
                  </a:cubicBezTo>
                  <a:cubicBezTo>
                    <a:pt x="2882" y="31710"/>
                    <a:pt x="3034" y="31822"/>
                    <a:pt x="3174" y="31822"/>
                  </a:cubicBezTo>
                  <a:cubicBezTo>
                    <a:pt x="3191" y="31822"/>
                    <a:pt x="3207" y="31820"/>
                    <a:pt x="3223" y="31817"/>
                  </a:cubicBezTo>
                  <a:cubicBezTo>
                    <a:pt x="3405" y="31787"/>
                    <a:pt x="3436" y="31635"/>
                    <a:pt x="3436" y="31422"/>
                  </a:cubicBezTo>
                  <a:cubicBezTo>
                    <a:pt x="3101" y="28990"/>
                    <a:pt x="2737" y="26559"/>
                    <a:pt x="2341" y="24097"/>
                  </a:cubicBezTo>
                  <a:cubicBezTo>
                    <a:pt x="1977" y="21665"/>
                    <a:pt x="1612" y="19264"/>
                    <a:pt x="1247" y="16832"/>
                  </a:cubicBezTo>
                  <a:lnTo>
                    <a:pt x="670" y="13093"/>
                  </a:lnTo>
                  <a:lnTo>
                    <a:pt x="670" y="13093"/>
                  </a:lnTo>
                  <a:cubicBezTo>
                    <a:pt x="1764" y="13124"/>
                    <a:pt x="2828" y="13185"/>
                    <a:pt x="3952" y="13245"/>
                  </a:cubicBezTo>
                  <a:cubicBezTo>
                    <a:pt x="4135" y="13245"/>
                    <a:pt x="4317" y="13033"/>
                    <a:pt x="4256" y="12850"/>
                  </a:cubicBezTo>
                  <a:cubicBezTo>
                    <a:pt x="3983" y="12212"/>
                    <a:pt x="3375" y="11908"/>
                    <a:pt x="2797" y="11604"/>
                  </a:cubicBezTo>
                  <a:cubicBezTo>
                    <a:pt x="2524" y="11452"/>
                    <a:pt x="2281" y="11330"/>
                    <a:pt x="2068" y="11118"/>
                  </a:cubicBezTo>
                  <a:cubicBezTo>
                    <a:pt x="1855" y="10874"/>
                    <a:pt x="1855" y="10570"/>
                    <a:pt x="2007" y="10267"/>
                  </a:cubicBezTo>
                  <a:cubicBezTo>
                    <a:pt x="2220" y="9750"/>
                    <a:pt x="2524" y="9203"/>
                    <a:pt x="2767" y="8686"/>
                  </a:cubicBezTo>
                  <a:cubicBezTo>
                    <a:pt x="3041" y="8139"/>
                    <a:pt x="3253" y="7622"/>
                    <a:pt x="3527" y="7075"/>
                  </a:cubicBezTo>
                  <a:cubicBezTo>
                    <a:pt x="4044" y="6011"/>
                    <a:pt x="4560" y="4917"/>
                    <a:pt x="5077" y="3853"/>
                  </a:cubicBezTo>
                  <a:lnTo>
                    <a:pt x="6779" y="206"/>
                  </a:lnTo>
                  <a:cubicBezTo>
                    <a:pt x="6820" y="103"/>
                    <a:pt x="6709" y="1"/>
                    <a:pt x="6605"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39"/>
            <p:cNvSpPr/>
            <p:nvPr/>
          </p:nvSpPr>
          <p:spPr>
            <a:xfrm>
              <a:off x="6552050" y="3608025"/>
              <a:ext cx="187725" cy="879075"/>
            </a:xfrm>
            <a:custGeom>
              <a:avLst/>
              <a:gdLst/>
              <a:ahLst/>
              <a:cxnLst/>
              <a:rect l="l" t="t" r="r" b="b"/>
              <a:pathLst>
                <a:path w="7509" h="35163" extrusionOk="0">
                  <a:moveTo>
                    <a:pt x="6819" y="1"/>
                  </a:moveTo>
                  <a:cubicBezTo>
                    <a:pt x="6731" y="1"/>
                    <a:pt x="6629" y="64"/>
                    <a:pt x="6597" y="161"/>
                  </a:cubicBezTo>
                  <a:cubicBezTo>
                    <a:pt x="6202" y="3474"/>
                    <a:pt x="6232" y="6818"/>
                    <a:pt x="6536" y="10070"/>
                  </a:cubicBezTo>
                  <a:cubicBezTo>
                    <a:pt x="6597" y="10921"/>
                    <a:pt x="6718" y="11742"/>
                    <a:pt x="6840" y="12532"/>
                  </a:cubicBezTo>
                  <a:cubicBezTo>
                    <a:pt x="4591" y="12775"/>
                    <a:pt x="2372" y="13262"/>
                    <a:pt x="305" y="13991"/>
                  </a:cubicBezTo>
                  <a:cubicBezTo>
                    <a:pt x="1" y="14113"/>
                    <a:pt x="1" y="14478"/>
                    <a:pt x="305" y="14569"/>
                  </a:cubicBezTo>
                  <a:cubicBezTo>
                    <a:pt x="1247" y="14903"/>
                    <a:pt x="2220" y="15177"/>
                    <a:pt x="3223" y="15420"/>
                  </a:cubicBezTo>
                  <a:cubicBezTo>
                    <a:pt x="3709" y="15541"/>
                    <a:pt x="4226" y="15663"/>
                    <a:pt x="4651" y="15724"/>
                  </a:cubicBezTo>
                  <a:cubicBezTo>
                    <a:pt x="5077" y="15815"/>
                    <a:pt x="5503" y="15845"/>
                    <a:pt x="5928" y="15876"/>
                  </a:cubicBezTo>
                  <a:cubicBezTo>
                    <a:pt x="4651" y="18095"/>
                    <a:pt x="3679" y="20435"/>
                    <a:pt x="2797" y="22836"/>
                  </a:cubicBezTo>
                  <a:cubicBezTo>
                    <a:pt x="1916" y="25298"/>
                    <a:pt x="1247" y="27852"/>
                    <a:pt x="791" y="30466"/>
                  </a:cubicBezTo>
                  <a:cubicBezTo>
                    <a:pt x="518" y="31925"/>
                    <a:pt x="244" y="33414"/>
                    <a:pt x="214" y="34934"/>
                  </a:cubicBezTo>
                  <a:cubicBezTo>
                    <a:pt x="214" y="35073"/>
                    <a:pt x="363" y="35162"/>
                    <a:pt x="496" y="35162"/>
                  </a:cubicBezTo>
                  <a:cubicBezTo>
                    <a:pt x="596" y="35162"/>
                    <a:pt x="687" y="35112"/>
                    <a:pt x="700" y="34995"/>
                  </a:cubicBezTo>
                  <a:cubicBezTo>
                    <a:pt x="913" y="33718"/>
                    <a:pt x="1065" y="32411"/>
                    <a:pt x="1278" y="31134"/>
                  </a:cubicBezTo>
                  <a:cubicBezTo>
                    <a:pt x="1521" y="29827"/>
                    <a:pt x="1764" y="28581"/>
                    <a:pt x="2129" y="27274"/>
                  </a:cubicBezTo>
                  <a:cubicBezTo>
                    <a:pt x="2767" y="24782"/>
                    <a:pt x="3588" y="22259"/>
                    <a:pt x="4621" y="19888"/>
                  </a:cubicBezTo>
                  <a:cubicBezTo>
                    <a:pt x="5199" y="18520"/>
                    <a:pt x="5837" y="17183"/>
                    <a:pt x="6475" y="15845"/>
                  </a:cubicBezTo>
                  <a:cubicBezTo>
                    <a:pt x="6566" y="15693"/>
                    <a:pt x="6445" y="15541"/>
                    <a:pt x="6293" y="15511"/>
                  </a:cubicBezTo>
                  <a:cubicBezTo>
                    <a:pt x="5806" y="15420"/>
                    <a:pt x="5259" y="15268"/>
                    <a:pt x="4773" y="15177"/>
                  </a:cubicBezTo>
                  <a:cubicBezTo>
                    <a:pt x="4287" y="15055"/>
                    <a:pt x="3800" y="14934"/>
                    <a:pt x="3344" y="14812"/>
                  </a:cubicBezTo>
                  <a:cubicBezTo>
                    <a:pt x="2645" y="14660"/>
                    <a:pt x="2007" y="14447"/>
                    <a:pt x="1338" y="14265"/>
                  </a:cubicBezTo>
                  <a:cubicBezTo>
                    <a:pt x="3223" y="13657"/>
                    <a:pt x="5199" y="13262"/>
                    <a:pt x="7174" y="13079"/>
                  </a:cubicBezTo>
                  <a:cubicBezTo>
                    <a:pt x="7417" y="13079"/>
                    <a:pt x="7509" y="12897"/>
                    <a:pt x="7478" y="12684"/>
                  </a:cubicBezTo>
                  <a:cubicBezTo>
                    <a:pt x="7022" y="9554"/>
                    <a:pt x="6840" y="6240"/>
                    <a:pt x="6870" y="2927"/>
                  </a:cubicBezTo>
                  <a:cubicBezTo>
                    <a:pt x="6870" y="2015"/>
                    <a:pt x="6901" y="1104"/>
                    <a:pt x="6962" y="161"/>
                  </a:cubicBezTo>
                  <a:cubicBezTo>
                    <a:pt x="6962" y="48"/>
                    <a:pt x="6896" y="1"/>
                    <a:pt x="6819"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39"/>
            <p:cNvSpPr/>
            <p:nvPr/>
          </p:nvSpPr>
          <p:spPr>
            <a:xfrm>
              <a:off x="6217700" y="3539100"/>
              <a:ext cx="424800" cy="936200"/>
            </a:xfrm>
            <a:custGeom>
              <a:avLst/>
              <a:gdLst/>
              <a:ahLst/>
              <a:cxnLst/>
              <a:rect l="l" t="t" r="r" b="b"/>
              <a:pathLst>
                <a:path w="16992" h="37448" extrusionOk="0">
                  <a:moveTo>
                    <a:pt x="4530" y="0"/>
                  </a:moveTo>
                  <a:cubicBezTo>
                    <a:pt x="4530" y="0"/>
                    <a:pt x="821" y="14894"/>
                    <a:pt x="882" y="16657"/>
                  </a:cubicBezTo>
                  <a:cubicBezTo>
                    <a:pt x="913" y="18450"/>
                    <a:pt x="1" y="37448"/>
                    <a:pt x="1" y="37448"/>
                  </a:cubicBezTo>
                  <a:lnTo>
                    <a:pt x="10943" y="37448"/>
                  </a:lnTo>
                  <a:cubicBezTo>
                    <a:pt x="10943" y="37448"/>
                    <a:pt x="10852" y="25715"/>
                    <a:pt x="11521" y="20821"/>
                  </a:cubicBezTo>
                  <a:cubicBezTo>
                    <a:pt x="12129" y="15897"/>
                    <a:pt x="16992" y="973"/>
                    <a:pt x="16992" y="973"/>
                  </a:cubicBezTo>
                  <a:lnTo>
                    <a:pt x="45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39"/>
            <p:cNvSpPr/>
            <p:nvPr/>
          </p:nvSpPr>
          <p:spPr>
            <a:xfrm>
              <a:off x="5995050" y="4438500"/>
              <a:ext cx="177850" cy="717500"/>
            </a:xfrm>
            <a:custGeom>
              <a:avLst/>
              <a:gdLst/>
              <a:ahLst/>
              <a:cxnLst/>
              <a:rect l="l" t="t" r="r" b="b"/>
              <a:pathLst>
                <a:path w="7114" h="28700" extrusionOk="0">
                  <a:moveTo>
                    <a:pt x="6989" y="1"/>
                  </a:moveTo>
                  <a:cubicBezTo>
                    <a:pt x="6949" y="1"/>
                    <a:pt x="6913" y="25"/>
                    <a:pt x="6901" y="73"/>
                  </a:cubicBezTo>
                  <a:cubicBezTo>
                    <a:pt x="5837" y="3721"/>
                    <a:pt x="4803" y="7399"/>
                    <a:pt x="3892" y="11077"/>
                  </a:cubicBezTo>
                  <a:cubicBezTo>
                    <a:pt x="2980" y="14785"/>
                    <a:pt x="2098" y="18463"/>
                    <a:pt x="1277" y="22141"/>
                  </a:cubicBezTo>
                  <a:cubicBezTo>
                    <a:pt x="1034" y="23174"/>
                    <a:pt x="822" y="24238"/>
                    <a:pt x="578" y="25271"/>
                  </a:cubicBezTo>
                  <a:cubicBezTo>
                    <a:pt x="457" y="25788"/>
                    <a:pt x="366" y="26274"/>
                    <a:pt x="274" y="26822"/>
                  </a:cubicBezTo>
                  <a:cubicBezTo>
                    <a:pt x="153" y="27338"/>
                    <a:pt x="62" y="27885"/>
                    <a:pt x="1" y="28463"/>
                  </a:cubicBezTo>
                  <a:cubicBezTo>
                    <a:pt x="1" y="28623"/>
                    <a:pt x="111" y="28699"/>
                    <a:pt x="224" y="28699"/>
                  </a:cubicBezTo>
                  <a:cubicBezTo>
                    <a:pt x="325" y="28699"/>
                    <a:pt x="428" y="28639"/>
                    <a:pt x="457" y="28524"/>
                  </a:cubicBezTo>
                  <a:cubicBezTo>
                    <a:pt x="609" y="28068"/>
                    <a:pt x="730" y="27612"/>
                    <a:pt x="822" y="27156"/>
                  </a:cubicBezTo>
                  <a:cubicBezTo>
                    <a:pt x="913" y="26700"/>
                    <a:pt x="1004" y="26214"/>
                    <a:pt x="1125" y="25758"/>
                  </a:cubicBezTo>
                  <a:cubicBezTo>
                    <a:pt x="1308" y="24846"/>
                    <a:pt x="1490" y="23904"/>
                    <a:pt x="1733" y="22992"/>
                  </a:cubicBezTo>
                  <a:cubicBezTo>
                    <a:pt x="2098" y="21107"/>
                    <a:pt x="2524" y="19283"/>
                    <a:pt x="2949" y="17429"/>
                  </a:cubicBezTo>
                  <a:cubicBezTo>
                    <a:pt x="3770" y="13751"/>
                    <a:pt x="4651" y="10074"/>
                    <a:pt x="5563" y="6365"/>
                  </a:cubicBezTo>
                  <a:cubicBezTo>
                    <a:pt x="6050" y="4329"/>
                    <a:pt x="6597" y="2232"/>
                    <a:pt x="7113" y="165"/>
                  </a:cubicBezTo>
                  <a:cubicBezTo>
                    <a:pt x="7113" y="55"/>
                    <a:pt x="7048" y="1"/>
                    <a:pt x="6989"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39"/>
            <p:cNvSpPr/>
            <p:nvPr/>
          </p:nvSpPr>
          <p:spPr>
            <a:xfrm>
              <a:off x="6359800" y="3278450"/>
              <a:ext cx="269025" cy="429500"/>
            </a:xfrm>
            <a:custGeom>
              <a:avLst/>
              <a:gdLst/>
              <a:ahLst/>
              <a:cxnLst/>
              <a:rect l="l" t="t" r="r" b="b"/>
              <a:pathLst>
                <a:path w="10761" h="17180" extrusionOk="0">
                  <a:moveTo>
                    <a:pt x="10761" y="1"/>
                  </a:moveTo>
                  <a:lnTo>
                    <a:pt x="1" y="2584"/>
                  </a:lnTo>
                  <a:lnTo>
                    <a:pt x="153" y="6232"/>
                  </a:lnTo>
                  <a:lnTo>
                    <a:pt x="366" y="10457"/>
                  </a:lnTo>
                  <a:lnTo>
                    <a:pt x="396" y="12645"/>
                  </a:lnTo>
                  <a:cubicBezTo>
                    <a:pt x="426" y="15077"/>
                    <a:pt x="2372" y="17053"/>
                    <a:pt x="4803" y="17174"/>
                  </a:cubicBezTo>
                  <a:cubicBezTo>
                    <a:pt x="4879" y="17178"/>
                    <a:pt x="4954" y="17180"/>
                    <a:pt x="5029" y="17180"/>
                  </a:cubicBezTo>
                  <a:cubicBezTo>
                    <a:pt x="7366" y="17180"/>
                    <a:pt x="9369" y="15366"/>
                    <a:pt x="9575" y="13010"/>
                  </a:cubicBezTo>
                  <a:lnTo>
                    <a:pt x="10761"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39"/>
            <p:cNvSpPr/>
            <p:nvPr/>
          </p:nvSpPr>
          <p:spPr>
            <a:xfrm>
              <a:off x="6324850" y="3535300"/>
              <a:ext cx="317650" cy="217350"/>
            </a:xfrm>
            <a:custGeom>
              <a:avLst/>
              <a:gdLst/>
              <a:ahLst/>
              <a:cxnLst/>
              <a:rect l="l" t="t" r="r" b="b"/>
              <a:pathLst>
                <a:path w="12706" h="8694" extrusionOk="0">
                  <a:moveTo>
                    <a:pt x="1764" y="0"/>
                  </a:moveTo>
                  <a:lnTo>
                    <a:pt x="183" y="152"/>
                  </a:lnTo>
                  <a:lnTo>
                    <a:pt x="1" y="7083"/>
                  </a:lnTo>
                  <a:lnTo>
                    <a:pt x="9150" y="8693"/>
                  </a:lnTo>
                  <a:lnTo>
                    <a:pt x="12706" y="1125"/>
                  </a:lnTo>
                  <a:lnTo>
                    <a:pt x="11186" y="639"/>
                  </a:lnTo>
                  <a:lnTo>
                    <a:pt x="3739" y="6019"/>
                  </a:lnTo>
                  <a:lnTo>
                    <a:pt x="1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39"/>
            <p:cNvSpPr/>
            <p:nvPr/>
          </p:nvSpPr>
          <p:spPr>
            <a:xfrm>
              <a:off x="6268900" y="3687300"/>
              <a:ext cx="321175" cy="729950"/>
            </a:xfrm>
            <a:custGeom>
              <a:avLst/>
              <a:gdLst/>
              <a:ahLst/>
              <a:cxnLst/>
              <a:rect l="l" t="t" r="r" b="b"/>
              <a:pathLst>
                <a:path w="12847" h="29198" extrusionOk="0">
                  <a:moveTo>
                    <a:pt x="12559" y="0"/>
                  </a:moveTo>
                  <a:cubicBezTo>
                    <a:pt x="12511" y="0"/>
                    <a:pt x="12463" y="19"/>
                    <a:pt x="12421" y="60"/>
                  </a:cubicBezTo>
                  <a:cubicBezTo>
                    <a:pt x="12056" y="486"/>
                    <a:pt x="11783" y="972"/>
                    <a:pt x="11479" y="1398"/>
                  </a:cubicBezTo>
                  <a:cubicBezTo>
                    <a:pt x="11145" y="1854"/>
                    <a:pt x="10780" y="2279"/>
                    <a:pt x="10415" y="2644"/>
                  </a:cubicBezTo>
                  <a:cubicBezTo>
                    <a:pt x="9686" y="3373"/>
                    <a:pt x="8895" y="4012"/>
                    <a:pt x="8014" y="4559"/>
                  </a:cubicBezTo>
                  <a:cubicBezTo>
                    <a:pt x="7406" y="3191"/>
                    <a:pt x="6676" y="1854"/>
                    <a:pt x="5916" y="547"/>
                  </a:cubicBezTo>
                  <a:cubicBezTo>
                    <a:pt x="5899" y="511"/>
                    <a:pt x="5850" y="496"/>
                    <a:pt x="5800" y="496"/>
                  </a:cubicBezTo>
                  <a:cubicBezTo>
                    <a:pt x="5764" y="496"/>
                    <a:pt x="5729" y="504"/>
                    <a:pt x="5704" y="516"/>
                  </a:cubicBezTo>
                  <a:lnTo>
                    <a:pt x="5673" y="516"/>
                  </a:lnTo>
                  <a:cubicBezTo>
                    <a:pt x="4913" y="668"/>
                    <a:pt x="4214" y="1124"/>
                    <a:pt x="3606" y="1550"/>
                  </a:cubicBezTo>
                  <a:cubicBezTo>
                    <a:pt x="3120" y="1884"/>
                    <a:pt x="2634" y="2310"/>
                    <a:pt x="2178" y="2735"/>
                  </a:cubicBezTo>
                  <a:cubicBezTo>
                    <a:pt x="2117" y="2370"/>
                    <a:pt x="2056" y="2036"/>
                    <a:pt x="2026" y="1702"/>
                  </a:cubicBezTo>
                  <a:cubicBezTo>
                    <a:pt x="1935" y="1215"/>
                    <a:pt x="1904" y="699"/>
                    <a:pt x="1783" y="212"/>
                  </a:cubicBezTo>
                  <a:cubicBezTo>
                    <a:pt x="1756" y="93"/>
                    <a:pt x="1661" y="38"/>
                    <a:pt x="1564" y="38"/>
                  </a:cubicBezTo>
                  <a:cubicBezTo>
                    <a:pt x="1438" y="38"/>
                    <a:pt x="1310" y="132"/>
                    <a:pt x="1327" y="303"/>
                  </a:cubicBezTo>
                  <a:cubicBezTo>
                    <a:pt x="1357" y="790"/>
                    <a:pt x="1479" y="1306"/>
                    <a:pt x="1570" y="1823"/>
                  </a:cubicBezTo>
                  <a:cubicBezTo>
                    <a:pt x="1631" y="2310"/>
                    <a:pt x="1722" y="2826"/>
                    <a:pt x="1783" y="3343"/>
                  </a:cubicBezTo>
                  <a:cubicBezTo>
                    <a:pt x="1801" y="3452"/>
                    <a:pt x="1896" y="3507"/>
                    <a:pt x="1995" y="3507"/>
                  </a:cubicBezTo>
                  <a:cubicBezTo>
                    <a:pt x="2061" y="3507"/>
                    <a:pt x="2129" y="3483"/>
                    <a:pt x="2178" y="3434"/>
                  </a:cubicBezTo>
                  <a:cubicBezTo>
                    <a:pt x="2664" y="2887"/>
                    <a:pt x="3242" y="2370"/>
                    <a:pt x="3850" y="1914"/>
                  </a:cubicBezTo>
                  <a:cubicBezTo>
                    <a:pt x="4397" y="1519"/>
                    <a:pt x="5005" y="1215"/>
                    <a:pt x="5613" y="820"/>
                  </a:cubicBezTo>
                  <a:lnTo>
                    <a:pt x="5613" y="820"/>
                  </a:lnTo>
                  <a:cubicBezTo>
                    <a:pt x="5096" y="2522"/>
                    <a:pt x="4549" y="4285"/>
                    <a:pt x="4214" y="6079"/>
                  </a:cubicBezTo>
                  <a:cubicBezTo>
                    <a:pt x="3941" y="7446"/>
                    <a:pt x="3698" y="8814"/>
                    <a:pt x="3546" y="10182"/>
                  </a:cubicBezTo>
                  <a:cubicBezTo>
                    <a:pt x="2391" y="9908"/>
                    <a:pt x="1266" y="9635"/>
                    <a:pt x="141" y="9301"/>
                  </a:cubicBezTo>
                  <a:cubicBezTo>
                    <a:pt x="133" y="9298"/>
                    <a:pt x="125" y="9297"/>
                    <a:pt x="117" y="9297"/>
                  </a:cubicBezTo>
                  <a:cubicBezTo>
                    <a:pt x="41" y="9297"/>
                    <a:pt x="0" y="9425"/>
                    <a:pt x="111" y="9452"/>
                  </a:cubicBezTo>
                  <a:cubicBezTo>
                    <a:pt x="1266" y="9817"/>
                    <a:pt x="2360" y="10212"/>
                    <a:pt x="3485" y="10577"/>
                  </a:cubicBezTo>
                  <a:cubicBezTo>
                    <a:pt x="3454" y="10942"/>
                    <a:pt x="3424" y="11246"/>
                    <a:pt x="3394" y="11580"/>
                  </a:cubicBezTo>
                  <a:cubicBezTo>
                    <a:pt x="2998" y="15288"/>
                    <a:pt x="2998" y="19058"/>
                    <a:pt x="3333" y="22735"/>
                  </a:cubicBezTo>
                  <a:cubicBezTo>
                    <a:pt x="3546" y="24833"/>
                    <a:pt x="3850" y="26930"/>
                    <a:pt x="4245" y="28966"/>
                  </a:cubicBezTo>
                  <a:cubicBezTo>
                    <a:pt x="4282" y="29127"/>
                    <a:pt x="4405" y="29198"/>
                    <a:pt x="4529" y="29198"/>
                  </a:cubicBezTo>
                  <a:cubicBezTo>
                    <a:pt x="4710" y="29198"/>
                    <a:pt x="4894" y="29049"/>
                    <a:pt x="4822" y="28814"/>
                  </a:cubicBezTo>
                  <a:cubicBezTo>
                    <a:pt x="4093" y="25228"/>
                    <a:pt x="3728" y="21520"/>
                    <a:pt x="3698" y="17811"/>
                  </a:cubicBezTo>
                  <a:cubicBezTo>
                    <a:pt x="3698" y="15440"/>
                    <a:pt x="3789" y="13100"/>
                    <a:pt x="4032" y="10790"/>
                  </a:cubicBezTo>
                  <a:cubicBezTo>
                    <a:pt x="5461" y="11246"/>
                    <a:pt x="6920" y="11611"/>
                    <a:pt x="8409" y="11915"/>
                  </a:cubicBezTo>
                  <a:cubicBezTo>
                    <a:pt x="8435" y="11921"/>
                    <a:pt x="8461" y="11924"/>
                    <a:pt x="8485" y="11924"/>
                  </a:cubicBezTo>
                  <a:cubicBezTo>
                    <a:pt x="8793" y="11924"/>
                    <a:pt x="8899" y="11422"/>
                    <a:pt x="8561" y="11337"/>
                  </a:cubicBezTo>
                  <a:cubicBezTo>
                    <a:pt x="7072" y="11003"/>
                    <a:pt x="5582" y="10699"/>
                    <a:pt x="4093" y="10364"/>
                  </a:cubicBezTo>
                  <a:cubicBezTo>
                    <a:pt x="4245" y="9179"/>
                    <a:pt x="4397" y="7994"/>
                    <a:pt x="4609" y="6838"/>
                  </a:cubicBezTo>
                  <a:cubicBezTo>
                    <a:pt x="4944" y="4893"/>
                    <a:pt x="5309" y="2948"/>
                    <a:pt x="5825" y="1063"/>
                  </a:cubicBezTo>
                  <a:cubicBezTo>
                    <a:pt x="6524" y="2370"/>
                    <a:pt x="7132" y="3738"/>
                    <a:pt x="7710" y="5106"/>
                  </a:cubicBezTo>
                  <a:cubicBezTo>
                    <a:pt x="7730" y="5187"/>
                    <a:pt x="7831" y="5228"/>
                    <a:pt x="7924" y="5228"/>
                  </a:cubicBezTo>
                  <a:cubicBezTo>
                    <a:pt x="7970" y="5228"/>
                    <a:pt x="8014" y="5217"/>
                    <a:pt x="8044" y="5197"/>
                  </a:cubicBezTo>
                  <a:cubicBezTo>
                    <a:pt x="9078" y="4650"/>
                    <a:pt x="10020" y="4012"/>
                    <a:pt x="10871" y="3191"/>
                  </a:cubicBezTo>
                  <a:cubicBezTo>
                    <a:pt x="11297" y="2765"/>
                    <a:pt x="11661" y="2340"/>
                    <a:pt x="11996" y="1854"/>
                  </a:cubicBezTo>
                  <a:cubicBezTo>
                    <a:pt x="12360" y="1398"/>
                    <a:pt x="12695" y="911"/>
                    <a:pt x="12847" y="334"/>
                  </a:cubicBezTo>
                  <a:cubicBezTo>
                    <a:pt x="12825" y="135"/>
                    <a:pt x="12690" y="0"/>
                    <a:pt x="12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39"/>
            <p:cNvSpPr/>
            <p:nvPr/>
          </p:nvSpPr>
          <p:spPr>
            <a:xfrm>
              <a:off x="6362075" y="3398400"/>
              <a:ext cx="215850" cy="136975"/>
            </a:xfrm>
            <a:custGeom>
              <a:avLst/>
              <a:gdLst/>
              <a:ahLst/>
              <a:cxnLst/>
              <a:rect l="l" t="t" r="r" b="b"/>
              <a:pathLst>
                <a:path w="8634" h="5479" extrusionOk="0">
                  <a:moveTo>
                    <a:pt x="6883" y="1"/>
                  </a:moveTo>
                  <a:cubicBezTo>
                    <a:pt x="4136" y="1"/>
                    <a:pt x="1" y="674"/>
                    <a:pt x="1" y="674"/>
                  </a:cubicBezTo>
                  <a:lnTo>
                    <a:pt x="275" y="5416"/>
                  </a:lnTo>
                  <a:cubicBezTo>
                    <a:pt x="678" y="5458"/>
                    <a:pt x="1065" y="5479"/>
                    <a:pt x="1435" y="5479"/>
                  </a:cubicBezTo>
                  <a:cubicBezTo>
                    <a:pt x="5546" y="5479"/>
                    <a:pt x="7602" y="2946"/>
                    <a:pt x="8633" y="157"/>
                  </a:cubicBezTo>
                  <a:cubicBezTo>
                    <a:pt x="8204" y="45"/>
                    <a:pt x="7590" y="1"/>
                    <a:pt x="688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39"/>
            <p:cNvSpPr/>
            <p:nvPr/>
          </p:nvSpPr>
          <p:spPr>
            <a:xfrm>
              <a:off x="6225300" y="3003600"/>
              <a:ext cx="478000" cy="491050"/>
            </a:xfrm>
            <a:custGeom>
              <a:avLst/>
              <a:gdLst/>
              <a:ahLst/>
              <a:cxnLst/>
              <a:rect l="l" t="t" r="r" b="b"/>
              <a:pathLst>
                <a:path w="19120" h="19642" extrusionOk="0">
                  <a:moveTo>
                    <a:pt x="8369" y="1"/>
                  </a:moveTo>
                  <a:cubicBezTo>
                    <a:pt x="8172" y="1"/>
                    <a:pt x="7976" y="8"/>
                    <a:pt x="7782" y="22"/>
                  </a:cubicBezTo>
                  <a:cubicBezTo>
                    <a:pt x="6505" y="83"/>
                    <a:pt x="5320" y="508"/>
                    <a:pt x="4378" y="1298"/>
                  </a:cubicBezTo>
                  <a:cubicBezTo>
                    <a:pt x="1429" y="3852"/>
                    <a:pt x="1" y="8989"/>
                    <a:pt x="426" y="12788"/>
                  </a:cubicBezTo>
                  <a:cubicBezTo>
                    <a:pt x="639" y="15037"/>
                    <a:pt x="1733" y="17256"/>
                    <a:pt x="3587" y="18533"/>
                  </a:cubicBezTo>
                  <a:cubicBezTo>
                    <a:pt x="4738" y="19304"/>
                    <a:pt x="6088" y="19642"/>
                    <a:pt x="7473" y="19642"/>
                  </a:cubicBezTo>
                  <a:cubicBezTo>
                    <a:pt x="9198" y="19642"/>
                    <a:pt x="10976" y="19119"/>
                    <a:pt x="12493" y="18259"/>
                  </a:cubicBezTo>
                  <a:cubicBezTo>
                    <a:pt x="14044" y="17378"/>
                    <a:pt x="15381" y="16132"/>
                    <a:pt x="16384" y="14642"/>
                  </a:cubicBezTo>
                  <a:cubicBezTo>
                    <a:pt x="18573" y="11451"/>
                    <a:pt x="19120" y="7286"/>
                    <a:pt x="16627" y="3943"/>
                  </a:cubicBezTo>
                  <a:cubicBezTo>
                    <a:pt x="15025" y="1797"/>
                    <a:pt x="11536" y="1"/>
                    <a:pt x="8369"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39"/>
            <p:cNvSpPr/>
            <p:nvPr/>
          </p:nvSpPr>
          <p:spPr>
            <a:xfrm>
              <a:off x="6292925" y="3190700"/>
              <a:ext cx="38025" cy="42550"/>
            </a:xfrm>
            <a:custGeom>
              <a:avLst/>
              <a:gdLst/>
              <a:ahLst/>
              <a:cxnLst/>
              <a:rect l="l" t="t" r="r" b="b"/>
              <a:pathLst>
                <a:path w="1521" h="1702" extrusionOk="0">
                  <a:moveTo>
                    <a:pt x="899" y="0"/>
                  </a:moveTo>
                  <a:cubicBezTo>
                    <a:pt x="629" y="0"/>
                    <a:pt x="329" y="229"/>
                    <a:pt x="183" y="593"/>
                  </a:cubicBezTo>
                  <a:cubicBezTo>
                    <a:pt x="1" y="1049"/>
                    <a:pt x="92" y="1505"/>
                    <a:pt x="396" y="1657"/>
                  </a:cubicBezTo>
                  <a:cubicBezTo>
                    <a:pt x="457" y="1687"/>
                    <a:pt x="524" y="1702"/>
                    <a:pt x="592" y="1702"/>
                  </a:cubicBezTo>
                  <a:cubicBezTo>
                    <a:pt x="862" y="1702"/>
                    <a:pt x="1162" y="1473"/>
                    <a:pt x="1308" y="1109"/>
                  </a:cubicBezTo>
                  <a:cubicBezTo>
                    <a:pt x="1521" y="653"/>
                    <a:pt x="1399" y="198"/>
                    <a:pt x="1095" y="46"/>
                  </a:cubicBezTo>
                  <a:cubicBezTo>
                    <a:pt x="1034" y="15"/>
                    <a:pt x="968" y="0"/>
                    <a:pt x="899"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39"/>
            <p:cNvSpPr/>
            <p:nvPr/>
          </p:nvSpPr>
          <p:spPr>
            <a:xfrm>
              <a:off x="6415275" y="3236900"/>
              <a:ext cx="38025" cy="41950"/>
            </a:xfrm>
            <a:custGeom>
              <a:avLst/>
              <a:gdLst/>
              <a:ahLst/>
              <a:cxnLst/>
              <a:rect l="l" t="t" r="r" b="b"/>
              <a:pathLst>
                <a:path w="1521" h="1678" extrusionOk="0">
                  <a:moveTo>
                    <a:pt x="948" y="0"/>
                  </a:moveTo>
                  <a:cubicBezTo>
                    <a:pt x="666" y="0"/>
                    <a:pt x="337" y="208"/>
                    <a:pt x="183" y="568"/>
                  </a:cubicBezTo>
                  <a:cubicBezTo>
                    <a:pt x="1" y="1024"/>
                    <a:pt x="92" y="1480"/>
                    <a:pt x="426" y="1632"/>
                  </a:cubicBezTo>
                  <a:cubicBezTo>
                    <a:pt x="481" y="1663"/>
                    <a:pt x="543" y="1677"/>
                    <a:pt x="607" y="1677"/>
                  </a:cubicBezTo>
                  <a:cubicBezTo>
                    <a:pt x="862" y="1677"/>
                    <a:pt x="1162" y="1449"/>
                    <a:pt x="1308" y="1085"/>
                  </a:cubicBezTo>
                  <a:cubicBezTo>
                    <a:pt x="1520" y="629"/>
                    <a:pt x="1399" y="173"/>
                    <a:pt x="1095" y="21"/>
                  </a:cubicBezTo>
                  <a:cubicBezTo>
                    <a:pt x="1048" y="7"/>
                    <a:pt x="999" y="0"/>
                    <a:pt x="948"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39"/>
            <p:cNvSpPr/>
            <p:nvPr/>
          </p:nvSpPr>
          <p:spPr>
            <a:xfrm>
              <a:off x="6315725" y="3184800"/>
              <a:ext cx="79150" cy="123325"/>
            </a:xfrm>
            <a:custGeom>
              <a:avLst/>
              <a:gdLst/>
              <a:ahLst/>
              <a:cxnLst/>
              <a:rect l="l" t="t" r="r" b="b"/>
              <a:pathLst>
                <a:path w="3166" h="4933" extrusionOk="0">
                  <a:moveTo>
                    <a:pt x="3037" y="1"/>
                  </a:moveTo>
                  <a:cubicBezTo>
                    <a:pt x="3008" y="1"/>
                    <a:pt x="2976" y="12"/>
                    <a:pt x="2949" y="38"/>
                  </a:cubicBezTo>
                  <a:cubicBezTo>
                    <a:pt x="2129" y="950"/>
                    <a:pt x="1369" y="1862"/>
                    <a:pt x="609" y="2804"/>
                  </a:cubicBezTo>
                  <a:cubicBezTo>
                    <a:pt x="335" y="3169"/>
                    <a:pt x="31" y="3625"/>
                    <a:pt x="1" y="4142"/>
                  </a:cubicBezTo>
                  <a:cubicBezTo>
                    <a:pt x="1" y="4476"/>
                    <a:pt x="214" y="4902"/>
                    <a:pt x="609" y="4932"/>
                  </a:cubicBezTo>
                  <a:cubicBezTo>
                    <a:pt x="700" y="4932"/>
                    <a:pt x="791" y="4811"/>
                    <a:pt x="700" y="4750"/>
                  </a:cubicBezTo>
                  <a:cubicBezTo>
                    <a:pt x="487" y="4446"/>
                    <a:pt x="335" y="4051"/>
                    <a:pt x="457" y="3686"/>
                  </a:cubicBezTo>
                  <a:cubicBezTo>
                    <a:pt x="609" y="3230"/>
                    <a:pt x="973" y="2835"/>
                    <a:pt x="1277" y="2470"/>
                  </a:cubicBezTo>
                  <a:cubicBezTo>
                    <a:pt x="1916" y="1710"/>
                    <a:pt x="2493" y="950"/>
                    <a:pt x="3101" y="130"/>
                  </a:cubicBezTo>
                  <a:cubicBezTo>
                    <a:pt x="3166" y="65"/>
                    <a:pt x="3109" y="1"/>
                    <a:pt x="303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39"/>
            <p:cNvSpPr/>
            <p:nvPr/>
          </p:nvSpPr>
          <p:spPr>
            <a:xfrm>
              <a:off x="6327900" y="2991125"/>
              <a:ext cx="390600" cy="368700"/>
            </a:xfrm>
            <a:custGeom>
              <a:avLst/>
              <a:gdLst/>
              <a:ahLst/>
              <a:cxnLst/>
              <a:rect l="l" t="t" r="r" b="b"/>
              <a:pathLst>
                <a:path w="15624" h="14748" extrusionOk="0">
                  <a:moveTo>
                    <a:pt x="2512" y="0"/>
                  </a:moveTo>
                  <a:cubicBezTo>
                    <a:pt x="1973" y="0"/>
                    <a:pt x="1436" y="114"/>
                    <a:pt x="973" y="338"/>
                  </a:cubicBezTo>
                  <a:cubicBezTo>
                    <a:pt x="669" y="460"/>
                    <a:pt x="395" y="673"/>
                    <a:pt x="213" y="946"/>
                  </a:cubicBezTo>
                  <a:cubicBezTo>
                    <a:pt x="31" y="1190"/>
                    <a:pt x="0" y="1585"/>
                    <a:pt x="183" y="1858"/>
                  </a:cubicBezTo>
                  <a:cubicBezTo>
                    <a:pt x="344" y="2112"/>
                    <a:pt x="681" y="2226"/>
                    <a:pt x="994" y="2226"/>
                  </a:cubicBezTo>
                  <a:cubicBezTo>
                    <a:pt x="1093" y="2226"/>
                    <a:pt x="1189" y="2215"/>
                    <a:pt x="1277" y="2193"/>
                  </a:cubicBezTo>
                  <a:cubicBezTo>
                    <a:pt x="1702" y="2071"/>
                    <a:pt x="2037" y="1858"/>
                    <a:pt x="2432" y="1676"/>
                  </a:cubicBezTo>
                  <a:cubicBezTo>
                    <a:pt x="2643" y="1588"/>
                    <a:pt x="2885" y="1520"/>
                    <a:pt x="3128" y="1520"/>
                  </a:cubicBezTo>
                  <a:cubicBezTo>
                    <a:pt x="3304" y="1520"/>
                    <a:pt x="3481" y="1556"/>
                    <a:pt x="3648" y="1645"/>
                  </a:cubicBezTo>
                  <a:cubicBezTo>
                    <a:pt x="3192" y="1797"/>
                    <a:pt x="2584" y="1919"/>
                    <a:pt x="2280" y="2253"/>
                  </a:cubicBezTo>
                  <a:cubicBezTo>
                    <a:pt x="1976" y="2588"/>
                    <a:pt x="1763" y="3104"/>
                    <a:pt x="1885" y="3560"/>
                  </a:cubicBezTo>
                  <a:cubicBezTo>
                    <a:pt x="2006" y="4016"/>
                    <a:pt x="2371" y="4381"/>
                    <a:pt x="2827" y="4381"/>
                  </a:cubicBezTo>
                  <a:cubicBezTo>
                    <a:pt x="3404" y="4381"/>
                    <a:pt x="3830" y="3895"/>
                    <a:pt x="4164" y="3408"/>
                  </a:cubicBezTo>
                  <a:cubicBezTo>
                    <a:pt x="4468" y="2952"/>
                    <a:pt x="4894" y="2405"/>
                    <a:pt x="5471" y="2375"/>
                  </a:cubicBezTo>
                  <a:lnTo>
                    <a:pt x="5471" y="2375"/>
                  </a:lnTo>
                  <a:cubicBezTo>
                    <a:pt x="5654" y="2831"/>
                    <a:pt x="5532" y="3348"/>
                    <a:pt x="5319" y="3804"/>
                  </a:cubicBezTo>
                  <a:cubicBezTo>
                    <a:pt x="5076" y="4260"/>
                    <a:pt x="4772" y="4685"/>
                    <a:pt x="4620" y="5171"/>
                  </a:cubicBezTo>
                  <a:cubicBezTo>
                    <a:pt x="4468" y="5688"/>
                    <a:pt x="4529" y="6235"/>
                    <a:pt x="4894" y="6600"/>
                  </a:cubicBezTo>
                  <a:cubicBezTo>
                    <a:pt x="5082" y="6751"/>
                    <a:pt x="5329" y="6808"/>
                    <a:pt x="5584" y="6808"/>
                  </a:cubicBezTo>
                  <a:cubicBezTo>
                    <a:pt x="5740" y="6808"/>
                    <a:pt x="5899" y="6787"/>
                    <a:pt x="6049" y="6752"/>
                  </a:cubicBezTo>
                  <a:cubicBezTo>
                    <a:pt x="6414" y="6600"/>
                    <a:pt x="6718" y="6296"/>
                    <a:pt x="6961" y="5992"/>
                  </a:cubicBezTo>
                  <a:cubicBezTo>
                    <a:pt x="7447" y="5323"/>
                    <a:pt x="7751" y="4503"/>
                    <a:pt x="7781" y="3652"/>
                  </a:cubicBezTo>
                  <a:cubicBezTo>
                    <a:pt x="8177" y="4016"/>
                    <a:pt x="8177" y="4624"/>
                    <a:pt x="8329" y="5141"/>
                  </a:cubicBezTo>
                  <a:cubicBezTo>
                    <a:pt x="8420" y="5688"/>
                    <a:pt x="8663" y="6205"/>
                    <a:pt x="9119" y="6478"/>
                  </a:cubicBezTo>
                  <a:cubicBezTo>
                    <a:pt x="9271" y="6554"/>
                    <a:pt x="9438" y="6591"/>
                    <a:pt x="9604" y="6591"/>
                  </a:cubicBezTo>
                  <a:cubicBezTo>
                    <a:pt x="9751" y="6591"/>
                    <a:pt x="9897" y="6562"/>
                    <a:pt x="10031" y="6505"/>
                  </a:cubicBezTo>
                  <a:lnTo>
                    <a:pt x="10031" y="6505"/>
                  </a:lnTo>
                  <a:cubicBezTo>
                    <a:pt x="10031" y="6506"/>
                    <a:pt x="10031" y="6507"/>
                    <a:pt x="10031" y="6509"/>
                  </a:cubicBezTo>
                  <a:cubicBezTo>
                    <a:pt x="10061" y="6995"/>
                    <a:pt x="10365" y="7542"/>
                    <a:pt x="10821" y="7755"/>
                  </a:cubicBezTo>
                  <a:cubicBezTo>
                    <a:pt x="10969" y="7834"/>
                    <a:pt x="11135" y="7871"/>
                    <a:pt x="11303" y="7871"/>
                  </a:cubicBezTo>
                  <a:cubicBezTo>
                    <a:pt x="11446" y="7871"/>
                    <a:pt x="11589" y="7844"/>
                    <a:pt x="11721" y="7792"/>
                  </a:cubicBezTo>
                  <a:lnTo>
                    <a:pt x="11721" y="7792"/>
                  </a:lnTo>
                  <a:cubicBezTo>
                    <a:pt x="11141" y="8298"/>
                    <a:pt x="10624" y="8929"/>
                    <a:pt x="10335" y="9579"/>
                  </a:cubicBezTo>
                  <a:cubicBezTo>
                    <a:pt x="10152" y="9974"/>
                    <a:pt x="10031" y="10399"/>
                    <a:pt x="10061" y="10795"/>
                  </a:cubicBezTo>
                  <a:cubicBezTo>
                    <a:pt x="10092" y="11220"/>
                    <a:pt x="10335" y="11646"/>
                    <a:pt x="10699" y="11828"/>
                  </a:cubicBezTo>
                  <a:cubicBezTo>
                    <a:pt x="10813" y="11880"/>
                    <a:pt x="10937" y="11905"/>
                    <a:pt x="11059" y="11905"/>
                  </a:cubicBezTo>
                  <a:cubicBezTo>
                    <a:pt x="11146" y="11905"/>
                    <a:pt x="11232" y="11893"/>
                    <a:pt x="11314" y="11869"/>
                  </a:cubicBezTo>
                  <a:lnTo>
                    <a:pt x="11314" y="11869"/>
                  </a:lnTo>
                  <a:cubicBezTo>
                    <a:pt x="10855" y="12591"/>
                    <a:pt x="10899" y="13580"/>
                    <a:pt x="11520" y="14229"/>
                  </a:cubicBezTo>
                  <a:cubicBezTo>
                    <a:pt x="11838" y="14563"/>
                    <a:pt x="12322" y="14747"/>
                    <a:pt x="12798" y="14747"/>
                  </a:cubicBezTo>
                  <a:cubicBezTo>
                    <a:pt x="13233" y="14747"/>
                    <a:pt x="13662" y="14593"/>
                    <a:pt x="13952" y="14260"/>
                  </a:cubicBezTo>
                  <a:cubicBezTo>
                    <a:pt x="15016" y="13135"/>
                    <a:pt x="15563" y="11676"/>
                    <a:pt x="15563" y="10156"/>
                  </a:cubicBezTo>
                  <a:cubicBezTo>
                    <a:pt x="15624" y="7360"/>
                    <a:pt x="14347" y="4533"/>
                    <a:pt x="12280" y="2679"/>
                  </a:cubicBezTo>
                  <a:cubicBezTo>
                    <a:pt x="10476" y="1000"/>
                    <a:pt x="7970" y="272"/>
                    <a:pt x="5596" y="272"/>
                  </a:cubicBezTo>
                  <a:cubicBezTo>
                    <a:pt x="5090" y="272"/>
                    <a:pt x="4590" y="305"/>
                    <a:pt x="4104" y="369"/>
                  </a:cubicBezTo>
                  <a:cubicBezTo>
                    <a:pt x="3625" y="122"/>
                    <a:pt x="3068" y="0"/>
                    <a:pt x="2512"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39"/>
            <p:cNvSpPr/>
            <p:nvPr/>
          </p:nvSpPr>
          <p:spPr>
            <a:xfrm>
              <a:off x="6457075" y="2977550"/>
              <a:ext cx="281950" cy="327525"/>
            </a:xfrm>
            <a:custGeom>
              <a:avLst/>
              <a:gdLst/>
              <a:ahLst/>
              <a:cxnLst/>
              <a:rect l="l" t="t" r="r" b="b"/>
              <a:pathLst>
                <a:path w="11278" h="13101" fill="none" extrusionOk="0">
                  <a:moveTo>
                    <a:pt x="9454" y="13101"/>
                  </a:moveTo>
                  <a:cubicBezTo>
                    <a:pt x="11277" y="5198"/>
                    <a:pt x="6657" y="0"/>
                    <a:pt x="0" y="182"/>
                  </a:cubicBezTo>
                </a:path>
              </a:pathLst>
            </a:custGeom>
            <a:noFill/>
            <a:ln w="45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39"/>
            <p:cNvSpPr/>
            <p:nvPr/>
          </p:nvSpPr>
          <p:spPr>
            <a:xfrm>
              <a:off x="6571825" y="3296575"/>
              <a:ext cx="184675" cy="163700"/>
            </a:xfrm>
            <a:custGeom>
              <a:avLst/>
              <a:gdLst/>
              <a:ahLst/>
              <a:cxnLst/>
              <a:rect l="l" t="t" r="r" b="b"/>
              <a:pathLst>
                <a:path w="7387" h="6548" extrusionOk="0">
                  <a:moveTo>
                    <a:pt x="4877" y="0"/>
                  </a:moveTo>
                  <a:cubicBezTo>
                    <a:pt x="4720" y="0"/>
                    <a:pt x="4563" y="12"/>
                    <a:pt x="4408" y="36"/>
                  </a:cubicBezTo>
                  <a:cubicBezTo>
                    <a:pt x="2675" y="309"/>
                    <a:pt x="0" y="2102"/>
                    <a:pt x="243" y="4109"/>
                  </a:cubicBezTo>
                  <a:cubicBezTo>
                    <a:pt x="304" y="5142"/>
                    <a:pt x="1155" y="6054"/>
                    <a:pt x="2128" y="6388"/>
                  </a:cubicBezTo>
                  <a:cubicBezTo>
                    <a:pt x="2452" y="6496"/>
                    <a:pt x="2788" y="6547"/>
                    <a:pt x="3125" y="6547"/>
                  </a:cubicBezTo>
                  <a:cubicBezTo>
                    <a:pt x="3832" y="6547"/>
                    <a:pt x="4540" y="6323"/>
                    <a:pt x="5137" y="5932"/>
                  </a:cubicBezTo>
                  <a:cubicBezTo>
                    <a:pt x="6019" y="5355"/>
                    <a:pt x="6657" y="4443"/>
                    <a:pt x="6991" y="3470"/>
                  </a:cubicBezTo>
                  <a:cubicBezTo>
                    <a:pt x="7265" y="2710"/>
                    <a:pt x="7386" y="1829"/>
                    <a:pt x="6961" y="1099"/>
                  </a:cubicBezTo>
                  <a:cubicBezTo>
                    <a:pt x="6575" y="354"/>
                    <a:pt x="5734" y="0"/>
                    <a:pt x="4877"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39"/>
            <p:cNvSpPr/>
            <p:nvPr/>
          </p:nvSpPr>
          <p:spPr>
            <a:xfrm>
              <a:off x="6625775" y="3364875"/>
              <a:ext cx="85875" cy="37000"/>
            </a:xfrm>
            <a:custGeom>
              <a:avLst/>
              <a:gdLst/>
              <a:ahLst/>
              <a:cxnLst/>
              <a:rect l="l" t="t" r="r" b="b"/>
              <a:pathLst>
                <a:path w="3435" h="1480" extrusionOk="0">
                  <a:moveTo>
                    <a:pt x="2124" y="0"/>
                  </a:moveTo>
                  <a:cubicBezTo>
                    <a:pt x="1474" y="0"/>
                    <a:pt x="850" y="175"/>
                    <a:pt x="274" y="617"/>
                  </a:cubicBezTo>
                  <a:cubicBezTo>
                    <a:pt x="91" y="769"/>
                    <a:pt x="0" y="981"/>
                    <a:pt x="152" y="1255"/>
                  </a:cubicBezTo>
                  <a:cubicBezTo>
                    <a:pt x="213" y="1346"/>
                    <a:pt x="304" y="1407"/>
                    <a:pt x="426" y="1437"/>
                  </a:cubicBezTo>
                  <a:cubicBezTo>
                    <a:pt x="467" y="1465"/>
                    <a:pt x="526" y="1480"/>
                    <a:pt x="585" y="1480"/>
                  </a:cubicBezTo>
                  <a:cubicBezTo>
                    <a:pt x="656" y="1480"/>
                    <a:pt x="727" y="1457"/>
                    <a:pt x="760" y="1407"/>
                  </a:cubicBezTo>
                  <a:cubicBezTo>
                    <a:pt x="1323" y="957"/>
                    <a:pt x="2224" y="455"/>
                    <a:pt x="3054" y="455"/>
                  </a:cubicBezTo>
                  <a:cubicBezTo>
                    <a:pt x="3121" y="455"/>
                    <a:pt x="3187" y="458"/>
                    <a:pt x="3253" y="465"/>
                  </a:cubicBezTo>
                  <a:cubicBezTo>
                    <a:pt x="3435" y="465"/>
                    <a:pt x="3435" y="191"/>
                    <a:pt x="3283" y="161"/>
                  </a:cubicBezTo>
                  <a:cubicBezTo>
                    <a:pt x="2891" y="60"/>
                    <a:pt x="2503" y="0"/>
                    <a:pt x="212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39"/>
            <p:cNvSpPr/>
            <p:nvPr/>
          </p:nvSpPr>
          <p:spPr>
            <a:xfrm>
              <a:off x="6281775" y="3083875"/>
              <a:ext cx="81850" cy="40400"/>
            </a:xfrm>
            <a:custGeom>
              <a:avLst/>
              <a:gdLst/>
              <a:ahLst/>
              <a:cxnLst/>
              <a:rect l="l" t="t" r="r" b="b"/>
              <a:pathLst>
                <a:path w="3274" h="1616" extrusionOk="0">
                  <a:moveTo>
                    <a:pt x="1189" y="0"/>
                  </a:moveTo>
                  <a:cubicBezTo>
                    <a:pt x="887" y="0"/>
                    <a:pt x="634" y="82"/>
                    <a:pt x="508" y="276"/>
                  </a:cubicBezTo>
                  <a:cubicBezTo>
                    <a:pt x="0" y="1027"/>
                    <a:pt x="1459" y="1616"/>
                    <a:pt x="2429" y="1616"/>
                  </a:cubicBezTo>
                  <a:cubicBezTo>
                    <a:pt x="2912" y="1616"/>
                    <a:pt x="3274" y="1470"/>
                    <a:pt x="3213" y="1127"/>
                  </a:cubicBezTo>
                  <a:cubicBezTo>
                    <a:pt x="3103" y="556"/>
                    <a:pt x="1977" y="0"/>
                    <a:pt x="1189"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39"/>
            <p:cNvSpPr/>
            <p:nvPr/>
          </p:nvSpPr>
          <p:spPr>
            <a:xfrm>
              <a:off x="6467375" y="3157650"/>
              <a:ext cx="89550" cy="53625"/>
            </a:xfrm>
            <a:custGeom>
              <a:avLst/>
              <a:gdLst/>
              <a:ahLst/>
              <a:cxnLst/>
              <a:rect l="l" t="t" r="r" b="b"/>
              <a:pathLst>
                <a:path w="3582" h="2145" extrusionOk="0">
                  <a:moveTo>
                    <a:pt x="1168" y="1"/>
                  </a:moveTo>
                  <a:cubicBezTo>
                    <a:pt x="894" y="1"/>
                    <a:pt x="665" y="74"/>
                    <a:pt x="531" y="243"/>
                  </a:cubicBezTo>
                  <a:cubicBezTo>
                    <a:pt x="1" y="905"/>
                    <a:pt x="1908" y="2145"/>
                    <a:pt x="2934" y="2145"/>
                  </a:cubicBezTo>
                  <a:cubicBezTo>
                    <a:pt x="3320" y="2145"/>
                    <a:pt x="3581" y="1969"/>
                    <a:pt x="3540" y="1520"/>
                  </a:cubicBezTo>
                  <a:cubicBezTo>
                    <a:pt x="3470" y="796"/>
                    <a:pt x="2074" y="1"/>
                    <a:pt x="116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39"/>
            <p:cNvSpPr/>
            <p:nvPr/>
          </p:nvSpPr>
          <p:spPr>
            <a:xfrm>
              <a:off x="6349925" y="3339800"/>
              <a:ext cx="57025" cy="26825"/>
            </a:xfrm>
            <a:custGeom>
              <a:avLst/>
              <a:gdLst/>
              <a:ahLst/>
              <a:cxnLst/>
              <a:rect l="l" t="t" r="r" b="b"/>
              <a:pathLst>
                <a:path w="2281" h="1073" extrusionOk="0">
                  <a:moveTo>
                    <a:pt x="990" y="0"/>
                  </a:moveTo>
                  <a:cubicBezTo>
                    <a:pt x="577" y="0"/>
                    <a:pt x="193" y="41"/>
                    <a:pt x="92" y="130"/>
                  </a:cubicBezTo>
                  <a:cubicBezTo>
                    <a:pt x="1" y="282"/>
                    <a:pt x="335" y="1042"/>
                    <a:pt x="1125" y="1073"/>
                  </a:cubicBezTo>
                  <a:cubicBezTo>
                    <a:pt x="1824" y="1073"/>
                    <a:pt x="2280" y="465"/>
                    <a:pt x="2220" y="221"/>
                  </a:cubicBezTo>
                  <a:cubicBezTo>
                    <a:pt x="2202" y="80"/>
                    <a:pt x="1566"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39"/>
            <p:cNvSpPr/>
            <p:nvPr/>
          </p:nvSpPr>
          <p:spPr>
            <a:xfrm>
              <a:off x="5533800" y="3547450"/>
              <a:ext cx="213550" cy="146200"/>
            </a:xfrm>
            <a:custGeom>
              <a:avLst/>
              <a:gdLst/>
              <a:ahLst/>
              <a:cxnLst/>
              <a:rect l="l" t="t" r="r" b="b"/>
              <a:pathLst>
                <a:path w="8542" h="5848" extrusionOk="0">
                  <a:moveTo>
                    <a:pt x="8542" y="1"/>
                  </a:moveTo>
                  <a:lnTo>
                    <a:pt x="8207" y="183"/>
                  </a:lnTo>
                  <a:lnTo>
                    <a:pt x="2858" y="3405"/>
                  </a:lnTo>
                  <a:lnTo>
                    <a:pt x="1" y="5168"/>
                  </a:lnTo>
                  <a:cubicBezTo>
                    <a:pt x="881" y="5642"/>
                    <a:pt x="1694" y="5848"/>
                    <a:pt x="2440" y="5848"/>
                  </a:cubicBezTo>
                  <a:cubicBezTo>
                    <a:pt x="2699" y="5848"/>
                    <a:pt x="2949" y="5823"/>
                    <a:pt x="3192" y="5776"/>
                  </a:cubicBezTo>
                  <a:cubicBezTo>
                    <a:pt x="5989" y="5229"/>
                    <a:pt x="7752" y="1855"/>
                    <a:pt x="8329" y="517"/>
                  </a:cubicBezTo>
                  <a:cubicBezTo>
                    <a:pt x="8451" y="213"/>
                    <a:pt x="8542" y="31"/>
                    <a:pt x="854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39"/>
            <p:cNvSpPr/>
            <p:nvPr/>
          </p:nvSpPr>
          <p:spPr>
            <a:xfrm>
              <a:off x="5592325" y="3450200"/>
              <a:ext cx="149725" cy="241650"/>
            </a:xfrm>
            <a:custGeom>
              <a:avLst/>
              <a:gdLst/>
              <a:ahLst/>
              <a:cxnLst/>
              <a:rect l="l" t="t" r="r" b="b"/>
              <a:pathLst>
                <a:path w="5989" h="9666" extrusionOk="0">
                  <a:moveTo>
                    <a:pt x="4225" y="0"/>
                  </a:moveTo>
                  <a:lnTo>
                    <a:pt x="0" y="973"/>
                  </a:lnTo>
                  <a:cubicBezTo>
                    <a:pt x="31" y="3100"/>
                    <a:pt x="243" y="5319"/>
                    <a:pt x="517" y="7356"/>
                  </a:cubicBezTo>
                  <a:cubicBezTo>
                    <a:pt x="608" y="8146"/>
                    <a:pt x="730" y="8936"/>
                    <a:pt x="851" y="9666"/>
                  </a:cubicBezTo>
                  <a:cubicBezTo>
                    <a:pt x="3648" y="9119"/>
                    <a:pt x="5411" y="5745"/>
                    <a:pt x="5988" y="4407"/>
                  </a:cubicBezTo>
                  <a:lnTo>
                    <a:pt x="5836" y="4073"/>
                  </a:lnTo>
                  <a:lnTo>
                    <a:pt x="4225" y="0"/>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39"/>
            <p:cNvSpPr/>
            <p:nvPr/>
          </p:nvSpPr>
          <p:spPr>
            <a:xfrm>
              <a:off x="5716175" y="3108725"/>
              <a:ext cx="147450" cy="139350"/>
            </a:xfrm>
            <a:custGeom>
              <a:avLst/>
              <a:gdLst/>
              <a:ahLst/>
              <a:cxnLst/>
              <a:rect l="l" t="t" r="r" b="b"/>
              <a:pathLst>
                <a:path w="5898" h="5574" extrusionOk="0">
                  <a:moveTo>
                    <a:pt x="4844" y="0"/>
                  </a:moveTo>
                  <a:cubicBezTo>
                    <a:pt x="4694" y="0"/>
                    <a:pt x="4545" y="34"/>
                    <a:pt x="4408" y="103"/>
                  </a:cubicBezTo>
                  <a:lnTo>
                    <a:pt x="1" y="2413"/>
                  </a:lnTo>
                  <a:lnTo>
                    <a:pt x="1855" y="5574"/>
                  </a:lnTo>
                  <a:lnTo>
                    <a:pt x="5533" y="1622"/>
                  </a:lnTo>
                  <a:cubicBezTo>
                    <a:pt x="5897" y="1258"/>
                    <a:pt x="5897" y="680"/>
                    <a:pt x="5533" y="285"/>
                  </a:cubicBezTo>
                  <a:cubicBezTo>
                    <a:pt x="5343" y="95"/>
                    <a:pt x="5093" y="0"/>
                    <a:pt x="4844" y="0"/>
                  </a:cubicBezTo>
                  <a:close/>
                </a:path>
              </a:pathLst>
            </a:custGeom>
            <a:solidFill>
              <a:srgbClr val="20B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39"/>
            <p:cNvSpPr/>
            <p:nvPr/>
          </p:nvSpPr>
          <p:spPr>
            <a:xfrm>
              <a:off x="5765575" y="2957750"/>
              <a:ext cx="168725" cy="390475"/>
            </a:xfrm>
            <a:custGeom>
              <a:avLst/>
              <a:gdLst/>
              <a:ahLst/>
              <a:cxnLst/>
              <a:rect l="l" t="t" r="r" b="b"/>
              <a:pathLst>
                <a:path w="6749" h="15619" extrusionOk="0">
                  <a:moveTo>
                    <a:pt x="2107" y="1"/>
                  </a:moveTo>
                  <a:cubicBezTo>
                    <a:pt x="2034" y="1"/>
                    <a:pt x="1960" y="11"/>
                    <a:pt x="1885" y="32"/>
                  </a:cubicBezTo>
                  <a:lnTo>
                    <a:pt x="639" y="366"/>
                  </a:lnTo>
                  <a:cubicBezTo>
                    <a:pt x="213" y="488"/>
                    <a:pt x="0" y="914"/>
                    <a:pt x="122" y="1309"/>
                  </a:cubicBezTo>
                  <a:lnTo>
                    <a:pt x="3800" y="14592"/>
                  </a:lnTo>
                  <a:cubicBezTo>
                    <a:pt x="3950" y="15219"/>
                    <a:pt x="4516" y="15619"/>
                    <a:pt x="5137" y="15619"/>
                  </a:cubicBezTo>
                  <a:cubicBezTo>
                    <a:pt x="5267" y="15619"/>
                    <a:pt x="5400" y="15601"/>
                    <a:pt x="5532" y="15564"/>
                  </a:cubicBezTo>
                  <a:cubicBezTo>
                    <a:pt x="6292" y="15351"/>
                    <a:pt x="6748" y="14592"/>
                    <a:pt x="6535" y="13832"/>
                  </a:cubicBezTo>
                  <a:lnTo>
                    <a:pt x="2858" y="549"/>
                  </a:lnTo>
                  <a:cubicBezTo>
                    <a:pt x="2757" y="223"/>
                    <a:pt x="2451" y="1"/>
                    <a:pt x="2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39"/>
            <p:cNvSpPr/>
            <p:nvPr/>
          </p:nvSpPr>
          <p:spPr>
            <a:xfrm>
              <a:off x="5833200" y="3170550"/>
              <a:ext cx="84375" cy="160825"/>
            </a:xfrm>
            <a:custGeom>
              <a:avLst/>
              <a:gdLst/>
              <a:ahLst/>
              <a:cxnLst/>
              <a:rect l="l" t="t" r="r" b="b"/>
              <a:pathLst>
                <a:path w="3375" h="6433" extrusionOk="0">
                  <a:moveTo>
                    <a:pt x="1" y="0"/>
                  </a:moveTo>
                  <a:lnTo>
                    <a:pt x="1612" y="5806"/>
                  </a:lnTo>
                  <a:cubicBezTo>
                    <a:pt x="1716" y="6198"/>
                    <a:pt x="2068" y="6433"/>
                    <a:pt x="2455" y="6433"/>
                  </a:cubicBezTo>
                  <a:cubicBezTo>
                    <a:pt x="2517" y="6433"/>
                    <a:pt x="2581" y="6427"/>
                    <a:pt x="2645" y="6414"/>
                  </a:cubicBezTo>
                  <a:cubicBezTo>
                    <a:pt x="3101" y="6292"/>
                    <a:pt x="3374" y="5836"/>
                    <a:pt x="3223" y="5381"/>
                  </a:cubicBezTo>
                  <a:lnTo>
                    <a:pt x="2007" y="97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39"/>
            <p:cNvSpPr/>
            <p:nvPr/>
          </p:nvSpPr>
          <p:spPr>
            <a:xfrm>
              <a:off x="5742775" y="2950925"/>
              <a:ext cx="120075" cy="62375"/>
            </a:xfrm>
            <a:custGeom>
              <a:avLst/>
              <a:gdLst/>
              <a:ahLst/>
              <a:cxnLst/>
              <a:rect l="l" t="t" r="r" b="b"/>
              <a:pathLst>
                <a:path w="4803" h="2495" extrusionOk="0">
                  <a:moveTo>
                    <a:pt x="3913" y="0"/>
                  </a:moveTo>
                  <a:cubicBezTo>
                    <a:pt x="3836" y="0"/>
                    <a:pt x="3757" y="11"/>
                    <a:pt x="3678" y="32"/>
                  </a:cubicBezTo>
                  <a:lnTo>
                    <a:pt x="669" y="883"/>
                  </a:lnTo>
                  <a:cubicBezTo>
                    <a:pt x="213" y="974"/>
                    <a:pt x="0" y="1430"/>
                    <a:pt x="92" y="1886"/>
                  </a:cubicBezTo>
                  <a:cubicBezTo>
                    <a:pt x="192" y="2263"/>
                    <a:pt x="522" y="2494"/>
                    <a:pt x="890" y="2494"/>
                  </a:cubicBezTo>
                  <a:cubicBezTo>
                    <a:pt x="967" y="2494"/>
                    <a:pt x="1046" y="2484"/>
                    <a:pt x="1125" y="2463"/>
                  </a:cubicBezTo>
                  <a:lnTo>
                    <a:pt x="4134" y="1643"/>
                  </a:lnTo>
                  <a:cubicBezTo>
                    <a:pt x="4590" y="1521"/>
                    <a:pt x="4803" y="1065"/>
                    <a:pt x="4712" y="609"/>
                  </a:cubicBezTo>
                  <a:cubicBezTo>
                    <a:pt x="4611" y="232"/>
                    <a:pt x="4282" y="0"/>
                    <a:pt x="3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39"/>
            <p:cNvSpPr/>
            <p:nvPr/>
          </p:nvSpPr>
          <p:spPr>
            <a:xfrm>
              <a:off x="5590800" y="3062525"/>
              <a:ext cx="270550" cy="412775"/>
            </a:xfrm>
            <a:custGeom>
              <a:avLst/>
              <a:gdLst/>
              <a:ahLst/>
              <a:cxnLst/>
              <a:rect l="l" t="t" r="r" b="b"/>
              <a:pathLst>
                <a:path w="10822" h="16511" extrusionOk="0">
                  <a:moveTo>
                    <a:pt x="5627" y="1"/>
                  </a:moveTo>
                  <a:cubicBezTo>
                    <a:pt x="5267" y="1"/>
                    <a:pt x="4900" y="127"/>
                    <a:pt x="4681" y="400"/>
                  </a:cubicBezTo>
                  <a:lnTo>
                    <a:pt x="669" y="5628"/>
                  </a:lnTo>
                  <a:cubicBezTo>
                    <a:pt x="213" y="6236"/>
                    <a:pt x="0" y="6966"/>
                    <a:pt x="31" y="7695"/>
                  </a:cubicBezTo>
                  <a:lnTo>
                    <a:pt x="365" y="16510"/>
                  </a:lnTo>
                  <a:cubicBezTo>
                    <a:pt x="912" y="15507"/>
                    <a:pt x="3374" y="15933"/>
                    <a:pt x="4864" y="13471"/>
                  </a:cubicBezTo>
                  <a:cubicBezTo>
                    <a:pt x="6687" y="10948"/>
                    <a:pt x="5776" y="4717"/>
                    <a:pt x="5776" y="4717"/>
                  </a:cubicBezTo>
                  <a:lnTo>
                    <a:pt x="6596" y="2498"/>
                  </a:lnTo>
                  <a:lnTo>
                    <a:pt x="10061" y="2194"/>
                  </a:lnTo>
                  <a:cubicBezTo>
                    <a:pt x="10456" y="2133"/>
                    <a:pt x="10730" y="1829"/>
                    <a:pt x="10791" y="1434"/>
                  </a:cubicBezTo>
                  <a:cubicBezTo>
                    <a:pt x="10821" y="948"/>
                    <a:pt x="10487" y="583"/>
                    <a:pt x="10061" y="552"/>
                  </a:cubicBezTo>
                  <a:lnTo>
                    <a:pt x="5745" y="5"/>
                  </a:lnTo>
                  <a:cubicBezTo>
                    <a:pt x="5706" y="2"/>
                    <a:pt x="5667" y="1"/>
                    <a:pt x="5627" y="1"/>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39"/>
            <p:cNvSpPr/>
            <p:nvPr/>
          </p:nvSpPr>
          <p:spPr>
            <a:xfrm>
              <a:off x="5644750" y="3159900"/>
              <a:ext cx="160350" cy="219650"/>
            </a:xfrm>
            <a:custGeom>
              <a:avLst/>
              <a:gdLst/>
              <a:ahLst/>
              <a:cxnLst/>
              <a:rect l="l" t="t" r="r" b="b"/>
              <a:pathLst>
                <a:path w="6414" h="8786" extrusionOk="0">
                  <a:moveTo>
                    <a:pt x="3678" y="1"/>
                  </a:moveTo>
                  <a:lnTo>
                    <a:pt x="0" y="1977"/>
                  </a:lnTo>
                  <a:lnTo>
                    <a:pt x="1611" y="8785"/>
                  </a:lnTo>
                  <a:cubicBezTo>
                    <a:pt x="1611" y="8785"/>
                    <a:pt x="4408" y="8177"/>
                    <a:pt x="4925" y="7630"/>
                  </a:cubicBezTo>
                  <a:cubicBezTo>
                    <a:pt x="5472" y="7114"/>
                    <a:pt x="5654" y="5624"/>
                    <a:pt x="4104" y="5442"/>
                  </a:cubicBezTo>
                  <a:cubicBezTo>
                    <a:pt x="5168" y="5047"/>
                    <a:pt x="5654" y="4378"/>
                    <a:pt x="5502" y="3071"/>
                  </a:cubicBezTo>
                  <a:cubicBezTo>
                    <a:pt x="6414" y="2129"/>
                    <a:pt x="5867" y="639"/>
                    <a:pt x="3678" y="1"/>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39"/>
            <p:cNvSpPr/>
            <p:nvPr/>
          </p:nvSpPr>
          <p:spPr>
            <a:xfrm>
              <a:off x="5644125" y="3153075"/>
              <a:ext cx="80425" cy="25200"/>
            </a:xfrm>
            <a:custGeom>
              <a:avLst/>
              <a:gdLst/>
              <a:ahLst/>
              <a:cxnLst/>
              <a:rect l="l" t="t" r="r" b="b"/>
              <a:pathLst>
                <a:path w="3217" h="1008" extrusionOk="0">
                  <a:moveTo>
                    <a:pt x="2396" y="0"/>
                  </a:moveTo>
                  <a:cubicBezTo>
                    <a:pt x="2092" y="0"/>
                    <a:pt x="1819" y="92"/>
                    <a:pt x="1545" y="152"/>
                  </a:cubicBezTo>
                  <a:cubicBezTo>
                    <a:pt x="998" y="335"/>
                    <a:pt x="512" y="548"/>
                    <a:pt x="56" y="851"/>
                  </a:cubicBezTo>
                  <a:cubicBezTo>
                    <a:pt x="1" y="879"/>
                    <a:pt x="46" y="1007"/>
                    <a:pt x="146" y="1007"/>
                  </a:cubicBezTo>
                  <a:cubicBezTo>
                    <a:pt x="156" y="1007"/>
                    <a:pt x="166" y="1006"/>
                    <a:pt x="177" y="1003"/>
                  </a:cubicBezTo>
                  <a:cubicBezTo>
                    <a:pt x="633" y="730"/>
                    <a:pt x="1120" y="487"/>
                    <a:pt x="1667" y="456"/>
                  </a:cubicBezTo>
                  <a:cubicBezTo>
                    <a:pt x="1910" y="426"/>
                    <a:pt x="2153" y="426"/>
                    <a:pt x="2427" y="396"/>
                  </a:cubicBezTo>
                  <a:cubicBezTo>
                    <a:pt x="2670" y="335"/>
                    <a:pt x="2943" y="335"/>
                    <a:pt x="3217" y="274"/>
                  </a:cubicBezTo>
                  <a:cubicBezTo>
                    <a:pt x="3217" y="244"/>
                    <a:pt x="3217" y="152"/>
                    <a:pt x="3187" y="152"/>
                  </a:cubicBezTo>
                  <a:cubicBezTo>
                    <a:pt x="2913" y="31"/>
                    <a:pt x="2700" y="0"/>
                    <a:pt x="2396"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39"/>
            <p:cNvSpPr/>
            <p:nvPr/>
          </p:nvSpPr>
          <p:spPr>
            <a:xfrm>
              <a:off x="5663325" y="3212600"/>
              <a:ext cx="107225" cy="31425"/>
            </a:xfrm>
            <a:custGeom>
              <a:avLst/>
              <a:gdLst/>
              <a:ahLst/>
              <a:cxnLst/>
              <a:rect l="l" t="t" r="r" b="b"/>
              <a:pathLst>
                <a:path w="4289" h="1257" extrusionOk="0">
                  <a:moveTo>
                    <a:pt x="2668" y="1"/>
                  </a:moveTo>
                  <a:cubicBezTo>
                    <a:pt x="2446" y="1"/>
                    <a:pt x="2225" y="15"/>
                    <a:pt x="1993" y="51"/>
                  </a:cubicBezTo>
                  <a:cubicBezTo>
                    <a:pt x="1233" y="203"/>
                    <a:pt x="595" y="598"/>
                    <a:pt x="48" y="1115"/>
                  </a:cubicBezTo>
                  <a:cubicBezTo>
                    <a:pt x="1" y="1186"/>
                    <a:pt x="63" y="1256"/>
                    <a:pt x="122" y="1256"/>
                  </a:cubicBezTo>
                  <a:cubicBezTo>
                    <a:pt x="139" y="1256"/>
                    <a:pt x="156" y="1250"/>
                    <a:pt x="169" y="1236"/>
                  </a:cubicBezTo>
                  <a:cubicBezTo>
                    <a:pt x="686" y="781"/>
                    <a:pt x="1385" y="507"/>
                    <a:pt x="2054" y="355"/>
                  </a:cubicBezTo>
                  <a:cubicBezTo>
                    <a:pt x="2312" y="312"/>
                    <a:pt x="2554" y="269"/>
                    <a:pt x="2793" y="269"/>
                  </a:cubicBezTo>
                  <a:cubicBezTo>
                    <a:pt x="2891" y="269"/>
                    <a:pt x="2989" y="276"/>
                    <a:pt x="3087" y="294"/>
                  </a:cubicBezTo>
                  <a:cubicBezTo>
                    <a:pt x="3239" y="294"/>
                    <a:pt x="3422" y="325"/>
                    <a:pt x="3574" y="355"/>
                  </a:cubicBezTo>
                  <a:cubicBezTo>
                    <a:pt x="3665" y="355"/>
                    <a:pt x="3786" y="385"/>
                    <a:pt x="3847" y="385"/>
                  </a:cubicBezTo>
                  <a:cubicBezTo>
                    <a:pt x="3938" y="385"/>
                    <a:pt x="4030" y="385"/>
                    <a:pt x="4121" y="446"/>
                  </a:cubicBezTo>
                  <a:cubicBezTo>
                    <a:pt x="4141" y="456"/>
                    <a:pt x="4159" y="460"/>
                    <a:pt x="4175" y="460"/>
                  </a:cubicBezTo>
                  <a:cubicBezTo>
                    <a:pt x="4258" y="460"/>
                    <a:pt x="4288" y="350"/>
                    <a:pt x="4212" y="325"/>
                  </a:cubicBezTo>
                  <a:cubicBezTo>
                    <a:pt x="4121" y="264"/>
                    <a:pt x="3999" y="203"/>
                    <a:pt x="3938" y="173"/>
                  </a:cubicBezTo>
                  <a:cubicBezTo>
                    <a:pt x="3847" y="142"/>
                    <a:pt x="3786" y="81"/>
                    <a:pt x="3665" y="81"/>
                  </a:cubicBezTo>
                  <a:cubicBezTo>
                    <a:pt x="3482" y="51"/>
                    <a:pt x="3330" y="21"/>
                    <a:pt x="3148" y="21"/>
                  </a:cubicBezTo>
                  <a:cubicBezTo>
                    <a:pt x="2984" y="8"/>
                    <a:pt x="2826" y="1"/>
                    <a:pt x="266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39"/>
            <p:cNvSpPr/>
            <p:nvPr/>
          </p:nvSpPr>
          <p:spPr>
            <a:xfrm>
              <a:off x="5685400" y="3279225"/>
              <a:ext cx="57400" cy="20125"/>
            </a:xfrm>
            <a:custGeom>
              <a:avLst/>
              <a:gdLst/>
              <a:ahLst/>
              <a:cxnLst/>
              <a:rect l="l" t="t" r="r" b="b"/>
              <a:pathLst>
                <a:path w="2296" h="805" extrusionOk="0">
                  <a:moveTo>
                    <a:pt x="1627" y="0"/>
                  </a:moveTo>
                  <a:cubicBezTo>
                    <a:pt x="1444" y="0"/>
                    <a:pt x="1292" y="91"/>
                    <a:pt x="1110" y="152"/>
                  </a:cubicBezTo>
                  <a:cubicBezTo>
                    <a:pt x="776" y="274"/>
                    <a:pt x="441" y="456"/>
                    <a:pt x="77" y="638"/>
                  </a:cubicBezTo>
                  <a:cubicBezTo>
                    <a:pt x="0" y="689"/>
                    <a:pt x="31" y="804"/>
                    <a:pt x="114" y="804"/>
                  </a:cubicBezTo>
                  <a:cubicBezTo>
                    <a:pt x="130" y="804"/>
                    <a:pt x="148" y="800"/>
                    <a:pt x="168" y="790"/>
                  </a:cubicBezTo>
                  <a:cubicBezTo>
                    <a:pt x="502" y="638"/>
                    <a:pt x="836" y="578"/>
                    <a:pt x="1232" y="486"/>
                  </a:cubicBezTo>
                  <a:cubicBezTo>
                    <a:pt x="1414" y="456"/>
                    <a:pt x="1596" y="426"/>
                    <a:pt x="1748" y="395"/>
                  </a:cubicBezTo>
                  <a:cubicBezTo>
                    <a:pt x="1900" y="334"/>
                    <a:pt x="2083" y="304"/>
                    <a:pt x="2204" y="182"/>
                  </a:cubicBezTo>
                  <a:cubicBezTo>
                    <a:pt x="2295" y="152"/>
                    <a:pt x="2265" y="91"/>
                    <a:pt x="2204" y="61"/>
                  </a:cubicBezTo>
                  <a:cubicBezTo>
                    <a:pt x="2143" y="0"/>
                    <a:pt x="2022" y="0"/>
                    <a:pt x="193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39"/>
            <p:cNvSpPr/>
            <p:nvPr/>
          </p:nvSpPr>
          <p:spPr>
            <a:xfrm>
              <a:off x="5641700" y="3370400"/>
              <a:ext cx="75225" cy="99300"/>
            </a:xfrm>
            <a:custGeom>
              <a:avLst/>
              <a:gdLst/>
              <a:ahLst/>
              <a:cxnLst/>
              <a:rect l="l" t="t" r="r" b="b"/>
              <a:pathLst>
                <a:path w="3009" h="3972" extrusionOk="0">
                  <a:moveTo>
                    <a:pt x="2858" y="1"/>
                  </a:moveTo>
                  <a:cubicBezTo>
                    <a:pt x="2493" y="61"/>
                    <a:pt x="2189" y="396"/>
                    <a:pt x="2068" y="730"/>
                  </a:cubicBezTo>
                  <a:cubicBezTo>
                    <a:pt x="1916" y="1186"/>
                    <a:pt x="2007" y="1672"/>
                    <a:pt x="1855" y="2128"/>
                  </a:cubicBezTo>
                  <a:cubicBezTo>
                    <a:pt x="1764" y="2523"/>
                    <a:pt x="1521" y="2858"/>
                    <a:pt x="1217" y="3070"/>
                  </a:cubicBezTo>
                  <a:cubicBezTo>
                    <a:pt x="1065" y="3192"/>
                    <a:pt x="913" y="3314"/>
                    <a:pt x="730" y="3344"/>
                  </a:cubicBezTo>
                  <a:cubicBezTo>
                    <a:pt x="548" y="3435"/>
                    <a:pt x="274" y="3435"/>
                    <a:pt x="122" y="3587"/>
                  </a:cubicBezTo>
                  <a:cubicBezTo>
                    <a:pt x="1" y="3709"/>
                    <a:pt x="92" y="3830"/>
                    <a:pt x="214" y="3922"/>
                  </a:cubicBezTo>
                  <a:cubicBezTo>
                    <a:pt x="267" y="3957"/>
                    <a:pt x="323" y="3972"/>
                    <a:pt x="381" y="3972"/>
                  </a:cubicBezTo>
                  <a:cubicBezTo>
                    <a:pt x="521" y="3972"/>
                    <a:pt x="671" y="3886"/>
                    <a:pt x="822" y="3800"/>
                  </a:cubicBezTo>
                  <a:cubicBezTo>
                    <a:pt x="1004" y="3739"/>
                    <a:pt x="1156" y="3618"/>
                    <a:pt x="1308" y="3496"/>
                  </a:cubicBezTo>
                  <a:cubicBezTo>
                    <a:pt x="1612" y="3222"/>
                    <a:pt x="1855" y="2918"/>
                    <a:pt x="2068" y="2584"/>
                  </a:cubicBezTo>
                  <a:cubicBezTo>
                    <a:pt x="2250" y="2219"/>
                    <a:pt x="2341" y="1794"/>
                    <a:pt x="2341" y="1368"/>
                  </a:cubicBezTo>
                  <a:cubicBezTo>
                    <a:pt x="2341" y="1004"/>
                    <a:pt x="2341" y="304"/>
                    <a:pt x="2828" y="183"/>
                  </a:cubicBezTo>
                  <a:cubicBezTo>
                    <a:pt x="2848" y="190"/>
                    <a:pt x="2866" y="193"/>
                    <a:pt x="2882" y="193"/>
                  </a:cubicBezTo>
                  <a:cubicBezTo>
                    <a:pt x="3008" y="193"/>
                    <a:pt x="2993" y="1"/>
                    <a:pt x="285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39"/>
            <p:cNvSpPr/>
            <p:nvPr/>
          </p:nvSpPr>
          <p:spPr>
            <a:xfrm>
              <a:off x="5586225" y="3432700"/>
              <a:ext cx="144425" cy="148975"/>
            </a:xfrm>
            <a:custGeom>
              <a:avLst/>
              <a:gdLst/>
              <a:ahLst/>
              <a:cxnLst/>
              <a:rect l="l" t="t" r="r" b="b"/>
              <a:pathLst>
                <a:path w="5777" h="5959" extrusionOk="0">
                  <a:moveTo>
                    <a:pt x="244" y="1"/>
                  </a:moveTo>
                  <a:lnTo>
                    <a:pt x="1" y="5837"/>
                  </a:lnTo>
                  <a:cubicBezTo>
                    <a:pt x="422" y="5921"/>
                    <a:pt x="825" y="5958"/>
                    <a:pt x="1209" y="5958"/>
                  </a:cubicBezTo>
                  <a:cubicBezTo>
                    <a:pt x="4012" y="5958"/>
                    <a:pt x="5776" y="3983"/>
                    <a:pt x="5776" y="3983"/>
                  </a:cubicBezTo>
                  <a:lnTo>
                    <a:pt x="4469" y="761"/>
                  </a:lnTo>
                  <a:lnTo>
                    <a:pt x="244"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39"/>
            <p:cNvSpPr/>
            <p:nvPr/>
          </p:nvSpPr>
          <p:spPr>
            <a:xfrm>
              <a:off x="6357525" y="4377250"/>
              <a:ext cx="658100" cy="256875"/>
            </a:xfrm>
            <a:custGeom>
              <a:avLst/>
              <a:gdLst/>
              <a:ahLst/>
              <a:cxnLst/>
              <a:rect l="l" t="t" r="r" b="b"/>
              <a:pathLst>
                <a:path w="26324" h="10275" extrusionOk="0">
                  <a:moveTo>
                    <a:pt x="7809" y="0"/>
                  </a:moveTo>
                  <a:cubicBezTo>
                    <a:pt x="3120" y="0"/>
                    <a:pt x="1" y="122"/>
                    <a:pt x="1" y="122"/>
                  </a:cubicBezTo>
                  <a:lnTo>
                    <a:pt x="1429" y="4408"/>
                  </a:lnTo>
                  <a:lnTo>
                    <a:pt x="26323" y="10274"/>
                  </a:lnTo>
                  <a:lnTo>
                    <a:pt x="26323" y="10274"/>
                  </a:lnTo>
                  <a:lnTo>
                    <a:pt x="26141" y="700"/>
                  </a:lnTo>
                  <a:cubicBezTo>
                    <a:pt x="19497" y="137"/>
                    <a:pt x="12773" y="0"/>
                    <a:pt x="7809"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39"/>
            <p:cNvSpPr/>
            <p:nvPr/>
          </p:nvSpPr>
          <p:spPr>
            <a:xfrm>
              <a:off x="5985175" y="3938800"/>
              <a:ext cx="85900" cy="57775"/>
            </a:xfrm>
            <a:custGeom>
              <a:avLst/>
              <a:gdLst/>
              <a:ahLst/>
              <a:cxnLst/>
              <a:rect l="l" t="t" r="r" b="b"/>
              <a:pathLst>
                <a:path w="3436" h="2311" extrusionOk="0">
                  <a:moveTo>
                    <a:pt x="1" y="0"/>
                  </a:moveTo>
                  <a:lnTo>
                    <a:pt x="1" y="2280"/>
                  </a:lnTo>
                  <a:lnTo>
                    <a:pt x="3435" y="2310"/>
                  </a:lnTo>
                  <a:lnTo>
                    <a:pt x="3435" y="31"/>
                  </a:lnTo>
                  <a:lnTo>
                    <a:pt x="1" y="0"/>
                  </a:ln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39"/>
            <p:cNvSpPr/>
            <p:nvPr/>
          </p:nvSpPr>
          <p:spPr>
            <a:xfrm>
              <a:off x="5969975" y="3513250"/>
              <a:ext cx="117050" cy="190000"/>
            </a:xfrm>
            <a:custGeom>
              <a:avLst/>
              <a:gdLst/>
              <a:ahLst/>
              <a:cxnLst/>
              <a:rect l="l" t="t" r="r" b="b"/>
              <a:pathLst>
                <a:path w="4682" h="7600" extrusionOk="0">
                  <a:moveTo>
                    <a:pt x="1" y="1"/>
                  </a:moveTo>
                  <a:lnTo>
                    <a:pt x="1" y="761"/>
                  </a:lnTo>
                  <a:lnTo>
                    <a:pt x="882" y="761"/>
                  </a:lnTo>
                  <a:lnTo>
                    <a:pt x="882" y="6809"/>
                  </a:lnTo>
                  <a:cubicBezTo>
                    <a:pt x="791" y="6809"/>
                    <a:pt x="92" y="7600"/>
                    <a:pt x="92" y="7600"/>
                  </a:cubicBezTo>
                  <a:lnTo>
                    <a:pt x="4591" y="7600"/>
                  </a:lnTo>
                  <a:cubicBezTo>
                    <a:pt x="4591" y="7600"/>
                    <a:pt x="3861" y="6809"/>
                    <a:pt x="3770" y="6809"/>
                  </a:cubicBezTo>
                  <a:lnTo>
                    <a:pt x="3770" y="761"/>
                  </a:lnTo>
                  <a:lnTo>
                    <a:pt x="4682" y="761"/>
                  </a:lnTo>
                  <a:lnTo>
                    <a:pt x="4682" y="1"/>
                  </a:ln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39"/>
            <p:cNvSpPr/>
            <p:nvPr/>
          </p:nvSpPr>
          <p:spPr>
            <a:xfrm>
              <a:off x="5960100" y="3931200"/>
              <a:ext cx="135300" cy="38025"/>
            </a:xfrm>
            <a:custGeom>
              <a:avLst/>
              <a:gdLst/>
              <a:ahLst/>
              <a:cxnLst/>
              <a:rect l="l" t="t" r="r" b="b"/>
              <a:pathLst>
                <a:path w="5412" h="1521" extrusionOk="0">
                  <a:moveTo>
                    <a:pt x="1" y="0"/>
                  </a:moveTo>
                  <a:lnTo>
                    <a:pt x="1" y="1520"/>
                  </a:lnTo>
                  <a:lnTo>
                    <a:pt x="5381" y="1520"/>
                  </a:lnTo>
                  <a:lnTo>
                    <a:pt x="5411" y="0"/>
                  </a:ln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39"/>
            <p:cNvSpPr/>
            <p:nvPr/>
          </p:nvSpPr>
          <p:spPr>
            <a:xfrm>
              <a:off x="5960100" y="3697925"/>
              <a:ext cx="136800" cy="250025"/>
            </a:xfrm>
            <a:custGeom>
              <a:avLst/>
              <a:gdLst/>
              <a:ahLst/>
              <a:cxnLst/>
              <a:rect l="l" t="t" r="r" b="b"/>
              <a:pathLst>
                <a:path w="5472" h="10001" extrusionOk="0">
                  <a:moveTo>
                    <a:pt x="1" y="0"/>
                  </a:moveTo>
                  <a:lnTo>
                    <a:pt x="1" y="10000"/>
                  </a:lnTo>
                  <a:lnTo>
                    <a:pt x="5472" y="10000"/>
                  </a:lnTo>
                  <a:lnTo>
                    <a:pt x="5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39"/>
            <p:cNvSpPr/>
            <p:nvPr/>
          </p:nvSpPr>
          <p:spPr>
            <a:xfrm>
              <a:off x="5972250" y="3738950"/>
              <a:ext cx="14475" cy="182400"/>
            </a:xfrm>
            <a:custGeom>
              <a:avLst/>
              <a:gdLst/>
              <a:ahLst/>
              <a:cxnLst/>
              <a:rect l="l" t="t" r="r" b="b"/>
              <a:pathLst>
                <a:path w="579" h="7296" extrusionOk="0">
                  <a:moveTo>
                    <a:pt x="1" y="0"/>
                  </a:moveTo>
                  <a:lnTo>
                    <a:pt x="1" y="7295"/>
                  </a:lnTo>
                  <a:lnTo>
                    <a:pt x="578" y="7295"/>
                  </a:lnTo>
                  <a:lnTo>
                    <a:pt x="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39"/>
            <p:cNvSpPr/>
            <p:nvPr/>
          </p:nvSpPr>
          <p:spPr>
            <a:xfrm>
              <a:off x="5997350" y="3758700"/>
              <a:ext cx="15975" cy="76025"/>
            </a:xfrm>
            <a:custGeom>
              <a:avLst/>
              <a:gdLst/>
              <a:ahLst/>
              <a:cxnLst/>
              <a:rect l="l" t="t" r="r" b="b"/>
              <a:pathLst>
                <a:path w="639" h="3041" extrusionOk="0">
                  <a:moveTo>
                    <a:pt x="0" y="1"/>
                  </a:moveTo>
                  <a:lnTo>
                    <a:pt x="0" y="3040"/>
                  </a:lnTo>
                  <a:lnTo>
                    <a:pt x="638" y="3040"/>
                  </a:ln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39"/>
            <p:cNvSpPr/>
            <p:nvPr/>
          </p:nvSpPr>
          <p:spPr>
            <a:xfrm>
              <a:off x="6092325" y="3783775"/>
              <a:ext cx="224200" cy="532700"/>
            </a:xfrm>
            <a:custGeom>
              <a:avLst/>
              <a:gdLst/>
              <a:ahLst/>
              <a:cxnLst/>
              <a:rect l="l" t="t" r="r" b="b"/>
              <a:pathLst>
                <a:path w="8968" h="21308" extrusionOk="0">
                  <a:moveTo>
                    <a:pt x="1" y="1"/>
                  </a:moveTo>
                  <a:lnTo>
                    <a:pt x="1" y="3800"/>
                  </a:lnTo>
                  <a:cubicBezTo>
                    <a:pt x="3253" y="3891"/>
                    <a:pt x="7295" y="4712"/>
                    <a:pt x="7295" y="8937"/>
                  </a:cubicBezTo>
                  <a:cubicBezTo>
                    <a:pt x="7295" y="14226"/>
                    <a:pt x="3861" y="13466"/>
                    <a:pt x="2341" y="14773"/>
                  </a:cubicBezTo>
                  <a:cubicBezTo>
                    <a:pt x="1946" y="15138"/>
                    <a:pt x="1581" y="15654"/>
                    <a:pt x="1581" y="16080"/>
                  </a:cubicBezTo>
                  <a:lnTo>
                    <a:pt x="1581" y="21308"/>
                  </a:lnTo>
                  <a:lnTo>
                    <a:pt x="8390" y="21308"/>
                  </a:lnTo>
                  <a:lnTo>
                    <a:pt x="5472" y="17205"/>
                  </a:lnTo>
                  <a:cubicBezTo>
                    <a:pt x="7204" y="15472"/>
                    <a:pt x="8967" y="12281"/>
                    <a:pt x="8967" y="9211"/>
                  </a:cubicBezTo>
                  <a:cubicBezTo>
                    <a:pt x="8967" y="3891"/>
                    <a:pt x="4074" y="1"/>
                    <a:pt x="1" y="1"/>
                  </a:cubicBez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39"/>
            <p:cNvSpPr/>
            <p:nvPr/>
          </p:nvSpPr>
          <p:spPr>
            <a:xfrm>
              <a:off x="6059650" y="3808850"/>
              <a:ext cx="51700" cy="50950"/>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42" y="1"/>
                    <a:pt x="1034" y="1"/>
                  </a:cubicBez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39"/>
            <p:cNvSpPr/>
            <p:nvPr/>
          </p:nvSpPr>
          <p:spPr>
            <a:xfrm>
              <a:off x="5922100" y="4094575"/>
              <a:ext cx="240925" cy="34225"/>
            </a:xfrm>
            <a:custGeom>
              <a:avLst/>
              <a:gdLst/>
              <a:ahLst/>
              <a:cxnLst/>
              <a:rect l="l" t="t" r="r" b="b"/>
              <a:pathLst>
                <a:path w="9637" h="1369" extrusionOk="0">
                  <a:moveTo>
                    <a:pt x="670" y="1"/>
                  </a:moveTo>
                  <a:cubicBezTo>
                    <a:pt x="305" y="1"/>
                    <a:pt x="1" y="304"/>
                    <a:pt x="1" y="669"/>
                  </a:cubicBezTo>
                  <a:cubicBezTo>
                    <a:pt x="1" y="1064"/>
                    <a:pt x="305" y="1368"/>
                    <a:pt x="670" y="1368"/>
                  </a:cubicBezTo>
                  <a:lnTo>
                    <a:pt x="9636" y="1368"/>
                  </a:lnTo>
                  <a:lnTo>
                    <a:pt x="9636" y="1"/>
                  </a:ln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39"/>
            <p:cNvSpPr/>
            <p:nvPr/>
          </p:nvSpPr>
          <p:spPr>
            <a:xfrm>
              <a:off x="5922100" y="4109775"/>
              <a:ext cx="240925" cy="3825"/>
            </a:xfrm>
            <a:custGeom>
              <a:avLst/>
              <a:gdLst/>
              <a:ahLst/>
              <a:cxnLst/>
              <a:rect l="l" t="t" r="r" b="b"/>
              <a:pathLst>
                <a:path w="9637" h="153" extrusionOk="0">
                  <a:moveTo>
                    <a:pt x="1" y="0"/>
                  </a:moveTo>
                  <a:lnTo>
                    <a:pt x="1" y="152"/>
                  </a:lnTo>
                  <a:lnTo>
                    <a:pt x="9636" y="152"/>
                  </a:lnTo>
                  <a:lnTo>
                    <a:pt x="9636" y="0"/>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39"/>
            <p:cNvSpPr/>
            <p:nvPr/>
          </p:nvSpPr>
          <p:spPr>
            <a:xfrm>
              <a:off x="5900075" y="4370425"/>
              <a:ext cx="426325" cy="23575"/>
            </a:xfrm>
            <a:custGeom>
              <a:avLst/>
              <a:gdLst/>
              <a:ahLst/>
              <a:cxnLst/>
              <a:rect l="l" t="t" r="r" b="b"/>
              <a:pathLst>
                <a:path w="17053" h="943" extrusionOk="0">
                  <a:moveTo>
                    <a:pt x="31" y="0"/>
                  </a:moveTo>
                  <a:lnTo>
                    <a:pt x="0" y="942"/>
                  </a:lnTo>
                  <a:lnTo>
                    <a:pt x="17022" y="942"/>
                  </a:lnTo>
                  <a:lnTo>
                    <a:pt x="17052" y="0"/>
                  </a:ln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39"/>
            <p:cNvSpPr/>
            <p:nvPr/>
          </p:nvSpPr>
          <p:spPr>
            <a:xfrm>
              <a:off x="5910700" y="4304300"/>
              <a:ext cx="405050" cy="66150"/>
            </a:xfrm>
            <a:custGeom>
              <a:avLst/>
              <a:gdLst/>
              <a:ahLst/>
              <a:cxnLst/>
              <a:rect l="l" t="t" r="r" b="b"/>
              <a:pathLst>
                <a:path w="16202" h="2646" extrusionOk="0">
                  <a:moveTo>
                    <a:pt x="1" y="1"/>
                  </a:moveTo>
                  <a:lnTo>
                    <a:pt x="1" y="2615"/>
                  </a:lnTo>
                  <a:lnTo>
                    <a:pt x="16202" y="2645"/>
                  </a:lnTo>
                  <a:lnTo>
                    <a:pt x="16202" y="3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39"/>
            <p:cNvSpPr/>
            <p:nvPr/>
          </p:nvSpPr>
          <p:spPr>
            <a:xfrm>
              <a:off x="5909950" y="4317975"/>
              <a:ext cx="405800" cy="4600"/>
            </a:xfrm>
            <a:custGeom>
              <a:avLst/>
              <a:gdLst/>
              <a:ahLst/>
              <a:cxnLst/>
              <a:rect l="l" t="t" r="r" b="b"/>
              <a:pathLst>
                <a:path w="16232" h="184" extrusionOk="0">
                  <a:moveTo>
                    <a:pt x="1" y="1"/>
                  </a:moveTo>
                  <a:lnTo>
                    <a:pt x="1" y="153"/>
                  </a:lnTo>
                  <a:lnTo>
                    <a:pt x="16232" y="183"/>
                  </a:lnTo>
                  <a:lnTo>
                    <a:pt x="16232" y="31"/>
                  </a:lnTo>
                  <a:lnTo>
                    <a:pt x="1" y="1"/>
                  </a:ln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39"/>
            <p:cNvSpPr/>
            <p:nvPr/>
          </p:nvSpPr>
          <p:spPr>
            <a:xfrm>
              <a:off x="5909950" y="4340775"/>
              <a:ext cx="405800" cy="3825"/>
            </a:xfrm>
            <a:custGeom>
              <a:avLst/>
              <a:gdLst/>
              <a:ahLst/>
              <a:cxnLst/>
              <a:rect l="l" t="t" r="r" b="b"/>
              <a:pathLst>
                <a:path w="16232" h="153" extrusionOk="0">
                  <a:moveTo>
                    <a:pt x="1" y="1"/>
                  </a:moveTo>
                  <a:lnTo>
                    <a:pt x="1" y="153"/>
                  </a:lnTo>
                  <a:lnTo>
                    <a:pt x="16232" y="153"/>
                  </a:lnTo>
                  <a:lnTo>
                    <a:pt x="16232" y="1"/>
                  </a:lnTo>
                  <a:close/>
                </a:path>
              </a:pathLst>
            </a:custGeom>
            <a:solidFill>
              <a:srgbClr val="321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39"/>
            <p:cNvSpPr/>
            <p:nvPr/>
          </p:nvSpPr>
          <p:spPr>
            <a:xfrm>
              <a:off x="6006450" y="4297475"/>
              <a:ext cx="436200" cy="189975"/>
            </a:xfrm>
            <a:custGeom>
              <a:avLst/>
              <a:gdLst/>
              <a:ahLst/>
              <a:cxnLst/>
              <a:rect l="l" t="t" r="r" b="b"/>
              <a:pathLst>
                <a:path w="17448" h="7599" extrusionOk="0">
                  <a:moveTo>
                    <a:pt x="13010" y="0"/>
                  </a:moveTo>
                  <a:lnTo>
                    <a:pt x="1" y="7599"/>
                  </a:lnTo>
                  <a:lnTo>
                    <a:pt x="15472" y="7599"/>
                  </a:lnTo>
                  <a:lnTo>
                    <a:pt x="17448" y="5927"/>
                  </a:lnTo>
                  <a:lnTo>
                    <a:pt x="13010" y="0"/>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39"/>
            <p:cNvSpPr/>
            <p:nvPr/>
          </p:nvSpPr>
          <p:spPr>
            <a:xfrm>
              <a:off x="6257225" y="4259750"/>
              <a:ext cx="100325" cy="91600"/>
            </a:xfrm>
            <a:custGeom>
              <a:avLst/>
              <a:gdLst/>
              <a:ahLst/>
              <a:cxnLst/>
              <a:rect l="l" t="t" r="r" b="b"/>
              <a:pathLst>
                <a:path w="4013" h="3664" extrusionOk="0">
                  <a:moveTo>
                    <a:pt x="2172" y="0"/>
                  </a:moveTo>
                  <a:cubicBezTo>
                    <a:pt x="1442" y="0"/>
                    <a:pt x="735" y="384"/>
                    <a:pt x="396" y="1084"/>
                  </a:cubicBezTo>
                  <a:cubicBezTo>
                    <a:pt x="0" y="1813"/>
                    <a:pt x="92" y="2664"/>
                    <a:pt x="578" y="3302"/>
                  </a:cubicBezTo>
                  <a:cubicBezTo>
                    <a:pt x="764" y="3540"/>
                    <a:pt x="1045" y="3664"/>
                    <a:pt x="1331" y="3664"/>
                  </a:cubicBezTo>
                  <a:cubicBezTo>
                    <a:pt x="1558" y="3664"/>
                    <a:pt x="1788" y="3585"/>
                    <a:pt x="1976" y="3424"/>
                  </a:cubicBezTo>
                  <a:lnTo>
                    <a:pt x="3557" y="1965"/>
                  </a:lnTo>
                  <a:cubicBezTo>
                    <a:pt x="4013" y="1540"/>
                    <a:pt x="3952" y="780"/>
                    <a:pt x="3435" y="445"/>
                  </a:cubicBezTo>
                  <a:lnTo>
                    <a:pt x="3283" y="324"/>
                  </a:lnTo>
                  <a:cubicBezTo>
                    <a:pt x="2939" y="105"/>
                    <a:pt x="2553" y="0"/>
                    <a:pt x="2172" y="0"/>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39"/>
            <p:cNvSpPr/>
            <p:nvPr/>
          </p:nvSpPr>
          <p:spPr>
            <a:xfrm>
              <a:off x="5900825" y="4390175"/>
              <a:ext cx="317675" cy="97275"/>
            </a:xfrm>
            <a:custGeom>
              <a:avLst/>
              <a:gdLst/>
              <a:ahLst/>
              <a:cxnLst/>
              <a:rect l="l" t="t" r="r" b="b"/>
              <a:pathLst>
                <a:path w="12707" h="3891" extrusionOk="0">
                  <a:moveTo>
                    <a:pt x="12706" y="0"/>
                  </a:moveTo>
                  <a:lnTo>
                    <a:pt x="12433" y="92"/>
                  </a:lnTo>
                  <a:lnTo>
                    <a:pt x="4530" y="1459"/>
                  </a:lnTo>
                  <a:cubicBezTo>
                    <a:pt x="3974" y="993"/>
                    <a:pt x="3289" y="754"/>
                    <a:pt x="2581" y="754"/>
                  </a:cubicBezTo>
                  <a:cubicBezTo>
                    <a:pt x="2320" y="754"/>
                    <a:pt x="2056" y="786"/>
                    <a:pt x="1794" y="851"/>
                  </a:cubicBezTo>
                  <a:lnTo>
                    <a:pt x="1764" y="851"/>
                  </a:lnTo>
                  <a:lnTo>
                    <a:pt x="1186" y="1003"/>
                  </a:lnTo>
                  <a:cubicBezTo>
                    <a:pt x="1095" y="1064"/>
                    <a:pt x="973" y="1095"/>
                    <a:pt x="852" y="1155"/>
                  </a:cubicBezTo>
                  <a:cubicBezTo>
                    <a:pt x="274" y="1551"/>
                    <a:pt x="1" y="2341"/>
                    <a:pt x="274" y="3040"/>
                  </a:cubicBezTo>
                  <a:cubicBezTo>
                    <a:pt x="274" y="3070"/>
                    <a:pt x="335" y="3070"/>
                    <a:pt x="335" y="3101"/>
                  </a:cubicBezTo>
                  <a:cubicBezTo>
                    <a:pt x="385" y="3201"/>
                    <a:pt x="519" y="3260"/>
                    <a:pt x="685" y="3260"/>
                  </a:cubicBezTo>
                  <a:cubicBezTo>
                    <a:pt x="719" y="3260"/>
                    <a:pt x="755" y="3258"/>
                    <a:pt x="791" y="3253"/>
                  </a:cubicBezTo>
                  <a:cubicBezTo>
                    <a:pt x="1152" y="3152"/>
                    <a:pt x="1523" y="3102"/>
                    <a:pt x="1891" y="3102"/>
                  </a:cubicBezTo>
                  <a:cubicBezTo>
                    <a:pt x="2641" y="3102"/>
                    <a:pt x="3381" y="3311"/>
                    <a:pt x="4013" y="3739"/>
                  </a:cubicBezTo>
                  <a:lnTo>
                    <a:pt x="4226" y="3891"/>
                  </a:lnTo>
                  <a:lnTo>
                    <a:pt x="12706" y="0"/>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39"/>
            <p:cNvSpPr/>
            <p:nvPr/>
          </p:nvSpPr>
          <p:spPr>
            <a:xfrm>
              <a:off x="5932750" y="4407925"/>
              <a:ext cx="220400" cy="67375"/>
            </a:xfrm>
            <a:custGeom>
              <a:avLst/>
              <a:gdLst/>
              <a:ahLst/>
              <a:cxnLst/>
              <a:rect l="l" t="t" r="r" b="b"/>
              <a:pathLst>
                <a:path w="8816" h="2695" extrusionOk="0">
                  <a:moveTo>
                    <a:pt x="1273" y="0"/>
                  </a:moveTo>
                  <a:cubicBezTo>
                    <a:pt x="1009" y="0"/>
                    <a:pt x="744" y="36"/>
                    <a:pt x="487" y="111"/>
                  </a:cubicBezTo>
                  <a:lnTo>
                    <a:pt x="456" y="111"/>
                  </a:lnTo>
                  <a:cubicBezTo>
                    <a:pt x="92" y="537"/>
                    <a:pt x="0" y="1114"/>
                    <a:pt x="213" y="1631"/>
                  </a:cubicBezTo>
                  <a:cubicBezTo>
                    <a:pt x="213" y="1661"/>
                    <a:pt x="244" y="1661"/>
                    <a:pt x="244" y="1722"/>
                  </a:cubicBezTo>
                  <a:cubicBezTo>
                    <a:pt x="323" y="1801"/>
                    <a:pt x="470" y="1880"/>
                    <a:pt x="646" y="1880"/>
                  </a:cubicBezTo>
                  <a:cubicBezTo>
                    <a:pt x="673" y="1880"/>
                    <a:pt x="701" y="1878"/>
                    <a:pt x="730" y="1874"/>
                  </a:cubicBezTo>
                  <a:cubicBezTo>
                    <a:pt x="1104" y="1770"/>
                    <a:pt x="1493" y="1702"/>
                    <a:pt x="1903" y="1702"/>
                  </a:cubicBezTo>
                  <a:cubicBezTo>
                    <a:pt x="2691" y="1702"/>
                    <a:pt x="3560" y="1955"/>
                    <a:pt x="4560" y="2695"/>
                  </a:cubicBezTo>
                  <a:lnTo>
                    <a:pt x="8815" y="1509"/>
                  </a:lnTo>
                  <a:lnTo>
                    <a:pt x="8815" y="1509"/>
                  </a:lnTo>
                  <a:lnTo>
                    <a:pt x="4985" y="1874"/>
                  </a:lnTo>
                  <a:lnTo>
                    <a:pt x="3222" y="719"/>
                  </a:lnTo>
                  <a:cubicBezTo>
                    <a:pt x="2670" y="255"/>
                    <a:pt x="1974" y="0"/>
                    <a:pt x="1273" y="0"/>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39"/>
            <p:cNvSpPr/>
            <p:nvPr/>
          </p:nvSpPr>
          <p:spPr>
            <a:xfrm>
              <a:off x="5950975" y="4358250"/>
              <a:ext cx="319200" cy="96525"/>
            </a:xfrm>
            <a:custGeom>
              <a:avLst/>
              <a:gdLst/>
              <a:ahLst/>
              <a:cxnLst/>
              <a:rect l="l" t="t" r="r" b="b"/>
              <a:pathLst>
                <a:path w="12768" h="3861" extrusionOk="0">
                  <a:moveTo>
                    <a:pt x="12767" y="1"/>
                  </a:moveTo>
                  <a:lnTo>
                    <a:pt x="4591" y="1429"/>
                  </a:lnTo>
                  <a:cubicBezTo>
                    <a:pt x="4046" y="950"/>
                    <a:pt x="3362" y="705"/>
                    <a:pt x="2671" y="705"/>
                  </a:cubicBezTo>
                  <a:cubicBezTo>
                    <a:pt x="2397" y="705"/>
                    <a:pt x="2122" y="744"/>
                    <a:pt x="1855" y="821"/>
                  </a:cubicBezTo>
                  <a:lnTo>
                    <a:pt x="1247" y="943"/>
                  </a:lnTo>
                  <a:cubicBezTo>
                    <a:pt x="396" y="1217"/>
                    <a:pt x="1" y="2159"/>
                    <a:pt x="335" y="2980"/>
                  </a:cubicBezTo>
                  <a:cubicBezTo>
                    <a:pt x="382" y="3119"/>
                    <a:pt x="535" y="3223"/>
                    <a:pt x="687" y="3223"/>
                  </a:cubicBezTo>
                  <a:cubicBezTo>
                    <a:pt x="733" y="3223"/>
                    <a:pt x="779" y="3214"/>
                    <a:pt x="822" y="3192"/>
                  </a:cubicBezTo>
                  <a:cubicBezTo>
                    <a:pt x="1179" y="3093"/>
                    <a:pt x="1545" y="3043"/>
                    <a:pt x="1910" y="3043"/>
                  </a:cubicBezTo>
                  <a:cubicBezTo>
                    <a:pt x="2663" y="3043"/>
                    <a:pt x="3409" y="3258"/>
                    <a:pt x="4044" y="3709"/>
                  </a:cubicBezTo>
                  <a:lnTo>
                    <a:pt x="4287" y="3861"/>
                  </a:lnTo>
                  <a:lnTo>
                    <a:pt x="12767"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39"/>
            <p:cNvSpPr/>
            <p:nvPr/>
          </p:nvSpPr>
          <p:spPr>
            <a:xfrm>
              <a:off x="5972475" y="4427575"/>
              <a:ext cx="170775" cy="31800"/>
            </a:xfrm>
            <a:custGeom>
              <a:avLst/>
              <a:gdLst/>
              <a:ahLst/>
              <a:cxnLst/>
              <a:rect l="l" t="t" r="r" b="b"/>
              <a:pathLst>
                <a:path w="6831" h="1272" extrusionOk="0">
                  <a:moveTo>
                    <a:pt x="921" y="0"/>
                  </a:moveTo>
                  <a:cubicBezTo>
                    <a:pt x="639" y="0"/>
                    <a:pt x="359" y="66"/>
                    <a:pt x="83" y="237"/>
                  </a:cubicBezTo>
                  <a:cubicBezTo>
                    <a:pt x="0" y="265"/>
                    <a:pt x="68" y="393"/>
                    <a:pt x="127" y="393"/>
                  </a:cubicBezTo>
                  <a:cubicBezTo>
                    <a:pt x="133" y="393"/>
                    <a:pt x="138" y="392"/>
                    <a:pt x="144" y="389"/>
                  </a:cubicBezTo>
                  <a:cubicBezTo>
                    <a:pt x="317" y="312"/>
                    <a:pt x="497" y="281"/>
                    <a:pt x="677" y="281"/>
                  </a:cubicBezTo>
                  <a:cubicBezTo>
                    <a:pt x="1064" y="281"/>
                    <a:pt x="1453" y="426"/>
                    <a:pt x="1785" y="571"/>
                  </a:cubicBezTo>
                  <a:cubicBezTo>
                    <a:pt x="2272" y="814"/>
                    <a:pt x="2819" y="1118"/>
                    <a:pt x="3396" y="1179"/>
                  </a:cubicBezTo>
                  <a:cubicBezTo>
                    <a:pt x="3750" y="1238"/>
                    <a:pt x="4103" y="1272"/>
                    <a:pt x="4464" y="1272"/>
                  </a:cubicBezTo>
                  <a:cubicBezTo>
                    <a:pt x="4663" y="1272"/>
                    <a:pt x="4863" y="1262"/>
                    <a:pt x="5068" y="1240"/>
                  </a:cubicBezTo>
                  <a:cubicBezTo>
                    <a:pt x="5615" y="1149"/>
                    <a:pt x="6223" y="997"/>
                    <a:pt x="6770" y="814"/>
                  </a:cubicBezTo>
                  <a:cubicBezTo>
                    <a:pt x="6831" y="814"/>
                    <a:pt x="6831" y="723"/>
                    <a:pt x="6801" y="723"/>
                  </a:cubicBezTo>
                  <a:cubicBezTo>
                    <a:pt x="6497" y="784"/>
                    <a:pt x="6223" y="814"/>
                    <a:pt x="5919" y="845"/>
                  </a:cubicBezTo>
                  <a:cubicBezTo>
                    <a:pt x="5615" y="875"/>
                    <a:pt x="5311" y="936"/>
                    <a:pt x="5007" y="936"/>
                  </a:cubicBezTo>
                  <a:cubicBezTo>
                    <a:pt x="4855" y="951"/>
                    <a:pt x="4703" y="959"/>
                    <a:pt x="4551" y="959"/>
                  </a:cubicBezTo>
                  <a:cubicBezTo>
                    <a:pt x="4399" y="959"/>
                    <a:pt x="4247" y="951"/>
                    <a:pt x="4095" y="936"/>
                  </a:cubicBezTo>
                  <a:cubicBezTo>
                    <a:pt x="3791" y="875"/>
                    <a:pt x="3487" y="814"/>
                    <a:pt x="3184" y="723"/>
                  </a:cubicBezTo>
                  <a:cubicBezTo>
                    <a:pt x="2471" y="500"/>
                    <a:pt x="1692" y="0"/>
                    <a:pt x="92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39"/>
            <p:cNvSpPr/>
            <p:nvPr/>
          </p:nvSpPr>
          <p:spPr>
            <a:xfrm>
              <a:off x="5951900" y="4449100"/>
              <a:ext cx="121950" cy="30650"/>
            </a:xfrm>
            <a:custGeom>
              <a:avLst/>
              <a:gdLst/>
              <a:ahLst/>
              <a:cxnLst/>
              <a:rect l="l" t="t" r="r" b="b"/>
              <a:pathLst>
                <a:path w="4878" h="1226" extrusionOk="0">
                  <a:moveTo>
                    <a:pt x="4864" y="761"/>
                  </a:moveTo>
                  <a:cubicBezTo>
                    <a:pt x="4861" y="761"/>
                    <a:pt x="4858" y="764"/>
                    <a:pt x="4858" y="774"/>
                  </a:cubicBezTo>
                  <a:cubicBezTo>
                    <a:pt x="4878" y="774"/>
                    <a:pt x="4871" y="761"/>
                    <a:pt x="4864" y="761"/>
                  </a:cubicBezTo>
                  <a:close/>
                  <a:moveTo>
                    <a:pt x="1066" y="1"/>
                  </a:moveTo>
                  <a:cubicBezTo>
                    <a:pt x="720" y="1"/>
                    <a:pt x="379" y="41"/>
                    <a:pt x="55" y="136"/>
                  </a:cubicBezTo>
                  <a:cubicBezTo>
                    <a:pt x="1" y="163"/>
                    <a:pt x="19" y="262"/>
                    <a:pt x="67" y="262"/>
                  </a:cubicBezTo>
                  <a:cubicBezTo>
                    <a:pt x="73" y="262"/>
                    <a:pt x="79" y="261"/>
                    <a:pt x="85" y="257"/>
                  </a:cubicBezTo>
                  <a:cubicBezTo>
                    <a:pt x="360" y="199"/>
                    <a:pt x="648" y="165"/>
                    <a:pt x="932" y="165"/>
                  </a:cubicBezTo>
                  <a:cubicBezTo>
                    <a:pt x="1087" y="165"/>
                    <a:pt x="1242" y="175"/>
                    <a:pt x="1392" y="197"/>
                  </a:cubicBezTo>
                  <a:cubicBezTo>
                    <a:pt x="1818" y="257"/>
                    <a:pt x="2244" y="409"/>
                    <a:pt x="2608" y="592"/>
                  </a:cubicBezTo>
                  <a:cubicBezTo>
                    <a:pt x="3003" y="774"/>
                    <a:pt x="3277" y="1048"/>
                    <a:pt x="3672" y="1200"/>
                  </a:cubicBezTo>
                  <a:cubicBezTo>
                    <a:pt x="3735" y="1218"/>
                    <a:pt x="3797" y="1226"/>
                    <a:pt x="3860" y="1226"/>
                  </a:cubicBezTo>
                  <a:cubicBezTo>
                    <a:pt x="4221" y="1226"/>
                    <a:pt x="4572" y="956"/>
                    <a:pt x="4858" y="774"/>
                  </a:cubicBezTo>
                  <a:lnTo>
                    <a:pt x="4858" y="774"/>
                  </a:lnTo>
                  <a:cubicBezTo>
                    <a:pt x="4683" y="861"/>
                    <a:pt x="4462" y="933"/>
                    <a:pt x="4262" y="933"/>
                  </a:cubicBezTo>
                  <a:cubicBezTo>
                    <a:pt x="4182" y="933"/>
                    <a:pt x="4106" y="922"/>
                    <a:pt x="4037" y="896"/>
                  </a:cubicBezTo>
                  <a:cubicBezTo>
                    <a:pt x="3855" y="835"/>
                    <a:pt x="3672" y="774"/>
                    <a:pt x="3490" y="683"/>
                  </a:cubicBezTo>
                  <a:cubicBezTo>
                    <a:pt x="3125" y="470"/>
                    <a:pt x="2760" y="288"/>
                    <a:pt x="2365" y="166"/>
                  </a:cubicBezTo>
                  <a:cubicBezTo>
                    <a:pt x="1942" y="65"/>
                    <a:pt x="1501" y="1"/>
                    <a:pt x="106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39"/>
            <p:cNvSpPr/>
            <p:nvPr/>
          </p:nvSpPr>
          <p:spPr>
            <a:xfrm>
              <a:off x="6270275" y="4336950"/>
              <a:ext cx="44350" cy="19050"/>
            </a:xfrm>
            <a:custGeom>
              <a:avLst/>
              <a:gdLst/>
              <a:ahLst/>
              <a:cxnLst/>
              <a:rect l="l" t="t" r="r" b="b"/>
              <a:pathLst>
                <a:path w="1774" h="762" extrusionOk="0">
                  <a:moveTo>
                    <a:pt x="1645" y="0"/>
                  </a:moveTo>
                  <a:cubicBezTo>
                    <a:pt x="1622" y="0"/>
                    <a:pt x="1598" y="10"/>
                    <a:pt x="1576" y="32"/>
                  </a:cubicBezTo>
                  <a:cubicBezTo>
                    <a:pt x="1393" y="184"/>
                    <a:pt x="1120" y="306"/>
                    <a:pt x="907" y="306"/>
                  </a:cubicBezTo>
                  <a:lnTo>
                    <a:pt x="512" y="306"/>
                  </a:lnTo>
                  <a:cubicBezTo>
                    <a:pt x="390" y="306"/>
                    <a:pt x="238" y="245"/>
                    <a:pt x="147" y="184"/>
                  </a:cubicBezTo>
                  <a:cubicBezTo>
                    <a:pt x="131" y="179"/>
                    <a:pt x="116" y="176"/>
                    <a:pt x="102" y="176"/>
                  </a:cubicBezTo>
                  <a:cubicBezTo>
                    <a:pt x="37" y="176"/>
                    <a:pt x="0" y="231"/>
                    <a:pt x="25" y="306"/>
                  </a:cubicBezTo>
                  <a:cubicBezTo>
                    <a:pt x="147" y="397"/>
                    <a:pt x="208" y="549"/>
                    <a:pt x="360" y="640"/>
                  </a:cubicBezTo>
                  <a:cubicBezTo>
                    <a:pt x="512" y="701"/>
                    <a:pt x="694" y="762"/>
                    <a:pt x="907" y="762"/>
                  </a:cubicBezTo>
                  <a:cubicBezTo>
                    <a:pt x="1241" y="701"/>
                    <a:pt x="1545" y="518"/>
                    <a:pt x="1728" y="184"/>
                  </a:cubicBezTo>
                  <a:cubicBezTo>
                    <a:pt x="1774" y="92"/>
                    <a:pt x="1715" y="0"/>
                    <a:pt x="164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39"/>
            <p:cNvSpPr/>
            <p:nvPr/>
          </p:nvSpPr>
          <p:spPr>
            <a:xfrm>
              <a:off x="6505700" y="4329375"/>
              <a:ext cx="560825" cy="343375"/>
            </a:xfrm>
            <a:custGeom>
              <a:avLst/>
              <a:gdLst/>
              <a:ahLst/>
              <a:cxnLst/>
              <a:rect l="l" t="t" r="r" b="b"/>
              <a:pathLst>
                <a:path w="22433" h="13735" extrusionOk="0">
                  <a:moveTo>
                    <a:pt x="21004" y="1"/>
                  </a:moveTo>
                  <a:cubicBezTo>
                    <a:pt x="13314" y="214"/>
                    <a:pt x="1" y="1764"/>
                    <a:pt x="1" y="1764"/>
                  </a:cubicBezTo>
                  <a:lnTo>
                    <a:pt x="153" y="10882"/>
                  </a:lnTo>
                  <a:cubicBezTo>
                    <a:pt x="153" y="10882"/>
                    <a:pt x="13188" y="13734"/>
                    <a:pt x="19760" y="13734"/>
                  </a:cubicBezTo>
                  <a:cubicBezTo>
                    <a:pt x="20864" y="13734"/>
                    <a:pt x="21786" y="13654"/>
                    <a:pt x="22433" y="13466"/>
                  </a:cubicBezTo>
                  <a:lnTo>
                    <a:pt x="210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39"/>
            <p:cNvSpPr/>
            <p:nvPr/>
          </p:nvSpPr>
          <p:spPr>
            <a:xfrm>
              <a:off x="6534575" y="3762550"/>
              <a:ext cx="397825" cy="713875"/>
            </a:xfrm>
            <a:custGeom>
              <a:avLst/>
              <a:gdLst/>
              <a:ahLst/>
              <a:cxnLst/>
              <a:rect l="l" t="t" r="r" b="b"/>
              <a:pathLst>
                <a:path w="15913" h="28555" extrusionOk="0">
                  <a:moveTo>
                    <a:pt x="15412" y="1"/>
                  </a:moveTo>
                  <a:cubicBezTo>
                    <a:pt x="15392" y="1"/>
                    <a:pt x="15370" y="9"/>
                    <a:pt x="15351" y="29"/>
                  </a:cubicBezTo>
                  <a:cubicBezTo>
                    <a:pt x="14196" y="880"/>
                    <a:pt x="13162" y="1944"/>
                    <a:pt x="12311" y="3160"/>
                  </a:cubicBezTo>
                  <a:cubicBezTo>
                    <a:pt x="11490" y="4376"/>
                    <a:pt x="10852" y="5743"/>
                    <a:pt x="10396" y="7202"/>
                  </a:cubicBezTo>
                  <a:cubicBezTo>
                    <a:pt x="10153" y="7932"/>
                    <a:pt x="9971" y="8631"/>
                    <a:pt x="9819" y="9360"/>
                  </a:cubicBezTo>
                  <a:cubicBezTo>
                    <a:pt x="9727" y="9756"/>
                    <a:pt x="9667" y="10090"/>
                    <a:pt x="9636" y="10455"/>
                  </a:cubicBezTo>
                  <a:lnTo>
                    <a:pt x="9636" y="11002"/>
                  </a:lnTo>
                  <a:cubicBezTo>
                    <a:pt x="9636" y="11215"/>
                    <a:pt x="9575" y="11458"/>
                    <a:pt x="9545" y="11731"/>
                  </a:cubicBezTo>
                  <a:cubicBezTo>
                    <a:pt x="9363" y="13555"/>
                    <a:pt x="9363" y="15409"/>
                    <a:pt x="9484" y="17233"/>
                  </a:cubicBezTo>
                  <a:cubicBezTo>
                    <a:pt x="9575" y="19330"/>
                    <a:pt x="9849" y="21397"/>
                    <a:pt x="10153" y="23494"/>
                  </a:cubicBezTo>
                  <a:cubicBezTo>
                    <a:pt x="10153" y="23525"/>
                    <a:pt x="10183" y="23586"/>
                    <a:pt x="10183" y="23586"/>
                  </a:cubicBezTo>
                  <a:lnTo>
                    <a:pt x="10153" y="23616"/>
                  </a:lnTo>
                  <a:cubicBezTo>
                    <a:pt x="10123" y="23646"/>
                    <a:pt x="10123" y="23677"/>
                    <a:pt x="10123" y="23738"/>
                  </a:cubicBezTo>
                  <a:lnTo>
                    <a:pt x="10062" y="23738"/>
                  </a:lnTo>
                  <a:cubicBezTo>
                    <a:pt x="8785" y="23798"/>
                    <a:pt x="7478" y="23920"/>
                    <a:pt x="6202" y="23981"/>
                  </a:cubicBezTo>
                  <a:cubicBezTo>
                    <a:pt x="4895" y="24072"/>
                    <a:pt x="3648" y="24102"/>
                    <a:pt x="2372" y="24194"/>
                  </a:cubicBezTo>
                  <a:cubicBezTo>
                    <a:pt x="1612" y="24224"/>
                    <a:pt x="882" y="24285"/>
                    <a:pt x="122" y="24285"/>
                  </a:cubicBezTo>
                  <a:cubicBezTo>
                    <a:pt x="1" y="24285"/>
                    <a:pt x="1" y="24497"/>
                    <a:pt x="122" y="24497"/>
                  </a:cubicBezTo>
                  <a:cubicBezTo>
                    <a:pt x="761" y="24497"/>
                    <a:pt x="1399" y="24558"/>
                    <a:pt x="2068" y="24589"/>
                  </a:cubicBezTo>
                  <a:cubicBezTo>
                    <a:pt x="2706" y="24649"/>
                    <a:pt x="3344" y="24649"/>
                    <a:pt x="4043" y="24649"/>
                  </a:cubicBezTo>
                  <a:cubicBezTo>
                    <a:pt x="5320" y="24649"/>
                    <a:pt x="6597" y="24589"/>
                    <a:pt x="7873" y="24497"/>
                  </a:cubicBezTo>
                  <a:cubicBezTo>
                    <a:pt x="8603" y="24437"/>
                    <a:pt x="9302" y="24406"/>
                    <a:pt x="10031" y="24285"/>
                  </a:cubicBezTo>
                  <a:cubicBezTo>
                    <a:pt x="10123" y="24406"/>
                    <a:pt x="10183" y="24497"/>
                    <a:pt x="10305" y="24589"/>
                  </a:cubicBezTo>
                  <a:lnTo>
                    <a:pt x="10639" y="25045"/>
                  </a:lnTo>
                  <a:cubicBezTo>
                    <a:pt x="10882" y="25349"/>
                    <a:pt x="11065" y="25713"/>
                    <a:pt x="11308" y="26017"/>
                  </a:cubicBezTo>
                  <a:cubicBezTo>
                    <a:pt x="11764" y="26625"/>
                    <a:pt x="12159" y="27263"/>
                    <a:pt x="12463" y="27993"/>
                  </a:cubicBezTo>
                  <a:cubicBezTo>
                    <a:pt x="12483" y="28023"/>
                    <a:pt x="12517" y="28037"/>
                    <a:pt x="12552" y="28037"/>
                  </a:cubicBezTo>
                  <a:cubicBezTo>
                    <a:pt x="12622" y="28037"/>
                    <a:pt x="12696" y="27983"/>
                    <a:pt x="12676" y="27902"/>
                  </a:cubicBezTo>
                  <a:cubicBezTo>
                    <a:pt x="12372" y="27172"/>
                    <a:pt x="12129" y="26412"/>
                    <a:pt x="11764" y="25744"/>
                  </a:cubicBezTo>
                  <a:cubicBezTo>
                    <a:pt x="11551" y="25409"/>
                    <a:pt x="11369" y="25105"/>
                    <a:pt x="11156" y="24741"/>
                  </a:cubicBezTo>
                  <a:cubicBezTo>
                    <a:pt x="11095" y="24680"/>
                    <a:pt x="11065" y="24649"/>
                    <a:pt x="11004" y="24558"/>
                  </a:cubicBezTo>
                  <a:lnTo>
                    <a:pt x="11004" y="24558"/>
                  </a:lnTo>
                  <a:cubicBezTo>
                    <a:pt x="11673" y="25105"/>
                    <a:pt x="12372" y="25622"/>
                    <a:pt x="13041" y="26200"/>
                  </a:cubicBezTo>
                  <a:cubicBezTo>
                    <a:pt x="13952" y="26960"/>
                    <a:pt x="14895" y="27689"/>
                    <a:pt x="15746" y="28510"/>
                  </a:cubicBezTo>
                  <a:cubicBezTo>
                    <a:pt x="15762" y="28542"/>
                    <a:pt x="15782" y="28555"/>
                    <a:pt x="15802" y="28555"/>
                  </a:cubicBezTo>
                  <a:cubicBezTo>
                    <a:pt x="15858" y="28555"/>
                    <a:pt x="15912" y="28455"/>
                    <a:pt x="15867" y="28388"/>
                  </a:cubicBezTo>
                  <a:cubicBezTo>
                    <a:pt x="15047" y="27476"/>
                    <a:pt x="14287" y="26534"/>
                    <a:pt x="13375" y="25744"/>
                  </a:cubicBezTo>
                  <a:cubicBezTo>
                    <a:pt x="12463" y="24953"/>
                    <a:pt x="11551" y="24224"/>
                    <a:pt x="10579" y="23525"/>
                  </a:cubicBezTo>
                  <a:cubicBezTo>
                    <a:pt x="10609" y="23464"/>
                    <a:pt x="10609" y="23434"/>
                    <a:pt x="10609" y="23342"/>
                  </a:cubicBezTo>
                  <a:cubicBezTo>
                    <a:pt x="10123" y="19725"/>
                    <a:pt x="9636" y="16139"/>
                    <a:pt x="9849" y="12522"/>
                  </a:cubicBezTo>
                  <a:cubicBezTo>
                    <a:pt x="9879" y="12066"/>
                    <a:pt x="9879" y="11579"/>
                    <a:pt x="10001" y="11123"/>
                  </a:cubicBezTo>
                  <a:cubicBezTo>
                    <a:pt x="10092" y="10759"/>
                    <a:pt x="10183" y="10394"/>
                    <a:pt x="10244" y="10060"/>
                  </a:cubicBezTo>
                  <a:cubicBezTo>
                    <a:pt x="10335" y="9330"/>
                    <a:pt x="10548" y="8601"/>
                    <a:pt x="10730" y="7932"/>
                  </a:cubicBezTo>
                  <a:cubicBezTo>
                    <a:pt x="11095" y="6534"/>
                    <a:pt x="11673" y="5196"/>
                    <a:pt x="12402" y="3920"/>
                  </a:cubicBezTo>
                  <a:cubicBezTo>
                    <a:pt x="13193" y="2521"/>
                    <a:pt x="14226" y="1184"/>
                    <a:pt x="15472" y="181"/>
                  </a:cubicBezTo>
                  <a:cubicBezTo>
                    <a:pt x="15544" y="110"/>
                    <a:pt x="15485" y="1"/>
                    <a:pt x="1541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39"/>
            <p:cNvSpPr/>
            <p:nvPr/>
          </p:nvSpPr>
          <p:spPr>
            <a:xfrm>
              <a:off x="6540650" y="4606750"/>
              <a:ext cx="411200" cy="66375"/>
            </a:xfrm>
            <a:custGeom>
              <a:avLst/>
              <a:gdLst/>
              <a:ahLst/>
              <a:cxnLst/>
              <a:rect l="l" t="t" r="r" b="b"/>
              <a:pathLst>
                <a:path w="16448" h="2655" extrusionOk="0">
                  <a:moveTo>
                    <a:pt x="153" y="0"/>
                  </a:moveTo>
                  <a:cubicBezTo>
                    <a:pt x="1" y="0"/>
                    <a:pt x="1" y="182"/>
                    <a:pt x="123" y="182"/>
                  </a:cubicBezTo>
                  <a:cubicBezTo>
                    <a:pt x="1126" y="334"/>
                    <a:pt x="2159" y="608"/>
                    <a:pt x="3193" y="760"/>
                  </a:cubicBezTo>
                  <a:cubicBezTo>
                    <a:pt x="4226" y="942"/>
                    <a:pt x="5290" y="1094"/>
                    <a:pt x="6293" y="1246"/>
                  </a:cubicBezTo>
                  <a:cubicBezTo>
                    <a:pt x="8360" y="1550"/>
                    <a:pt x="10457" y="1854"/>
                    <a:pt x="12494" y="2158"/>
                  </a:cubicBezTo>
                  <a:cubicBezTo>
                    <a:pt x="13071" y="2219"/>
                    <a:pt x="13649" y="2310"/>
                    <a:pt x="14257" y="2401"/>
                  </a:cubicBezTo>
                  <a:cubicBezTo>
                    <a:pt x="14864" y="2493"/>
                    <a:pt x="15412" y="2614"/>
                    <a:pt x="16020" y="2645"/>
                  </a:cubicBezTo>
                  <a:cubicBezTo>
                    <a:pt x="16047" y="2652"/>
                    <a:pt x="16074" y="2655"/>
                    <a:pt x="16098" y="2655"/>
                  </a:cubicBezTo>
                  <a:cubicBezTo>
                    <a:pt x="16396" y="2655"/>
                    <a:pt x="16448" y="2184"/>
                    <a:pt x="16111" y="2128"/>
                  </a:cubicBezTo>
                  <a:cubicBezTo>
                    <a:pt x="15564" y="2006"/>
                    <a:pt x="15047" y="1976"/>
                    <a:pt x="14500" y="1885"/>
                  </a:cubicBezTo>
                  <a:cubicBezTo>
                    <a:pt x="14013" y="1824"/>
                    <a:pt x="13527" y="1733"/>
                    <a:pt x="12980" y="1641"/>
                  </a:cubicBezTo>
                  <a:cubicBezTo>
                    <a:pt x="11946" y="1520"/>
                    <a:pt x="10913" y="1338"/>
                    <a:pt x="9880" y="1216"/>
                  </a:cubicBezTo>
                  <a:cubicBezTo>
                    <a:pt x="7813" y="882"/>
                    <a:pt x="5715" y="578"/>
                    <a:pt x="3679" y="365"/>
                  </a:cubicBezTo>
                  <a:cubicBezTo>
                    <a:pt x="2493" y="213"/>
                    <a:pt x="1308" y="122"/>
                    <a:pt x="153"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39"/>
            <p:cNvSpPr/>
            <p:nvPr/>
          </p:nvSpPr>
          <p:spPr>
            <a:xfrm>
              <a:off x="6571350" y="4621750"/>
              <a:ext cx="139550" cy="545850"/>
            </a:xfrm>
            <a:custGeom>
              <a:avLst/>
              <a:gdLst/>
              <a:ahLst/>
              <a:cxnLst/>
              <a:rect l="l" t="t" r="r" b="b"/>
              <a:pathLst>
                <a:path w="5582" h="21834" extrusionOk="0">
                  <a:moveTo>
                    <a:pt x="115" y="1"/>
                  </a:moveTo>
                  <a:cubicBezTo>
                    <a:pt x="59" y="1"/>
                    <a:pt x="1" y="45"/>
                    <a:pt x="19" y="99"/>
                  </a:cubicBezTo>
                  <a:cubicBezTo>
                    <a:pt x="323" y="2956"/>
                    <a:pt x="809" y="5783"/>
                    <a:pt x="1387" y="8580"/>
                  </a:cubicBezTo>
                  <a:cubicBezTo>
                    <a:pt x="1965" y="11406"/>
                    <a:pt x="2694" y="14203"/>
                    <a:pt x="3515" y="16969"/>
                  </a:cubicBezTo>
                  <a:cubicBezTo>
                    <a:pt x="3758" y="17729"/>
                    <a:pt x="3971" y="18489"/>
                    <a:pt x="4244" y="19309"/>
                  </a:cubicBezTo>
                  <a:cubicBezTo>
                    <a:pt x="4518" y="20069"/>
                    <a:pt x="4731" y="20859"/>
                    <a:pt x="5034" y="21619"/>
                  </a:cubicBezTo>
                  <a:cubicBezTo>
                    <a:pt x="5104" y="21735"/>
                    <a:pt x="5173" y="21833"/>
                    <a:pt x="5270" y="21833"/>
                  </a:cubicBezTo>
                  <a:cubicBezTo>
                    <a:pt x="5300" y="21833"/>
                    <a:pt x="5333" y="21823"/>
                    <a:pt x="5369" y="21802"/>
                  </a:cubicBezTo>
                  <a:cubicBezTo>
                    <a:pt x="5490" y="21771"/>
                    <a:pt x="5582" y="21619"/>
                    <a:pt x="5521" y="21467"/>
                  </a:cubicBezTo>
                  <a:cubicBezTo>
                    <a:pt x="5338" y="20768"/>
                    <a:pt x="5065" y="20100"/>
                    <a:pt x="4852" y="19400"/>
                  </a:cubicBezTo>
                  <a:cubicBezTo>
                    <a:pt x="4609" y="18732"/>
                    <a:pt x="4396" y="18033"/>
                    <a:pt x="4214" y="17364"/>
                  </a:cubicBezTo>
                  <a:cubicBezTo>
                    <a:pt x="3788" y="15996"/>
                    <a:pt x="3393" y="14598"/>
                    <a:pt x="3028" y="13230"/>
                  </a:cubicBezTo>
                  <a:cubicBezTo>
                    <a:pt x="2268" y="10434"/>
                    <a:pt x="1600" y="7668"/>
                    <a:pt x="1083" y="4871"/>
                  </a:cubicBezTo>
                  <a:cubicBezTo>
                    <a:pt x="779" y="3260"/>
                    <a:pt x="475" y="1680"/>
                    <a:pt x="202" y="69"/>
                  </a:cubicBezTo>
                  <a:cubicBezTo>
                    <a:pt x="189" y="20"/>
                    <a:pt x="153" y="1"/>
                    <a:pt x="115"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39"/>
            <p:cNvSpPr/>
            <p:nvPr/>
          </p:nvSpPr>
          <p:spPr>
            <a:xfrm>
              <a:off x="6691875" y="4738200"/>
              <a:ext cx="281200" cy="79825"/>
            </a:xfrm>
            <a:custGeom>
              <a:avLst/>
              <a:gdLst/>
              <a:ahLst/>
              <a:cxnLst/>
              <a:rect l="l" t="t" r="r" b="b"/>
              <a:pathLst>
                <a:path w="11248" h="3193" extrusionOk="0">
                  <a:moveTo>
                    <a:pt x="10244" y="1"/>
                  </a:moveTo>
                  <a:cubicBezTo>
                    <a:pt x="8967" y="153"/>
                    <a:pt x="7630" y="335"/>
                    <a:pt x="6323" y="548"/>
                  </a:cubicBezTo>
                  <a:cubicBezTo>
                    <a:pt x="5046" y="730"/>
                    <a:pt x="3739" y="882"/>
                    <a:pt x="2463" y="1095"/>
                  </a:cubicBezTo>
                  <a:cubicBezTo>
                    <a:pt x="1733" y="1247"/>
                    <a:pt x="1004" y="1399"/>
                    <a:pt x="244" y="1520"/>
                  </a:cubicBezTo>
                  <a:cubicBezTo>
                    <a:pt x="153" y="1520"/>
                    <a:pt x="153" y="1672"/>
                    <a:pt x="213" y="1763"/>
                  </a:cubicBezTo>
                  <a:cubicBezTo>
                    <a:pt x="92" y="1763"/>
                    <a:pt x="1" y="1824"/>
                    <a:pt x="31" y="1976"/>
                  </a:cubicBezTo>
                  <a:cubicBezTo>
                    <a:pt x="62" y="2128"/>
                    <a:pt x="92" y="2311"/>
                    <a:pt x="153" y="2463"/>
                  </a:cubicBezTo>
                  <a:cubicBezTo>
                    <a:pt x="183" y="2615"/>
                    <a:pt x="183" y="2827"/>
                    <a:pt x="213" y="2979"/>
                  </a:cubicBezTo>
                  <a:cubicBezTo>
                    <a:pt x="244" y="3101"/>
                    <a:pt x="365" y="3192"/>
                    <a:pt x="487" y="3192"/>
                  </a:cubicBezTo>
                  <a:cubicBezTo>
                    <a:pt x="1885" y="3101"/>
                    <a:pt x="3253" y="2858"/>
                    <a:pt x="4651" y="2645"/>
                  </a:cubicBezTo>
                  <a:cubicBezTo>
                    <a:pt x="6019" y="2402"/>
                    <a:pt x="7387" y="2098"/>
                    <a:pt x="8755" y="1794"/>
                  </a:cubicBezTo>
                  <a:cubicBezTo>
                    <a:pt x="9150" y="1733"/>
                    <a:pt x="9515" y="1612"/>
                    <a:pt x="9910" y="1490"/>
                  </a:cubicBezTo>
                  <a:cubicBezTo>
                    <a:pt x="10274" y="1368"/>
                    <a:pt x="10700" y="1338"/>
                    <a:pt x="11095" y="1156"/>
                  </a:cubicBezTo>
                  <a:cubicBezTo>
                    <a:pt x="11247" y="1064"/>
                    <a:pt x="11126" y="669"/>
                    <a:pt x="10852" y="669"/>
                  </a:cubicBezTo>
                  <a:cubicBezTo>
                    <a:pt x="10518" y="669"/>
                    <a:pt x="10183" y="821"/>
                    <a:pt x="9879" y="882"/>
                  </a:cubicBezTo>
                  <a:cubicBezTo>
                    <a:pt x="9515" y="973"/>
                    <a:pt x="9180" y="1064"/>
                    <a:pt x="8876" y="1156"/>
                  </a:cubicBezTo>
                  <a:cubicBezTo>
                    <a:pt x="8208" y="1308"/>
                    <a:pt x="7508" y="1490"/>
                    <a:pt x="6840" y="1612"/>
                  </a:cubicBezTo>
                  <a:cubicBezTo>
                    <a:pt x="5472" y="1915"/>
                    <a:pt x="4104" y="2128"/>
                    <a:pt x="2736" y="2371"/>
                  </a:cubicBezTo>
                  <a:cubicBezTo>
                    <a:pt x="2037" y="2493"/>
                    <a:pt x="1308" y="2554"/>
                    <a:pt x="639" y="2675"/>
                  </a:cubicBezTo>
                  <a:lnTo>
                    <a:pt x="517" y="2432"/>
                  </a:lnTo>
                  <a:cubicBezTo>
                    <a:pt x="487" y="2280"/>
                    <a:pt x="396" y="2098"/>
                    <a:pt x="365" y="1946"/>
                  </a:cubicBezTo>
                  <a:cubicBezTo>
                    <a:pt x="365" y="1915"/>
                    <a:pt x="335" y="1885"/>
                    <a:pt x="305" y="1824"/>
                  </a:cubicBezTo>
                  <a:cubicBezTo>
                    <a:pt x="943" y="1763"/>
                    <a:pt x="1612" y="1703"/>
                    <a:pt x="2311" y="1642"/>
                  </a:cubicBezTo>
                  <a:cubicBezTo>
                    <a:pt x="2949" y="1581"/>
                    <a:pt x="3587" y="1490"/>
                    <a:pt x="4287" y="1399"/>
                  </a:cubicBezTo>
                  <a:cubicBezTo>
                    <a:pt x="5563" y="1277"/>
                    <a:pt x="6870" y="1064"/>
                    <a:pt x="8147" y="912"/>
                  </a:cubicBezTo>
                  <a:cubicBezTo>
                    <a:pt x="8907" y="791"/>
                    <a:pt x="9636" y="730"/>
                    <a:pt x="10396" y="608"/>
                  </a:cubicBezTo>
                  <a:cubicBezTo>
                    <a:pt x="10548" y="578"/>
                    <a:pt x="10670" y="396"/>
                    <a:pt x="10639" y="244"/>
                  </a:cubicBezTo>
                  <a:cubicBezTo>
                    <a:pt x="10578" y="31"/>
                    <a:pt x="10426" y="1"/>
                    <a:pt x="10244"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39"/>
            <p:cNvSpPr/>
            <p:nvPr/>
          </p:nvSpPr>
          <p:spPr>
            <a:xfrm>
              <a:off x="6001900" y="4621175"/>
              <a:ext cx="90450" cy="57925"/>
            </a:xfrm>
            <a:custGeom>
              <a:avLst/>
              <a:gdLst/>
              <a:ahLst/>
              <a:cxnLst/>
              <a:rect l="l" t="t" r="r" b="b"/>
              <a:pathLst>
                <a:path w="3618" h="2317" extrusionOk="0">
                  <a:moveTo>
                    <a:pt x="517" y="1"/>
                  </a:moveTo>
                  <a:cubicBezTo>
                    <a:pt x="487" y="183"/>
                    <a:pt x="426" y="274"/>
                    <a:pt x="365" y="426"/>
                  </a:cubicBezTo>
                  <a:cubicBezTo>
                    <a:pt x="608" y="517"/>
                    <a:pt x="791" y="578"/>
                    <a:pt x="1034" y="669"/>
                  </a:cubicBezTo>
                  <a:cubicBezTo>
                    <a:pt x="1368" y="821"/>
                    <a:pt x="1733" y="943"/>
                    <a:pt x="2128" y="1034"/>
                  </a:cubicBezTo>
                  <a:lnTo>
                    <a:pt x="2918" y="1277"/>
                  </a:lnTo>
                  <a:cubicBezTo>
                    <a:pt x="2858" y="1338"/>
                    <a:pt x="2797" y="1399"/>
                    <a:pt x="2766" y="1460"/>
                  </a:cubicBezTo>
                  <a:cubicBezTo>
                    <a:pt x="2736" y="1551"/>
                    <a:pt x="2645" y="1642"/>
                    <a:pt x="2614" y="1764"/>
                  </a:cubicBezTo>
                  <a:cubicBezTo>
                    <a:pt x="1885" y="1490"/>
                    <a:pt x="1125" y="1277"/>
                    <a:pt x="426" y="1034"/>
                  </a:cubicBezTo>
                  <a:cubicBezTo>
                    <a:pt x="335" y="1004"/>
                    <a:pt x="274" y="1004"/>
                    <a:pt x="183" y="973"/>
                  </a:cubicBezTo>
                  <a:cubicBezTo>
                    <a:pt x="122" y="1156"/>
                    <a:pt x="92" y="1308"/>
                    <a:pt x="0" y="1490"/>
                  </a:cubicBezTo>
                  <a:cubicBezTo>
                    <a:pt x="92" y="1551"/>
                    <a:pt x="183" y="1551"/>
                    <a:pt x="274" y="1581"/>
                  </a:cubicBezTo>
                  <a:cubicBezTo>
                    <a:pt x="1064" y="1794"/>
                    <a:pt x="1855" y="2098"/>
                    <a:pt x="2645" y="2311"/>
                  </a:cubicBezTo>
                  <a:cubicBezTo>
                    <a:pt x="2665" y="2315"/>
                    <a:pt x="2685" y="2317"/>
                    <a:pt x="2704" y="2317"/>
                  </a:cubicBezTo>
                  <a:cubicBezTo>
                    <a:pt x="2828" y="2317"/>
                    <a:pt x="2922" y="2238"/>
                    <a:pt x="2949" y="2159"/>
                  </a:cubicBezTo>
                  <a:cubicBezTo>
                    <a:pt x="3040" y="1885"/>
                    <a:pt x="3192" y="1551"/>
                    <a:pt x="3405" y="1338"/>
                  </a:cubicBezTo>
                  <a:cubicBezTo>
                    <a:pt x="3526" y="1277"/>
                    <a:pt x="3618" y="1034"/>
                    <a:pt x="3405" y="913"/>
                  </a:cubicBezTo>
                  <a:cubicBezTo>
                    <a:pt x="3070" y="761"/>
                    <a:pt x="2706" y="700"/>
                    <a:pt x="2310" y="578"/>
                  </a:cubicBezTo>
                  <a:lnTo>
                    <a:pt x="1186" y="244"/>
                  </a:lnTo>
                  <a:cubicBezTo>
                    <a:pt x="973" y="153"/>
                    <a:pt x="760" y="92"/>
                    <a:pt x="51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77" name="Google Shape;877;p39"/>
          <p:cNvGrpSpPr/>
          <p:nvPr/>
        </p:nvGrpSpPr>
        <p:grpSpPr>
          <a:xfrm rot="-1800044">
            <a:off x="2490362" y="3975854"/>
            <a:ext cx="753908" cy="517193"/>
            <a:chOff x="4613250" y="1281100"/>
            <a:chExt cx="753925" cy="517205"/>
          </a:xfrm>
        </p:grpSpPr>
        <p:sp>
          <p:nvSpPr>
            <p:cNvPr id="878" name="Google Shape;878;p39"/>
            <p:cNvSpPr/>
            <p:nvPr/>
          </p:nvSpPr>
          <p:spPr>
            <a:xfrm>
              <a:off x="4613250" y="1281100"/>
              <a:ext cx="753925" cy="408100"/>
            </a:xfrm>
            <a:custGeom>
              <a:avLst/>
              <a:gdLst/>
              <a:ahLst/>
              <a:cxnLst/>
              <a:rect l="l" t="t" r="r" b="b"/>
              <a:pathLst>
                <a:path w="30157" h="16324" extrusionOk="0">
                  <a:moveTo>
                    <a:pt x="6013" y="1"/>
                  </a:moveTo>
                  <a:cubicBezTo>
                    <a:pt x="5895" y="1"/>
                    <a:pt x="5786" y="48"/>
                    <a:pt x="5697" y="137"/>
                  </a:cubicBezTo>
                  <a:cubicBezTo>
                    <a:pt x="4300" y="1930"/>
                    <a:pt x="2902" y="3706"/>
                    <a:pt x="1491" y="5478"/>
                  </a:cubicBezTo>
                  <a:lnTo>
                    <a:pt x="1491" y="5478"/>
                  </a:lnTo>
                  <a:cubicBezTo>
                    <a:pt x="1751" y="4427"/>
                    <a:pt x="1939" y="3351"/>
                    <a:pt x="2050" y="2264"/>
                  </a:cubicBezTo>
                  <a:cubicBezTo>
                    <a:pt x="2050" y="2010"/>
                    <a:pt x="1834" y="1872"/>
                    <a:pt x="1615" y="1872"/>
                  </a:cubicBezTo>
                  <a:cubicBezTo>
                    <a:pt x="1415" y="1872"/>
                    <a:pt x="1212" y="1987"/>
                    <a:pt x="1168" y="2234"/>
                  </a:cubicBezTo>
                  <a:cubicBezTo>
                    <a:pt x="986" y="3936"/>
                    <a:pt x="652" y="5608"/>
                    <a:pt x="105" y="7219"/>
                  </a:cubicBezTo>
                  <a:cubicBezTo>
                    <a:pt x="0" y="7511"/>
                    <a:pt x="239" y="7760"/>
                    <a:pt x="498" y="7760"/>
                  </a:cubicBezTo>
                  <a:cubicBezTo>
                    <a:pt x="616" y="7760"/>
                    <a:pt x="739" y="7708"/>
                    <a:pt x="834" y="7584"/>
                  </a:cubicBezTo>
                  <a:cubicBezTo>
                    <a:pt x="2582" y="5370"/>
                    <a:pt x="4330" y="3156"/>
                    <a:pt x="6105" y="942"/>
                  </a:cubicBezTo>
                  <a:lnTo>
                    <a:pt x="6105" y="942"/>
                  </a:lnTo>
                  <a:cubicBezTo>
                    <a:pt x="13861" y="6033"/>
                    <a:pt x="21588" y="11125"/>
                    <a:pt x="29315" y="16246"/>
                  </a:cubicBezTo>
                  <a:cubicBezTo>
                    <a:pt x="29391" y="16301"/>
                    <a:pt x="29469" y="16324"/>
                    <a:pt x="29544" y="16324"/>
                  </a:cubicBezTo>
                  <a:cubicBezTo>
                    <a:pt x="29886" y="16324"/>
                    <a:pt x="30156" y="15833"/>
                    <a:pt x="29832" y="15608"/>
                  </a:cubicBezTo>
                  <a:cubicBezTo>
                    <a:pt x="21959" y="10441"/>
                    <a:pt x="14117" y="5274"/>
                    <a:pt x="6275" y="76"/>
                  </a:cubicBezTo>
                  <a:cubicBezTo>
                    <a:pt x="6186" y="25"/>
                    <a:pt x="6097" y="1"/>
                    <a:pt x="6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39"/>
            <p:cNvSpPr/>
            <p:nvPr/>
          </p:nvSpPr>
          <p:spPr>
            <a:xfrm>
              <a:off x="4722250" y="1399350"/>
              <a:ext cx="125400" cy="159000"/>
            </a:xfrm>
            <a:custGeom>
              <a:avLst/>
              <a:gdLst/>
              <a:ahLst/>
              <a:cxnLst/>
              <a:rect l="l" t="t" r="r" b="b"/>
              <a:pathLst>
                <a:path w="5016" h="6360" extrusionOk="0">
                  <a:moveTo>
                    <a:pt x="2719" y="0"/>
                  </a:moveTo>
                  <a:cubicBezTo>
                    <a:pt x="2122" y="0"/>
                    <a:pt x="1533" y="61"/>
                    <a:pt x="973" y="179"/>
                  </a:cubicBezTo>
                  <a:cubicBezTo>
                    <a:pt x="608" y="240"/>
                    <a:pt x="517" y="665"/>
                    <a:pt x="760" y="878"/>
                  </a:cubicBezTo>
                  <a:cubicBezTo>
                    <a:pt x="1270" y="1327"/>
                    <a:pt x="1752" y="1789"/>
                    <a:pt x="2171" y="2302"/>
                  </a:cubicBezTo>
                  <a:lnTo>
                    <a:pt x="2171" y="2302"/>
                  </a:lnTo>
                  <a:cubicBezTo>
                    <a:pt x="1958" y="2215"/>
                    <a:pt x="1748" y="2116"/>
                    <a:pt x="1550" y="2063"/>
                  </a:cubicBezTo>
                  <a:cubicBezTo>
                    <a:pt x="1415" y="2032"/>
                    <a:pt x="1276" y="2014"/>
                    <a:pt x="1139" y="2014"/>
                  </a:cubicBezTo>
                  <a:cubicBezTo>
                    <a:pt x="750" y="2014"/>
                    <a:pt x="377" y="2152"/>
                    <a:pt x="152" y="2489"/>
                  </a:cubicBezTo>
                  <a:cubicBezTo>
                    <a:pt x="0" y="2671"/>
                    <a:pt x="91" y="2914"/>
                    <a:pt x="243" y="3066"/>
                  </a:cubicBezTo>
                  <a:cubicBezTo>
                    <a:pt x="1216" y="3917"/>
                    <a:pt x="2006" y="4981"/>
                    <a:pt x="2614" y="6136"/>
                  </a:cubicBezTo>
                  <a:cubicBezTo>
                    <a:pt x="2697" y="6292"/>
                    <a:pt x="2841" y="6359"/>
                    <a:pt x="2984" y="6359"/>
                  </a:cubicBezTo>
                  <a:cubicBezTo>
                    <a:pt x="3260" y="6359"/>
                    <a:pt x="3534" y="6111"/>
                    <a:pt x="3374" y="5772"/>
                  </a:cubicBezTo>
                  <a:cubicBezTo>
                    <a:pt x="2828" y="4679"/>
                    <a:pt x="2081" y="3654"/>
                    <a:pt x="1192" y="2790"/>
                  </a:cubicBezTo>
                  <a:lnTo>
                    <a:pt x="1192" y="2790"/>
                  </a:lnTo>
                  <a:cubicBezTo>
                    <a:pt x="1405" y="2804"/>
                    <a:pt x="1635" y="2905"/>
                    <a:pt x="1793" y="2975"/>
                  </a:cubicBezTo>
                  <a:cubicBezTo>
                    <a:pt x="2113" y="3112"/>
                    <a:pt x="2449" y="3232"/>
                    <a:pt x="2802" y="3232"/>
                  </a:cubicBezTo>
                  <a:cubicBezTo>
                    <a:pt x="2920" y="3232"/>
                    <a:pt x="3040" y="3218"/>
                    <a:pt x="3161" y="3188"/>
                  </a:cubicBezTo>
                  <a:cubicBezTo>
                    <a:pt x="3465" y="3127"/>
                    <a:pt x="3587" y="2823"/>
                    <a:pt x="3435" y="2550"/>
                  </a:cubicBezTo>
                  <a:cubicBezTo>
                    <a:pt x="2996" y="1913"/>
                    <a:pt x="2494" y="1325"/>
                    <a:pt x="1951" y="795"/>
                  </a:cubicBezTo>
                  <a:lnTo>
                    <a:pt x="1951" y="795"/>
                  </a:lnTo>
                  <a:cubicBezTo>
                    <a:pt x="2189" y="776"/>
                    <a:pt x="2427" y="766"/>
                    <a:pt x="2664" y="766"/>
                  </a:cubicBezTo>
                  <a:cubicBezTo>
                    <a:pt x="3304" y="766"/>
                    <a:pt x="3941" y="835"/>
                    <a:pt x="4559" y="969"/>
                  </a:cubicBezTo>
                  <a:cubicBezTo>
                    <a:pt x="4577" y="971"/>
                    <a:pt x="4595" y="972"/>
                    <a:pt x="4612" y="972"/>
                  </a:cubicBezTo>
                  <a:cubicBezTo>
                    <a:pt x="4829" y="972"/>
                    <a:pt x="4987" y="799"/>
                    <a:pt x="5015" y="574"/>
                  </a:cubicBezTo>
                  <a:cubicBezTo>
                    <a:pt x="4985" y="392"/>
                    <a:pt x="4803" y="240"/>
                    <a:pt x="4620" y="209"/>
                  </a:cubicBezTo>
                  <a:cubicBezTo>
                    <a:pt x="3994" y="68"/>
                    <a:pt x="3352" y="0"/>
                    <a:pt x="2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39"/>
            <p:cNvSpPr/>
            <p:nvPr/>
          </p:nvSpPr>
          <p:spPr>
            <a:xfrm>
              <a:off x="4884850" y="1524625"/>
              <a:ext cx="65375" cy="46375"/>
            </a:xfrm>
            <a:custGeom>
              <a:avLst/>
              <a:gdLst/>
              <a:ahLst/>
              <a:cxnLst/>
              <a:rect l="l" t="t" r="r" b="b"/>
              <a:pathLst>
                <a:path w="2615" h="1855" extrusionOk="0">
                  <a:moveTo>
                    <a:pt x="500" y="0"/>
                  </a:moveTo>
                  <a:cubicBezTo>
                    <a:pt x="340" y="0"/>
                    <a:pt x="169" y="104"/>
                    <a:pt x="122" y="244"/>
                  </a:cubicBezTo>
                  <a:cubicBezTo>
                    <a:pt x="1" y="517"/>
                    <a:pt x="122" y="730"/>
                    <a:pt x="305" y="821"/>
                  </a:cubicBezTo>
                  <a:cubicBezTo>
                    <a:pt x="457" y="882"/>
                    <a:pt x="609" y="943"/>
                    <a:pt x="761" y="1004"/>
                  </a:cubicBezTo>
                  <a:cubicBezTo>
                    <a:pt x="761" y="1004"/>
                    <a:pt x="815" y="1044"/>
                    <a:pt x="824" y="1044"/>
                  </a:cubicBezTo>
                  <a:cubicBezTo>
                    <a:pt x="828" y="1044"/>
                    <a:pt x="821" y="1034"/>
                    <a:pt x="791" y="1004"/>
                  </a:cubicBezTo>
                  <a:cubicBezTo>
                    <a:pt x="852" y="1004"/>
                    <a:pt x="882" y="1034"/>
                    <a:pt x="913" y="1034"/>
                  </a:cubicBezTo>
                  <a:cubicBezTo>
                    <a:pt x="1004" y="1065"/>
                    <a:pt x="1065" y="1125"/>
                    <a:pt x="1095" y="1156"/>
                  </a:cubicBezTo>
                  <a:cubicBezTo>
                    <a:pt x="1217" y="1216"/>
                    <a:pt x="1369" y="1338"/>
                    <a:pt x="1490" y="1429"/>
                  </a:cubicBezTo>
                  <a:cubicBezTo>
                    <a:pt x="1551" y="1460"/>
                    <a:pt x="1612" y="1490"/>
                    <a:pt x="1672" y="1581"/>
                  </a:cubicBezTo>
                  <a:lnTo>
                    <a:pt x="1764" y="1642"/>
                  </a:lnTo>
                  <a:cubicBezTo>
                    <a:pt x="1764" y="1642"/>
                    <a:pt x="1822" y="1720"/>
                    <a:pt x="1830" y="1720"/>
                  </a:cubicBezTo>
                  <a:cubicBezTo>
                    <a:pt x="1832" y="1720"/>
                    <a:pt x="1831" y="1715"/>
                    <a:pt x="1824" y="1703"/>
                  </a:cubicBezTo>
                  <a:lnTo>
                    <a:pt x="1824" y="1703"/>
                  </a:lnTo>
                  <a:cubicBezTo>
                    <a:pt x="1916" y="1764"/>
                    <a:pt x="1976" y="1855"/>
                    <a:pt x="2098" y="1855"/>
                  </a:cubicBezTo>
                  <a:cubicBezTo>
                    <a:pt x="2220" y="1855"/>
                    <a:pt x="2311" y="1794"/>
                    <a:pt x="2402" y="1764"/>
                  </a:cubicBezTo>
                  <a:cubicBezTo>
                    <a:pt x="2554" y="1642"/>
                    <a:pt x="2615" y="1338"/>
                    <a:pt x="2463" y="1186"/>
                  </a:cubicBezTo>
                  <a:cubicBezTo>
                    <a:pt x="1946" y="700"/>
                    <a:pt x="1338" y="274"/>
                    <a:pt x="639" y="31"/>
                  </a:cubicBezTo>
                  <a:cubicBezTo>
                    <a:pt x="596" y="10"/>
                    <a:pt x="549" y="0"/>
                    <a:pt x="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39"/>
            <p:cNvSpPr/>
            <p:nvPr/>
          </p:nvSpPr>
          <p:spPr>
            <a:xfrm>
              <a:off x="5004150" y="1600025"/>
              <a:ext cx="94250" cy="45725"/>
            </a:xfrm>
            <a:custGeom>
              <a:avLst/>
              <a:gdLst/>
              <a:ahLst/>
              <a:cxnLst/>
              <a:rect l="l" t="t" r="r" b="b"/>
              <a:pathLst>
                <a:path w="3770" h="1829" extrusionOk="0">
                  <a:moveTo>
                    <a:pt x="3190" y="0"/>
                  </a:moveTo>
                  <a:cubicBezTo>
                    <a:pt x="3075" y="0"/>
                    <a:pt x="2969" y="45"/>
                    <a:pt x="2919" y="146"/>
                  </a:cubicBezTo>
                  <a:cubicBezTo>
                    <a:pt x="2864" y="242"/>
                    <a:pt x="2834" y="338"/>
                    <a:pt x="2834" y="428"/>
                  </a:cubicBezTo>
                  <a:lnTo>
                    <a:pt x="2834" y="428"/>
                  </a:lnTo>
                  <a:cubicBezTo>
                    <a:pt x="2824" y="437"/>
                    <a:pt x="2817" y="450"/>
                    <a:pt x="2797" y="450"/>
                  </a:cubicBezTo>
                  <a:lnTo>
                    <a:pt x="2706" y="450"/>
                  </a:lnTo>
                  <a:cubicBezTo>
                    <a:pt x="2676" y="450"/>
                    <a:pt x="2645" y="450"/>
                    <a:pt x="2584" y="511"/>
                  </a:cubicBezTo>
                  <a:lnTo>
                    <a:pt x="2129" y="602"/>
                  </a:lnTo>
                  <a:cubicBezTo>
                    <a:pt x="1581" y="723"/>
                    <a:pt x="974" y="875"/>
                    <a:pt x="396" y="997"/>
                  </a:cubicBezTo>
                  <a:cubicBezTo>
                    <a:pt x="214" y="1027"/>
                    <a:pt x="1" y="1210"/>
                    <a:pt x="62" y="1453"/>
                  </a:cubicBezTo>
                  <a:cubicBezTo>
                    <a:pt x="88" y="1640"/>
                    <a:pt x="281" y="1828"/>
                    <a:pt x="472" y="1828"/>
                  </a:cubicBezTo>
                  <a:cubicBezTo>
                    <a:pt x="497" y="1828"/>
                    <a:pt x="523" y="1825"/>
                    <a:pt x="548" y="1818"/>
                  </a:cubicBezTo>
                  <a:lnTo>
                    <a:pt x="2706" y="1362"/>
                  </a:lnTo>
                  <a:cubicBezTo>
                    <a:pt x="2858" y="1331"/>
                    <a:pt x="3010" y="1331"/>
                    <a:pt x="3162" y="1270"/>
                  </a:cubicBezTo>
                  <a:cubicBezTo>
                    <a:pt x="3314" y="1179"/>
                    <a:pt x="3436" y="1118"/>
                    <a:pt x="3557" y="966"/>
                  </a:cubicBezTo>
                  <a:cubicBezTo>
                    <a:pt x="3770" y="693"/>
                    <a:pt x="3770" y="298"/>
                    <a:pt x="3466" y="85"/>
                  </a:cubicBezTo>
                  <a:cubicBezTo>
                    <a:pt x="3384" y="30"/>
                    <a:pt x="3284" y="0"/>
                    <a:pt x="3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39"/>
            <p:cNvSpPr/>
            <p:nvPr/>
          </p:nvSpPr>
          <p:spPr>
            <a:xfrm>
              <a:off x="5032275" y="1579975"/>
              <a:ext cx="47150" cy="92550"/>
            </a:xfrm>
            <a:custGeom>
              <a:avLst/>
              <a:gdLst/>
              <a:ahLst/>
              <a:cxnLst/>
              <a:rect l="l" t="t" r="r" b="b"/>
              <a:pathLst>
                <a:path w="1886" h="3702" extrusionOk="0">
                  <a:moveTo>
                    <a:pt x="430" y="1"/>
                  </a:moveTo>
                  <a:cubicBezTo>
                    <a:pt x="376" y="1"/>
                    <a:pt x="322" y="12"/>
                    <a:pt x="274" y="36"/>
                  </a:cubicBezTo>
                  <a:cubicBezTo>
                    <a:pt x="61" y="127"/>
                    <a:pt x="0" y="340"/>
                    <a:pt x="61" y="583"/>
                  </a:cubicBezTo>
                  <a:cubicBezTo>
                    <a:pt x="396" y="1525"/>
                    <a:pt x="760" y="2468"/>
                    <a:pt x="1095" y="3471"/>
                  </a:cubicBezTo>
                  <a:cubicBezTo>
                    <a:pt x="1139" y="3602"/>
                    <a:pt x="1293" y="3702"/>
                    <a:pt x="1444" y="3702"/>
                  </a:cubicBezTo>
                  <a:cubicBezTo>
                    <a:pt x="1503" y="3702"/>
                    <a:pt x="1561" y="3687"/>
                    <a:pt x="1611" y="3653"/>
                  </a:cubicBezTo>
                  <a:cubicBezTo>
                    <a:pt x="1855" y="3531"/>
                    <a:pt x="1885" y="3349"/>
                    <a:pt x="1824" y="3106"/>
                  </a:cubicBezTo>
                  <a:cubicBezTo>
                    <a:pt x="1490" y="2164"/>
                    <a:pt x="1125" y="1221"/>
                    <a:pt x="791" y="249"/>
                  </a:cubicBezTo>
                  <a:cubicBezTo>
                    <a:pt x="746" y="92"/>
                    <a:pt x="585"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39"/>
            <p:cNvSpPr/>
            <p:nvPr/>
          </p:nvSpPr>
          <p:spPr>
            <a:xfrm>
              <a:off x="5017675" y="1635505"/>
              <a:ext cx="187515" cy="162800"/>
            </a:xfrm>
            <a:custGeom>
              <a:avLst/>
              <a:gdLst/>
              <a:ahLst/>
              <a:cxnLst/>
              <a:rect l="l" t="t" r="r" b="b"/>
              <a:pathLst>
                <a:path w="7168" h="6512" extrusionOk="0">
                  <a:moveTo>
                    <a:pt x="4359" y="0"/>
                  </a:moveTo>
                  <a:cubicBezTo>
                    <a:pt x="4210" y="0"/>
                    <a:pt x="4065" y="73"/>
                    <a:pt x="3989" y="247"/>
                  </a:cubicBezTo>
                  <a:cubicBezTo>
                    <a:pt x="3837" y="703"/>
                    <a:pt x="3654" y="1158"/>
                    <a:pt x="3594" y="1675"/>
                  </a:cubicBezTo>
                  <a:cubicBezTo>
                    <a:pt x="3502" y="2010"/>
                    <a:pt x="3624" y="2374"/>
                    <a:pt x="3989" y="2526"/>
                  </a:cubicBezTo>
                  <a:cubicBezTo>
                    <a:pt x="4116" y="2575"/>
                    <a:pt x="4254" y="2593"/>
                    <a:pt x="4394" y="2593"/>
                  </a:cubicBezTo>
                  <a:cubicBezTo>
                    <a:pt x="4583" y="2593"/>
                    <a:pt x="4778" y="2561"/>
                    <a:pt x="4964" y="2533"/>
                  </a:cubicBezTo>
                  <a:lnTo>
                    <a:pt x="4964" y="2533"/>
                  </a:lnTo>
                  <a:cubicBezTo>
                    <a:pt x="3081" y="3401"/>
                    <a:pt x="711" y="3721"/>
                    <a:pt x="98" y="5961"/>
                  </a:cubicBezTo>
                  <a:cubicBezTo>
                    <a:pt x="0" y="6274"/>
                    <a:pt x="280" y="6511"/>
                    <a:pt x="532" y="6511"/>
                  </a:cubicBezTo>
                  <a:cubicBezTo>
                    <a:pt x="672" y="6511"/>
                    <a:pt x="804" y="6438"/>
                    <a:pt x="858" y="6265"/>
                  </a:cubicBezTo>
                  <a:cubicBezTo>
                    <a:pt x="1192" y="4958"/>
                    <a:pt x="2469" y="4350"/>
                    <a:pt x="3624" y="3894"/>
                  </a:cubicBezTo>
                  <a:cubicBezTo>
                    <a:pt x="4809" y="3499"/>
                    <a:pt x="6025" y="3104"/>
                    <a:pt x="6937" y="2222"/>
                  </a:cubicBezTo>
                  <a:cubicBezTo>
                    <a:pt x="7167" y="1992"/>
                    <a:pt x="7044" y="1518"/>
                    <a:pt x="6696" y="1518"/>
                  </a:cubicBezTo>
                  <a:cubicBezTo>
                    <a:pt x="6676" y="1518"/>
                    <a:pt x="6655" y="1520"/>
                    <a:pt x="6633" y="1523"/>
                  </a:cubicBezTo>
                  <a:cubicBezTo>
                    <a:pt x="5965" y="1584"/>
                    <a:pt x="5357" y="1675"/>
                    <a:pt x="4718" y="1736"/>
                  </a:cubicBezTo>
                  <a:cubicBezTo>
                    <a:pt x="4627" y="1736"/>
                    <a:pt x="4519" y="1787"/>
                    <a:pt x="4432" y="1787"/>
                  </a:cubicBezTo>
                  <a:cubicBezTo>
                    <a:pt x="4426" y="1787"/>
                    <a:pt x="4420" y="1787"/>
                    <a:pt x="4414" y="1786"/>
                  </a:cubicBezTo>
                  <a:lnTo>
                    <a:pt x="4414" y="1786"/>
                  </a:lnTo>
                  <a:cubicBezTo>
                    <a:pt x="4414" y="1780"/>
                    <a:pt x="4414" y="1774"/>
                    <a:pt x="4414" y="1766"/>
                  </a:cubicBezTo>
                  <a:cubicBezTo>
                    <a:pt x="4445" y="1706"/>
                    <a:pt x="4445" y="1584"/>
                    <a:pt x="4506" y="1523"/>
                  </a:cubicBezTo>
                  <a:cubicBezTo>
                    <a:pt x="4597" y="1219"/>
                    <a:pt x="4688" y="915"/>
                    <a:pt x="4809" y="551"/>
                  </a:cubicBezTo>
                  <a:cubicBezTo>
                    <a:pt x="4907" y="238"/>
                    <a:pt x="4628" y="0"/>
                    <a:pt x="4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4" name="Google Shape;884;p39"/>
          <p:cNvGrpSpPr/>
          <p:nvPr/>
        </p:nvGrpSpPr>
        <p:grpSpPr>
          <a:xfrm rot="654805">
            <a:off x="1844544" y="865875"/>
            <a:ext cx="614998" cy="587492"/>
            <a:chOff x="3349875" y="900000"/>
            <a:chExt cx="900500" cy="860225"/>
          </a:xfrm>
        </p:grpSpPr>
        <p:sp>
          <p:nvSpPr>
            <p:cNvPr id="885" name="Google Shape;885;p39"/>
            <p:cNvSpPr/>
            <p:nvPr/>
          </p:nvSpPr>
          <p:spPr>
            <a:xfrm>
              <a:off x="3558075" y="1117325"/>
              <a:ext cx="485600" cy="567675"/>
            </a:xfrm>
            <a:custGeom>
              <a:avLst/>
              <a:gdLst/>
              <a:ahLst/>
              <a:cxnLst/>
              <a:rect l="l" t="t" r="r" b="b"/>
              <a:pathLst>
                <a:path w="19424" h="22707" extrusionOk="0">
                  <a:moveTo>
                    <a:pt x="9636" y="609"/>
                  </a:moveTo>
                  <a:cubicBezTo>
                    <a:pt x="12038" y="609"/>
                    <a:pt x="14256" y="1672"/>
                    <a:pt x="15867" y="3648"/>
                  </a:cubicBezTo>
                  <a:cubicBezTo>
                    <a:pt x="17630" y="5685"/>
                    <a:pt x="18603" y="8329"/>
                    <a:pt x="18664" y="11217"/>
                  </a:cubicBezTo>
                  <a:cubicBezTo>
                    <a:pt x="18725" y="16657"/>
                    <a:pt x="10913" y="21369"/>
                    <a:pt x="9758" y="22007"/>
                  </a:cubicBezTo>
                  <a:cubicBezTo>
                    <a:pt x="8633" y="21369"/>
                    <a:pt x="670" y="16870"/>
                    <a:pt x="609" y="11460"/>
                  </a:cubicBezTo>
                  <a:cubicBezTo>
                    <a:pt x="578" y="8572"/>
                    <a:pt x="1490" y="5867"/>
                    <a:pt x="3192" y="3800"/>
                  </a:cubicBezTo>
                  <a:cubicBezTo>
                    <a:pt x="4895" y="1794"/>
                    <a:pt x="7144" y="669"/>
                    <a:pt x="9545" y="609"/>
                  </a:cubicBezTo>
                  <a:close/>
                  <a:moveTo>
                    <a:pt x="9645" y="0"/>
                  </a:moveTo>
                  <a:cubicBezTo>
                    <a:pt x="9611" y="0"/>
                    <a:pt x="9578" y="0"/>
                    <a:pt x="9545" y="1"/>
                  </a:cubicBezTo>
                  <a:cubicBezTo>
                    <a:pt x="6961" y="31"/>
                    <a:pt x="4530" y="1247"/>
                    <a:pt x="2736" y="3435"/>
                  </a:cubicBezTo>
                  <a:cubicBezTo>
                    <a:pt x="943" y="5593"/>
                    <a:pt x="1" y="8451"/>
                    <a:pt x="31" y="11429"/>
                  </a:cubicBezTo>
                  <a:cubicBezTo>
                    <a:pt x="122" y="17630"/>
                    <a:pt x="9302" y="22433"/>
                    <a:pt x="9697" y="22615"/>
                  </a:cubicBezTo>
                  <a:lnTo>
                    <a:pt x="9849" y="22706"/>
                  </a:lnTo>
                  <a:lnTo>
                    <a:pt x="10001" y="22585"/>
                  </a:lnTo>
                  <a:cubicBezTo>
                    <a:pt x="10366" y="22341"/>
                    <a:pt x="19424" y="17387"/>
                    <a:pt x="19332" y="11186"/>
                  </a:cubicBezTo>
                  <a:cubicBezTo>
                    <a:pt x="19302" y="8177"/>
                    <a:pt x="18238" y="5350"/>
                    <a:pt x="16415" y="3223"/>
                  </a:cubicBezTo>
                  <a:cubicBezTo>
                    <a:pt x="14584" y="1152"/>
                    <a:pt x="12191" y="0"/>
                    <a:pt x="96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39"/>
            <p:cNvSpPr/>
            <p:nvPr/>
          </p:nvSpPr>
          <p:spPr>
            <a:xfrm>
              <a:off x="3707025" y="1668250"/>
              <a:ext cx="180875" cy="50175"/>
            </a:xfrm>
            <a:custGeom>
              <a:avLst/>
              <a:gdLst/>
              <a:ahLst/>
              <a:cxnLst/>
              <a:rect l="l" t="t" r="r" b="b"/>
              <a:pathLst>
                <a:path w="7235" h="2007" extrusionOk="0">
                  <a:moveTo>
                    <a:pt x="6870" y="0"/>
                  </a:moveTo>
                  <a:lnTo>
                    <a:pt x="274" y="92"/>
                  </a:lnTo>
                  <a:cubicBezTo>
                    <a:pt x="122" y="92"/>
                    <a:pt x="0" y="244"/>
                    <a:pt x="0" y="396"/>
                  </a:cubicBezTo>
                  <a:lnTo>
                    <a:pt x="0" y="1763"/>
                  </a:lnTo>
                  <a:cubicBezTo>
                    <a:pt x="0" y="1915"/>
                    <a:pt x="152" y="2007"/>
                    <a:pt x="304" y="2007"/>
                  </a:cubicBezTo>
                  <a:lnTo>
                    <a:pt x="6931" y="1946"/>
                  </a:lnTo>
                  <a:cubicBezTo>
                    <a:pt x="7083" y="1946"/>
                    <a:pt x="7235" y="1794"/>
                    <a:pt x="7174" y="1642"/>
                  </a:cubicBezTo>
                  <a:lnTo>
                    <a:pt x="7174" y="274"/>
                  </a:lnTo>
                  <a:cubicBezTo>
                    <a:pt x="7174" y="122"/>
                    <a:pt x="7022" y="0"/>
                    <a:pt x="687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39"/>
            <p:cNvSpPr/>
            <p:nvPr/>
          </p:nvSpPr>
          <p:spPr>
            <a:xfrm>
              <a:off x="3726775" y="1710050"/>
              <a:ext cx="142125" cy="50175"/>
            </a:xfrm>
            <a:custGeom>
              <a:avLst/>
              <a:gdLst/>
              <a:ahLst/>
              <a:cxnLst/>
              <a:rect l="l" t="t" r="r" b="b"/>
              <a:pathLst>
                <a:path w="5685" h="2007" extrusionOk="0">
                  <a:moveTo>
                    <a:pt x="5320" y="0"/>
                  </a:moveTo>
                  <a:lnTo>
                    <a:pt x="274" y="91"/>
                  </a:lnTo>
                  <a:cubicBezTo>
                    <a:pt x="122" y="91"/>
                    <a:pt x="1" y="243"/>
                    <a:pt x="1" y="395"/>
                  </a:cubicBezTo>
                  <a:lnTo>
                    <a:pt x="1" y="1763"/>
                  </a:lnTo>
                  <a:cubicBezTo>
                    <a:pt x="1" y="1915"/>
                    <a:pt x="153" y="2006"/>
                    <a:pt x="305" y="2006"/>
                  </a:cubicBezTo>
                  <a:lnTo>
                    <a:pt x="5381" y="1946"/>
                  </a:lnTo>
                  <a:cubicBezTo>
                    <a:pt x="5563" y="1946"/>
                    <a:pt x="5685" y="1794"/>
                    <a:pt x="5624" y="1642"/>
                  </a:cubicBezTo>
                  <a:lnTo>
                    <a:pt x="5624" y="274"/>
                  </a:lnTo>
                  <a:cubicBezTo>
                    <a:pt x="5624" y="122"/>
                    <a:pt x="5472" y="0"/>
                    <a:pt x="532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39"/>
            <p:cNvSpPr/>
            <p:nvPr/>
          </p:nvSpPr>
          <p:spPr>
            <a:xfrm>
              <a:off x="3654600" y="1314825"/>
              <a:ext cx="246975" cy="332175"/>
            </a:xfrm>
            <a:custGeom>
              <a:avLst/>
              <a:gdLst/>
              <a:ahLst/>
              <a:cxnLst/>
              <a:rect l="l" t="t" r="r" b="b"/>
              <a:pathLst>
                <a:path w="9879" h="13287" extrusionOk="0">
                  <a:moveTo>
                    <a:pt x="5714" y="368"/>
                  </a:moveTo>
                  <a:cubicBezTo>
                    <a:pt x="5836" y="368"/>
                    <a:pt x="5988" y="399"/>
                    <a:pt x="6049" y="399"/>
                  </a:cubicBezTo>
                  <a:cubicBezTo>
                    <a:pt x="6049" y="763"/>
                    <a:pt x="6018" y="1979"/>
                    <a:pt x="5532" y="3165"/>
                  </a:cubicBezTo>
                  <a:cubicBezTo>
                    <a:pt x="5228" y="2952"/>
                    <a:pt x="4955" y="2557"/>
                    <a:pt x="4924" y="2070"/>
                  </a:cubicBezTo>
                  <a:cubicBezTo>
                    <a:pt x="4833" y="1280"/>
                    <a:pt x="4955" y="733"/>
                    <a:pt x="5259" y="520"/>
                  </a:cubicBezTo>
                  <a:cubicBezTo>
                    <a:pt x="5411" y="399"/>
                    <a:pt x="5563" y="368"/>
                    <a:pt x="5714" y="368"/>
                  </a:cubicBezTo>
                  <a:close/>
                  <a:moveTo>
                    <a:pt x="8784" y="399"/>
                  </a:moveTo>
                  <a:cubicBezTo>
                    <a:pt x="9088" y="399"/>
                    <a:pt x="9544" y="1067"/>
                    <a:pt x="9544" y="2192"/>
                  </a:cubicBezTo>
                  <a:cubicBezTo>
                    <a:pt x="9544" y="2861"/>
                    <a:pt x="8936" y="3317"/>
                    <a:pt x="8177" y="3560"/>
                  </a:cubicBezTo>
                  <a:cubicBezTo>
                    <a:pt x="8207" y="2830"/>
                    <a:pt x="8268" y="2222"/>
                    <a:pt x="8268" y="1797"/>
                  </a:cubicBezTo>
                  <a:cubicBezTo>
                    <a:pt x="8298" y="855"/>
                    <a:pt x="8572" y="399"/>
                    <a:pt x="8784" y="399"/>
                  </a:cubicBezTo>
                  <a:close/>
                  <a:moveTo>
                    <a:pt x="1763" y="307"/>
                  </a:moveTo>
                  <a:cubicBezTo>
                    <a:pt x="2189" y="399"/>
                    <a:pt x="2553" y="1219"/>
                    <a:pt x="2705" y="1736"/>
                  </a:cubicBezTo>
                  <a:lnTo>
                    <a:pt x="3009" y="4958"/>
                  </a:lnTo>
                  <a:cubicBezTo>
                    <a:pt x="2675" y="4836"/>
                    <a:pt x="2371" y="4624"/>
                    <a:pt x="2219" y="4472"/>
                  </a:cubicBezTo>
                  <a:cubicBezTo>
                    <a:pt x="1186" y="3560"/>
                    <a:pt x="486" y="1736"/>
                    <a:pt x="1125" y="824"/>
                  </a:cubicBezTo>
                  <a:cubicBezTo>
                    <a:pt x="1277" y="611"/>
                    <a:pt x="1489" y="368"/>
                    <a:pt x="1733" y="368"/>
                  </a:cubicBezTo>
                  <a:cubicBezTo>
                    <a:pt x="1763" y="368"/>
                    <a:pt x="1763" y="368"/>
                    <a:pt x="1763" y="307"/>
                  </a:cubicBezTo>
                  <a:close/>
                  <a:moveTo>
                    <a:pt x="1732" y="1"/>
                  </a:moveTo>
                  <a:cubicBezTo>
                    <a:pt x="1388" y="1"/>
                    <a:pt x="1047" y="242"/>
                    <a:pt x="760" y="672"/>
                  </a:cubicBezTo>
                  <a:cubicBezTo>
                    <a:pt x="0" y="1797"/>
                    <a:pt x="821" y="3742"/>
                    <a:pt x="1945" y="4806"/>
                  </a:cubicBezTo>
                  <a:cubicBezTo>
                    <a:pt x="2341" y="5140"/>
                    <a:pt x="2675" y="5323"/>
                    <a:pt x="3040" y="5444"/>
                  </a:cubicBezTo>
                  <a:lnTo>
                    <a:pt x="3769" y="12982"/>
                  </a:lnTo>
                  <a:lnTo>
                    <a:pt x="4164" y="12922"/>
                  </a:lnTo>
                  <a:lnTo>
                    <a:pt x="3465" y="5475"/>
                  </a:lnTo>
                  <a:lnTo>
                    <a:pt x="3465" y="5475"/>
                  </a:lnTo>
                  <a:cubicBezTo>
                    <a:pt x="3536" y="5485"/>
                    <a:pt x="3607" y="5490"/>
                    <a:pt x="3678" y="5490"/>
                  </a:cubicBezTo>
                  <a:cubicBezTo>
                    <a:pt x="4030" y="5490"/>
                    <a:pt x="4372" y="5363"/>
                    <a:pt x="4651" y="5110"/>
                  </a:cubicBezTo>
                  <a:cubicBezTo>
                    <a:pt x="5107" y="4715"/>
                    <a:pt x="5441" y="4259"/>
                    <a:pt x="5714" y="3773"/>
                  </a:cubicBezTo>
                  <a:cubicBezTo>
                    <a:pt x="6141" y="3986"/>
                    <a:pt x="6684" y="4082"/>
                    <a:pt x="7221" y="4082"/>
                  </a:cubicBezTo>
                  <a:cubicBezTo>
                    <a:pt x="7297" y="4082"/>
                    <a:pt x="7372" y="4080"/>
                    <a:pt x="7447" y="4076"/>
                  </a:cubicBezTo>
                  <a:cubicBezTo>
                    <a:pt x="7569" y="4076"/>
                    <a:pt x="7690" y="4046"/>
                    <a:pt x="7812" y="4046"/>
                  </a:cubicBezTo>
                  <a:cubicBezTo>
                    <a:pt x="7660" y="7602"/>
                    <a:pt x="7386" y="13195"/>
                    <a:pt x="7386" y="13286"/>
                  </a:cubicBezTo>
                  <a:lnTo>
                    <a:pt x="7751" y="13286"/>
                  </a:lnTo>
                  <a:cubicBezTo>
                    <a:pt x="7751" y="13195"/>
                    <a:pt x="8025" y="7511"/>
                    <a:pt x="8146" y="3955"/>
                  </a:cubicBezTo>
                  <a:cubicBezTo>
                    <a:pt x="9088" y="3712"/>
                    <a:pt x="9879" y="3104"/>
                    <a:pt x="9879" y="2192"/>
                  </a:cubicBezTo>
                  <a:cubicBezTo>
                    <a:pt x="9879" y="1007"/>
                    <a:pt x="9362" y="64"/>
                    <a:pt x="8754" y="64"/>
                  </a:cubicBezTo>
                  <a:cubicBezTo>
                    <a:pt x="8480" y="64"/>
                    <a:pt x="7903" y="216"/>
                    <a:pt x="7842" y="1797"/>
                  </a:cubicBezTo>
                  <a:cubicBezTo>
                    <a:pt x="7842" y="2222"/>
                    <a:pt x="7812" y="2861"/>
                    <a:pt x="7751" y="3621"/>
                  </a:cubicBezTo>
                  <a:cubicBezTo>
                    <a:pt x="7660" y="3621"/>
                    <a:pt x="7508" y="3651"/>
                    <a:pt x="7386" y="3651"/>
                  </a:cubicBezTo>
                  <a:cubicBezTo>
                    <a:pt x="7275" y="3663"/>
                    <a:pt x="7163" y="3669"/>
                    <a:pt x="7052" y="3669"/>
                  </a:cubicBezTo>
                  <a:cubicBezTo>
                    <a:pt x="6620" y="3669"/>
                    <a:pt x="6199" y="3577"/>
                    <a:pt x="5836" y="3408"/>
                  </a:cubicBezTo>
                  <a:cubicBezTo>
                    <a:pt x="6474" y="1918"/>
                    <a:pt x="6383" y="368"/>
                    <a:pt x="6383" y="277"/>
                  </a:cubicBezTo>
                  <a:lnTo>
                    <a:pt x="6383" y="155"/>
                  </a:lnTo>
                  <a:lnTo>
                    <a:pt x="6292" y="125"/>
                  </a:lnTo>
                  <a:cubicBezTo>
                    <a:pt x="6256" y="125"/>
                    <a:pt x="6000" y="20"/>
                    <a:pt x="5683" y="20"/>
                  </a:cubicBezTo>
                  <a:cubicBezTo>
                    <a:pt x="5461" y="20"/>
                    <a:pt x="5210" y="71"/>
                    <a:pt x="4985" y="247"/>
                  </a:cubicBezTo>
                  <a:cubicBezTo>
                    <a:pt x="4529" y="551"/>
                    <a:pt x="4377" y="1189"/>
                    <a:pt x="4499" y="2131"/>
                  </a:cubicBezTo>
                  <a:cubicBezTo>
                    <a:pt x="4559" y="2739"/>
                    <a:pt x="4863" y="3256"/>
                    <a:pt x="5319" y="3560"/>
                  </a:cubicBezTo>
                  <a:cubicBezTo>
                    <a:pt x="5107" y="4016"/>
                    <a:pt x="4772" y="4472"/>
                    <a:pt x="4347" y="4806"/>
                  </a:cubicBezTo>
                  <a:cubicBezTo>
                    <a:pt x="4063" y="5038"/>
                    <a:pt x="3757" y="5117"/>
                    <a:pt x="3486" y="5117"/>
                  </a:cubicBezTo>
                  <a:cubicBezTo>
                    <a:pt x="3437" y="5117"/>
                    <a:pt x="3390" y="5115"/>
                    <a:pt x="3344" y="5110"/>
                  </a:cubicBezTo>
                  <a:lnTo>
                    <a:pt x="3040" y="1675"/>
                  </a:lnTo>
                  <a:cubicBezTo>
                    <a:pt x="3009" y="1523"/>
                    <a:pt x="2553" y="125"/>
                    <a:pt x="1793" y="3"/>
                  </a:cubicBezTo>
                  <a:cubicBezTo>
                    <a:pt x="1773" y="2"/>
                    <a:pt x="1753" y="1"/>
                    <a:pt x="173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39"/>
            <p:cNvSpPr/>
            <p:nvPr/>
          </p:nvSpPr>
          <p:spPr>
            <a:xfrm>
              <a:off x="3349875" y="1438000"/>
              <a:ext cx="175550" cy="22825"/>
            </a:xfrm>
            <a:custGeom>
              <a:avLst/>
              <a:gdLst/>
              <a:ahLst/>
              <a:cxnLst/>
              <a:rect l="l" t="t" r="r" b="b"/>
              <a:pathLst>
                <a:path w="7022" h="913" extrusionOk="0">
                  <a:moveTo>
                    <a:pt x="6627" y="1"/>
                  </a:moveTo>
                  <a:lnTo>
                    <a:pt x="426" y="61"/>
                  </a:lnTo>
                  <a:cubicBezTo>
                    <a:pt x="183" y="61"/>
                    <a:pt x="0" y="244"/>
                    <a:pt x="0" y="487"/>
                  </a:cubicBezTo>
                  <a:cubicBezTo>
                    <a:pt x="0" y="700"/>
                    <a:pt x="183" y="912"/>
                    <a:pt x="426" y="912"/>
                  </a:cubicBezTo>
                  <a:lnTo>
                    <a:pt x="6627" y="821"/>
                  </a:lnTo>
                  <a:cubicBezTo>
                    <a:pt x="6809" y="821"/>
                    <a:pt x="6991" y="639"/>
                    <a:pt x="7022" y="396"/>
                  </a:cubicBezTo>
                  <a:cubicBezTo>
                    <a:pt x="7022" y="183"/>
                    <a:pt x="6839" y="1"/>
                    <a:pt x="66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39"/>
            <p:cNvSpPr/>
            <p:nvPr/>
          </p:nvSpPr>
          <p:spPr>
            <a:xfrm>
              <a:off x="3363550" y="1174025"/>
              <a:ext cx="156575" cy="100625"/>
            </a:xfrm>
            <a:custGeom>
              <a:avLst/>
              <a:gdLst/>
              <a:ahLst/>
              <a:cxnLst/>
              <a:rect l="l" t="t" r="r" b="b"/>
              <a:pathLst>
                <a:path w="6263" h="4025" extrusionOk="0">
                  <a:moveTo>
                    <a:pt x="481" y="1"/>
                  </a:moveTo>
                  <a:cubicBezTo>
                    <a:pt x="332" y="1"/>
                    <a:pt x="176" y="69"/>
                    <a:pt x="92" y="195"/>
                  </a:cubicBezTo>
                  <a:cubicBezTo>
                    <a:pt x="1" y="407"/>
                    <a:pt x="61" y="681"/>
                    <a:pt x="244" y="772"/>
                  </a:cubicBezTo>
                  <a:lnTo>
                    <a:pt x="5563" y="3933"/>
                  </a:lnTo>
                  <a:cubicBezTo>
                    <a:pt x="5654" y="4025"/>
                    <a:pt x="5715" y="4025"/>
                    <a:pt x="5806" y="4025"/>
                  </a:cubicBezTo>
                  <a:cubicBezTo>
                    <a:pt x="5928" y="4025"/>
                    <a:pt x="6080" y="3933"/>
                    <a:pt x="6140" y="3781"/>
                  </a:cubicBezTo>
                  <a:cubicBezTo>
                    <a:pt x="6262" y="3599"/>
                    <a:pt x="6171" y="3325"/>
                    <a:pt x="5988" y="3204"/>
                  </a:cubicBezTo>
                  <a:lnTo>
                    <a:pt x="669" y="43"/>
                  </a:lnTo>
                  <a:cubicBezTo>
                    <a:pt x="613" y="14"/>
                    <a:pt x="548" y="1"/>
                    <a:pt x="48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39"/>
            <p:cNvSpPr/>
            <p:nvPr/>
          </p:nvSpPr>
          <p:spPr>
            <a:xfrm>
              <a:off x="3523125" y="979500"/>
              <a:ext cx="98825" cy="156100"/>
            </a:xfrm>
            <a:custGeom>
              <a:avLst/>
              <a:gdLst/>
              <a:ahLst/>
              <a:cxnLst/>
              <a:rect l="l" t="t" r="r" b="b"/>
              <a:pathLst>
                <a:path w="3953" h="6244" extrusionOk="0">
                  <a:moveTo>
                    <a:pt x="446" y="1"/>
                  </a:moveTo>
                  <a:cubicBezTo>
                    <a:pt x="378" y="1"/>
                    <a:pt x="310" y="14"/>
                    <a:pt x="244" y="42"/>
                  </a:cubicBezTo>
                  <a:cubicBezTo>
                    <a:pt x="61" y="164"/>
                    <a:pt x="1" y="438"/>
                    <a:pt x="92" y="620"/>
                  </a:cubicBezTo>
                  <a:lnTo>
                    <a:pt x="3101" y="6030"/>
                  </a:lnTo>
                  <a:cubicBezTo>
                    <a:pt x="3192" y="6182"/>
                    <a:pt x="3344" y="6243"/>
                    <a:pt x="3496" y="6243"/>
                  </a:cubicBezTo>
                  <a:cubicBezTo>
                    <a:pt x="3557" y="6213"/>
                    <a:pt x="3648" y="6213"/>
                    <a:pt x="3679" y="6182"/>
                  </a:cubicBezTo>
                  <a:cubicBezTo>
                    <a:pt x="3861" y="6061"/>
                    <a:pt x="3952" y="5787"/>
                    <a:pt x="3830" y="5605"/>
                  </a:cubicBezTo>
                  <a:lnTo>
                    <a:pt x="821" y="194"/>
                  </a:lnTo>
                  <a:cubicBezTo>
                    <a:pt x="737" y="68"/>
                    <a:pt x="595" y="1"/>
                    <a:pt x="44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39"/>
            <p:cNvSpPr/>
            <p:nvPr/>
          </p:nvSpPr>
          <p:spPr>
            <a:xfrm>
              <a:off x="4074800" y="1446350"/>
              <a:ext cx="175575" cy="22825"/>
            </a:xfrm>
            <a:custGeom>
              <a:avLst/>
              <a:gdLst/>
              <a:ahLst/>
              <a:cxnLst/>
              <a:rect l="l" t="t" r="r" b="b"/>
              <a:pathLst>
                <a:path w="7023" h="913" extrusionOk="0">
                  <a:moveTo>
                    <a:pt x="6597" y="1"/>
                  </a:moveTo>
                  <a:lnTo>
                    <a:pt x="426" y="62"/>
                  </a:lnTo>
                  <a:cubicBezTo>
                    <a:pt x="183" y="62"/>
                    <a:pt x="1" y="274"/>
                    <a:pt x="1" y="487"/>
                  </a:cubicBezTo>
                  <a:cubicBezTo>
                    <a:pt x="1" y="730"/>
                    <a:pt x="183" y="913"/>
                    <a:pt x="426" y="913"/>
                  </a:cubicBezTo>
                  <a:lnTo>
                    <a:pt x="6597" y="822"/>
                  </a:lnTo>
                  <a:cubicBezTo>
                    <a:pt x="6840" y="822"/>
                    <a:pt x="7022" y="639"/>
                    <a:pt x="7022" y="426"/>
                  </a:cubicBezTo>
                  <a:cubicBezTo>
                    <a:pt x="7022" y="183"/>
                    <a:pt x="6840" y="1"/>
                    <a:pt x="659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39"/>
            <p:cNvSpPr/>
            <p:nvPr/>
          </p:nvSpPr>
          <p:spPr>
            <a:xfrm>
              <a:off x="4076325" y="1198375"/>
              <a:ext cx="154300" cy="103625"/>
            </a:xfrm>
            <a:custGeom>
              <a:avLst/>
              <a:gdLst/>
              <a:ahLst/>
              <a:cxnLst/>
              <a:rect l="l" t="t" r="r" b="b"/>
              <a:pathLst>
                <a:path w="6172" h="4145" extrusionOk="0">
                  <a:moveTo>
                    <a:pt x="5723" y="1"/>
                  </a:moveTo>
                  <a:cubicBezTo>
                    <a:pt x="5640" y="1"/>
                    <a:pt x="5554" y="25"/>
                    <a:pt x="5472" y="72"/>
                  </a:cubicBezTo>
                  <a:lnTo>
                    <a:pt x="244" y="3385"/>
                  </a:lnTo>
                  <a:cubicBezTo>
                    <a:pt x="61" y="3506"/>
                    <a:pt x="1" y="3750"/>
                    <a:pt x="122" y="3962"/>
                  </a:cubicBezTo>
                  <a:cubicBezTo>
                    <a:pt x="213" y="4054"/>
                    <a:pt x="305" y="4145"/>
                    <a:pt x="457" y="4145"/>
                  </a:cubicBezTo>
                  <a:cubicBezTo>
                    <a:pt x="548" y="4145"/>
                    <a:pt x="609" y="4114"/>
                    <a:pt x="700" y="4054"/>
                  </a:cubicBezTo>
                  <a:lnTo>
                    <a:pt x="5928" y="740"/>
                  </a:lnTo>
                  <a:cubicBezTo>
                    <a:pt x="6141" y="649"/>
                    <a:pt x="6171" y="376"/>
                    <a:pt x="6049" y="193"/>
                  </a:cubicBezTo>
                  <a:cubicBezTo>
                    <a:pt x="5975" y="63"/>
                    <a:pt x="5854" y="1"/>
                    <a:pt x="572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39"/>
            <p:cNvSpPr/>
            <p:nvPr/>
          </p:nvSpPr>
          <p:spPr>
            <a:xfrm>
              <a:off x="4002625" y="997125"/>
              <a:ext cx="92725" cy="157475"/>
            </a:xfrm>
            <a:custGeom>
              <a:avLst/>
              <a:gdLst/>
              <a:ahLst/>
              <a:cxnLst/>
              <a:rect l="l" t="t" r="r" b="b"/>
              <a:pathLst>
                <a:path w="3709" h="6299" extrusionOk="0">
                  <a:moveTo>
                    <a:pt x="3296" y="1"/>
                  </a:moveTo>
                  <a:cubicBezTo>
                    <a:pt x="3145" y="1"/>
                    <a:pt x="3007" y="85"/>
                    <a:pt x="2918" y="219"/>
                  </a:cubicBezTo>
                  <a:lnTo>
                    <a:pt x="61" y="5721"/>
                  </a:lnTo>
                  <a:cubicBezTo>
                    <a:pt x="0" y="5933"/>
                    <a:pt x="61" y="6146"/>
                    <a:pt x="274" y="6268"/>
                  </a:cubicBezTo>
                  <a:cubicBezTo>
                    <a:pt x="335" y="6298"/>
                    <a:pt x="365" y="6298"/>
                    <a:pt x="456" y="6298"/>
                  </a:cubicBezTo>
                  <a:cubicBezTo>
                    <a:pt x="578" y="6298"/>
                    <a:pt x="730" y="6237"/>
                    <a:pt x="791" y="6024"/>
                  </a:cubicBezTo>
                  <a:lnTo>
                    <a:pt x="3648" y="553"/>
                  </a:lnTo>
                  <a:cubicBezTo>
                    <a:pt x="3709" y="371"/>
                    <a:pt x="3648" y="158"/>
                    <a:pt x="3465" y="37"/>
                  </a:cubicBezTo>
                  <a:cubicBezTo>
                    <a:pt x="3408" y="12"/>
                    <a:pt x="3351" y="1"/>
                    <a:pt x="329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39"/>
            <p:cNvSpPr/>
            <p:nvPr/>
          </p:nvSpPr>
          <p:spPr>
            <a:xfrm>
              <a:off x="3776175" y="900000"/>
              <a:ext cx="33450" cy="174800"/>
            </a:xfrm>
            <a:custGeom>
              <a:avLst/>
              <a:gdLst/>
              <a:ahLst/>
              <a:cxnLst/>
              <a:rect l="l" t="t" r="r" b="b"/>
              <a:pathLst>
                <a:path w="1338" h="6992" extrusionOk="0">
                  <a:moveTo>
                    <a:pt x="396" y="1"/>
                  </a:moveTo>
                  <a:cubicBezTo>
                    <a:pt x="152" y="31"/>
                    <a:pt x="0" y="244"/>
                    <a:pt x="0" y="456"/>
                  </a:cubicBezTo>
                  <a:lnTo>
                    <a:pt x="487" y="6627"/>
                  </a:lnTo>
                  <a:cubicBezTo>
                    <a:pt x="548" y="6840"/>
                    <a:pt x="700" y="6991"/>
                    <a:pt x="912" y="6991"/>
                  </a:cubicBezTo>
                  <a:cubicBezTo>
                    <a:pt x="1186" y="6991"/>
                    <a:pt x="1338" y="6809"/>
                    <a:pt x="1338" y="6536"/>
                  </a:cubicBezTo>
                  <a:lnTo>
                    <a:pt x="851" y="396"/>
                  </a:lnTo>
                  <a:cubicBezTo>
                    <a:pt x="821" y="152"/>
                    <a:pt x="608" y="1"/>
                    <a:pt x="39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96" name="Google Shape;896;p39"/>
          <p:cNvGrpSpPr/>
          <p:nvPr/>
        </p:nvGrpSpPr>
        <p:grpSpPr>
          <a:xfrm rot="5400000">
            <a:off x="7541162" y="3776535"/>
            <a:ext cx="733113" cy="738355"/>
            <a:chOff x="6107525" y="837700"/>
            <a:chExt cx="954450" cy="961275"/>
          </a:xfrm>
        </p:grpSpPr>
        <p:sp>
          <p:nvSpPr>
            <p:cNvPr id="897" name="Google Shape;897;p39"/>
            <p:cNvSpPr/>
            <p:nvPr/>
          </p:nvSpPr>
          <p:spPr>
            <a:xfrm>
              <a:off x="6578650" y="1009425"/>
              <a:ext cx="422525" cy="415675"/>
            </a:xfrm>
            <a:custGeom>
              <a:avLst/>
              <a:gdLst/>
              <a:ahLst/>
              <a:cxnLst/>
              <a:rect l="l" t="t" r="r" b="b"/>
              <a:pathLst>
                <a:path w="16901" h="16627" extrusionOk="0">
                  <a:moveTo>
                    <a:pt x="6141" y="639"/>
                  </a:moveTo>
                  <a:lnTo>
                    <a:pt x="13892" y="2493"/>
                  </a:lnTo>
                  <a:lnTo>
                    <a:pt x="16171" y="10153"/>
                  </a:lnTo>
                  <a:lnTo>
                    <a:pt x="10700" y="15928"/>
                  </a:lnTo>
                  <a:lnTo>
                    <a:pt x="2949" y="14043"/>
                  </a:lnTo>
                  <a:lnTo>
                    <a:pt x="669" y="6414"/>
                  </a:lnTo>
                  <a:lnTo>
                    <a:pt x="6141" y="639"/>
                  </a:lnTo>
                  <a:close/>
                  <a:moveTo>
                    <a:pt x="5958" y="0"/>
                  </a:moveTo>
                  <a:lnTo>
                    <a:pt x="1" y="6292"/>
                  </a:lnTo>
                  <a:lnTo>
                    <a:pt x="2463" y="14621"/>
                  </a:lnTo>
                  <a:lnTo>
                    <a:pt x="10943" y="16627"/>
                  </a:lnTo>
                  <a:lnTo>
                    <a:pt x="16901" y="10335"/>
                  </a:lnTo>
                  <a:lnTo>
                    <a:pt x="14439" y="2007"/>
                  </a:lnTo>
                  <a:lnTo>
                    <a:pt x="595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39"/>
            <p:cNvSpPr/>
            <p:nvPr/>
          </p:nvSpPr>
          <p:spPr>
            <a:xfrm>
              <a:off x="6107525" y="947875"/>
              <a:ext cx="288025" cy="282700"/>
            </a:xfrm>
            <a:custGeom>
              <a:avLst/>
              <a:gdLst/>
              <a:ahLst/>
              <a:cxnLst/>
              <a:rect l="l" t="t" r="r" b="b"/>
              <a:pathLst>
                <a:path w="11521" h="11308" extrusionOk="0">
                  <a:moveTo>
                    <a:pt x="4286" y="669"/>
                  </a:moveTo>
                  <a:lnTo>
                    <a:pt x="9332" y="1855"/>
                  </a:lnTo>
                  <a:lnTo>
                    <a:pt x="10821" y="6870"/>
                  </a:lnTo>
                  <a:lnTo>
                    <a:pt x="7265" y="10639"/>
                  </a:lnTo>
                  <a:lnTo>
                    <a:pt x="2189" y="9423"/>
                  </a:lnTo>
                  <a:lnTo>
                    <a:pt x="730" y="4438"/>
                  </a:lnTo>
                  <a:lnTo>
                    <a:pt x="4286" y="669"/>
                  </a:lnTo>
                  <a:close/>
                  <a:moveTo>
                    <a:pt x="4073" y="0"/>
                  </a:moveTo>
                  <a:lnTo>
                    <a:pt x="0" y="4286"/>
                  </a:lnTo>
                  <a:lnTo>
                    <a:pt x="1672" y="9940"/>
                  </a:lnTo>
                  <a:lnTo>
                    <a:pt x="7447" y="11308"/>
                  </a:lnTo>
                  <a:lnTo>
                    <a:pt x="11520" y="7022"/>
                  </a:lnTo>
                  <a:lnTo>
                    <a:pt x="9849" y="1368"/>
                  </a:lnTo>
                  <a:lnTo>
                    <a:pt x="407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39"/>
            <p:cNvSpPr/>
            <p:nvPr/>
          </p:nvSpPr>
          <p:spPr>
            <a:xfrm>
              <a:off x="6773950" y="1515500"/>
              <a:ext cx="288025" cy="283475"/>
            </a:xfrm>
            <a:custGeom>
              <a:avLst/>
              <a:gdLst/>
              <a:ahLst/>
              <a:cxnLst/>
              <a:rect l="l" t="t" r="r" b="b"/>
              <a:pathLst>
                <a:path w="11521" h="11339" extrusionOk="0">
                  <a:moveTo>
                    <a:pt x="4256" y="700"/>
                  </a:moveTo>
                  <a:lnTo>
                    <a:pt x="9332" y="1916"/>
                  </a:lnTo>
                  <a:lnTo>
                    <a:pt x="10791" y="6870"/>
                  </a:lnTo>
                  <a:lnTo>
                    <a:pt x="7235" y="10639"/>
                  </a:lnTo>
                  <a:lnTo>
                    <a:pt x="2189" y="9424"/>
                  </a:lnTo>
                  <a:lnTo>
                    <a:pt x="700" y="4439"/>
                  </a:lnTo>
                  <a:lnTo>
                    <a:pt x="4256" y="700"/>
                  </a:lnTo>
                  <a:close/>
                  <a:moveTo>
                    <a:pt x="4073" y="1"/>
                  </a:moveTo>
                  <a:lnTo>
                    <a:pt x="0" y="4287"/>
                  </a:lnTo>
                  <a:lnTo>
                    <a:pt x="1672" y="9971"/>
                  </a:lnTo>
                  <a:lnTo>
                    <a:pt x="7447" y="11338"/>
                  </a:lnTo>
                  <a:lnTo>
                    <a:pt x="11520" y="7022"/>
                  </a:lnTo>
                  <a:lnTo>
                    <a:pt x="9849" y="1369"/>
                  </a:lnTo>
                  <a:lnTo>
                    <a:pt x="407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39"/>
            <p:cNvSpPr/>
            <p:nvPr/>
          </p:nvSpPr>
          <p:spPr>
            <a:xfrm>
              <a:off x="6384875" y="1114300"/>
              <a:ext cx="202925" cy="62325"/>
            </a:xfrm>
            <a:custGeom>
              <a:avLst/>
              <a:gdLst/>
              <a:ahLst/>
              <a:cxnLst/>
              <a:rect l="l" t="t" r="r" b="b"/>
              <a:pathLst>
                <a:path w="8117" h="2493" extrusionOk="0">
                  <a:moveTo>
                    <a:pt x="153" y="0"/>
                  </a:moveTo>
                  <a:lnTo>
                    <a:pt x="1" y="578"/>
                  </a:lnTo>
                  <a:lnTo>
                    <a:pt x="7995" y="2492"/>
                  </a:lnTo>
                  <a:lnTo>
                    <a:pt x="8117" y="1885"/>
                  </a:lnTo>
                  <a:lnTo>
                    <a:pt x="15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39"/>
            <p:cNvSpPr/>
            <p:nvPr/>
          </p:nvSpPr>
          <p:spPr>
            <a:xfrm>
              <a:off x="6840825" y="1415200"/>
              <a:ext cx="44100" cy="110975"/>
            </a:xfrm>
            <a:custGeom>
              <a:avLst/>
              <a:gdLst/>
              <a:ahLst/>
              <a:cxnLst/>
              <a:rect l="l" t="t" r="r" b="b"/>
              <a:pathLst>
                <a:path w="1764" h="4439" extrusionOk="0">
                  <a:moveTo>
                    <a:pt x="608" y="1"/>
                  </a:moveTo>
                  <a:lnTo>
                    <a:pt x="0" y="153"/>
                  </a:lnTo>
                  <a:lnTo>
                    <a:pt x="1186" y="4438"/>
                  </a:lnTo>
                  <a:lnTo>
                    <a:pt x="1763" y="4286"/>
                  </a:lnTo>
                  <a:lnTo>
                    <a:pt x="60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39"/>
            <p:cNvSpPr/>
            <p:nvPr/>
          </p:nvSpPr>
          <p:spPr>
            <a:xfrm>
              <a:off x="6164525" y="837700"/>
              <a:ext cx="53975" cy="120825"/>
            </a:xfrm>
            <a:custGeom>
              <a:avLst/>
              <a:gdLst/>
              <a:ahLst/>
              <a:cxnLst/>
              <a:rect l="l" t="t" r="r" b="b"/>
              <a:pathLst>
                <a:path w="2159" h="4833" extrusionOk="0">
                  <a:moveTo>
                    <a:pt x="578" y="0"/>
                  </a:moveTo>
                  <a:lnTo>
                    <a:pt x="0" y="182"/>
                  </a:lnTo>
                  <a:lnTo>
                    <a:pt x="1581" y="4833"/>
                  </a:lnTo>
                  <a:lnTo>
                    <a:pt x="2158" y="4620"/>
                  </a:lnTo>
                  <a:lnTo>
                    <a:pt x="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03" name="Google Shape;903;p39"/>
          <p:cNvGrpSpPr/>
          <p:nvPr/>
        </p:nvGrpSpPr>
        <p:grpSpPr>
          <a:xfrm>
            <a:off x="7094826" y="671838"/>
            <a:ext cx="502720" cy="538889"/>
            <a:chOff x="4713875" y="4151775"/>
            <a:chExt cx="629975" cy="675300"/>
          </a:xfrm>
        </p:grpSpPr>
        <p:sp>
          <p:nvSpPr>
            <p:cNvPr id="904" name="Google Shape;904;p39"/>
            <p:cNvSpPr/>
            <p:nvPr/>
          </p:nvSpPr>
          <p:spPr>
            <a:xfrm>
              <a:off x="4713875" y="4217625"/>
              <a:ext cx="629975" cy="609450"/>
            </a:xfrm>
            <a:custGeom>
              <a:avLst/>
              <a:gdLst/>
              <a:ahLst/>
              <a:cxnLst/>
              <a:rect l="l" t="t" r="r" b="b"/>
              <a:pathLst>
                <a:path w="25199" h="24378" extrusionOk="0">
                  <a:moveTo>
                    <a:pt x="14881" y="546"/>
                  </a:moveTo>
                  <a:cubicBezTo>
                    <a:pt x="15506" y="546"/>
                    <a:pt x="16126" y="614"/>
                    <a:pt x="16718" y="762"/>
                  </a:cubicBezTo>
                  <a:cubicBezTo>
                    <a:pt x="17934" y="1066"/>
                    <a:pt x="19028" y="1766"/>
                    <a:pt x="19971" y="2586"/>
                  </a:cubicBezTo>
                  <a:cubicBezTo>
                    <a:pt x="23162" y="5504"/>
                    <a:pt x="24469" y="10064"/>
                    <a:pt x="23861" y="14258"/>
                  </a:cubicBezTo>
                  <a:cubicBezTo>
                    <a:pt x="23557" y="16386"/>
                    <a:pt x="22676" y="18422"/>
                    <a:pt x="21338" y="20155"/>
                  </a:cubicBezTo>
                  <a:cubicBezTo>
                    <a:pt x="19667" y="22283"/>
                    <a:pt x="17357" y="23529"/>
                    <a:pt x="14651" y="23802"/>
                  </a:cubicBezTo>
                  <a:cubicBezTo>
                    <a:pt x="14299" y="23831"/>
                    <a:pt x="13945" y="23845"/>
                    <a:pt x="13590" y="23845"/>
                  </a:cubicBezTo>
                  <a:cubicBezTo>
                    <a:pt x="11350" y="23845"/>
                    <a:pt x="9091" y="23295"/>
                    <a:pt x="6992" y="22586"/>
                  </a:cubicBezTo>
                  <a:cubicBezTo>
                    <a:pt x="4712" y="21766"/>
                    <a:pt x="2341" y="20611"/>
                    <a:pt x="1338" y="18301"/>
                  </a:cubicBezTo>
                  <a:cubicBezTo>
                    <a:pt x="274" y="15930"/>
                    <a:pt x="669" y="12981"/>
                    <a:pt x="1399" y="10580"/>
                  </a:cubicBezTo>
                  <a:cubicBezTo>
                    <a:pt x="2037" y="8483"/>
                    <a:pt x="3162" y="6325"/>
                    <a:pt x="5077" y="5139"/>
                  </a:cubicBezTo>
                  <a:cubicBezTo>
                    <a:pt x="5533" y="4866"/>
                    <a:pt x="6049" y="4653"/>
                    <a:pt x="6566" y="4532"/>
                  </a:cubicBezTo>
                  <a:cubicBezTo>
                    <a:pt x="6901" y="4476"/>
                    <a:pt x="6800" y="4034"/>
                    <a:pt x="6545" y="4034"/>
                  </a:cubicBezTo>
                  <a:cubicBezTo>
                    <a:pt x="6523" y="4034"/>
                    <a:pt x="6500" y="4038"/>
                    <a:pt x="6475" y="4045"/>
                  </a:cubicBezTo>
                  <a:cubicBezTo>
                    <a:pt x="6378" y="4070"/>
                    <a:pt x="6283" y="4097"/>
                    <a:pt x="6189" y="4127"/>
                  </a:cubicBezTo>
                  <a:lnTo>
                    <a:pt x="6189" y="4127"/>
                  </a:lnTo>
                  <a:cubicBezTo>
                    <a:pt x="8271" y="2677"/>
                    <a:pt x="10428" y="1294"/>
                    <a:pt x="12919" y="762"/>
                  </a:cubicBezTo>
                  <a:cubicBezTo>
                    <a:pt x="13558" y="622"/>
                    <a:pt x="14222" y="546"/>
                    <a:pt x="14881" y="546"/>
                  </a:cubicBezTo>
                  <a:close/>
                  <a:moveTo>
                    <a:pt x="14881" y="1"/>
                  </a:moveTo>
                  <a:cubicBezTo>
                    <a:pt x="12100" y="1"/>
                    <a:pt x="9553" y="1253"/>
                    <a:pt x="7296" y="2738"/>
                  </a:cubicBezTo>
                  <a:cubicBezTo>
                    <a:pt x="6657" y="3164"/>
                    <a:pt x="6049" y="3589"/>
                    <a:pt x="5381" y="4045"/>
                  </a:cubicBezTo>
                  <a:cubicBezTo>
                    <a:pt x="5241" y="4150"/>
                    <a:pt x="5252" y="4346"/>
                    <a:pt x="5344" y="4458"/>
                  </a:cubicBezTo>
                  <a:lnTo>
                    <a:pt x="5344" y="4458"/>
                  </a:lnTo>
                  <a:cubicBezTo>
                    <a:pt x="3622" y="5284"/>
                    <a:pt x="2418" y="6835"/>
                    <a:pt x="1612" y="8574"/>
                  </a:cubicBezTo>
                  <a:cubicBezTo>
                    <a:pt x="548" y="10854"/>
                    <a:pt x="1" y="13620"/>
                    <a:pt x="213" y="16112"/>
                  </a:cubicBezTo>
                  <a:cubicBezTo>
                    <a:pt x="335" y="17480"/>
                    <a:pt x="791" y="18787"/>
                    <a:pt x="1642" y="19851"/>
                  </a:cubicBezTo>
                  <a:cubicBezTo>
                    <a:pt x="2402" y="20824"/>
                    <a:pt x="3466" y="21583"/>
                    <a:pt x="4560" y="22161"/>
                  </a:cubicBezTo>
                  <a:cubicBezTo>
                    <a:pt x="6901" y="23377"/>
                    <a:pt x="9606" y="24137"/>
                    <a:pt x="12220" y="24319"/>
                  </a:cubicBezTo>
                  <a:cubicBezTo>
                    <a:pt x="12647" y="24357"/>
                    <a:pt x="13075" y="24378"/>
                    <a:pt x="13503" y="24378"/>
                  </a:cubicBezTo>
                  <a:cubicBezTo>
                    <a:pt x="15784" y="24378"/>
                    <a:pt x="18036" y="23802"/>
                    <a:pt x="19879" y="22343"/>
                  </a:cubicBezTo>
                  <a:cubicBezTo>
                    <a:pt x="21794" y="20884"/>
                    <a:pt x="23162" y="18665"/>
                    <a:pt x="23861" y="16355"/>
                  </a:cubicBezTo>
                  <a:cubicBezTo>
                    <a:pt x="25199" y="12070"/>
                    <a:pt x="24348" y="7085"/>
                    <a:pt x="21551" y="3559"/>
                  </a:cubicBezTo>
                  <a:cubicBezTo>
                    <a:pt x="19910" y="1522"/>
                    <a:pt x="17691" y="94"/>
                    <a:pt x="15077" y="3"/>
                  </a:cubicBezTo>
                  <a:cubicBezTo>
                    <a:pt x="15011" y="1"/>
                    <a:pt x="14946" y="1"/>
                    <a:pt x="1488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39"/>
            <p:cNvSpPr/>
            <p:nvPr/>
          </p:nvSpPr>
          <p:spPr>
            <a:xfrm>
              <a:off x="4778950" y="4242350"/>
              <a:ext cx="265350" cy="301475"/>
            </a:xfrm>
            <a:custGeom>
              <a:avLst/>
              <a:gdLst/>
              <a:ahLst/>
              <a:cxnLst/>
              <a:rect l="l" t="t" r="r" b="b"/>
              <a:pathLst>
                <a:path w="10614" h="12059" extrusionOk="0">
                  <a:moveTo>
                    <a:pt x="8422" y="1"/>
                  </a:moveTo>
                  <a:cubicBezTo>
                    <a:pt x="8266" y="1"/>
                    <a:pt x="8092" y="124"/>
                    <a:pt x="8127" y="321"/>
                  </a:cubicBezTo>
                  <a:cubicBezTo>
                    <a:pt x="8736" y="3969"/>
                    <a:pt x="9344" y="7618"/>
                    <a:pt x="9952" y="11319"/>
                  </a:cubicBezTo>
                  <a:lnTo>
                    <a:pt x="9952" y="11319"/>
                  </a:lnTo>
                  <a:cubicBezTo>
                    <a:pt x="6825" y="9536"/>
                    <a:pt x="3646" y="7833"/>
                    <a:pt x="468" y="6157"/>
                  </a:cubicBezTo>
                  <a:cubicBezTo>
                    <a:pt x="428" y="6127"/>
                    <a:pt x="388" y="6114"/>
                    <a:pt x="349" y="6114"/>
                  </a:cubicBezTo>
                  <a:cubicBezTo>
                    <a:pt x="151" y="6114"/>
                    <a:pt x="0" y="6455"/>
                    <a:pt x="255" y="6582"/>
                  </a:cubicBezTo>
                  <a:cubicBezTo>
                    <a:pt x="3629" y="8345"/>
                    <a:pt x="6942" y="10108"/>
                    <a:pt x="10194" y="12023"/>
                  </a:cubicBezTo>
                  <a:cubicBezTo>
                    <a:pt x="10238" y="12048"/>
                    <a:pt x="10281" y="12059"/>
                    <a:pt x="10323" y="12059"/>
                  </a:cubicBezTo>
                  <a:cubicBezTo>
                    <a:pt x="10484" y="12059"/>
                    <a:pt x="10614" y="11894"/>
                    <a:pt x="10589" y="11749"/>
                  </a:cubicBezTo>
                  <a:cubicBezTo>
                    <a:pt x="9951" y="7919"/>
                    <a:pt x="9282" y="4090"/>
                    <a:pt x="8644" y="199"/>
                  </a:cubicBezTo>
                  <a:cubicBezTo>
                    <a:pt x="8632" y="61"/>
                    <a:pt x="8531" y="1"/>
                    <a:pt x="842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39"/>
            <p:cNvSpPr/>
            <p:nvPr/>
          </p:nvSpPr>
          <p:spPr>
            <a:xfrm>
              <a:off x="4939950" y="4397525"/>
              <a:ext cx="146425" cy="138100"/>
            </a:xfrm>
            <a:custGeom>
              <a:avLst/>
              <a:gdLst/>
              <a:ahLst/>
              <a:cxnLst/>
              <a:rect l="l" t="t" r="r" b="b"/>
              <a:pathLst>
                <a:path w="5857" h="5524" extrusionOk="0">
                  <a:moveTo>
                    <a:pt x="5505" y="0"/>
                  </a:moveTo>
                  <a:cubicBezTo>
                    <a:pt x="5480" y="0"/>
                    <a:pt x="5454" y="3"/>
                    <a:pt x="5426" y="10"/>
                  </a:cubicBezTo>
                  <a:cubicBezTo>
                    <a:pt x="2903" y="618"/>
                    <a:pt x="776" y="2655"/>
                    <a:pt x="76" y="5178"/>
                  </a:cubicBezTo>
                  <a:cubicBezTo>
                    <a:pt x="0" y="5386"/>
                    <a:pt x="173" y="5524"/>
                    <a:pt x="336" y="5524"/>
                  </a:cubicBezTo>
                  <a:cubicBezTo>
                    <a:pt x="434" y="5524"/>
                    <a:pt x="528" y="5474"/>
                    <a:pt x="563" y="5360"/>
                  </a:cubicBezTo>
                  <a:cubicBezTo>
                    <a:pt x="1231" y="2989"/>
                    <a:pt x="3146" y="1105"/>
                    <a:pt x="5548" y="527"/>
                  </a:cubicBezTo>
                  <a:cubicBezTo>
                    <a:pt x="5856" y="471"/>
                    <a:pt x="5802" y="0"/>
                    <a:pt x="55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39"/>
            <p:cNvSpPr/>
            <p:nvPr/>
          </p:nvSpPr>
          <p:spPr>
            <a:xfrm>
              <a:off x="4742325" y="4184725"/>
              <a:ext cx="80250" cy="92850"/>
            </a:xfrm>
            <a:custGeom>
              <a:avLst/>
              <a:gdLst/>
              <a:ahLst/>
              <a:cxnLst/>
              <a:rect l="l" t="t" r="r" b="b"/>
              <a:pathLst>
                <a:path w="3210" h="3714" extrusionOk="0">
                  <a:moveTo>
                    <a:pt x="309" y="0"/>
                  </a:moveTo>
                  <a:cubicBezTo>
                    <a:pt x="194" y="0"/>
                    <a:pt x="78" y="76"/>
                    <a:pt x="48" y="224"/>
                  </a:cubicBezTo>
                  <a:cubicBezTo>
                    <a:pt x="0" y="400"/>
                    <a:pt x="45" y="568"/>
                    <a:pt x="142" y="705"/>
                  </a:cubicBezTo>
                  <a:lnTo>
                    <a:pt x="142" y="705"/>
                  </a:lnTo>
                  <a:cubicBezTo>
                    <a:pt x="217" y="1088"/>
                    <a:pt x="355" y="1468"/>
                    <a:pt x="565" y="1805"/>
                  </a:cubicBezTo>
                  <a:cubicBezTo>
                    <a:pt x="623" y="1901"/>
                    <a:pt x="717" y="1961"/>
                    <a:pt x="817" y="1961"/>
                  </a:cubicBezTo>
                  <a:cubicBezTo>
                    <a:pt x="875" y="1961"/>
                    <a:pt x="935" y="1941"/>
                    <a:pt x="990" y="1896"/>
                  </a:cubicBezTo>
                  <a:cubicBezTo>
                    <a:pt x="1232" y="1685"/>
                    <a:pt x="1444" y="1450"/>
                    <a:pt x="1618" y="1194"/>
                  </a:cubicBezTo>
                  <a:lnTo>
                    <a:pt x="1618" y="1194"/>
                  </a:lnTo>
                  <a:cubicBezTo>
                    <a:pt x="1811" y="2052"/>
                    <a:pt x="2171" y="2876"/>
                    <a:pt x="2662" y="3568"/>
                  </a:cubicBezTo>
                  <a:cubicBezTo>
                    <a:pt x="2729" y="3657"/>
                    <a:pt x="2828" y="3713"/>
                    <a:pt x="2912" y="3713"/>
                  </a:cubicBezTo>
                  <a:cubicBezTo>
                    <a:pt x="2943" y="3713"/>
                    <a:pt x="2972" y="3706"/>
                    <a:pt x="2997" y="3689"/>
                  </a:cubicBezTo>
                  <a:cubicBezTo>
                    <a:pt x="3118" y="3598"/>
                    <a:pt x="3209" y="3446"/>
                    <a:pt x="3118" y="3325"/>
                  </a:cubicBezTo>
                  <a:cubicBezTo>
                    <a:pt x="2480" y="2474"/>
                    <a:pt x="2085" y="1410"/>
                    <a:pt x="2024" y="285"/>
                  </a:cubicBezTo>
                  <a:cubicBezTo>
                    <a:pt x="2006" y="144"/>
                    <a:pt x="1866" y="44"/>
                    <a:pt x="1728" y="44"/>
                  </a:cubicBezTo>
                  <a:cubicBezTo>
                    <a:pt x="1627" y="44"/>
                    <a:pt x="1528" y="97"/>
                    <a:pt x="1477" y="224"/>
                  </a:cubicBezTo>
                  <a:cubicBezTo>
                    <a:pt x="1358" y="630"/>
                    <a:pt x="1145" y="1016"/>
                    <a:pt x="868" y="1325"/>
                  </a:cubicBezTo>
                  <a:lnTo>
                    <a:pt x="868" y="1325"/>
                  </a:lnTo>
                  <a:cubicBezTo>
                    <a:pt x="813" y="1206"/>
                    <a:pt x="765" y="1084"/>
                    <a:pt x="724" y="960"/>
                  </a:cubicBezTo>
                  <a:lnTo>
                    <a:pt x="724" y="960"/>
                  </a:lnTo>
                  <a:cubicBezTo>
                    <a:pt x="915" y="855"/>
                    <a:pt x="949" y="537"/>
                    <a:pt x="717" y="468"/>
                  </a:cubicBezTo>
                  <a:cubicBezTo>
                    <a:pt x="626" y="407"/>
                    <a:pt x="626" y="316"/>
                    <a:pt x="626" y="224"/>
                  </a:cubicBezTo>
                  <a:cubicBezTo>
                    <a:pt x="603" y="224"/>
                    <a:pt x="582" y="224"/>
                    <a:pt x="561" y="224"/>
                  </a:cubicBezTo>
                  <a:lnTo>
                    <a:pt x="561" y="224"/>
                  </a:lnTo>
                  <a:cubicBezTo>
                    <a:pt x="535" y="74"/>
                    <a:pt x="423" y="0"/>
                    <a:pt x="30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39"/>
            <p:cNvSpPr/>
            <p:nvPr/>
          </p:nvSpPr>
          <p:spPr>
            <a:xfrm>
              <a:off x="4821350" y="4172775"/>
              <a:ext cx="59725" cy="92500"/>
            </a:xfrm>
            <a:custGeom>
              <a:avLst/>
              <a:gdLst/>
              <a:ahLst/>
              <a:cxnLst/>
              <a:rect l="l" t="t" r="r" b="b"/>
              <a:pathLst>
                <a:path w="2389" h="3700" extrusionOk="0">
                  <a:moveTo>
                    <a:pt x="1099" y="1"/>
                  </a:moveTo>
                  <a:cubicBezTo>
                    <a:pt x="531" y="1"/>
                    <a:pt x="1" y="502"/>
                    <a:pt x="48" y="1097"/>
                  </a:cubicBezTo>
                  <a:cubicBezTo>
                    <a:pt x="79" y="1493"/>
                    <a:pt x="261" y="1888"/>
                    <a:pt x="595" y="2101"/>
                  </a:cubicBezTo>
                  <a:cubicBezTo>
                    <a:pt x="899" y="2344"/>
                    <a:pt x="1325" y="2404"/>
                    <a:pt x="1598" y="2678"/>
                  </a:cubicBezTo>
                  <a:cubicBezTo>
                    <a:pt x="1720" y="2800"/>
                    <a:pt x="1781" y="2952"/>
                    <a:pt x="1720" y="3104"/>
                  </a:cubicBezTo>
                  <a:cubicBezTo>
                    <a:pt x="1659" y="3134"/>
                    <a:pt x="1629" y="3164"/>
                    <a:pt x="1598" y="3164"/>
                  </a:cubicBezTo>
                  <a:lnTo>
                    <a:pt x="1568" y="3164"/>
                  </a:lnTo>
                  <a:cubicBezTo>
                    <a:pt x="1501" y="3131"/>
                    <a:pt x="1426" y="3107"/>
                    <a:pt x="1351" y="3107"/>
                  </a:cubicBezTo>
                  <a:cubicBezTo>
                    <a:pt x="1289" y="3107"/>
                    <a:pt x="1228" y="3123"/>
                    <a:pt x="1173" y="3164"/>
                  </a:cubicBezTo>
                  <a:cubicBezTo>
                    <a:pt x="1112" y="3256"/>
                    <a:pt x="1051" y="3438"/>
                    <a:pt x="1173" y="3560"/>
                  </a:cubicBezTo>
                  <a:cubicBezTo>
                    <a:pt x="1293" y="3653"/>
                    <a:pt x="1430" y="3699"/>
                    <a:pt x="1569" y="3699"/>
                  </a:cubicBezTo>
                  <a:cubicBezTo>
                    <a:pt x="1748" y="3699"/>
                    <a:pt x="1931" y="3622"/>
                    <a:pt x="2085" y="3468"/>
                  </a:cubicBezTo>
                  <a:cubicBezTo>
                    <a:pt x="2389" y="3134"/>
                    <a:pt x="2328" y="2708"/>
                    <a:pt x="2054" y="2374"/>
                  </a:cubicBezTo>
                  <a:cubicBezTo>
                    <a:pt x="1781" y="2040"/>
                    <a:pt x="1355" y="1949"/>
                    <a:pt x="1021" y="1736"/>
                  </a:cubicBezTo>
                  <a:cubicBezTo>
                    <a:pt x="747" y="1584"/>
                    <a:pt x="535" y="1280"/>
                    <a:pt x="595" y="946"/>
                  </a:cubicBezTo>
                  <a:cubicBezTo>
                    <a:pt x="666" y="711"/>
                    <a:pt x="881" y="530"/>
                    <a:pt x="1102" y="530"/>
                  </a:cubicBezTo>
                  <a:cubicBezTo>
                    <a:pt x="1167" y="530"/>
                    <a:pt x="1232" y="546"/>
                    <a:pt x="1295" y="581"/>
                  </a:cubicBezTo>
                  <a:cubicBezTo>
                    <a:pt x="1337" y="602"/>
                    <a:pt x="1379" y="611"/>
                    <a:pt x="1419" y="611"/>
                  </a:cubicBezTo>
                  <a:cubicBezTo>
                    <a:pt x="1664" y="611"/>
                    <a:pt x="1830" y="256"/>
                    <a:pt x="1568" y="125"/>
                  </a:cubicBezTo>
                  <a:cubicBezTo>
                    <a:pt x="1416" y="39"/>
                    <a:pt x="1256" y="1"/>
                    <a:pt x="10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39"/>
            <p:cNvSpPr/>
            <p:nvPr/>
          </p:nvSpPr>
          <p:spPr>
            <a:xfrm>
              <a:off x="4881825" y="4151775"/>
              <a:ext cx="47900" cy="44600"/>
            </a:xfrm>
            <a:custGeom>
              <a:avLst/>
              <a:gdLst/>
              <a:ahLst/>
              <a:cxnLst/>
              <a:rect l="l" t="t" r="r" b="b"/>
              <a:pathLst>
                <a:path w="1916" h="1784" extrusionOk="0">
                  <a:moveTo>
                    <a:pt x="781" y="622"/>
                  </a:moveTo>
                  <a:cubicBezTo>
                    <a:pt x="779" y="622"/>
                    <a:pt x="773" y="624"/>
                    <a:pt x="760" y="630"/>
                  </a:cubicBezTo>
                  <a:lnTo>
                    <a:pt x="730" y="630"/>
                  </a:lnTo>
                  <a:cubicBezTo>
                    <a:pt x="730" y="637"/>
                    <a:pt x="734" y="639"/>
                    <a:pt x="740" y="639"/>
                  </a:cubicBezTo>
                  <a:cubicBezTo>
                    <a:pt x="756" y="639"/>
                    <a:pt x="785" y="622"/>
                    <a:pt x="781" y="622"/>
                  </a:cubicBezTo>
                  <a:close/>
                  <a:moveTo>
                    <a:pt x="1098" y="1073"/>
                  </a:moveTo>
                  <a:cubicBezTo>
                    <a:pt x="1091" y="1073"/>
                    <a:pt x="1044" y="1086"/>
                    <a:pt x="1064" y="1086"/>
                  </a:cubicBezTo>
                  <a:cubicBezTo>
                    <a:pt x="1094" y="1076"/>
                    <a:pt x="1101" y="1073"/>
                    <a:pt x="1098" y="1073"/>
                  </a:cubicBezTo>
                  <a:close/>
                  <a:moveTo>
                    <a:pt x="1003" y="570"/>
                  </a:moveTo>
                  <a:cubicBezTo>
                    <a:pt x="1034" y="570"/>
                    <a:pt x="1034" y="600"/>
                    <a:pt x="1064" y="600"/>
                  </a:cubicBezTo>
                  <a:lnTo>
                    <a:pt x="1125" y="630"/>
                  </a:lnTo>
                  <a:lnTo>
                    <a:pt x="1155" y="661"/>
                  </a:lnTo>
                  <a:cubicBezTo>
                    <a:pt x="1155" y="661"/>
                    <a:pt x="1155" y="722"/>
                    <a:pt x="1186" y="722"/>
                  </a:cubicBezTo>
                  <a:cubicBezTo>
                    <a:pt x="1186" y="752"/>
                    <a:pt x="1216" y="782"/>
                    <a:pt x="1216" y="782"/>
                  </a:cubicBezTo>
                  <a:cubicBezTo>
                    <a:pt x="1216" y="788"/>
                    <a:pt x="1216" y="797"/>
                    <a:pt x="1216" y="813"/>
                  </a:cubicBezTo>
                  <a:lnTo>
                    <a:pt x="1216" y="874"/>
                  </a:lnTo>
                  <a:lnTo>
                    <a:pt x="1216" y="904"/>
                  </a:lnTo>
                  <a:lnTo>
                    <a:pt x="1216" y="934"/>
                  </a:lnTo>
                  <a:lnTo>
                    <a:pt x="1216" y="965"/>
                  </a:lnTo>
                  <a:lnTo>
                    <a:pt x="1186" y="1026"/>
                  </a:lnTo>
                  <a:lnTo>
                    <a:pt x="1155" y="1056"/>
                  </a:lnTo>
                  <a:cubicBezTo>
                    <a:pt x="1125" y="1056"/>
                    <a:pt x="1125" y="1086"/>
                    <a:pt x="1064" y="1086"/>
                  </a:cubicBezTo>
                  <a:lnTo>
                    <a:pt x="1034" y="1086"/>
                  </a:lnTo>
                  <a:cubicBezTo>
                    <a:pt x="1034" y="1086"/>
                    <a:pt x="1007" y="1100"/>
                    <a:pt x="971" y="1100"/>
                  </a:cubicBezTo>
                  <a:cubicBezTo>
                    <a:pt x="953" y="1100"/>
                    <a:pt x="932" y="1097"/>
                    <a:pt x="912" y="1086"/>
                  </a:cubicBezTo>
                  <a:lnTo>
                    <a:pt x="730" y="1086"/>
                  </a:lnTo>
                  <a:cubicBezTo>
                    <a:pt x="699" y="1086"/>
                    <a:pt x="669" y="1056"/>
                    <a:pt x="669" y="1056"/>
                  </a:cubicBezTo>
                  <a:cubicBezTo>
                    <a:pt x="628" y="1056"/>
                    <a:pt x="615" y="1043"/>
                    <a:pt x="628" y="1043"/>
                  </a:cubicBezTo>
                  <a:cubicBezTo>
                    <a:pt x="635" y="1043"/>
                    <a:pt x="649" y="1046"/>
                    <a:pt x="669" y="1056"/>
                  </a:cubicBezTo>
                  <a:lnTo>
                    <a:pt x="608" y="1026"/>
                  </a:lnTo>
                  <a:lnTo>
                    <a:pt x="578" y="965"/>
                  </a:lnTo>
                  <a:cubicBezTo>
                    <a:pt x="573" y="960"/>
                    <a:pt x="570" y="959"/>
                    <a:pt x="568" y="959"/>
                  </a:cubicBezTo>
                  <a:cubicBezTo>
                    <a:pt x="555" y="959"/>
                    <a:pt x="578" y="1026"/>
                    <a:pt x="578" y="1026"/>
                  </a:cubicBezTo>
                  <a:lnTo>
                    <a:pt x="547" y="935"/>
                  </a:lnTo>
                  <a:lnTo>
                    <a:pt x="547" y="935"/>
                  </a:lnTo>
                  <a:cubicBezTo>
                    <a:pt x="556" y="960"/>
                    <a:pt x="560" y="969"/>
                    <a:pt x="561" y="969"/>
                  </a:cubicBezTo>
                  <a:cubicBezTo>
                    <a:pt x="563" y="969"/>
                    <a:pt x="552" y="929"/>
                    <a:pt x="548" y="929"/>
                  </a:cubicBezTo>
                  <a:cubicBezTo>
                    <a:pt x="548" y="929"/>
                    <a:pt x="547" y="931"/>
                    <a:pt x="547" y="934"/>
                  </a:cubicBezTo>
                  <a:lnTo>
                    <a:pt x="547" y="904"/>
                  </a:lnTo>
                  <a:lnTo>
                    <a:pt x="547" y="874"/>
                  </a:lnTo>
                  <a:cubicBezTo>
                    <a:pt x="547" y="813"/>
                    <a:pt x="578" y="782"/>
                    <a:pt x="578" y="782"/>
                  </a:cubicBezTo>
                  <a:lnTo>
                    <a:pt x="608" y="752"/>
                  </a:lnTo>
                  <a:lnTo>
                    <a:pt x="669" y="722"/>
                  </a:lnTo>
                  <a:lnTo>
                    <a:pt x="730" y="630"/>
                  </a:lnTo>
                  <a:lnTo>
                    <a:pt x="760" y="600"/>
                  </a:lnTo>
                  <a:cubicBezTo>
                    <a:pt x="821" y="570"/>
                    <a:pt x="851" y="570"/>
                    <a:pt x="882" y="570"/>
                  </a:cubicBezTo>
                  <a:cubicBezTo>
                    <a:pt x="861" y="570"/>
                    <a:pt x="841" y="583"/>
                    <a:pt x="848" y="583"/>
                  </a:cubicBezTo>
                  <a:cubicBezTo>
                    <a:pt x="851" y="583"/>
                    <a:pt x="861" y="580"/>
                    <a:pt x="882" y="570"/>
                  </a:cubicBezTo>
                  <a:close/>
                  <a:moveTo>
                    <a:pt x="878" y="0"/>
                  </a:moveTo>
                  <a:cubicBezTo>
                    <a:pt x="820" y="0"/>
                    <a:pt x="760" y="7"/>
                    <a:pt x="699" y="23"/>
                  </a:cubicBezTo>
                  <a:cubicBezTo>
                    <a:pt x="628" y="37"/>
                    <a:pt x="570" y="78"/>
                    <a:pt x="532" y="130"/>
                  </a:cubicBezTo>
                  <a:lnTo>
                    <a:pt x="532" y="130"/>
                  </a:lnTo>
                  <a:cubicBezTo>
                    <a:pt x="412" y="186"/>
                    <a:pt x="302" y="259"/>
                    <a:pt x="243" y="357"/>
                  </a:cubicBezTo>
                  <a:cubicBezTo>
                    <a:pt x="91" y="509"/>
                    <a:pt x="0" y="722"/>
                    <a:pt x="0" y="934"/>
                  </a:cubicBezTo>
                  <a:cubicBezTo>
                    <a:pt x="0" y="1178"/>
                    <a:pt x="91" y="1360"/>
                    <a:pt x="243" y="1512"/>
                  </a:cubicBezTo>
                  <a:cubicBezTo>
                    <a:pt x="394" y="1700"/>
                    <a:pt x="650" y="1784"/>
                    <a:pt x="902" y="1784"/>
                  </a:cubicBezTo>
                  <a:cubicBezTo>
                    <a:pt x="1057" y="1784"/>
                    <a:pt x="1210" y="1752"/>
                    <a:pt x="1338" y="1694"/>
                  </a:cubicBezTo>
                  <a:cubicBezTo>
                    <a:pt x="1702" y="1542"/>
                    <a:pt x="1915" y="1086"/>
                    <a:pt x="1763" y="722"/>
                  </a:cubicBezTo>
                  <a:cubicBezTo>
                    <a:pt x="1694" y="529"/>
                    <a:pt x="1569" y="342"/>
                    <a:pt x="1408" y="207"/>
                  </a:cubicBezTo>
                  <a:lnTo>
                    <a:pt x="1408" y="207"/>
                  </a:lnTo>
                  <a:cubicBezTo>
                    <a:pt x="1389" y="181"/>
                    <a:pt x="1366" y="158"/>
                    <a:pt x="1338" y="144"/>
                  </a:cubicBezTo>
                  <a:cubicBezTo>
                    <a:pt x="1303" y="121"/>
                    <a:pt x="1267" y="103"/>
                    <a:pt x="1229" y="88"/>
                  </a:cubicBezTo>
                  <a:lnTo>
                    <a:pt x="1229" y="88"/>
                  </a:lnTo>
                  <a:cubicBezTo>
                    <a:pt x="1121" y="33"/>
                    <a:pt x="1003" y="0"/>
                    <a:pt x="87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10" name="Google Shape;910;p39"/>
          <p:cNvGrpSpPr/>
          <p:nvPr/>
        </p:nvGrpSpPr>
        <p:grpSpPr>
          <a:xfrm>
            <a:off x="2080725" y="2001025"/>
            <a:ext cx="284225" cy="259150"/>
            <a:chOff x="1780700" y="3908400"/>
            <a:chExt cx="284225" cy="259150"/>
          </a:xfrm>
        </p:grpSpPr>
        <p:sp>
          <p:nvSpPr>
            <p:cNvPr id="911" name="Google Shape;911;p39"/>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9"/>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13" name="Google Shape;913;p39"/>
          <p:cNvGrpSpPr/>
          <p:nvPr/>
        </p:nvGrpSpPr>
        <p:grpSpPr>
          <a:xfrm>
            <a:off x="7538550" y="3939875"/>
            <a:ext cx="284225" cy="259150"/>
            <a:chOff x="1780700" y="3908400"/>
            <a:chExt cx="284225" cy="259150"/>
          </a:xfrm>
        </p:grpSpPr>
        <p:sp>
          <p:nvSpPr>
            <p:cNvPr id="914" name="Google Shape;914;p39"/>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9"/>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803"/>
                                        </p:tgtEl>
                                        <p:attrNameLst>
                                          <p:attrName>style.visibility</p:attrName>
                                        </p:attrNameLst>
                                      </p:cBhvr>
                                      <p:to>
                                        <p:strVal val="visible"/>
                                      </p:to>
                                    </p:set>
                                    <p:animEffect transition="in" filter="barn(inVertical)">
                                      <p:cBhvr>
                                        <p:cTn id="7" dur="500"/>
                                        <p:tgtEl>
                                          <p:spTgt spid="80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803"/>
                                        </p:tgtEl>
                                        <p:attrNameLst>
                                          <p:attrName>ppt_x</p:attrName>
                                          <p:attrName>ppt_y</p:attrName>
                                        </p:attrNameLst>
                                      </p:cBhvr>
                                    </p:animMotion>
                                    <p:animRot by="1500000">
                                      <p:cBhvr>
                                        <p:cTn id="12" dur="125" fill="hold">
                                          <p:stCondLst>
                                            <p:cond delay="0"/>
                                          </p:stCondLst>
                                        </p:cTn>
                                        <p:tgtEl>
                                          <p:spTgt spid="803"/>
                                        </p:tgtEl>
                                        <p:attrNameLst>
                                          <p:attrName>r</p:attrName>
                                        </p:attrNameLst>
                                      </p:cBhvr>
                                    </p:animRot>
                                    <p:animRot by="-1500000">
                                      <p:cBhvr>
                                        <p:cTn id="13" dur="125" fill="hold">
                                          <p:stCondLst>
                                            <p:cond delay="125"/>
                                          </p:stCondLst>
                                        </p:cTn>
                                        <p:tgtEl>
                                          <p:spTgt spid="803"/>
                                        </p:tgtEl>
                                        <p:attrNameLst>
                                          <p:attrName>r</p:attrName>
                                        </p:attrNameLst>
                                      </p:cBhvr>
                                    </p:animRot>
                                    <p:animRot by="-1500000">
                                      <p:cBhvr>
                                        <p:cTn id="14" dur="125" fill="hold">
                                          <p:stCondLst>
                                            <p:cond delay="250"/>
                                          </p:stCondLst>
                                        </p:cTn>
                                        <p:tgtEl>
                                          <p:spTgt spid="803"/>
                                        </p:tgtEl>
                                        <p:attrNameLst>
                                          <p:attrName>r</p:attrName>
                                        </p:attrNameLst>
                                      </p:cBhvr>
                                    </p:animRot>
                                    <p:animRot by="1500000">
                                      <p:cBhvr>
                                        <p:cTn id="15" dur="125" fill="hold">
                                          <p:stCondLst>
                                            <p:cond delay="375"/>
                                          </p:stCondLst>
                                        </p:cTn>
                                        <p:tgtEl>
                                          <p:spTgt spid="8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p:bldP spid="80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1274" y="895812"/>
            <a:ext cx="7321176" cy="2308324"/>
          </a:xfrm>
          <a:prstGeom prst="rect">
            <a:avLst/>
          </a:prstGeom>
          <a:noFill/>
        </p:spPr>
        <p:txBody>
          <a:bodyPr wrap="square">
            <a:spAutoFit/>
          </a:bodyPr>
          <a:lstStyle/>
          <a:p>
            <a:pPr algn="l"/>
            <a:r>
              <a:rPr lang="vi-VN" sz="2400" b="1" i="0" dirty="0">
                <a:solidFill>
                  <a:srgbClr val="212529"/>
                </a:solidFill>
                <a:effectLst/>
                <a:highlight>
                  <a:srgbClr val="FFFFFF"/>
                </a:highlight>
                <a:latin typeface="+mj-lt"/>
              </a:rPr>
              <a:t>I. Thang PH:</a:t>
            </a:r>
            <a:endParaRPr lang="vi-VN" sz="2400" b="1" i="0" dirty="0">
              <a:solidFill>
                <a:srgbClr val="212529"/>
              </a:solidFill>
              <a:effectLst/>
              <a:highlight>
                <a:srgbClr val="FFFFFF"/>
              </a:highlight>
              <a:latin typeface="+mj-lt"/>
            </a:endParaRPr>
          </a:p>
          <a:p>
            <a:pPr algn="just"/>
            <a:r>
              <a:rPr lang="vi-VN" sz="2400" b="0" i="0" dirty="0">
                <a:solidFill>
                  <a:srgbClr val="212529"/>
                </a:solidFill>
                <a:effectLst/>
                <a:highlight>
                  <a:srgbClr val="FFFFFF"/>
                </a:highlight>
                <a:latin typeface="+mj-lt"/>
              </a:rPr>
              <a:t>- Như vậy, khi biết giá trị pH của dung dịch dựa vào thang pH, chúng ta không chỉ biết được dung dịch đó có tính acid, base hay trung tính mà còn biết được mức độ acid hoặc mức độ base của dung dịch.</a:t>
            </a:r>
            <a:endParaRPr lang="vi-VN" sz="2400" b="0" i="0" dirty="0">
              <a:solidFill>
                <a:srgbClr val="212529"/>
              </a:solidFill>
              <a:effectLst/>
              <a:highlight>
                <a:srgbClr val="FFFFFF"/>
              </a:highlight>
              <a:latin typeface="+mj-lt"/>
            </a:endParaRPr>
          </a:p>
          <a:p>
            <a:pPr marL="285750" indent="-285750" algn="just">
              <a:buFontTx/>
              <a:buChar char="-"/>
            </a:pPr>
            <a:endParaRPr lang="vi-VN" sz="2400" b="0" i="0" dirty="0">
              <a:solidFill>
                <a:srgbClr val="212529"/>
              </a:solidFill>
              <a:effectLst/>
              <a:highlight>
                <a:srgbClr val="FFFFFF"/>
              </a:highlight>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74839" y="2310217"/>
            <a:ext cx="1570514" cy="766232"/>
            <a:chOff x="589798" y="3930892"/>
            <a:chExt cx="2094018" cy="1021643"/>
          </a:xfrm>
        </p:grpSpPr>
        <p:sp>
          <p:nvSpPr>
            <p:cNvPr id="6" name="Freeform: Shape 5"/>
            <p:cNvSpPr/>
            <p:nvPr/>
          </p:nvSpPr>
          <p:spPr>
            <a:xfrm flipH="1">
              <a:off x="8304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6">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sp>
          <p:nvSpPr>
            <p:cNvPr id="7" name="Freeform: Shape 6"/>
            <p:cNvSpPr/>
            <p:nvPr/>
          </p:nvSpPr>
          <p:spPr>
            <a:xfrm flipH="1">
              <a:off x="5897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514298" y="3358246"/>
            <a:ext cx="1891595" cy="618463"/>
            <a:chOff x="4336607" y="3165500"/>
            <a:chExt cx="2522126" cy="824617"/>
          </a:xfrm>
        </p:grpSpPr>
        <p:sp>
          <p:nvSpPr>
            <p:cNvPr id="9" name="Rectangle: Rounded Corners 8"/>
            <p:cNvSpPr/>
            <p:nvPr/>
          </p:nvSpPr>
          <p:spPr>
            <a:xfrm>
              <a:off x="4360125" y="3165500"/>
              <a:ext cx="249860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36607" y="3254643"/>
              <a:ext cx="249860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chanh</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5755" y="1223291"/>
            <a:ext cx="1248681" cy="830997"/>
          </a:xfrm>
          <a:prstGeom prst="rect">
            <a:avLst/>
          </a:prstGeom>
        </p:spPr>
      </p:pic>
      <p:grpSp>
        <p:nvGrpSpPr>
          <p:cNvPr id="12" name="Group 11"/>
          <p:cNvGrpSpPr/>
          <p:nvPr/>
        </p:nvGrpSpPr>
        <p:grpSpPr>
          <a:xfrm>
            <a:off x="4749736" y="3358246"/>
            <a:ext cx="1587259" cy="618463"/>
            <a:chOff x="4889828" y="3165500"/>
            <a:chExt cx="2116345" cy="824617"/>
          </a:xfrm>
        </p:grpSpPr>
        <p:sp>
          <p:nvSpPr>
            <p:cNvPr id="13" name="Rectangle: Rounded Corners 12"/>
            <p:cNvSpPr/>
            <p:nvPr/>
          </p:nvSpPr>
          <p:spPr>
            <a:xfrm>
              <a:off x="4912155" y="3165500"/>
              <a:ext cx="209401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Xà phòng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758108" y="2310217"/>
            <a:ext cx="1570514" cy="766232"/>
            <a:chOff x="6711198" y="3930892"/>
            <a:chExt cx="2094018" cy="1021643"/>
          </a:xfrm>
        </p:grpSpPr>
        <p:sp>
          <p:nvSpPr>
            <p:cNvPr id="16" name="Freeform: Shape 15"/>
            <p:cNvSpPr/>
            <p:nvPr/>
          </p:nvSpPr>
          <p:spPr>
            <a:xfrm flipH="1">
              <a:off x="69518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5">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sp>
          <p:nvSpPr>
            <p:cNvPr id="17" name="Freeform: Shape 16"/>
            <p:cNvSpPr/>
            <p:nvPr/>
          </p:nvSpPr>
          <p:spPr>
            <a:xfrm flipH="1">
              <a:off x="67111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767" y="890565"/>
            <a:ext cx="1317197" cy="1353285"/>
          </a:xfrm>
          <a:prstGeom prst="rect">
            <a:avLst/>
          </a:prstGeom>
        </p:spPr>
      </p:pic>
      <p:grpSp>
        <p:nvGrpSpPr>
          <p:cNvPr id="19" name="Group 18"/>
          <p:cNvGrpSpPr/>
          <p:nvPr/>
        </p:nvGrpSpPr>
        <p:grpSpPr>
          <a:xfrm>
            <a:off x="2674023" y="2310217"/>
            <a:ext cx="1570514" cy="766232"/>
            <a:chOff x="3650498" y="3930892"/>
            <a:chExt cx="2094018" cy="1021643"/>
          </a:xfrm>
        </p:grpSpPr>
        <p:sp>
          <p:nvSpPr>
            <p:cNvPr id="20" name="Freeform: Shape 19"/>
            <p:cNvSpPr/>
            <p:nvPr/>
          </p:nvSpPr>
          <p:spPr>
            <a:xfrm flipH="1">
              <a:off x="38911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rgbClr val="D8E2D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sp>
          <p:nvSpPr>
            <p:cNvPr id="21" name="Freeform: Shape 20"/>
            <p:cNvSpPr/>
            <p:nvPr/>
          </p:nvSpPr>
          <p:spPr>
            <a:xfrm flipH="1">
              <a:off x="36504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2729314" y="3358246"/>
            <a:ext cx="1459933" cy="618463"/>
            <a:chOff x="4912155" y="3165500"/>
            <a:chExt cx="1946577" cy="824617"/>
          </a:xfrm>
        </p:grpSpPr>
        <p:sp>
          <p:nvSpPr>
            <p:cNvPr id="23" name="Rectangle: Rounded Corners 22"/>
            <p:cNvSpPr/>
            <p:nvPr/>
          </p:nvSpPr>
          <p:spPr>
            <a:xfrm>
              <a:off x="4912155" y="3165500"/>
              <a:ext cx="1946577"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4934480" y="3254643"/>
              <a:ext cx="1812764"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Giấm</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82" y="816032"/>
            <a:ext cx="1838196" cy="1409232"/>
          </a:xfrm>
          <a:prstGeom prst="rect">
            <a:avLst/>
          </a:prstGeom>
        </p:spPr>
      </p:pic>
      <p:grpSp>
        <p:nvGrpSpPr>
          <p:cNvPr id="26" name="Group 25"/>
          <p:cNvGrpSpPr/>
          <p:nvPr/>
        </p:nvGrpSpPr>
        <p:grpSpPr>
          <a:xfrm>
            <a:off x="6629330" y="3358246"/>
            <a:ext cx="2022950" cy="618463"/>
            <a:chOff x="4838434" y="3165500"/>
            <a:chExt cx="2697267" cy="824617"/>
          </a:xfrm>
        </p:grpSpPr>
        <p:sp>
          <p:nvSpPr>
            <p:cNvPr id="27" name="Rectangle: Rounded Corners 26"/>
            <p:cNvSpPr/>
            <p:nvPr/>
          </p:nvSpPr>
          <p:spPr>
            <a:xfrm>
              <a:off x="4912155" y="3165500"/>
              <a:ext cx="2571569"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4838434" y="3254643"/>
              <a:ext cx="269726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uống</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6855547" y="2310217"/>
            <a:ext cx="1570514" cy="766232"/>
            <a:chOff x="9344004" y="3930892"/>
            <a:chExt cx="2094018" cy="1021643"/>
          </a:xfrm>
        </p:grpSpPr>
        <p:sp>
          <p:nvSpPr>
            <p:cNvPr id="30" name="Freeform: Shape 29"/>
            <p:cNvSpPr/>
            <p:nvPr/>
          </p:nvSpPr>
          <p:spPr>
            <a:xfrm flipH="1">
              <a:off x="9584697"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sp>
          <p:nvSpPr>
            <p:cNvPr id="31" name="Freeform: Shape 30"/>
            <p:cNvSpPr/>
            <p:nvPr/>
          </p:nvSpPr>
          <p:spPr>
            <a:xfrm flipH="1">
              <a:off x="9344004"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latin typeface="Times New Roman" panose="02020603050405020304" pitchFamily="18" charset="0"/>
                <a:cs typeface="Times New Roman" panose="02020603050405020304" pitchFamily="18" charset="0"/>
              </a:endParaRPr>
            </a:p>
          </p:txBody>
        </p:sp>
      </p:grpSp>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2843" b="94060" l="6977" r="97674">
                        <a14:foregroundMark x1="57791" y1="17711" x2="63140" y2="77879"/>
                        <a14:foregroundMark x1="46977" y1="17055" x2="36047" y2="78426"/>
                        <a14:foregroundMark x1="36047" y1="78426" x2="41628" y2="84293"/>
                        <a14:foregroundMark x1="55698" y1="6924" x2="83023" y2="37464"/>
                        <a14:foregroundMark x1="83023" y1="37464" x2="83721" y2="70991"/>
                        <a14:foregroundMark x1="83721" y1="70991" x2="25465" y2="84293"/>
                        <a14:foregroundMark x1="57791" y1="88703" x2="18953" y2="88703"/>
                        <a14:foregroundMark x1="60000" y1="91071" x2="31977" y2="91071"/>
                        <a14:foregroundMark x1="83721" y1="92092" x2="46977" y2="92092"/>
                        <a14:foregroundMark x1="78256" y1="19752" x2="97209" y2="48469"/>
                        <a14:foregroundMark x1="97209" y1="48469" x2="95581" y2="51166"/>
                        <a14:foregroundMark x1="58837" y1="6560" x2="56744" y2="6232"/>
                        <a14:foregroundMark x1="60000" y1="6560" x2="68605" y2="5904"/>
                        <a14:foregroundMark x1="50233" y1="4883" x2="40581" y2="7908"/>
                        <a14:foregroundMark x1="62093" y1="3207" x2="17209" y2="27879"/>
                        <a14:foregroundMark x1="17209" y1="27879" x2="10116" y2="89905"/>
                        <a14:foregroundMark x1="10116" y1="89905" x2="7093" y2="89359"/>
                        <a14:foregroundMark x1="50233" y1="5211" x2="17907" y2="7580"/>
                        <a14:foregroundMark x1="63140" y1="5211" x2="27558" y2="5576"/>
                        <a14:foregroundMark x1="73953" y1="5211" x2="79419" y2="2843"/>
                        <a14:foregroundMark x1="46977" y1="94096" x2="77209" y2="93440"/>
                        <a14:foregroundMark x1="73953" y1="93440" x2="11395" y2="93076"/>
                        <a14:foregroundMark x1="8256" y1="81268" x2="90116" y2="90926"/>
                        <a14:foregroundMark x1="90116" y1="90926" x2="80465" y2="92748"/>
                        <a14:foregroundMark x1="97674" y1="90707" x2="86860" y2="90707"/>
                      </a14:backgroundRemoval>
                    </a14:imgEffect>
                  </a14:imgLayer>
                </a14:imgProps>
              </a:ext>
              <a:ext uri="{28A0092B-C50C-407E-A947-70E740481C1C}">
                <a14:useLocalDpi xmlns:a14="http://schemas.microsoft.com/office/drawing/2010/main" val="0"/>
              </a:ext>
            </a:extLst>
          </a:blip>
          <a:stretch>
            <a:fillRect/>
          </a:stretch>
        </p:blipFill>
        <p:spPr>
          <a:xfrm>
            <a:off x="7419970" y="877439"/>
            <a:ext cx="441669" cy="1409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42942" y="2427175"/>
            <a:ext cx="1570514" cy="766232"/>
            <a:chOff x="589798" y="3930892"/>
            <a:chExt cx="2094018" cy="1021643"/>
          </a:xfrm>
        </p:grpSpPr>
        <p:sp>
          <p:nvSpPr>
            <p:cNvPr id="6" name="Freeform: Shape 5"/>
            <p:cNvSpPr/>
            <p:nvPr/>
          </p:nvSpPr>
          <p:spPr>
            <a:xfrm flipH="1">
              <a:off x="8304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6">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 name="Freeform: Shape 6"/>
            <p:cNvSpPr/>
            <p:nvPr/>
          </p:nvSpPr>
          <p:spPr>
            <a:xfrm flipH="1">
              <a:off x="5897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82401" y="3475204"/>
            <a:ext cx="1891595" cy="618463"/>
            <a:chOff x="4336607" y="3165500"/>
            <a:chExt cx="2522126" cy="824617"/>
          </a:xfrm>
        </p:grpSpPr>
        <p:sp>
          <p:nvSpPr>
            <p:cNvPr id="9" name="Rectangle: Rounded Corners 8"/>
            <p:cNvSpPr/>
            <p:nvPr/>
          </p:nvSpPr>
          <p:spPr>
            <a:xfrm>
              <a:off x="4360125" y="3165500"/>
              <a:ext cx="249860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36607" y="3254643"/>
              <a:ext cx="249860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chanh</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717839" y="3475204"/>
            <a:ext cx="1587259" cy="618463"/>
            <a:chOff x="4889828" y="3165500"/>
            <a:chExt cx="2116345" cy="824617"/>
          </a:xfrm>
        </p:grpSpPr>
        <p:sp>
          <p:nvSpPr>
            <p:cNvPr id="12" name="Rectangle: Rounded Corners 11"/>
            <p:cNvSpPr/>
            <p:nvPr/>
          </p:nvSpPr>
          <p:spPr>
            <a:xfrm>
              <a:off x="4912155" y="3165500"/>
              <a:ext cx="209401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Xà phòng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726211" y="2427175"/>
            <a:ext cx="1570514" cy="766232"/>
            <a:chOff x="6711198" y="3930892"/>
            <a:chExt cx="2094018" cy="1021643"/>
          </a:xfrm>
        </p:grpSpPr>
        <p:sp>
          <p:nvSpPr>
            <p:cNvPr id="15" name="Freeform: Shape 14"/>
            <p:cNvSpPr/>
            <p:nvPr/>
          </p:nvSpPr>
          <p:spPr>
            <a:xfrm flipH="1">
              <a:off x="69518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5">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6" name="Freeform: Shape 15"/>
            <p:cNvSpPr/>
            <p:nvPr/>
          </p:nvSpPr>
          <p:spPr>
            <a:xfrm flipH="1">
              <a:off x="67111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2642126" y="2427175"/>
            <a:ext cx="1570514" cy="766232"/>
            <a:chOff x="3650498" y="3930892"/>
            <a:chExt cx="2094018" cy="1021643"/>
          </a:xfrm>
        </p:grpSpPr>
        <p:sp>
          <p:nvSpPr>
            <p:cNvPr id="18" name="Freeform: Shape 17"/>
            <p:cNvSpPr/>
            <p:nvPr/>
          </p:nvSpPr>
          <p:spPr>
            <a:xfrm flipH="1">
              <a:off x="38911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rgbClr val="D8E2D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9" name="Freeform: Shape 18"/>
            <p:cNvSpPr/>
            <p:nvPr/>
          </p:nvSpPr>
          <p:spPr>
            <a:xfrm flipH="1">
              <a:off x="36504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2697417" y="3475204"/>
            <a:ext cx="1459933" cy="618463"/>
            <a:chOff x="4912155" y="3165500"/>
            <a:chExt cx="1946577" cy="824617"/>
          </a:xfrm>
        </p:grpSpPr>
        <p:sp>
          <p:nvSpPr>
            <p:cNvPr id="21" name="Rectangle: Rounded Corners 20"/>
            <p:cNvSpPr/>
            <p:nvPr/>
          </p:nvSpPr>
          <p:spPr>
            <a:xfrm>
              <a:off x="4912155" y="3165500"/>
              <a:ext cx="1946577"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934480" y="3254643"/>
              <a:ext cx="1812764"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Giấm</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6597433" y="3475204"/>
            <a:ext cx="2022950" cy="618463"/>
            <a:chOff x="4838434" y="3165500"/>
            <a:chExt cx="2697267" cy="824617"/>
          </a:xfrm>
        </p:grpSpPr>
        <p:sp>
          <p:nvSpPr>
            <p:cNvPr id="24" name="Rectangle: Rounded Corners 23"/>
            <p:cNvSpPr/>
            <p:nvPr/>
          </p:nvSpPr>
          <p:spPr>
            <a:xfrm>
              <a:off x="4912155" y="3165500"/>
              <a:ext cx="2571569"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838434" y="3254643"/>
              <a:ext cx="269726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uống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6823650" y="2427175"/>
            <a:ext cx="1570514" cy="766232"/>
            <a:chOff x="9344004" y="3930892"/>
            <a:chExt cx="2094018" cy="1021643"/>
          </a:xfrm>
        </p:grpSpPr>
        <p:sp>
          <p:nvSpPr>
            <p:cNvPr id="27" name="Freeform: Shape 26"/>
            <p:cNvSpPr/>
            <p:nvPr/>
          </p:nvSpPr>
          <p:spPr>
            <a:xfrm flipH="1">
              <a:off x="9584697"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8" name="Freeform: Shape 27"/>
            <p:cNvSpPr/>
            <p:nvPr/>
          </p:nvSpPr>
          <p:spPr>
            <a:xfrm flipH="1">
              <a:off x="9344004"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sp>
        <p:nvSpPr>
          <p:cNvPr id="29" name="Rectangle: Rounded Corners 28"/>
          <p:cNvSpPr/>
          <p:nvPr/>
        </p:nvSpPr>
        <p:spPr>
          <a:xfrm>
            <a:off x="1159641" y="946448"/>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0" name="Rectangle: Rounded Corners 29"/>
          <p:cNvSpPr/>
          <p:nvPr/>
        </p:nvSpPr>
        <p:spPr>
          <a:xfrm>
            <a:off x="3207883" y="879591"/>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1" name="Rectangle: Rounded Corners 30"/>
          <p:cNvSpPr/>
          <p:nvPr/>
        </p:nvSpPr>
        <p:spPr>
          <a:xfrm>
            <a:off x="5291968" y="946448"/>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2" name="Rectangle: Rounded Corners 31"/>
          <p:cNvSpPr/>
          <p:nvPr/>
        </p:nvSpPr>
        <p:spPr>
          <a:xfrm>
            <a:off x="7412064" y="946448"/>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p:cNvSpPr/>
          <p:nvPr/>
        </p:nvSpPr>
        <p:spPr>
          <a:xfrm>
            <a:off x="1223436" y="1420183"/>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0" name="Rectangle: Rounded Corners 29"/>
          <p:cNvSpPr/>
          <p:nvPr/>
        </p:nvSpPr>
        <p:spPr>
          <a:xfrm>
            <a:off x="3271678" y="1353326"/>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1" name="Rectangle: Rounded Corners 30"/>
          <p:cNvSpPr/>
          <p:nvPr/>
        </p:nvSpPr>
        <p:spPr>
          <a:xfrm>
            <a:off x="5355763" y="1420183"/>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2" name="Rectangle: Rounded Corners 31"/>
          <p:cNvSpPr/>
          <p:nvPr/>
        </p:nvSpPr>
        <p:spPr>
          <a:xfrm>
            <a:off x="7475859" y="1420183"/>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grpSp>
        <p:nvGrpSpPr>
          <p:cNvPr id="5" name="Group 4"/>
          <p:cNvGrpSpPr/>
          <p:nvPr/>
        </p:nvGrpSpPr>
        <p:grpSpPr>
          <a:xfrm>
            <a:off x="706737" y="1969975"/>
            <a:ext cx="1570514" cy="766232"/>
            <a:chOff x="589798" y="3930892"/>
            <a:chExt cx="2094018" cy="1021643"/>
          </a:xfrm>
        </p:grpSpPr>
        <p:sp>
          <p:nvSpPr>
            <p:cNvPr id="6" name="Freeform: Shape 5"/>
            <p:cNvSpPr/>
            <p:nvPr/>
          </p:nvSpPr>
          <p:spPr>
            <a:xfrm flipH="1">
              <a:off x="8304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6">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 name="Freeform: Shape 6"/>
            <p:cNvSpPr/>
            <p:nvPr/>
          </p:nvSpPr>
          <p:spPr>
            <a:xfrm flipH="1">
              <a:off x="5897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546196" y="3018004"/>
            <a:ext cx="1891595" cy="618463"/>
            <a:chOff x="4336607" y="3165500"/>
            <a:chExt cx="2522126" cy="824617"/>
          </a:xfrm>
        </p:grpSpPr>
        <p:sp>
          <p:nvSpPr>
            <p:cNvPr id="9" name="Rectangle: Rounded Corners 8"/>
            <p:cNvSpPr/>
            <p:nvPr/>
          </p:nvSpPr>
          <p:spPr>
            <a:xfrm>
              <a:off x="4360125" y="3165500"/>
              <a:ext cx="249860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36607" y="3254643"/>
              <a:ext cx="249860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chanh</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781634" y="3018004"/>
            <a:ext cx="1587259" cy="618463"/>
            <a:chOff x="4889828" y="3165500"/>
            <a:chExt cx="2116345" cy="824617"/>
          </a:xfrm>
        </p:grpSpPr>
        <p:sp>
          <p:nvSpPr>
            <p:cNvPr id="12" name="Rectangle: Rounded Corners 11"/>
            <p:cNvSpPr/>
            <p:nvPr/>
          </p:nvSpPr>
          <p:spPr>
            <a:xfrm>
              <a:off x="4912155" y="3165500"/>
              <a:ext cx="209401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Xà phòng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790006" y="1969975"/>
            <a:ext cx="1570514" cy="766232"/>
            <a:chOff x="6711198" y="3930892"/>
            <a:chExt cx="2094018" cy="1021643"/>
          </a:xfrm>
        </p:grpSpPr>
        <p:sp>
          <p:nvSpPr>
            <p:cNvPr id="15" name="Freeform: Shape 14"/>
            <p:cNvSpPr/>
            <p:nvPr/>
          </p:nvSpPr>
          <p:spPr>
            <a:xfrm flipH="1">
              <a:off x="69518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5">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6" name="Freeform: Shape 15"/>
            <p:cNvSpPr/>
            <p:nvPr/>
          </p:nvSpPr>
          <p:spPr>
            <a:xfrm flipH="1">
              <a:off x="67111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2705921" y="1969975"/>
            <a:ext cx="1570514" cy="766232"/>
            <a:chOff x="3650498" y="3930892"/>
            <a:chExt cx="2094018" cy="1021643"/>
          </a:xfrm>
        </p:grpSpPr>
        <p:sp>
          <p:nvSpPr>
            <p:cNvPr id="18" name="Freeform: Shape 17"/>
            <p:cNvSpPr/>
            <p:nvPr/>
          </p:nvSpPr>
          <p:spPr>
            <a:xfrm flipH="1">
              <a:off x="38911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rgbClr val="D8E2D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9" name="Freeform: Shape 18"/>
            <p:cNvSpPr/>
            <p:nvPr/>
          </p:nvSpPr>
          <p:spPr>
            <a:xfrm flipH="1">
              <a:off x="36504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2761212" y="3018004"/>
            <a:ext cx="1459933" cy="618463"/>
            <a:chOff x="4912155" y="3165500"/>
            <a:chExt cx="1946577" cy="824617"/>
          </a:xfrm>
        </p:grpSpPr>
        <p:sp>
          <p:nvSpPr>
            <p:cNvPr id="21" name="Rectangle: Rounded Corners 20"/>
            <p:cNvSpPr/>
            <p:nvPr/>
          </p:nvSpPr>
          <p:spPr>
            <a:xfrm>
              <a:off x="4912155" y="3165500"/>
              <a:ext cx="1946577"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934480" y="3254643"/>
              <a:ext cx="1812764"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Giấm</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6661228" y="3018004"/>
            <a:ext cx="2022950" cy="618463"/>
            <a:chOff x="4838434" y="3165500"/>
            <a:chExt cx="2697267" cy="824617"/>
          </a:xfrm>
        </p:grpSpPr>
        <p:sp>
          <p:nvSpPr>
            <p:cNvPr id="24" name="Rectangle: Rounded Corners 23"/>
            <p:cNvSpPr/>
            <p:nvPr/>
          </p:nvSpPr>
          <p:spPr>
            <a:xfrm>
              <a:off x="4912155" y="3165500"/>
              <a:ext cx="2571569"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838434" y="3254643"/>
              <a:ext cx="269726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uống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6887445" y="1969975"/>
            <a:ext cx="1570514" cy="766232"/>
            <a:chOff x="9344004" y="3930892"/>
            <a:chExt cx="2094018" cy="1021643"/>
          </a:xfrm>
        </p:grpSpPr>
        <p:sp>
          <p:nvSpPr>
            <p:cNvPr id="27" name="Freeform: Shape 26"/>
            <p:cNvSpPr/>
            <p:nvPr/>
          </p:nvSpPr>
          <p:spPr>
            <a:xfrm flipH="1">
              <a:off x="9584697"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8" name="Freeform: Shape 27"/>
            <p:cNvSpPr/>
            <p:nvPr/>
          </p:nvSpPr>
          <p:spPr>
            <a:xfrm flipH="1">
              <a:off x="9344004"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53574" y="2374012"/>
            <a:ext cx="1570514" cy="766232"/>
            <a:chOff x="589798" y="3930892"/>
            <a:chExt cx="2094018" cy="1021643"/>
          </a:xfrm>
        </p:grpSpPr>
        <p:sp>
          <p:nvSpPr>
            <p:cNvPr id="6" name="Freeform: Shape 5"/>
            <p:cNvSpPr/>
            <p:nvPr/>
          </p:nvSpPr>
          <p:spPr>
            <a:xfrm flipH="1">
              <a:off x="8304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6">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 name="Freeform: Shape 6"/>
            <p:cNvSpPr/>
            <p:nvPr/>
          </p:nvSpPr>
          <p:spPr>
            <a:xfrm flipH="1">
              <a:off x="5897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93033" y="3422041"/>
            <a:ext cx="1891595" cy="618463"/>
            <a:chOff x="4336607" y="3165500"/>
            <a:chExt cx="2522126" cy="824617"/>
          </a:xfrm>
        </p:grpSpPr>
        <p:sp>
          <p:nvSpPr>
            <p:cNvPr id="9" name="Rectangle: Rounded Corners 8"/>
            <p:cNvSpPr/>
            <p:nvPr/>
          </p:nvSpPr>
          <p:spPr>
            <a:xfrm>
              <a:off x="4360125" y="3165500"/>
              <a:ext cx="249860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36607" y="3254643"/>
              <a:ext cx="249860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chanh</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728471" y="3422041"/>
            <a:ext cx="1587259" cy="618463"/>
            <a:chOff x="4889828" y="3165500"/>
            <a:chExt cx="2116345" cy="824617"/>
          </a:xfrm>
        </p:grpSpPr>
        <p:sp>
          <p:nvSpPr>
            <p:cNvPr id="12" name="Rectangle: Rounded Corners 11"/>
            <p:cNvSpPr/>
            <p:nvPr/>
          </p:nvSpPr>
          <p:spPr>
            <a:xfrm>
              <a:off x="4912155" y="3165500"/>
              <a:ext cx="209401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Xà phòng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736843" y="2374012"/>
            <a:ext cx="1570514" cy="766232"/>
            <a:chOff x="6711198" y="3930892"/>
            <a:chExt cx="2094018" cy="1021643"/>
          </a:xfrm>
        </p:grpSpPr>
        <p:sp>
          <p:nvSpPr>
            <p:cNvPr id="15" name="Freeform: Shape 14"/>
            <p:cNvSpPr/>
            <p:nvPr/>
          </p:nvSpPr>
          <p:spPr>
            <a:xfrm flipH="1">
              <a:off x="69518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5">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6" name="Freeform: Shape 15"/>
            <p:cNvSpPr/>
            <p:nvPr/>
          </p:nvSpPr>
          <p:spPr>
            <a:xfrm flipH="1">
              <a:off x="67111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2652758" y="2374012"/>
            <a:ext cx="1570514" cy="766232"/>
            <a:chOff x="3650498" y="3930892"/>
            <a:chExt cx="2094018" cy="1021643"/>
          </a:xfrm>
        </p:grpSpPr>
        <p:sp>
          <p:nvSpPr>
            <p:cNvPr id="18" name="Freeform: Shape 17"/>
            <p:cNvSpPr/>
            <p:nvPr/>
          </p:nvSpPr>
          <p:spPr>
            <a:xfrm flipH="1">
              <a:off x="38911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rgbClr val="D8E2D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19" name="Freeform: Shape 18"/>
            <p:cNvSpPr/>
            <p:nvPr/>
          </p:nvSpPr>
          <p:spPr>
            <a:xfrm flipH="1">
              <a:off x="36504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2708049" y="3422041"/>
            <a:ext cx="1459933" cy="618463"/>
            <a:chOff x="4912155" y="3165500"/>
            <a:chExt cx="1946577" cy="824617"/>
          </a:xfrm>
        </p:grpSpPr>
        <p:sp>
          <p:nvSpPr>
            <p:cNvPr id="21" name="Rectangle: Rounded Corners 20"/>
            <p:cNvSpPr/>
            <p:nvPr/>
          </p:nvSpPr>
          <p:spPr>
            <a:xfrm>
              <a:off x="4912155" y="3165500"/>
              <a:ext cx="1946577"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934480" y="3254643"/>
              <a:ext cx="1812764"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Giấm</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6608065" y="3422041"/>
            <a:ext cx="2022950" cy="618463"/>
            <a:chOff x="4838434" y="3165500"/>
            <a:chExt cx="2697267" cy="824617"/>
          </a:xfrm>
        </p:grpSpPr>
        <p:sp>
          <p:nvSpPr>
            <p:cNvPr id="24" name="Rectangle: Rounded Corners 23"/>
            <p:cNvSpPr/>
            <p:nvPr/>
          </p:nvSpPr>
          <p:spPr>
            <a:xfrm>
              <a:off x="4912155" y="3165500"/>
              <a:ext cx="2571569"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838434" y="3254643"/>
              <a:ext cx="269726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uống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6834282" y="2374012"/>
            <a:ext cx="1570514" cy="766232"/>
            <a:chOff x="9344004" y="3930892"/>
            <a:chExt cx="2094018" cy="1021643"/>
          </a:xfrm>
        </p:grpSpPr>
        <p:sp>
          <p:nvSpPr>
            <p:cNvPr id="27" name="Freeform: Shape 26"/>
            <p:cNvSpPr/>
            <p:nvPr/>
          </p:nvSpPr>
          <p:spPr>
            <a:xfrm flipH="1">
              <a:off x="9584697"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28" name="Freeform: Shape 27"/>
            <p:cNvSpPr/>
            <p:nvPr/>
          </p:nvSpPr>
          <p:spPr>
            <a:xfrm flipH="1">
              <a:off x="9344004"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sp>
        <p:nvSpPr>
          <p:cNvPr id="33" name="Rectangle: Rounded Corners 32"/>
          <p:cNvSpPr/>
          <p:nvPr/>
        </p:nvSpPr>
        <p:spPr>
          <a:xfrm>
            <a:off x="1241011" y="931719"/>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4" name="Rectangle: Rounded Corners 33"/>
          <p:cNvSpPr/>
          <p:nvPr/>
        </p:nvSpPr>
        <p:spPr>
          <a:xfrm>
            <a:off x="3251993" y="919806"/>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5" name="Rectangle: Rounded Corners 34"/>
          <p:cNvSpPr/>
          <p:nvPr/>
        </p:nvSpPr>
        <p:spPr>
          <a:xfrm>
            <a:off x="5262974" y="931719"/>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6" name="Rectangle: Rounded Corners 35"/>
          <p:cNvSpPr/>
          <p:nvPr/>
        </p:nvSpPr>
        <p:spPr>
          <a:xfrm>
            <a:off x="7289794" y="916942"/>
            <a:ext cx="438998" cy="1228097"/>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7" name="Rectangle: Rounded Corners 36"/>
          <p:cNvSpPr/>
          <p:nvPr/>
        </p:nvSpPr>
        <p:spPr>
          <a:xfrm>
            <a:off x="1241011" y="1947619"/>
            <a:ext cx="438998" cy="209333"/>
          </a:xfrm>
          <a:prstGeom prst="roundRect">
            <a:avLst/>
          </a:prstGeom>
          <a:solidFill>
            <a:srgbClr val="F842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8" name="Rectangle: Rounded Corners 37"/>
          <p:cNvSpPr/>
          <p:nvPr/>
        </p:nvSpPr>
        <p:spPr>
          <a:xfrm>
            <a:off x="3251992" y="1935706"/>
            <a:ext cx="438998" cy="209333"/>
          </a:xfrm>
          <a:prstGeom prst="roundRect">
            <a:avLst/>
          </a:prstGeom>
          <a:solidFill>
            <a:srgbClr val="F965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
        <p:nvSpPr>
          <p:cNvPr id="39" name="Rectangle: Rounded Corners 38"/>
          <p:cNvSpPr/>
          <p:nvPr/>
        </p:nvSpPr>
        <p:spPr>
          <a:xfrm>
            <a:off x="5271377" y="1947619"/>
            <a:ext cx="438998" cy="209333"/>
          </a:xfrm>
          <a:prstGeom prst="roundRect">
            <a:avLst/>
          </a:prstGeom>
          <a:solidFill>
            <a:srgbClr val="4139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14662" y="2087444"/>
            <a:ext cx="1570514" cy="766232"/>
            <a:chOff x="589798" y="3930892"/>
            <a:chExt cx="2094018" cy="1021643"/>
          </a:xfrm>
        </p:grpSpPr>
        <p:sp>
          <p:nvSpPr>
            <p:cNvPr id="30" name="Freeform: Shape 29"/>
            <p:cNvSpPr/>
            <p:nvPr/>
          </p:nvSpPr>
          <p:spPr>
            <a:xfrm flipH="1">
              <a:off x="8304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6">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31" name="Freeform: Shape 30"/>
            <p:cNvSpPr/>
            <p:nvPr/>
          </p:nvSpPr>
          <p:spPr>
            <a:xfrm flipH="1">
              <a:off x="5897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454121" y="3135473"/>
            <a:ext cx="1891595" cy="618463"/>
            <a:chOff x="4336607" y="3165500"/>
            <a:chExt cx="2522126" cy="824617"/>
          </a:xfrm>
        </p:grpSpPr>
        <p:sp>
          <p:nvSpPr>
            <p:cNvPr id="40" name="Rectangle: Rounded Corners 39"/>
            <p:cNvSpPr/>
            <p:nvPr/>
          </p:nvSpPr>
          <p:spPr>
            <a:xfrm>
              <a:off x="4360125" y="3165500"/>
              <a:ext cx="249860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336607" y="3254643"/>
              <a:ext cx="249860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chanh</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2631492" y="2094907"/>
            <a:ext cx="1570514" cy="766232"/>
            <a:chOff x="3650498" y="3930892"/>
            <a:chExt cx="2094018" cy="1021643"/>
          </a:xfrm>
        </p:grpSpPr>
        <p:sp>
          <p:nvSpPr>
            <p:cNvPr id="43" name="Freeform: Shape 42"/>
            <p:cNvSpPr/>
            <p:nvPr/>
          </p:nvSpPr>
          <p:spPr>
            <a:xfrm flipH="1">
              <a:off x="38911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rgbClr val="D8E2D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4" name="Freeform: Shape 43"/>
            <p:cNvSpPr/>
            <p:nvPr/>
          </p:nvSpPr>
          <p:spPr>
            <a:xfrm flipH="1">
              <a:off x="36504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2631493" y="3142936"/>
            <a:ext cx="1515224" cy="618463"/>
            <a:chOff x="4838434" y="3165500"/>
            <a:chExt cx="2020298" cy="824617"/>
          </a:xfrm>
        </p:grpSpPr>
        <p:sp>
          <p:nvSpPr>
            <p:cNvPr id="46" name="Rectangle: Rounded Corners 45"/>
            <p:cNvSpPr/>
            <p:nvPr/>
          </p:nvSpPr>
          <p:spPr>
            <a:xfrm>
              <a:off x="4912155" y="3165500"/>
              <a:ext cx="1946577"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4838434" y="3254643"/>
              <a:ext cx="190881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Giấm</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48" name="Rectangle: Rounded Corners 47"/>
          <p:cNvSpPr/>
          <p:nvPr/>
        </p:nvSpPr>
        <p:spPr>
          <a:xfrm>
            <a:off x="1158675" y="687489"/>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9" name="Rectangle: Rounded Corners 48"/>
          <p:cNvSpPr/>
          <p:nvPr/>
        </p:nvSpPr>
        <p:spPr>
          <a:xfrm>
            <a:off x="3184324" y="694952"/>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1158675" y="1703389"/>
            <a:ext cx="438998" cy="209333"/>
          </a:xfrm>
          <a:prstGeom prst="roundRect">
            <a:avLst/>
          </a:prstGeom>
          <a:solidFill>
            <a:srgbClr val="F842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51" name="Rectangle: Rounded Corners 50"/>
          <p:cNvSpPr/>
          <p:nvPr/>
        </p:nvSpPr>
        <p:spPr>
          <a:xfrm>
            <a:off x="3184323" y="1710852"/>
            <a:ext cx="438998" cy="209333"/>
          </a:xfrm>
          <a:prstGeom prst="roundRect">
            <a:avLst/>
          </a:prstGeom>
          <a:solidFill>
            <a:srgbClr val="F965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660234" y="3804456"/>
            <a:ext cx="3040560" cy="741933"/>
            <a:chOff x="3282157" y="5906358"/>
            <a:chExt cx="4054080" cy="989244"/>
          </a:xfrm>
        </p:grpSpPr>
        <p:grpSp>
          <p:nvGrpSpPr>
            <p:cNvPr id="53" name="Group 52"/>
            <p:cNvGrpSpPr/>
            <p:nvPr/>
          </p:nvGrpSpPr>
          <p:grpSpPr>
            <a:xfrm>
              <a:off x="3282157" y="6114552"/>
              <a:ext cx="4054080" cy="781050"/>
              <a:chOff x="4457700" y="6648451"/>
              <a:chExt cx="4054080" cy="781050"/>
            </a:xfrm>
          </p:grpSpPr>
          <p:sp>
            <p:nvSpPr>
              <p:cNvPr id="56" name="Rectangle: Rounded Corners 55"/>
              <p:cNvSpPr/>
              <p:nvPr/>
            </p:nvSpPr>
            <p:spPr>
              <a:xfrm>
                <a:off x="4457700" y="6648451"/>
                <a:ext cx="4054080" cy="781050"/>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4813791" y="6715811"/>
                <a:ext cx="3286464"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acid</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4" name="Isosceles Triangle 53"/>
            <p:cNvSpPr/>
            <p:nvPr/>
          </p:nvSpPr>
          <p:spPr>
            <a:xfrm>
              <a:off x="3796453" y="5906358"/>
              <a:ext cx="681680" cy="352923"/>
            </a:xfrm>
            <a:prstGeom prst="triangl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sp>
          <p:nvSpPr>
            <p:cNvPr id="55" name="Isosceles Triangle 54"/>
            <p:cNvSpPr/>
            <p:nvPr/>
          </p:nvSpPr>
          <p:spPr>
            <a:xfrm>
              <a:off x="6448795" y="5938090"/>
              <a:ext cx="681680" cy="352923"/>
            </a:xfrm>
            <a:prstGeom prst="triangl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4842673" y="3485836"/>
            <a:ext cx="1587259" cy="618463"/>
            <a:chOff x="4889828" y="3165500"/>
            <a:chExt cx="2116345" cy="824617"/>
          </a:xfrm>
        </p:grpSpPr>
        <p:sp>
          <p:nvSpPr>
            <p:cNvPr id="59" name="Rectangle: Rounded Corners 58"/>
            <p:cNvSpPr/>
            <p:nvPr/>
          </p:nvSpPr>
          <p:spPr>
            <a:xfrm>
              <a:off x="4912155" y="3165500"/>
              <a:ext cx="2094018"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Xà phòng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61" name="Group 60"/>
          <p:cNvGrpSpPr/>
          <p:nvPr/>
        </p:nvGrpSpPr>
        <p:grpSpPr>
          <a:xfrm>
            <a:off x="4851045" y="2437807"/>
            <a:ext cx="1570514" cy="766232"/>
            <a:chOff x="6711198" y="3930892"/>
            <a:chExt cx="2094018" cy="1021643"/>
          </a:xfrm>
        </p:grpSpPr>
        <p:sp>
          <p:nvSpPr>
            <p:cNvPr id="62" name="Freeform: Shape 61"/>
            <p:cNvSpPr/>
            <p:nvPr/>
          </p:nvSpPr>
          <p:spPr>
            <a:xfrm flipH="1">
              <a:off x="69518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5">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3" name="Freeform: Shape 62"/>
            <p:cNvSpPr/>
            <p:nvPr/>
          </p:nvSpPr>
          <p:spPr>
            <a:xfrm flipH="1">
              <a:off x="67111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6641627" y="3495224"/>
            <a:ext cx="2022950" cy="618463"/>
            <a:chOff x="4838434" y="3165500"/>
            <a:chExt cx="2697267" cy="824617"/>
          </a:xfrm>
        </p:grpSpPr>
        <p:sp>
          <p:nvSpPr>
            <p:cNvPr id="65" name="Rectangle: Rounded Corners 64"/>
            <p:cNvSpPr/>
            <p:nvPr/>
          </p:nvSpPr>
          <p:spPr>
            <a:xfrm>
              <a:off x="4912155" y="3165500"/>
              <a:ext cx="2571569"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4838434" y="3254643"/>
              <a:ext cx="269726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uống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67" name="Group 66"/>
          <p:cNvGrpSpPr/>
          <p:nvPr/>
        </p:nvGrpSpPr>
        <p:grpSpPr>
          <a:xfrm>
            <a:off x="6867844" y="2447195"/>
            <a:ext cx="1570514" cy="766232"/>
            <a:chOff x="9344004" y="3930892"/>
            <a:chExt cx="2094018" cy="1021643"/>
          </a:xfrm>
        </p:grpSpPr>
        <p:sp>
          <p:nvSpPr>
            <p:cNvPr id="68" name="Freeform: Shape 67"/>
            <p:cNvSpPr/>
            <p:nvPr/>
          </p:nvSpPr>
          <p:spPr>
            <a:xfrm flipH="1">
              <a:off x="9584697"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9" name="Freeform: Shape 68"/>
            <p:cNvSpPr/>
            <p:nvPr/>
          </p:nvSpPr>
          <p:spPr>
            <a:xfrm flipH="1">
              <a:off x="9344004"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sp>
        <p:nvSpPr>
          <p:cNvPr id="70" name="Rectangle: Rounded Corners 69"/>
          <p:cNvSpPr/>
          <p:nvPr/>
        </p:nvSpPr>
        <p:spPr>
          <a:xfrm>
            <a:off x="5425176" y="890223"/>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1" name="Rectangle: Rounded Corners 70"/>
          <p:cNvSpPr/>
          <p:nvPr/>
        </p:nvSpPr>
        <p:spPr>
          <a:xfrm>
            <a:off x="7433602" y="899611"/>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2" name="Rectangle: Rounded Corners 71"/>
          <p:cNvSpPr/>
          <p:nvPr/>
        </p:nvSpPr>
        <p:spPr>
          <a:xfrm>
            <a:off x="5433579" y="1906123"/>
            <a:ext cx="438998" cy="209333"/>
          </a:xfrm>
          <a:prstGeom prst="roundRect">
            <a:avLst/>
          </a:prstGeom>
          <a:solidFill>
            <a:srgbClr val="4139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14549" y="2430344"/>
            <a:ext cx="1570514" cy="766232"/>
            <a:chOff x="589798" y="3930892"/>
            <a:chExt cx="2094018" cy="1021643"/>
          </a:xfrm>
        </p:grpSpPr>
        <p:sp>
          <p:nvSpPr>
            <p:cNvPr id="30" name="Freeform: Shape 29"/>
            <p:cNvSpPr/>
            <p:nvPr/>
          </p:nvSpPr>
          <p:spPr>
            <a:xfrm flipH="1">
              <a:off x="8304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6">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31" name="Freeform: Shape 30"/>
            <p:cNvSpPr/>
            <p:nvPr/>
          </p:nvSpPr>
          <p:spPr>
            <a:xfrm flipH="1">
              <a:off x="5897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454008" y="3478373"/>
            <a:ext cx="1891595" cy="618463"/>
            <a:chOff x="4336607" y="3165500"/>
            <a:chExt cx="2522126" cy="824617"/>
          </a:xfrm>
        </p:grpSpPr>
        <p:sp>
          <p:nvSpPr>
            <p:cNvPr id="40" name="Rectangle: Rounded Corners 39"/>
            <p:cNvSpPr/>
            <p:nvPr/>
          </p:nvSpPr>
          <p:spPr>
            <a:xfrm>
              <a:off x="4360125" y="3165500"/>
              <a:ext cx="249860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336607" y="3254643"/>
              <a:ext cx="249860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chanh</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2631379" y="2437807"/>
            <a:ext cx="1570514" cy="766232"/>
            <a:chOff x="3650498" y="3930892"/>
            <a:chExt cx="2094018" cy="1021643"/>
          </a:xfrm>
        </p:grpSpPr>
        <p:sp>
          <p:nvSpPr>
            <p:cNvPr id="43" name="Freeform: Shape 42"/>
            <p:cNvSpPr/>
            <p:nvPr/>
          </p:nvSpPr>
          <p:spPr>
            <a:xfrm flipH="1">
              <a:off x="38911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rgbClr val="D8E2D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4" name="Freeform: Shape 43"/>
            <p:cNvSpPr/>
            <p:nvPr/>
          </p:nvSpPr>
          <p:spPr>
            <a:xfrm flipH="1">
              <a:off x="36504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2631380" y="3485836"/>
            <a:ext cx="1515224" cy="618463"/>
            <a:chOff x="4838434" y="3165500"/>
            <a:chExt cx="2020298" cy="824617"/>
          </a:xfrm>
        </p:grpSpPr>
        <p:sp>
          <p:nvSpPr>
            <p:cNvPr id="46" name="Rectangle: Rounded Corners 45"/>
            <p:cNvSpPr/>
            <p:nvPr/>
          </p:nvSpPr>
          <p:spPr>
            <a:xfrm>
              <a:off x="4912155" y="3165500"/>
              <a:ext cx="1946577"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4838434" y="3254643"/>
              <a:ext cx="190881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Giấm</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48" name="Rectangle: Rounded Corners 47"/>
          <p:cNvSpPr/>
          <p:nvPr/>
        </p:nvSpPr>
        <p:spPr>
          <a:xfrm>
            <a:off x="1158562" y="1030389"/>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9" name="Rectangle: Rounded Corners 48"/>
          <p:cNvSpPr/>
          <p:nvPr/>
        </p:nvSpPr>
        <p:spPr>
          <a:xfrm>
            <a:off x="3184211" y="1037852"/>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1158562" y="2046289"/>
            <a:ext cx="438998" cy="209333"/>
          </a:xfrm>
          <a:prstGeom prst="roundRect">
            <a:avLst/>
          </a:prstGeom>
          <a:solidFill>
            <a:srgbClr val="F842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51" name="Rectangle: Rounded Corners 50"/>
          <p:cNvSpPr/>
          <p:nvPr/>
        </p:nvSpPr>
        <p:spPr>
          <a:xfrm>
            <a:off x="3184210" y="2053752"/>
            <a:ext cx="438998" cy="209333"/>
          </a:xfrm>
          <a:prstGeom prst="roundRect">
            <a:avLst/>
          </a:prstGeom>
          <a:solidFill>
            <a:srgbClr val="F965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4234780" y="3795067"/>
            <a:ext cx="2572114" cy="752732"/>
            <a:chOff x="3282157" y="5891959"/>
            <a:chExt cx="3429485" cy="1003643"/>
          </a:xfrm>
        </p:grpSpPr>
        <p:grpSp>
          <p:nvGrpSpPr>
            <p:cNvPr id="53" name="Group 52"/>
            <p:cNvGrpSpPr/>
            <p:nvPr/>
          </p:nvGrpSpPr>
          <p:grpSpPr>
            <a:xfrm>
              <a:off x="3282157" y="6114552"/>
              <a:ext cx="3429485" cy="781050"/>
              <a:chOff x="4457700" y="6648451"/>
              <a:chExt cx="3429485" cy="781050"/>
            </a:xfrm>
          </p:grpSpPr>
          <p:sp>
            <p:nvSpPr>
              <p:cNvPr id="56" name="Rectangle: Rounded Corners 55"/>
              <p:cNvSpPr/>
              <p:nvPr/>
            </p:nvSpPr>
            <p:spPr>
              <a:xfrm>
                <a:off x="4457700" y="6648451"/>
                <a:ext cx="3429485" cy="78105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4529209" y="6705775"/>
                <a:ext cx="3286464" cy="6771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base</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4" name="Isosceles Triangle 53"/>
            <p:cNvSpPr/>
            <p:nvPr/>
          </p:nvSpPr>
          <p:spPr>
            <a:xfrm>
              <a:off x="3796453" y="5906358"/>
              <a:ext cx="681680" cy="35292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sp>
          <p:nvSpPr>
            <p:cNvPr id="55" name="Isosceles Triangle 54"/>
            <p:cNvSpPr/>
            <p:nvPr/>
          </p:nvSpPr>
          <p:spPr>
            <a:xfrm>
              <a:off x="5621315" y="5891959"/>
              <a:ext cx="681680" cy="35292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4832254" y="3058195"/>
            <a:ext cx="1587259" cy="618463"/>
            <a:chOff x="4889828" y="3165500"/>
            <a:chExt cx="2116345" cy="824617"/>
          </a:xfrm>
        </p:grpSpPr>
        <p:sp>
          <p:nvSpPr>
            <p:cNvPr id="59" name="Rectangle: Rounded Corners 58"/>
            <p:cNvSpPr/>
            <p:nvPr/>
          </p:nvSpPr>
          <p:spPr>
            <a:xfrm>
              <a:off x="4912155" y="3165500"/>
              <a:ext cx="2094018" cy="824617"/>
            </a:xfrm>
            <a:prstGeom prst="roundRect">
              <a:avLst>
                <a:gd name="adj" fmla="val 935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Xà phòng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61" name="Group 60"/>
          <p:cNvGrpSpPr/>
          <p:nvPr/>
        </p:nvGrpSpPr>
        <p:grpSpPr>
          <a:xfrm>
            <a:off x="4840626" y="2010166"/>
            <a:ext cx="1570514" cy="766232"/>
            <a:chOff x="6711198" y="3930892"/>
            <a:chExt cx="2094018" cy="1021643"/>
          </a:xfrm>
        </p:grpSpPr>
        <p:sp>
          <p:nvSpPr>
            <p:cNvPr id="62" name="Freeform: Shape 61"/>
            <p:cNvSpPr/>
            <p:nvPr/>
          </p:nvSpPr>
          <p:spPr>
            <a:xfrm flipH="1">
              <a:off x="69518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5">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3" name="Freeform: Shape 62"/>
            <p:cNvSpPr/>
            <p:nvPr/>
          </p:nvSpPr>
          <p:spPr>
            <a:xfrm flipH="1">
              <a:off x="67111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6751603" y="3404549"/>
            <a:ext cx="2022950" cy="618463"/>
            <a:chOff x="4838434" y="3165500"/>
            <a:chExt cx="2697267" cy="824617"/>
          </a:xfrm>
        </p:grpSpPr>
        <p:sp>
          <p:nvSpPr>
            <p:cNvPr id="65" name="Rectangle: Rounded Corners 64"/>
            <p:cNvSpPr/>
            <p:nvPr/>
          </p:nvSpPr>
          <p:spPr>
            <a:xfrm>
              <a:off x="4912155" y="3165500"/>
              <a:ext cx="2571569" cy="824617"/>
            </a:xfrm>
            <a:prstGeom prst="roundRect">
              <a:avLst>
                <a:gd name="adj" fmla="val 9350"/>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4838434" y="3254643"/>
              <a:ext cx="269726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uống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67" name="Group 66"/>
          <p:cNvGrpSpPr/>
          <p:nvPr/>
        </p:nvGrpSpPr>
        <p:grpSpPr>
          <a:xfrm>
            <a:off x="6867844" y="2447195"/>
            <a:ext cx="1570514" cy="766232"/>
            <a:chOff x="9344004" y="3930892"/>
            <a:chExt cx="2094018" cy="1021643"/>
          </a:xfrm>
        </p:grpSpPr>
        <p:sp>
          <p:nvSpPr>
            <p:cNvPr id="68" name="Freeform: Shape 67"/>
            <p:cNvSpPr/>
            <p:nvPr/>
          </p:nvSpPr>
          <p:spPr>
            <a:xfrm flipH="1">
              <a:off x="9584697"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9" name="Freeform: Shape 68"/>
            <p:cNvSpPr/>
            <p:nvPr/>
          </p:nvSpPr>
          <p:spPr>
            <a:xfrm flipH="1">
              <a:off x="9344004"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sp>
        <p:nvSpPr>
          <p:cNvPr id="70" name="Rectangle: Rounded Corners 69"/>
          <p:cNvSpPr/>
          <p:nvPr/>
        </p:nvSpPr>
        <p:spPr>
          <a:xfrm>
            <a:off x="5414757" y="462582"/>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1" name="Rectangle: Rounded Corners 70"/>
          <p:cNvSpPr/>
          <p:nvPr/>
        </p:nvSpPr>
        <p:spPr>
          <a:xfrm>
            <a:off x="7433602" y="899611"/>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2" name="Rectangle: Rounded Corners 71"/>
          <p:cNvSpPr/>
          <p:nvPr/>
        </p:nvSpPr>
        <p:spPr>
          <a:xfrm>
            <a:off x="5423160" y="1478482"/>
            <a:ext cx="438998" cy="209333"/>
          </a:xfrm>
          <a:prstGeom prst="roundRect">
            <a:avLst/>
          </a:prstGeom>
          <a:solidFill>
            <a:srgbClr val="4139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14549" y="2430344"/>
            <a:ext cx="1570514" cy="766232"/>
            <a:chOff x="589798" y="3930892"/>
            <a:chExt cx="2094018" cy="1021643"/>
          </a:xfrm>
        </p:grpSpPr>
        <p:sp>
          <p:nvSpPr>
            <p:cNvPr id="30" name="Freeform: Shape 29"/>
            <p:cNvSpPr/>
            <p:nvPr/>
          </p:nvSpPr>
          <p:spPr>
            <a:xfrm flipH="1">
              <a:off x="8304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6">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31" name="Freeform: Shape 30"/>
            <p:cNvSpPr/>
            <p:nvPr/>
          </p:nvSpPr>
          <p:spPr>
            <a:xfrm flipH="1">
              <a:off x="5897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454008" y="3478373"/>
            <a:ext cx="1891595" cy="618463"/>
            <a:chOff x="4336607" y="3165500"/>
            <a:chExt cx="2522126" cy="824617"/>
          </a:xfrm>
        </p:grpSpPr>
        <p:sp>
          <p:nvSpPr>
            <p:cNvPr id="40" name="Rectangle: Rounded Corners 39"/>
            <p:cNvSpPr/>
            <p:nvPr/>
          </p:nvSpPr>
          <p:spPr>
            <a:xfrm>
              <a:off x="4360125" y="3165500"/>
              <a:ext cx="249860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336607" y="3254643"/>
              <a:ext cx="249860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chanh</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2631379" y="2437807"/>
            <a:ext cx="1570514" cy="766232"/>
            <a:chOff x="3650498" y="3930892"/>
            <a:chExt cx="2094018" cy="1021643"/>
          </a:xfrm>
        </p:grpSpPr>
        <p:sp>
          <p:nvSpPr>
            <p:cNvPr id="43" name="Freeform: Shape 42"/>
            <p:cNvSpPr/>
            <p:nvPr/>
          </p:nvSpPr>
          <p:spPr>
            <a:xfrm flipH="1">
              <a:off x="38911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rgbClr val="D8E2D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4" name="Freeform: Shape 43"/>
            <p:cNvSpPr/>
            <p:nvPr/>
          </p:nvSpPr>
          <p:spPr>
            <a:xfrm flipH="1">
              <a:off x="36504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2631380" y="3485836"/>
            <a:ext cx="1515224" cy="618463"/>
            <a:chOff x="4838434" y="3165500"/>
            <a:chExt cx="2020298" cy="824617"/>
          </a:xfrm>
        </p:grpSpPr>
        <p:sp>
          <p:nvSpPr>
            <p:cNvPr id="46" name="Rectangle: Rounded Corners 45"/>
            <p:cNvSpPr/>
            <p:nvPr/>
          </p:nvSpPr>
          <p:spPr>
            <a:xfrm>
              <a:off x="4912155" y="3165500"/>
              <a:ext cx="1946577"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4838434" y="3254643"/>
              <a:ext cx="190881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Giấm</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48" name="Rectangle: Rounded Corners 47"/>
          <p:cNvSpPr/>
          <p:nvPr/>
        </p:nvSpPr>
        <p:spPr>
          <a:xfrm>
            <a:off x="1158562" y="1030389"/>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49" name="Rectangle: Rounded Corners 48"/>
          <p:cNvSpPr/>
          <p:nvPr/>
        </p:nvSpPr>
        <p:spPr>
          <a:xfrm>
            <a:off x="3184211" y="1037852"/>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1158562" y="2046289"/>
            <a:ext cx="438998" cy="209333"/>
          </a:xfrm>
          <a:prstGeom prst="roundRect">
            <a:avLst/>
          </a:prstGeom>
          <a:solidFill>
            <a:srgbClr val="F842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51" name="Rectangle: Rounded Corners 50"/>
          <p:cNvSpPr/>
          <p:nvPr/>
        </p:nvSpPr>
        <p:spPr>
          <a:xfrm>
            <a:off x="3184210" y="2053752"/>
            <a:ext cx="438998" cy="209333"/>
          </a:xfrm>
          <a:prstGeom prst="roundRect">
            <a:avLst/>
          </a:prstGeom>
          <a:solidFill>
            <a:srgbClr val="F965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6554831" y="3545229"/>
            <a:ext cx="2017683" cy="1090275"/>
            <a:chOff x="3651777" y="5891959"/>
            <a:chExt cx="2690244" cy="1453701"/>
          </a:xfrm>
        </p:grpSpPr>
        <p:grpSp>
          <p:nvGrpSpPr>
            <p:cNvPr id="53" name="Group 52"/>
            <p:cNvGrpSpPr/>
            <p:nvPr/>
          </p:nvGrpSpPr>
          <p:grpSpPr>
            <a:xfrm>
              <a:off x="3651777" y="6114552"/>
              <a:ext cx="2690244" cy="1231108"/>
              <a:chOff x="4827320" y="6648451"/>
              <a:chExt cx="2690244" cy="1231108"/>
            </a:xfrm>
          </p:grpSpPr>
          <p:sp>
            <p:nvSpPr>
              <p:cNvPr id="56" name="Rectangle: Rounded Corners 55"/>
              <p:cNvSpPr/>
              <p:nvPr/>
            </p:nvSpPr>
            <p:spPr>
              <a:xfrm>
                <a:off x="4827320" y="6648451"/>
                <a:ext cx="2651219" cy="123110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4827320" y="6648451"/>
                <a:ext cx="2690244" cy="1231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r>
                  <a:rPr lang="en-US"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endParaRPr lang="vi-VN" sz="27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4" name="Isosceles Triangle 53"/>
            <p:cNvSpPr/>
            <p:nvPr/>
          </p:nvSpPr>
          <p:spPr>
            <a:xfrm>
              <a:off x="3796453" y="5906358"/>
              <a:ext cx="681680" cy="352923"/>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sp>
          <p:nvSpPr>
            <p:cNvPr id="55" name="Isosceles Triangle 54"/>
            <p:cNvSpPr/>
            <p:nvPr/>
          </p:nvSpPr>
          <p:spPr>
            <a:xfrm>
              <a:off x="5621315" y="5891959"/>
              <a:ext cx="681680" cy="352923"/>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4628392" y="3495224"/>
            <a:ext cx="1587259" cy="618463"/>
            <a:chOff x="4889828" y="3165500"/>
            <a:chExt cx="2116345" cy="824617"/>
          </a:xfrm>
        </p:grpSpPr>
        <p:sp>
          <p:nvSpPr>
            <p:cNvPr id="59" name="Rectangle: Rounded Corners 58"/>
            <p:cNvSpPr/>
            <p:nvPr/>
          </p:nvSpPr>
          <p:spPr>
            <a:xfrm>
              <a:off x="4912155" y="3165500"/>
              <a:ext cx="2094018" cy="824617"/>
            </a:xfrm>
            <a:prstGeom prst="roundRect">
              <a:avLst>
                <a:gd name="adj" fmla="val 935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Xà phòng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61" name="Group 60"/>
          <p:cNvGrpSpPr/>
          <p:nvPr/>
        </p:nvGrpSpPr>
        <p:grpSpPr>
          <a:xfrm>
            <a:off x="4636764" y="2447195"/>
            <a:ext cx="1570514" cy="766232"/>
            <a:chOff x="6711198" y="3930892"/>
            <a:chExt cx="2094018" cy="1021643"/>
          </a:xfrm>
        </p:grpSpPr>
        <p:sp>
          <p:nvSpPr>
            <p:cNvPr id="62" name="Freeform: Shape 61"/>
            <p:cNvSpPr/>
            <p:nvPr/>
          </p:nvSpPr>
          <p:spPr>
            <a:xfrm flipH="1">
              <a:off x="6951891"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5">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3" name="Freeform: Shape 62"/>
            <p:cNvSpPr/>
            <p:nvPr/>
          </p:nvSpPr>
          <p:spPr>
            <a:xfrm flipH="1">
              <a:off x="6711198"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6662176" y="2843091"/>
            <a:ext cx="2022950" cy="618463"/>
            <a:chOff x="4838434" y="3165500"/>
            <a:chExt cx="2697267" cy="824617"/>
          </a:xfrm>
        </p:grpSpPr>
        <p:sp>
          <p:nvSpPr>
            <p:cNvPr id="65" name="Rectangle: Rounded Corners 64"/>
            <p:cNvSpPr/>
            <p:nvPr/>
          </p:nvSpPr>
          <p:spPr>
            <a:xfrm>
              <a:off x="4912155" y="3165500"/>
              <a:ext cx="2571569" cy="824617"/>
            </a:xfrm>
            <a:prstGeom prst="roundRect">
              <a:avLst>
                <a:gd name="adj" fmla="val 9350"/>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4838434" y="3254643"/>
              <a:ext cx="2697267"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uống</a:t>
              </a:r>
              <a:endParaRPr lang="vi-VN" sz="270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67" name="Group 66"/>
          <p:cNvGrpSpPr/>
          <p:nvPr/>
        </p:nvGrpSpPr>
        <p:grpSpPr>
          <a:xfrm>
            <a:off x="6778417" y="1885737"/>
            <a:ext cx="1570514" cy="766232"/>
            <a:chOff x="9344004" y="3930892"/>
            <a:chExt cx="2094018" cy="1021643"/>
          </a:xfrm>
        </p:grpSpPr>
        <p:sp>
          <p:nvSpPr>
            <p:cNvPr id="68" name="Freeform: Shape 67"/>
            <p:cNvSpPr/>
            <p:nvPr/>
          </p:nvSpPr>
          <p:spPr>
            <a:xfrm flipH="1">
              <a:off x="9584697" y="4392298"/>
              <a:ext cx="1612630" cy="560237"/>
            </a:xfrm>
            <a:custGeom>
              <a:avLst/>
              <a:gdLst>
                <a:gd name="connsiteX0" fmla="*/ 590146 w 1612630"/>
                <a:gd name="connsiteY0" fmla="*/ 0 h 560237"/>
                <a:gd name="connsiteX1" fmla="*/ 546644 w 1612630"/>
                <a:gd name="connsiteY1" fmla="*/ 5447 h 560237"/>
                <a:gd name="connsiteX2" fmla="*/ 526337 w 1612630"/>
                <a:gd name="connsiteY2" fmla="*/ 13938 h 560237"/>
                <a:gd name="connsiteX3" fmla="*/ 497318 w 1612630"/>
                <a:gd name="connsiteY3" fmla="*/ 10305 h 560237"/>
                <a:gd name="connsiteX4" fmla="*/ 493782 w 1612630"/>
                <a:gd name="connsiteY4" fmla="*/ 10748 h 560237"/>
                <a:gd name="connsiteX5" fmla="*/ 484280 w 1612630"/>
                <a:gd name="connsiteY5" fmla="*/ 6775 h 560237"/>
                <a:gd name="connsiteX6" fmla="*/ 448909 w 1612630"/>
                <a:gd name="connsiteY6" fmla="*/ 2346 h 560237"/>
                <a:gd name="connsiteX7" fmla="*/ 413538 w 1612630"/>
                <a:gd name="connsiteY7" fmla="*/ 6775 h 560237"/>
                <a:gd name="connsiteX8" fmla="*/ 399920 w 1612630"/>
                <a:gd name="connsiteY8" fmla="*/ 12469 h 560237"/>
                <a:gd name="connsiteX9" fmla="*/ 382636 w 1612630"/>
                <a:gd name="connsiteY9" fmla="*/ 10305 h 560237"/>
                <a:gd name="connsiteX10" fmla="*/ 347265 w 1612630"/>
                <a:gd name="connsiteY10" fmla="*/ 14734 h 560237"/>
                <a:gd name="connsiteX11" fmla="*/ 345161 w 1612630"/>
                <a:gd name="connsiteY11" fmla="*/ 15614 h 560237"/>
                <a:gd name="connsiteX12" fmla="*/ 323926 w 1612630"/>
                <a:gd name="connsiteY12" fmla="*/ 12955 h 560237"/>
                <a:gd name="connsiteX13" fmla="*/ 293866 w 1612630"/>
                <a:gd name="connsiteY13" fmla="*/ 16719 h 560237"/>
                <a:gd name="connsiteX14" fmla="*/ 270084 w 1612630"/>
                <a:gd name="connsiteY14" fmla="*/ 6775 h 560237"/>
                <a:gd name="connsiteX15" fmla="*/ 234713 w 1612630"/>
                <a:gd name="connsiteY15" fmla="*/ 2346 h 560237"/>
                <a:gd name="connsiteX16" fmla="*/ 170458 w 1612630"/>
                <a:gd name="connsiteY16" fmla="*/ 18853 h 560237"/>
                <a:gd name="connsiteX17" fmla="*/ 165363 w 1612630"/>
                <a:gd name="connsiteY17" fmla="*/ 26480 h 560237"/>
                <a:gd name="connsiteX18" fmla="*/ 137272 w 1612630"/>
                <a:gd name="connsiteY18" fmla="*/ 14734 h 560237"/>
                <a:gd name="connsiteX19" fmla="*/ 101901 w 1612630"/>
                <a:gd name="connsiteY19" fmla="*/ 10305 h 560237"/>
                <a:gd name="connsiteX20" fmla="*/ 11030 w 1612630"/>
                <a:gd name="connsiteY20" fmla="*/ 66663 h 560237"/>
                <a:gd name="connsiteX21" fmla="*/ 18116 w 1612630"/>
                <a:gd name="connsiteY21" fmla="*/ 77273 h 560237"/>
                <a:gd name="connsiteX22" fmla="*/ 0 w 1612630"/>
                <a:gd name="connsiteY22" fmla="*/ 77273 h 560237"/>
                <a:gd name="connsiteX23" fmla="*/ 5126 w 1612630"/>
                <a:gd name="connsiteY23" fmla="*/ 98779 h 560237"/>
                <a:gd name="connsiteX24" fmla="*/ 50648 w 1612630"/>
                <a:gd name="connsiteY24" fmla="*/ 560237 h 560237"/>
                <a:gd name="connsiteX25" fmla="*/ 806315 w 1612630"/>
                <a:gd name="connsiteY25" fmla="*/ 560237 h 560237"/>
                <a:gd name="connsiteX26" fmla="*/ 1561983 w 1612630"/>
                <a:gd name="connsiteY26" fmla="*/ 560237 h 560237"/>
                <a:gd name="connsiteX27" fmla="*/ 1607505 w 1612630"/>
                <a:gd name="connsiteY27" fmla="*/ 98779 h 560237"/>
                <a:gd name="connsiteX28" fmla="*/ 1612630 w 1612630"/>
                <a:gd name="connsiteY28" fmla="*/ 77273 h 560237"/>
                <a:gd name="connsiteX29" fmla="*/ 1591904 w 1612630"/>
                <a:gd name="connsiteY29" fmla="*/ 77273 h 560237"/>
                <a:gd name="connsiteX30" fmla="*/ 1480144 w 1612630"/>
                <a:gd name="connsiteY30" fmla="*/ 7959 h 560237"/>
                <a:gd name="connsiteX31" fmla="*/ 1436642 w 1612630"/>
                <a:gd name="connsiteY31" fmla="*/ 13406 h 560237"/>
                <a:gd name="connsiteX32" fmla="*/ 1403473 w 1612630"/>
                <a:gd name="connsiteY32" fmla="*/ 27276 h 560237"/>
                <a:gd name="connsiteX33" fmla="*/ 1403163 w 1612630"/>
                <a:gd name="connsiteY33" fmla="*/ 26812 h 560237"/>
                <a:gd name="connsiteX34" fmla="*/ 1338907 w 1612630"/>
                <a:gd name="connsiteY34" fmla="*/ 10305 h 560237"/>
                <a:gd name="connsiteX35" fmla="*/ 1274651 w 1612630"/>
                <a:gd name="connsiteY35" fmla="*/ 26812 h 560237"/>
                <a:gd name="connsiteX36" fmla="*/ 1269883 w 1612630"/>
                <a:gd name="connsiteY36" fmla="*/ 33951 h 560237"/>
                <a:gd name="connsiteX37" fmla="*/ 1249295 w 1612630"/>
                <a:gd name="connsiteY37" fmla="*/ 25343 h 560237"/>
                <a:gd name="connsiteX38" fmla="*/ 1213924 w 1612630"/>
                <a:gd name="connsiteY38" fmla="*/ 20914 h 560237"/>
                <a:gd name="connsiteX39" fmla="*/ 1183864 w 1612630"/>
                <a:gd name="connsiteY39" fmla="*/ 24678 h 560237"/>
                <a:gd name="connsiteX40" fmla="*/ 1160082 w 1612630"/>
                <a:gd name="connsiteY40" fmla="*/ 14734 h 560237"/>
                <a:gd name="connsiteX41" fmla="*/ 1124711 w 1612630"/>
                <a:gd name="connsiteY41" fmla="*/ 10305 h 560237"/>
                <a:gd name="connsiteX42" fmla="*/ 1089340 w 1612630"/>
                <a:gd name="connsiteY42" fmla="*/ 14734 h 560237"/>
                <a:gd name="connsiteX43" fmla="*/ 1067370 w 1612630"/>
                <a:gd name="connsiteY43" fmla="*/ 23920 h 560237"/>
                <a:gd name="connsiteX44" fmla="*/ 1045400 w 1612630"/>
                <a:gd name="connsiteY44" fmla="*/ 14734 h 560237"/>
                <a:gd name="connsiteX45" fmla="*/ 1010029 w 1612630"/>
                <a:gd name="connsiteY45" fmla="*/ 10305 h 560237"/>
                <a:gd name="connsiteX46" fmla="*/ 945773 w 1612630"/>
                <a:gd name="connsiteY46" fmla="*/ 26812 h 560237"/>
                <a:gd name="connsiteX47" fmla="*/ 938291 w 1612630"/>
                <a:gd name="connsiteY47" fmla="*/ 38014 h 560237"/>
                <a:gd name="connsiteX48" fmla="*/ 931777 w 1612630"/>
                <a:gd name="connsiteY48" fmla="*/ 28260 h 560237"/>
                <a:gd name="connsiteX49" fmla="*/ 852751 w 1612630"/>
                <a:gd name="connsiteY49" fmla="*/ 7959 h 560237"/>
                <a:gd name="connsiteX50" fmla="*/ 809249 w 1612630"/>
                <a:gd name="connsiteY50" fmla="*/ 13406 h 560237"/>
                <a:gd name="connsiteX51" fmla="*/ 776080 w 1612630"/>
                <a:gd name="connsiteY51" fmla="*/ 27276 h 560237"/>
                <a:gd name="connsiteX52" fmla="*/ 775770 w 1612630"/>
                <a:gd name="connsiteY52" fmla="*/ 26812 h 560237"/>
                <a:gd name="connsiteX53" fmla="*/ 711514 w 1612630"/>
                <a:gd name="connsiteY53" fmla="*/ 10305 h 560237"/>
                <a:gd name="connsiteX54" fmla="*/ 676143 w 1612630"/>
                <a:gd name="connsiteY54" fmla="*/ 14734 h 560237"/>
                <a:gd name="connsiteX55" fmla="*/ 666000 w 1612630"/>
                <a:gd name="connsiteY55" fmla="*/ 18975 h 560237"/>
                <a:gd name="connsiteX56" fmla="*/ 633648 w 1612630"/>
                <a:gd name="connsiteY56" fmla="*/ 5447 h 560237"/>
                <a:gd name="connsiteX57" fmla="*/ 590146 w 1612630"/>
                <a:gd name="connsiteY57" fmla="*/ 0 h 5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12630" h="560237">
                  <a:moveTo>
                    <a:pt x="590146" y="0"/>
                  </a:moveTo>
                  <a:cubicBezTo>
                    <a:pt x="574715" y="0"/>
                    <a:pt x="560015" y="1939"/>
                    <a:pt x="546644" y="5447"/>
                  </a:cubicBezTo>
                  <a:lnTo>
                    <a:pt x="526337" y="13938"/>
                  </a:lnTo>
                  <a:lnTo>
                    <a:pt x="497318" y="10305"/>
                  </a:lnTo>
                  <a:lnTo>
                    <a:pt x="493782" y="10748"/>
                  </a:lnTo>
                  <a:lnTo>
                    <a:pt x="484280" y="6775"/>
                  </a:lnTo>
                  <a:cubicBezTo>
                    <a:pt x="473409" y="3923"/>
                    <a:pt x="461456" y="2346"/>
                    <a:pt x="448909" y="2346"/>
                  </a:cubicBezTo>
                  <a:cubicBezTo>
                    <a:pt x="436362" y="2346"/>
                    <a:pt x="424410" y="3923"/>
                    <a:pt x="413538" y="6775"/>
                  </a:cubicBezTo>
                  <a:lnTo>
                    <a:pt x="399920" y="12469"/>
                  </a:lnTo>
                  <a:lnTo>
                    <a:pt x="382636" y="10305"/>
                  </a:lnTo>
                  <a:cubicBezTo>
                    <a:pt x="370089" y="10305"/>
                    <a:pt x="358137" y="11882"/>
                    <a:pt x="347265" y="14734"/>
                  </a:cubicBezTo>
                  <a:lnTo>
                    <a:pt x="345161" y="15614"/>
                  </a:lnTo>
                  <a:lnTo>
                    <a:pt x="323926" y="12955"/>
                  </a:lnTo>
                  <a:lnTo>
                    <a:pt x="293866" y="16719"/>
                  </a:lnTo>
                  <a:lnTo>
                    <a:pt x="270084" y="6775"/>
                  </a:lnTo>
                  <a:cubicBezTo>
                    <a:pt x="259213" y="3923"/>
                    <a:pt x="247260" y="2346"/>
                    <a:pt x="234713" y="2346"/>
                  </a:cubicBezTo>
                  <a:cubicBezTo>
                    <a:pt x="209620" y="2346"/>
                    <a:pt x="186902" y="8654"/>
                    <a:pt x="170458" y="18853"/>
                  </a:cubicBezTo>
                  <a:lnTo>
                    <a:pt x="165363" y="26480"/>
                  </a:lnTo>
                  <a:lnTo>
                    <a:pt x="137272" y="14734"/>
                  </a:lnTo>
                  <a:cubicBezTo>
                    <a:pt x="126401" y="11882"/>
                    <a:pt x="114448" y="10305"/>
                    <a:pt x="101901" y="10305"/>
                  </a:cubicBezTo>
                  <a:cubicBezTo>
                    <a:pt x="51714" y="10305"/>
                    <a:pt x="11030" y="35537"/>
                    <a:pt x="11030" y="66663"/>
                  </a:cubicBezTo>
                  <a:lnTo>
                    <a:pt x="18116" y="77273"/>
                  </a:lnTo>
                  <a:lnTo>
                    <a:pt x="0" y="77273"/>
                  </a:lnTo>
                  <a:lnTo>
                    <a:pt x="5126" y="98779"/>
                  </a:lnTo>
                  <a:cubicBezTo>
                    <a:pt x="32439" y="228094"/>
                    <a:pt x="50648" y="381377"/>
                    <a:pt x="50648" y="560237"/>
                  </a:cubicBezTo>
                  <a:lnTo>
                    <a:pt x="806315" y="560237"/>
                  </a:lnTo>
                  <a:lnTo>
                    <a:pt x="1561983" y="560237"/>
                  </a:lnTo>
                  <a:cubicBezTo>
                    <a:pt x="1561983" y="381377"/>
                    <a:pt x="1580191" y="228094"/>
                    <a:pt x="1607505" y="98779"/>
                  </a:cubicBezTo>
                  <a:lnTo>
                    <a:pt x="1612630" y="77273"/>
                  </a:lnTo>
                  <a:lnTo>
                    <a:pt x="1591904" y="77273"/>
                  </a:lnTo>
                  <a:cubicBezTo>
                    <a:pt x="1591904" y="38992"/>
                    <a:pt x="1541867" y="7959"/>
                    <a:pt x="1480144" y="7959"/>
                  </a:cubicBezTo>
                  <a:cubicBezTo>
                    <a:pt x="1464713" y="7959"/>
                    <a:pt x="1450013" y="9898"/>
                    <a:pt x="1436642" y="13406"/>
                  </a:cubicBezTo>
                  <a:lnTo>
                    <a:pt x="1403473" y="27276"/>
                  </a:lnTo>
                  <a:lnTo>
                    <a:pt x="1403163" y="26812"/>
                  </a:lnTo>
                  <a:cubicBezTo>
                    <a:pt x="1386718" y="16613"/>
                    <a:pt x="1364001" y="10305"/>
                    <a:pt x="1338907" y="10305"/>
                  </a:cubicBezTo>
                  <a:cubicBezTo>
                    <a:pt x="1313814" y="10305"/>
                    <a:pt x="1291096" y="16613"/>
                    <a:pt x="1274651" y="26812"/>
                  </a:cubicBezTo>
                  <a:lnTo>
                    <a:pt x="1269883" y="33951"/>
                  </a:lnTo>
                  <a:lnTo>
                    <a:pt x="1249295" y="25343"/>
                  </a:lnTo>
                  <a:cubicBezTo>
                    <a:pt x="1238424" y="22491"/>
                    <a:pt x="1226471" y="20914"/>
                    <a:pt x="1213924" y="20914"/>
                  </a:cubicBezTo>
                  <a:lnTo>
                    <a:pt x="1183864" y="24678"/>
                  </a:lnTo>
                  <a:lnTo>
                    <a:pt x="1160082" y="14734"/>
                  </a:lnTo>
                  <a:cubicBezTo>
                    <a:pt x="1149211" y="11882"/>
                    <a:pt x="1137258" y="10305"/>
                    <a:pt x="1124711" y="10305"/>
                  </a:cubicBezTo>
                  <a:cubicBezTo>
                    <a:pt x="1112164" y="10305"/>
                    <a:pt x="1100211" y="11882"/>
                    <a:pt x="1089340" y="14734"/>
                  </a:cubicBezTo>
                  <a:lnTo>
                    <a:pt x="1067370" y="23920"/>
                  </a:lnTo>
                  <a:lnTo>
                    <a:pt x="1045400" y="14734"/>
                  </a:lnTo>
                  <a:cubicBezTo>
                    <a:pt x="1034529" y="11882"/>
                    <a:pt x="1022576" y="10305"/>
                    <a:pt x="1010029" y="10305"/>
                  </a:cubicBezTo>
                  <a:cubicBezTo>
                    <a:pt x="984936" y="10305"/>
                    <a:pt x="962218" y="16613"/>
                    <a:pt x="945773" y="26812"/>
                  </a:cubicBezTo>
                  <a:lnTo>
                    <a:pt x="938291" y="38014"/>
                  </a:lnTo>
                  <a:lnTo>
                    <a:pt x="931777" y="28260"/>
                  </a:lnTo>
                  <a:cubicBezTo>
                    <a:pt x="911553" y="15717"/>
                    <a:pt x="883613" y="7959"/>
                    <a:pt x="852751" y="7959"/>
                  </a:cubicBezTo>
                  <a:cubicBezTo>
                    <a:pt x="837320" y="7959"/>
                    <a:pt x="822620" y="9898"/>
                    <a:pt x="809249" y="13406"/>
                  </a:cubicBezTo>
                  <a:lnTo>
                    <a:pt x="776080" y="27276"/>
                  </a:lnTo>
                  <a:lnTo>
                    <a:pt x="775770" y="26812"/>
                  </a:lnTo>
                  <a:cubicBezTo>
                    <a:pt x="759325" y="16613"/>
                    <a:pt x="736608" y="10305"/>
                    <a:pt x="711514" y="10305"/>
                  </a:cubicBezTo>
                  <a:cubicBezTo>
                    <a:pt x="698967" y="10305"/>
                    <a:pt x="687015" y="11882"/>
                    <a:pt x="676143" y="14734"/>
                  </a:cubicBezTo>
                  <a:lnTo>
                    <a:pt x="666000" y="18975"/>
                  </a:lnTo>
                  <a:lnTo>
                    <a:pt x="633648" y="5447"/>
                  </a:lnTo>
                  <a:cubicBezTo>
                    <a:pt x="620277" y="1939"/>
                    <a:pt x="605577" y="0"/>
                    <a:pt x="590146" y="0"/>
                  </a:cubicBezTo>
                  <a:close/>
                </a:path>
              </a:pathLst>
            </a:custGeom>
            <a:solidFill>
              <a:schemeClr val="accent1">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69" name="Freeform: Shape 68"/>
            <p:cNvSpPr/>
            <p:nvPr/>
          </p:nvSpPr>
          <p:spPr>
            <a:xfrm flipH="1">
              <a:off x="9344004" y="3930892"/>
              <a:ext cx="2094018" cy="1021643"/>
            </a:xfrm>
            <a:custGeom>
              <a:avLst/>
              <a:gdLst>
                <a:gd name="connsiteX0" fmla="*/ 1168400 w 1168400"/>
                <a:gd name="connsiteY0" fmla="*/ 0 h 410700"/>
                <a:gd name="connsiteX1" fmla="*/ 0 w 1168400"/>
                <a:gd name="connsiteY1" fmla="*/ 0 h 410700"/>
                <a:gd name="connsiteX2" fmla="*/ 162560 w 1168400"/>
                <a:gd name="connsiteY2" fmla="*/ 410700 h 410700"/>
                <a:gd name="connsiteX3" fmla="*/ 584200 w 1168400"/>
                <a:gd name="connsiteY3" fmla="*/ 410700 h 410700"/>
                <a:gd name="connsiteX4" fmla="*/ 1005840 w 1168400"/>
                <a:gd name="connsiteY4" fmla="*/ 410700 h 410700"/>
                <a:gd name="connsiteX5" fmla="*/ 1168400 w 1168400"/>
                <a:gd name="connsiteY5" fmla="*/ 0 h 4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410700">
                  <a:moveTo>
                    <a:pt x="1168400" y="0"/>
                  </a:moveTo>
                  <a:lnTo>
                    <a:pt x="0" y="0"/>
                  </a:lnTo>
                  <a:cubicBezTo>
                    <a:pt x="0" y="0"/>
                    <a:pt x="162560" y="123093"/>
                    <a:pt x="162560" y="410700"/>
                  </a:cubicBezTo>
                  <a:lnTo>
                    <a:pt x="584200" y="410700"/>
                  </a:lnTo>
                  <a:lnTo>
                    <a:pt x="1005840" y="410700"/>
                  </a:lnTo>
                  <a:cubicBezTo>
                    <a:pt x="1005840" y="123093"/>
                    <a:pt x="1168400" y="0"/>
                    <a:pt x="1168400" y="0"/>
                  </a:cubicBezTo>
                  <a:close/>
                </a:path>
              </a:pathLst>
            </a:custGeom>
            <a:noFill/>
            <a:ln w="38100">
              <a:solidFill>
                <a:srgbClr val="26465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grpSp>
      <p:sp>
        <p:nvSpPr>
          <p:cNvPr id="70" name="Rectangle: Rounded Corners 69"/>
          <p:cNvSpPr/>
          <p:nvPr/>
        </p:nvSpPr>
        <p:spPr>
          <a:xfrm>
            <a:off x="5210895" y="899611"/>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1" name="Rectangle: Rounded Corners 70"/>
          <p:cNvSpPr/>
          <p:nvPr/>
        </p:nvSpPr>
        <p:spPr>
          <a:xfrm>
            <a:off x="7344175" y="338153"/>
            <a:ext cx="438998" cy="1228097"/>
          </a:xfrm>
          <a:prstGeom prst="roundRect">
            <a:avLst/>
          </a:prstGeom>
          <a:solidFill>
            <a:srgbClr val="A5A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
        <p:nvSpPr>
          <p:cNvPr id="72" name="Rectangle: Rounded Corners 71"/>
          <p:cNvSpPr/>
          <p:nvPr/>
        </p:nvSpPr>
        <p:spPr>
          <a:xfrm>
            <a:off x="5219298" y="1915511"/>
            <a:ext cx="438998" cy="209333"/>
          </a:xfrm>
          <a:prstGeom prst="roundRect">
            <a:avLst/>
          </a:prstGeom>
          <a:solidFill>
            <a:srgbClr val="4139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pSp>
        <p:nvGrpSpPr>
          <p:cNvPr id="1048" name="Google Shape;1048;p44"/>
          <p:cNvGrpSpPr/>
          <p:nvPr/>
        </p:nvGrpSpPr>
        <p:grpSpPr>
          <a:xfrm rot="-1022600">
            <a:off x="-37697" y="3599430"/>
            <a:ext cx="1271347" cy="1283247"/>
            <a:chOff x="-252025" y="3770850"/>
            <a:chExt cx="1271325" cy="1283225"/>
          </a:xfrm>
        </p:grpSpPr>
        <p:sp>
          <p:nvSpPr>
            <p:cNvPr id="1049" name="Google Shape;1049;p44"/>
            <p:cNvSpPr/>
            <p:nvPr/>
          </p:nvSpPr>
          <p:spPr>
            <a:xfrm>
              <a:off x="-112200" y="3879525"/>
              <a:ext cx="1026650" cy="1043350"/>
            </a:xfrm>
            <a:custGeom>
              <a:avLst/>
              <a:gdLst/>
              <a:ahLst/>
              <a:cxnLst/>
              <a:rect l="l" t="t" r="r" b="b"/>
              <a:pathLst>
                <a:path w="41066" h="41734" extrusionOk="0">
                  <a:moveTo>
                    <a:pt x="35260" y="1"/>
                  </a:moveTo>
                  <a:lnTo>
                    <a:pt x="1" y="36080"/>
                  </a:lnTo>
                  <a:lnTo>
                    <a:pt x="5776" y="41734"/>
                  </a:lnTo>
                  <a:lnTo>
                    <a:pt x="41065" y="5685"/>
                  </a:lnTo>
                  <a:lnTo>
                    <a:pt x="35260" y="1"/>
                  </a:lnTo>
                  <a:close/>
                </a:path>
              </a:pathLst>
            </a:custGeom>
            <a:solidFill>
              <a:srgbClr val="8AB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44"/>
            <p:cNvSpPr/>
            <p:nvPr/>
          </p:nvSpPr>
          <p:spPr>
            <a:xfrm>
              <a:off x="-152475" y="4782275"/>
              <a:ext cx="184675" cy="181650"/>
            </a:xfrm>
            <a:custGeom>
              <a:avLst/>
              <a:gdLst/>
              <a:ahLst/>
              <a:cxnLst/>
              <a:rect l="l" t="t" r="r" b="b"/>
              <a:pathLst>
                <a:path w="7387" h="7266" extrusionOk="0">
                  <a:moveTo>
                    <a:pt x="1612" y="0"/>
                  </a:moveTo>
                  <a:lnTo>
                    <a:pt x="1" y="1611"/>
                  </a:lnTo>
                  <a:lnTo>
                    <a:pt x="5806" y="7265"/>
                  </a:lnTo>
                  <a:lnTo>
                    <a:pt x="7387" y="5654"/>
                  </a:lnTo>
                  <a:lnTo>
                    <a:pt x="1612" y="0"/>
                  </a:lnTo>
                  <a:close/>
                </a:path>
              </a:pathLst>
            </a:custGeom>
            <a:solidFill>
              <a:srgbClr val="CF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44"/>
            <p:cNvSpPr/>
            <p:nvPr/>
          </p:nvSpPr>
          <p:spPr>
            <a:xfrm>
              <a:off x="-252025" y="4823300"/>
              <a:ext cx="243950" cy="230775"/>
            </a:xfrm>
            <a:custGeom>
              <a:avLst/>
              <a:gdLst/>
              <a:ahLst/>
              <a:cxnLst/>
              <a:rect l="l" t="t" r="r" b="b"/>
              <a:pathLst>
                <a:path w="9758" h="9231" extrusionOk="0">
                  <a:moveTo>
                    <a:pt x="3983" y="1"/>
                  </a:moveTo>
                  <a:lnTo>
                    <a:pt x="1338" y="2676"/>
                  </a:lnTo>
                  <a:cubicBezTo>
                    <a:pt x="1" y="4013"/>
                    <a:pt x="274" y="6384"/>
                    <a:pt x="1855" y="7934"/>
                  </a:cubicBezTo>
                  <a:cubicBezTo>
                    <a:pt x="2746" y="8791"/>
                    <a:pt x="3860" y="9230"/>
                    <a:pt x="4904" y="9230"/>
                  </a:cubicBezTo>
                  <a:cubicBezTo>
                    <a:pt x="5748" y="9230"/>
                    <a:pt x="6546" y="8944"/>
                    <a:pt x="7144" y="8360"/>
                  </a:cubicBezTo>
                  <a:lnTo>
                    <a:pt x="9758" y="5654"/>
                  </a:lnTo>
                  <a:lnTo>
                    <a:pt x="3983" y="1"/>
                  </a:ln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44"/>
            <p:cNvSpPr/>
            <p:nvPr/>
          </p:nvSpPr>
          <p:spPr>
            <a:xfrm>
              <a:off x="906050" y="3770850"/>
              <a:ext cx="113250" cy="112500"/>
            </a:xfrm>
            <a:custGeom>
              <a:avLst/>
              <a:gdLst/>
              <a:ahLst/>
              <a:cxnLst/>
              <a:rect l="l" t="t" r="r" b="b"/>
              <a:pathLst>
                <a:path w="4530" h="4500" extrusionOk="0">
                  <a:moveTo>
                    <a:pt x="4530" y="1"/>
                  </a:moveTo>
                  <a:lnTo>
                    <a:pt x="1" y="1977"/>
                  </a:lnTo>
                  <a:cubicBezTo>
                    <a:pt x="639" y="2980"/>
                    <a:pt x="1581" y="3892"/>
                    <a:pt x="2645" y="4500"/>
                  </a:cubicBezTo>
                  <a:lnTo>
                    <a:pt x="453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44"/>
            <p:cNvSpPr/>
            <p:nvPr/>
          </p:nvSpPr>
          <p:spPr>
            <a:xfrm>
              <a:off x="769275" y="3821025"/>
              <a:ext cx="202150" cy="202150"/>
            </a:xfrm>
            <a:custGeom>
              <a:avLst/>
              <a:gdLst/>
              <a:ahLst/>
              <a:cxnLst/>
              <a:rect l="l" t="t" r="r" b="b"/>
              <a:pathLst>
                <a:path w="8086" h="8086" extrusionOk="0">
                  <a:moveTo>
                    <a:pt x="5472" y="0"/>
                  </a:moveTo>
                  <a:lnTo>
                    <a:pt x="1" y="2401"/>
                  </a:lnTo>
                  <a:lnTo>
                    <a:pt x="5776" y="8085"/>
                  </a:lnTo>
                  <a:lnTo>
                    <a:pt x="8086" y="2553"/>
                  </a:lnTo>
                  <a:cubicBezTo>
                    <a:pt x="7052" y="1885"/>
                    <a:pt x="6110" y="1034"/>
                    <a:pt x="5472" y="0"/>
                  </a:cubicBezTo>
                  <a:close/>
                </a:path>
              </a:pathLst>
            </a:custGeom>
            <a:solidFill>
              <a:srgbClr val="FBB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44"/>
            <p:cNvSpPr/>
            <p:nvPr/>
          </p:nvSpPr>
          <p:spPr>
            <a:xfrm>
              <a:off x="-72675" y="3919050"/>
              <a:ext cx="881500" cy="901250"/>
            </a:xfrm>
            <a:custGeom>
              <a:avLst/>
              <a:gdLst/>
              <a:ahLst/>
              <a:cxnLst/>
              <a:rect l="l" t="t" r="r" b="b"/>
              <a:pathLst>
                <a:path w="35260" h="36050" fill="none" extrusionOk="0">
                  <a:moveTo>
                    <a:pt x="35259" y="0"/>
                  </a:moveTo>
                  <a:lnTo>
                    <a:pt x="0" y="36049"/>
                  </a:lnTo>
                </a:path>
              </a:pathLst>
            </a:custGeom>
            <a:noFill/>
            <a:ln w="60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44"/>
            <p:cNvSpPr/>
            <p:nvPr/>
          </p:nvSpPr>
          <p:spPr>
            <a:xfrm>
              <a:off x="-40000" y="3950950"/>
              <a:ext cx="882250" cy="901250"/>
            </a:xfrm>
            <a:custGeom>
              <a:avLst/>
              <a:gdLst/>
              <a:ahLst/>
              <a:cxnLst/>
              <a:rect l="l" t="t" r="r" b="b"/>
              <a:pathLst>
                <a:path w="35290" h="36050" fill="none" extrusionOk="0">
                  <a:moveTo>
                    <a:pt x="35290" y="1"/>
                  </a:moveTo>
                  <a:lnTo>
                    <a:pt x="0" y="36050"/>
                  </a:lnTo>
                </a:path>
              </a:pathLst>
            </a:custGeom>
            <a:noFill/>
            <a:ln w="60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44"/>
            <p:cNvSpPr/>
            <p:nvPr/>
          </p:nvSpPr>
          <p:spPr>
            <a:xfrm>
              <a:off x="-6575" y="3982875"/>
              <a:ext cx="881500" cy="902000"/>
            </a:xfrm>
            <a:custGeom>
              <a:avLst/>
              <a:gdLst/>
              <a:ahLst/>
              <a:cxnLst/>
              <a:rect l="l" t="t" r="r" b="b"/>
              <a:pathLst>
                <a:path w="35260" h="36080" fill="none" extrusionOk="0">
                  <a:moveTo>
                    <a:pt x="35260" y="0"/>
                  </a:moveTo>
                  <a:lnTo>
                    <a:pt x="1" y="36080"/>
                  </a:lnTo>
                </a:path>
              </a:pathLst>
            </a:custGeom>
            <a:noFill/>
            <a:ln w="60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 name="TextBox 8"/>
          <p:cNvSpPr txBox="1"/>
          <p:nvPr/>
        </p:nvSpPr>
        <p:spPr>
          <a:xfrm>
            <a:off x="1045860" y="748098"/>
            <a:ext cx="7128655" cy="954107"/>
          </a:xfrm>
          <a:prstGeom prst="rect">
            <a:avLst/>
          </a:prstGeom>
          <a:noFill/>
        </p:spPr>
        <p:txBody>
          <a:bodyPr wrap="square">
            <a:spAutoFit/>
          </a:bodyPr>
          <a:lstStyle/>
          <a:p>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Thang pH được dùng đ</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ể</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bi</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ể</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thị độ acid, base c</a:t>
            </a:r>
            <a:r>
              <a:rPr lang="en-US" sz="2800" dirty="0">
                <a:latin typeface="Times New Roman" panose="02020603050405020304" pitchFamily="18" charset="0"/>
                <a:ea typeface="Courier New" panose="02070309020205020404" pitchFamily="49"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dung dịch.</a:t>
            </a:r>
            <a:endParaRPr lang="en-US" sz="28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255089" y="2133538"/>
            <a:ext cx="6754174" cy="1399514"/>
          </a:xfrm>
          <a:prstGeom prst="rect">
            <a:avLst/>
          </a:prstGeom>
        </p:spPr>
      </p:pic>
      <p:sp>
        <p:nvSpPr>
          <p:cNvPr id="14" name="TextBox 13"/>
          <p:cNvSpPr txBox="1"/>
          <p:nvPr/>
        </p:nvSpPr>
        <p:spPr>
          <a:xfrm>
            <a:off x="1150908" y="3564275"/>
            <a:ext cx="7128655" cy="400110"/>
          </a:xfrm>
          <a:prstGeom prst="rect">
            <a:avLst/>
          </a:prstGeom>
          <a:noFill/>
        </p:spPr>
        <p:txBody>
          <a:bodyPr wrap="square">
            <a:spAutoFit/>
          </a:bodyPr>
          <a:lstStyle/>
          <a:p>
            <a:pPr algn="ctr"/>
            <a:r>
              <a:rPr lang="en-US" sz="2000" i="1" dirty="0" err="1">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Hình</a:t>
            </a:r>
            <a:r>
              <a:rPr lang="en-US" sz="20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10.3. </a:t>
            </a:r>
            <a:r>
              <a:rPr lang="vi-VN" sz="20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Thang pH</a:t>
            </a:r>
            <a:endParaRPr lang="en-US" sz="2000"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554" name="Google Shape;554;p36"/>
          <p:cNvGrpSpPr/>
          <p:nvPr/>
        </p:nvGrpSpPr>
        <p:grpSpPr>
          <a:xfrm>
            <a:off x="1916159" y="633764"/>
            <a:ext cx="5215779" cy="3875972"/>
            <a:chOff x="309900" y="238100"/>
            <a:chExt cx="7048350" cy="5237800"/>
          </a:xfrm>
        </p:grpSpPr>
        <p:sp>
          <p:nvSpPr>
            <p:cNvPr id="555" name="Google Shape;555;p36"/>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36"/>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36"/>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36"/>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36"/>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36"/>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36"/>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36"/>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36"/>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64" name="Google Shape;564;p36"/>
          <p:cNvSpPr/>
          <p:nvPr/>
        </p:nvSpPr>
        <p:spPr>
          <a:xfrm>
            <a:off x="962499" y="2036471"/>
            <a:ext cx="7218997" cy="2026610"/>
          </a:xfrm>
          <a:prstGeom prst="roundRect">
            <a:avLst>
              <a:gd name="adj" fmla="val 50000"/>
            </a:avLst>
          </a:pr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lgn="just"/>
            <a:r>
              <a:rPr lang="vi-VN" sz="2800" dirty="0">
                <a:solidFill>
                  <a:schemeClr val="tx1"/>
                </a:solidFill>
                <a:latin typeface="Times New Roman" panose="02020603050405020304" pitchFamily="18" charset="0"/>
                <a:ea typeface="Times New Roman" panose="02020603050405020304" pitchFamily="18" charset="0"/>
              </a:rPr>
              <a:t>Dung dịch X làm quỳ tím chuyển sang màu đỏ. Kết luận nào sau đ</a:t>
            </a:r>
            <a:r>
              <a:rPr lang="en-US" sz="2800" dirty="0">
                <a:solidFill>
                  <a:schemeClr val="tx1"/>
                </a:solidFill>
                <a:latin typeface="Times New Roman" panose="02020603050405020304" pitchFamily="18" charset="0"/>
                <a:ea typeface="Times New Roman" panose="02020603050405020304" pitchFamily="18" charset="0"/>
              </a:rPr>
              <a:t>â</a:t>
            </a:r>
            <a:r>
              <a:rPr lang="vi-VN" sz="2800" dirty="0">
                <a:solidFill>
                  <a:schemeClr val="tx1"/>
                </a:solidFill>
                <a:latin typeface="Times New Roman" panose="02020603050405020304" pitchFamily="18" charset="0"/>
                <a:ea typeface="Times New Roman" panose="02020603050405020304" pitchFamily="18" charset="0"/>
              </a:rPr>
              <a:t>y là đúng? Giải thích.</a:t>
            </a:r>
            <a:endParaRPr lang="vi-VN" sz="2800" dirty="0">
              <a:solidFill>
                <a:schemeClr val="tx1"/>
              </a:solidFill>
              <a:latin typeface="Times New Roman" panose="02020603050405020304" pitchFamily="18" charset="0"/>
              <a:ea typeface="Times New Roman" panose="02020603050405020304" pitchFamily="18" charset="0"/>
            </a:endParaRPr>
          </a:p>
          <a:p>
            <a:pPr algn="just"/>
            <a:r>
              <a:rPr lang="vi-VN" sz="2800" dirty="0">
                <a:solidFill>
                  <a:schemeClr val="tx1"/>
                </a:solidFill>
                <a:latin typeface="Times New Roman" panose="02020603050405020304" pitchFamily="18" charset="0"/>
                <a:ea typeface="Times New Roman" panose="02020603050405020304" pitchFamily="18" charset="0"/>
              </a:rPr>
              <a:t>a)</a:t>
            </a:r>
            <a:r>
              <a:rPr lang="en-US" sz="2800" dirty="0">
                <a:solidFill>
                  <a:schemeClr val="tx1"/>
                </a:solidFill>
                <a:latin typeface="Times New Roman" panose="02020603050405020304" pitchFamily="18" charset="0"/>
                <a:ea typeface="Times New Roman" panose="02020603050405020304" pitchFamily="18" charset="0"/>
              </a:rPr>
              <a:t> </a:t>
            </a:r>
            <a:r>
              <a:rPr lang="vi-VN" sz="2800" dirty="0">
                <a:solidFill>
                  <a:schemeClr val="tx1"/>
                </a:solidFill>
                <a:latin typeface="Times New Roman" panose="02020603050405020304" pitchFamily="18" charset="0"/>
                <a:ea typeface="Times New Roman" panose="02020603050405020304" pitchFamily="18" charset="0"/>
              </a:rPr>
              <a:t>Dung dịch X có pH nhỏ hơn 7.</a:t>
            </a:r>
            <a:endParaRPr lang="vi-VN" sz="2800" dirty="0">
              <a:solidFill>
                <a:schemeClr val="tx1"/>
              </a:solidFill>
              <a:latin typeface="Times New Roman" panose="02020603050405020304" pitchFamily="18" charset="0"/>
              <a:ea typeface="Times New Roman" panose="02020603050405020304" pitchFamily="18" charset="0"/>
            </a:endParaRPr>
          </a:p>
          <a:p>
            <a:pPr algn="just"/>
            <a:r>
              <a:rPr lang="vi-VN" sz="2800" dirty="0">
                <a:solidFill>
                  <a:schemeClr val="tx1"/>
                </a:solidFill>
                <a:latin typeface="Times New Roman" panose="02020603050405020304" pitchFamily="18" charset="0"/>
                <a:ea typeface="Times New Roman" panose="02020603050405020304" pitchFamily="18" charset="0"/>
              </a:rPr>
              <a:t>b)</a:t>
            </a:r>
            <a:r>
              <a:rPr lang="en-US" sz="2800" dirty="0">
                <a:solidFill>
                  <a:schemeClr val="tx1"/>
                </a:solidFill>
                <a:latin typeface="Times New Roman" panose="02020603050405020304" pitchFamily="18" charset="0"/>
                <a:ea typeface="Times New Roman" panose="02020603050405020304" pitchFamily="18" charset="0"/>
              </a:rPr>
              <a:t> </a:t>
            </a:r>
            <a:r>
              <a:rPr lang="vi-VN" sz="2800" dirty="0">
                <a:solidFill>
                  <a:schemeClr val="tx1"/>
                </a:solidFill>
                <a:latin typeface="Times New Roman" panose="02020603050405020304" pitchFamily="18" charset="0"/>
                <a:ea typeface="Times New Roman" panose="02020603050405020304" pitchFamily="18" charset="0"/>
              </a:rPr>
              <a:t>Dung dịch X có pH lớn hơn 7.</a:t>
            </a:r>
            <a:endParaRPr lang="vi-VN" sz="2800" dirty="0">
              <a:solidFill>
                <a:schemeClr val="tx1"/>
              </a:solidFill>
              <a:latin typeface="Times New Roman" panose="02020603050405020304" pitchFamily="18" charset="0"/>
              <a:ea typeface="Times New Roman" panose="02020603050405020304" pitchFamily="18" charset="0"/>
            </a:endParaRPr>
          </a:p>
        </p:txBody>
      </p:sp>
      <p:sp>
        <p:nvSpPr>
          <p:cNvPr id="565" name="Google Shape;565;p36"/>
          <p:cNvSpPr txBox="1">
            <a:spLocks noGrp="1"/>
          </p:cNvSpPr>
          <p:nvPr>
            <p:ph type="subTitle" idx="1"/>
          </p:nvPr>
        </p:nvSpPr>
        <p:spPr>
          <a:xfrm>
            <a:off x="2247612" y="750037"/>
            <a:ext cx="4648773" cy="10069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err="1">
                <a:solidFill>
                  <a:srgbClr val="00B050"/>
                </a:solidFill>
                <a:latin typeface="Times New Roman" panose="02020603050405020304" pitchFamily="18" charset="0"/>
                <a:cs typeface="Times New Roman" panose="02020603050405020304" pitchFamily="18" charset="0"/>
              </a:rPr>
              <a:t>Câu</a:t>
            </a:r>
            <a:r>
              <a:rPr lang="en-US" sz="5400" b="1" dirty="0">
                <a:solidFill>
                  <a:srgbClr val="00B050"/>
                </a:solidFill>
                <a:latin typeface="Times New Roman" panose="02020603050405020304" pitchFamily="18" charset="0"/>
                <a:cs typeface="Times New Roman" panose="02020603050405020304" pitchFamily="18" charset="0"/>
              </a:rPr>
              <a:t> 2</a:t>
            </a:r>
            <a:endParaRPr lang="en-US" sz="5400" b="1" dirty="0">
              <a:solidFill>
                <a:srgbClr val="00B050"/>
              </a:solidFill>
              <a:latin typeface="Times New Roman" panose="02020603050405020304" pitchFamily="18" charset="0"/>
              <a:cs typeface="Times New Roman" panose="02020603050405020304" pitchFamily="18" charset="0"/>
            </a:endParaRPr>
          </a:p>
        </p:txBody>
      </p:sp>
      <p:pic>
        <p:nvPicPr>
          <p:cNvPr id="567" name="Google Shape;567;p36"/>
          <p:cNvPicPr preferRelativeResize="0"/>
          <p:nvPr/>
        </p:nvPicPr>
        <p:blipFill>
          <a:blip r:embed="rId1"/>
          <a:stretch>
            <a:fillRect/>
          </a:stretch>
        </p:blipFill>
        <p:spPr>
          <a:xfrm rot="-419879">
            <a:off x="7818538" y="1871425"/>
            <a:ext cx="580878" cy="519474"/>
          </a:xfrm>
          <a:prstGeom prst="rect">
            <a:avLst/>
          </a:prstGeom>
          <a:noFill/>
          <a:ln>
            <a:noFill/>
          </a:ln>
        </p:spPr>
      </p:pic>
      <p:pic>
        <p:nvPicPr>
          <p:cNvPr id="568" name="Google Shape;568;p36"/>
          <p:cNvPicPr preferRelativeResize="0"/>
          <p:nvPr/>
        </p:nvPicPr>
        <p:blipFill>
          <a:blip r:embed="rId1"/>
          <a:stretch>
            <a:fillRect/>
          </a:stretch>
        </p:blipFill>
        <p:spPr>
          <a:xfrm rot="-2700265">
            <a:off x="1132843" y="2906503"/>
            <a:ext cx="327587" cy="2929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barn(inVertical)">
                                      <p:cBhvr>
                                        <p:cTn id="7"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rgbClr val="FF0000"/>
                </a:solidFill>
                <a:latin typeface="Times New Roman" panose="02020603050405020304" pitchFamily="18" charset="0"/>
                <a:cs typeface="Times New Roman" panose="02020603050405020304" pitchFamily="18" charset="0"/>
              </a:rPr>
              <a:t>MỤC TIÊU BÀI HỌC</a:t>
            </a:r>
            <a:endParaRPr dirty="0"/>
          </a:p>
        </p:txBody>
      </p:sp>
      <p:sp>
        <p:nvSpPr>
          <p:cNvPr id="3" name="Text Placeholder 2"/>
          <p:cNvSpPr>
            <a:spLocks noGrp="1"/>
          </p:cNvSpPr>
          <p:nvPr>
            <p:ph type="body" idx="1"/>
          </p:nvPr>
        </p:nvSpPr>
        <p:spPr>
          <a:xfrm>
            <a:off x="1433888" y="1173220"/>
            <a:ext cx="6276223" cy="406500"/>
          </a:xfrm>
        </p:spPr>
        <p:txBody>
          <a:bodyPr/>
          <a:lstStyle/>
          <a:p>
            <a:pPr marL="0" marR="0" lvl="0" indent="0" algn="just">
              <a:spcBef>
                <a:spcPts val="0"/>
              </a:spcBef>
              <a:spcAft>
                <a:spcPts val="300"/>
              </a:spcAft>
              <a:buClr>
                <a:srgbClr val="000000"/>
              </a:buClr>
              <a:buSzPts val="1300"/>
              <a:buNone/>
              <a:tabLst>
                <a:tab pos="1266825"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Nêu được thang pH, sử dụng pH đ</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ể</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đánh giá độ acid - base của dung dịch.</a:t>
            </a:r>
            <a:endPar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a:spcBef>
                <a:spcPts val="0"/>
              </a:spcBef>
              <a:spcAft>
                <a:spcPts val="300"/>
              </a:spcAft>
              <a:buClr>
                <a:srgbClr val="000000"/>
              </a:buClr>
              <a:buSzPts val="1300"/>
              <a:buNone/>
              <a:tabLst>
                <a:tab pos="1266825"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Tiến hành được một số thí nghiệm đo pH (bằng giấy chỉ thị) một số loại thực phẩm (đ</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uống, hoa qu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a:spcBef>
                <a:spcPts val="0"/>
              </a:spcBef>
              <a:spcAft>
                <a:spcPts val="300"/>
              </a:spcAft>
              <a:buClr>
                <a:srgbClr val="000000"/>
              </a:buClr>
              <a:buSzPts val="1300"/>
              <a:buNone/>
              <a:tabLst>
                <a:tab pos="1266825" algn="l"/>
              </a:tabLst>
            </a:pP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Liên h</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ệ</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đ</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ược pH trong dạ dày, trong máu, trong nước mưa, đất.</a:t>
            </a:r>
            <a:endPar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3462" y="1130201"/>
            <a:ext cx="7100711" cy="1569660"/>
          </a:xfrm>
          <a:prstGeom prst="rect">
            <a:avLst/>
          </a:prstGeom>
          <a:noFill/>
        </p:spPr>
        <p:txBody>
          <a:bodyPr wrap="square">
            <a:spAutoFit/>
          </a:bodyPr>
          <a:lstStyle/>
          <a:p>
            <a:pPr algn="just"/>
            <a:r>
              <a:rPr lang="vi-VN" sz="2400" b="0" i="0" dirty="0">
                <a:solidFill>
                  <a:srgbClr val="FFFFFF"/>
                </a:solidFill>
                <a:effectLst/>
                <a:latin typeface="+mj-lt"/>
              </a:rPr>
              <a:t>Kết luận đúng là a) Dung dịch X có pH nhỏ hơn 7.</a:t>
            </a:r>
            <a:endParaRPr lang="vi-VN" sz="2400" b="0" i="0" dirty="0">
              <a:solidFill>
                <a:srgbClr val="FFFFFF"/>
              </a:solidFill>
              <a:effectLst/>
              <a:latin typeface="+mj-lt"/>
            </a:endParaRPr>
          </a:p>
          <a:p>
            <a:pPr algn="just"/>
            <a:r>
              <a:rPr lang="vi-VN" sz="2400" b="0" i="0" dirty="0">
                <a:solidFill>
                  <a:srgbClr val="FFFFFF"/>
                </a:solidFill>
                <a:effectLst/>
                <a:latin typeface="+mj-lt"/>
              </a:rPr>
              <a:t>Giải thích: Vì dung dịch X làm quỳ tím chuyển sang màu đỏ nên dung dịch X có môi trường acid, do đó pH của dung dịch X nhỏ hơn 7.</a:t>
            </a:r>
            <a:endParaRPr lang="vi-VN" sz="2400" b="0" i="0" dirty="0">
              <a:solidFill>
                <a:srgbClr val="FFFFFF"/>
              </a:solidFill>
              <a:effectLst/>
              <a:latin typeface="+mj-lt"/>
            </a:endParaRPr>
          </a:p>
        </p:txBody>
      </p:sp>
      <p:sp>
        <p:nvSpPr>
          <p:cNvPr id="4" name="TextBox 3"/>
          <p:cNvSpPr txBox="1"/>
          <p:nvPr/>
        </p:nvSpPr>
        <p:spPr>
          <a:xfrm>
            <a:off x="3540275" y="371827"/>
            <a:ext cx="1319592"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grpSp>
        <p:nvGrpSpPr>
          <p:cNvPr id="1169" name="Google Shape;1169;p47"/>
          <p:cNvGrpSpPr/>
          <p:nvPr/>
        </p:nvGrpSpPr>
        <p:grpSpPr>
          <a:xfrm>
            <a:off x="-68669" y="1198590"/>
            <a:ext cx="1174800" cy="808425"/>
            <a:chOff x="3132550" y="4232225"/>
            <a:chExt cx="1174800" cy="808425"/>
          </a:xfrm>
        </p:grpSpPr>
        <p:sp>
          <p:nvSpPr>
            <p:cNvPr id="1170" name="Google Shape;1170;p47"/>
            <p:cNvSpPr/>
            <p:nvPr/>
          </p:nvSpPr>
          <p:spPr>
            <a:xfrm>
              <a:off x="3132550" y="4251225"/>
              <a:ext cx="1171025" cy="789425"/>
            </a:xfrm>
            <a:custGeom>
              <a:avLst/>
              <a:gdLst/>
              <a:ahLst/>
              <a:cxnLst/>
              <a:rect l="l" t="t" r="r" b="b"/>
              <a:pathLst>
                <a:path w="46841" h="31577" extrusionOk="0">
                  <a:moveTo>
                    <a:pt x="24065" y="9059"/>
                  </a:moveTo>
                  <a:cubicBezTo>
                    <a:pt x="24709" y="9059"/>
                    <a:pt x="25363" y="9117"/>
                    <a:pt x="26019" y="9236"/>
                  </a:cubicBezTo>
                  <a:cubicBezTo>
                    <a:pt x="31885" y="10300"/>
                    <a:pt x="35776" y="15832"/>
                    <a:pt x="34803" y="21698"/>
                  </a:cubicBezTo>
                  <a:lnTo>
                    <a:pt x="13435" y="17808"/>
                  </a:lnTo>
                  <a:cubicBezTo>
                    <a:pt x="14460" y="12655"/>
                    <a:pt x="18981" y="9059"/>
                    <a:pt x="24065" y="9059"/>
                  </a:cubicBezTo>
                  <a:close/>
                  <a:moveTo>
                    <a:pt x="24057" y="1"/>
                  </a:moveTo>
                  <a:cubicBezTo>
                    <a:pt x="14680" y="1"/>
                    <a:pt x="6337" y="6678"/>
                    <a:pt x="4529" y="16227"/>
                  </a:cubicBezTo>
                  <a:lnTo>
                    <a:pt x="1398" y="15650"/>
                  </a:lnTo>
                  <a:lnTo>
                    <a:pt x="0" y="23279"/>
                  </a:lnTo>
                  <a:lnTo>
                    <a:pt x="45442" y="31577"/>
                  </a:lnTo>
                  <a:lnTo>
                    <a:pt x="46840" y="23948"/>
                  </a:lnTo>
                  <a:lnTo>
                    <a:pt x="43740" y="23370"/>
                  </a:lnTo>
                  <a:cubicBezTo>
                    <a:pt x="45594" y="12580"/>
                    <a:pt x="38451" y="2306"/>
                    <a:pt x="27660" y="330"/>
                  </a:cubicBezTo>
                  <a:cubicBezTo>
                    <a:pt x="26450" y="108"/>
                    <a:pt x="25245" y="1"/>
                    <a:pt x="240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47"/>
            <p:cNvSpPr/>
            <p:nvPr/>
          </p:nvSpPr>
          <p:spPr>
            <a:xfrm>
              <a:off x="3136350" y="4232225"/>
              <a:ext cx="1171000" cy="789450"/>
            </a:xfrm>
            <a:custGeom>
              <a:avLst/>
              <a:gdLst/>
              <a:ahLst/>
              <a:cxnLst/>
              <a:rect l="l" t="t" r="r" b="b"/>
              <a:pathLst>
                <a:path w="46840" h="31578" extrusionOk="0">
                  <a:moveTo>
                    <a:pt x="24065" y="9059"/>
                  </a:moveTo>
                  <a:cubicBezTo>
                    <a:pt x="24709" y="9059"/>
                    <a:pt x="25363" y="9117"/>
                    <a:pt x="26019" y="9236"/>
                  </a:cubicBezTo>
                  <a:cubicBezTo>
                    <a:pt x="31885" y="10300"/>
                    <a:pt x="35776" y="15832"/>
                    <a:pt x="34803" y="21699"/>
                  </a:cubicBezTo>
                  <a:lnTo>
                    <a:pt x="13435" y="17808"/>
                  </a:lnTo>
                  <a:cubicBezTo>
                    <a:pt x="14460" y="12655"/>
                    <a:pt x="18981" y="9059"/>
                    <a:pt x="24065" y="9059"/>
                  </a:cubicBezTo>
                  <a:close/>
                  <a:moveTo>
                    <a:pt x="24057" y="1"/>
                  </a:moveTo>
                  <a:cubicBezTo>
                    <a:pt x="14680" y="1"/>
                    <a:pt x="6337" y="6678"/>
                    <a:pt x="4529" y="16227"/>
                  </a:cubicBezTo>
                  <a:lnTo>
                    <a:pt x="1398" y="15650"/>
                  </a:lnTo>
                  <a:lnTo>
                    <a:pt x="0" y="23279"/>
                  </a:lnTo>
                  <a:lnTo>
                    <a:pt x="45442" y="31577"/>
                  </a:lnTo>
                  <a:lnTo>
                    <a:pt x="46840" y="23948"/>
                  </a:lnTo>
                  <a:lnTo>
                    <a:pt x="43740" y="23370"/>
                  </a:lnTo>
                  <a:cubicBezTo>
                    <a:pt x="45594" y="12580"/>
                    <a:pt x="38451" y="2306"/>
                    <a:pt x="27660" y="330"/>
                  </a:cubicBezTo>
                  <a:cubicBezTo>
                    <a:pt x="26450" y="108"/>
                    <a:pt x="25245" y="1"/>
                    <a:pt x="24057" y="1"/>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47"/>
            <p:cNvSpPr/>
            <p:nvPr/>
          </p:nvSpPr>
          <p:spPr>
            <a:xfrm>
              <a:off x="3184975" y="4700975"/>
              <a:ext cx="21300" cy="122350"/>
            </a:xfrm>
            <a:custGeom>
              <a:avLst/>
              <a:gdLst/>
              <a:ahLst/>
              <a:cxnLst/>
              <a:rect l="l" t="t" r="r" b="b"/>
              <a:pathLst>
                <a:path w="852" h="4894" fill="none" extrusionOk="0">
                  <a:moveTo>
                    <a:pt x="1" y="4894"/>
                  </a:moveTo>
                  <a:lnTo>
                    <a:pt x="852"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47"/>
            <p:cNvSpPr/>
            <p:nvPr/>
          </p:nvSpPr>
          <p:spPr>
            <a:xfrm>
              <a:off x="3210050" y="4763275"/>
              <a:ext cx="11425" cy="64625"/>
            </a:xfrm>
            <a:custGeom>
              <a:avLst/>
              <a:gdLst/>
              <a:ahLst/>
              <a:cxnLst/>
              <a:rect l="l" t="t" r="r" b="b"/>
              <a:pathLst>
                <a:path w="457" h="2585" fill="none" extrusionOk="0">
                  <a:moveTo>
                    <a:pt x="1" y="2584"/>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47"/>
            <p:cNvSpPr/>
            <p:nvPr/>
          </p:nvSpPr>
          <p:spPr>
            <a:xfrm>
              <a:off x="3235900" y="4767825"/>
              <a:ext cx="11400" cy="64625"/>
            </a:xfrm>
            <a:custGeom>
              <a:avLst/>
              <a:gdLst/>
              <a:ahLst/>
              <a:cxnLst/>
              <a:rect l="l" t="t" r="r" b="b"/>
              <a:pathLst>
                <a:path w="456" h="2585" fill="none" extrusionOk="0">
                  <a:moveTo>
                    <a:pt x="0" y="2585"/>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47"/>
            <p:cNvSpPr/>
            <p:nvPr/>
          </p:nvSpPr>
          <p:spPr>
            <a:xfrm>
              <a:off x="3261725" y="4772400"/>
              <a:ext cx="11425" cy="64600"/>
            </a:xfrm>
            <a:custGeom>
              <a:avLst/>
              <a:gdLst/>
              <a:ahLst/>
              <a:cxnLst/>
              <a:rect l="l" t="t" r="r" b="b"/>
              <a:pathLst>
                <a:path w="457" h="2584" fill="none" extrusionOk="0">
                  <a:moveTo>
                    <a:pt x="1" y="2584"/>
                  </a:moveTo>
                  <a:lnTo>
                    <a:pt x="456"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47"/>
            <p:cNvSpPr/>
            <p:nvPr/>
          </p:nvSpPr>
          <p:spPr>
            <a:xfrm>
              <a:off x="3287550" y="4776950"/>
              <a:ext cx="11425" cy="65375"/>
            </a:xfrm>
            <a:custGeom>
              <a:avLst/>
              <a:gdLst/>
              <a:ahLst/>
              <a:cxnLst/>
              <a:rect l="l" t="t" r="r" b="b"/>
              <a:pathLst>
                <a:path w="457" h="2615" fill="none" extrusionOk="0">
                  <a:moveTo>
                    <a:pt x="1" y="261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47"/>
            <p:cNvSpPr/>
            <p:nvPr/>
          </p:nvSpPr>
          <p:spPr>
            <a:xfrm>
              <a:off x="3312650" y="4723775"/>
              <a:ext cx="22050" cy="123125"/>
            </a:xfrm>
            <a:custGeom>
              <a:avLst/>
              <a:gdLst/>
              <a:ahLst/>
              <a:cxnLst/>
              <a:rect l="l" t="t" r="r" b="b"/>
              <a:pathLst>
                <a:path w="882" h="4925" fill="none" extrusionOk="0">
                  <a:moveTo>
                    <a:pt x="0" y="4924"/>
                  </a:moveTo>
                  <a:lnTo>
                    <a:pt x="881"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47"/>
            <p:cNvSpPr/>
            <p:nvPr/>
          </p:nvSpPr>
          <p:spPr>
            <a:xfrm>
              <a:off x="3336950" y="4786075"/>
              <a:ext cx="10675" cy="64625"/>
            </a:xfrm>
            <a:custGeom>
              <a:avLst/>
              <a:gdLst/>
              <a:ahLst/>
              <a:cxnLst/>
              <a:rect l="l" t="t" r="r" b="b"/>
              <a:pathLst>
                <a:path w="427" h="2585" fill="none" extrusionOk="0">
                  <a:moveTo>
                    <a:pt x="1" y="2584"/>
                  </a:moveTo>
                  <a:lnTo>
                    <a:pt x="426"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47"/>
            <p:cNvSpPr/>
            <p:nvPr/>
          </p:nvSpPr>
          <p:spPr>
            <a:xfrm>
              <a:off x="3362025" y="4790625"/>
              <a:ext cx="11425" cy="64625"/>
            </a:xfrm>
            <a:custGeom>
              <a:avLst/>
              <a:gdLst/>
              <a:ahLst/>
              <a:cxnLst/>
              <a:rect l="l" t="t" r="r" b="b"/>
              <a:pathLst>
                <a:path w="457" h="2585" fill="none" extrusionOk="0">
                  <a:moveTo>
                    <a:pt x="1" y="2584"/>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47"/>
            <p:cNvSpPr/>
            <p:nvPr/>
          </p:nvSpPr>
          <p:spPr>
            <a:xfrm>
              <a:off x="3387875" y="4795200"/>
              <a:ext cx="11425" cy="64600"/>
            </a:xfrm>
            <a:custGeom>
              <a:avLst/>
              <a:gdLst/>
              <a:ahLst/>
              <a:cxnLst/>
              <a:rect l="l" t="t" r="r" b="b"/>
              <a:pathLst>
                <a:path w="457" h="2584" fill="none" extrusionOk="0">
                  <a:moveTo>
                    <a:pt x="0" y="2584"/>
                  </a:moveTo>
                  <a:lnTo>
                    <a:pt x="456"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47"/>
            <p:cNvSpPr/>
            <p:nvPr/>
          </p:nvSpPr>
          <p:spPr>
            <a:xfrm>
              <a:off x="3413700" y="4799750"/>
              <a:ext cx="11425" cy="65375"/>
            </a:xfrm>
            <a:custGeom>
              <a:avLst/>
              <a:gdLst/>
              <a:ahLst/>
              <a:cxnLst/>
              <a:rect l="l" t="t" r="r" b="b"/>
              <a:pathLst>
                <a:path w="457" h="2615" fill="none" extrusionOk="0">
                  <a:moveTo>
                    <a:pt x="1" y="261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47"/>
            <p:cNvSpPr/>
            <p:nvPr/>
          </p:nvSpPr>
          <p:spPr>
            <a:xfrm>
              <a:off x="3439550" y="4748075"/>
              <a:ext cx="21300" cy="121600"/>
            </a:xfrm>
            <a:custGeom>
              <a:avLst/>
              <a:gdLst/>
              <a:ahLst/>
              <a:cxnLst/>
              <a:rect l="l" t="t" r="r" b="b"/>
              <a:pathLst>
                <a:path w="852" h="4864" fill="none" extrusionOk="0">
                  <a:moveTo>
                    <a:pt x="0" y="4864"/>
                  </a:moveTo>
                  <a:lnTo>
                    <a:pt x="851"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47"/>
            <p:cNvSpPr/>
            <p:nvPr/>
          </p:nvSpPr>
          <p:spPr>
            <a:xfrm>
              <a:off x="3463100" y="4809625"/>
              <a:ext cx="12175" cy="64625"/>
            </a:xfrm>
            <a:custGeom>
              <a:avLst/>
              <a:gdLst/>
              <a:ahLst/>
              <a:cxnLst/>
              <a:rect l="l" t="t" r="r" b="b"/>
              <a:pathLst>
                <a:path w="487" h="2585" fill="none" extrusionOk="0">
                  <a:moveTo>
                    <a:pt x="0" y="2584"/>
                  </a:moveTo>
                  <a:lnTo>
                    <a:pt x="48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47"/>
            <p:cNvSpPr/>
            <p:nvPr/>
          </p:nvSpPr>
          <p:spPr>
            <a:xfrm>
              <a:off x="3488925" y="4814200"/>
              <a:ext cx="12200" cy="64600"/>
            </a:xfrm>
            <a:custGeom>
              <a:avLst/>
              <a:gdLst/>
              <a:ahLst/>
              <a:cxnLst/>
              <a:rect l="l" t="t" r="r" b="b"/>
              <a:pathLst>
                <a:path w="488" h="2584" fill="none" extrusionOk="0">
                  <a:moveTo>
                    <a:pt x="1" y="258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47"/>
            <p:cNvSpPr/>
            <p:nvPr/>
          </p:nvSpPr>
          <p:spPr>
            <a:xfrm>
              <a:off x="3514000" y="4818750"/>
              <a:ext cx="12950" cy="65375"/>
            </a:xfrm>
            <a:custGeom>
              <a:avLst/>
              <a:gdLst/>
              <a:ahLst/>
              <a:cxnLst/>
              <a:rect l="l" t="t" r="r" b="b"/>
              <a:pathLst>
                <a:path w="518" h="2615" fill="none" extrusionOk="0">
                  <a:moveTo>
                    <a:pt x="1" y="2615"/>
                  </a:moveTo>
                  <a:lnTo>
                    <a:pt x="518"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47"/>
            <p:cNvSpPr/>
            <p:nvPr/>
          </p:nvSpPr>
          <p:spPr>
            <a:xfrm>
              <a:off x="3539850" y="4824075"/>
              <a:ext cx="12175" cy="63850"/>
            </a:xfrm>
            <a:custGeom>
              <a:avLst/>
              <a:gdLst/>
              <a:ahLst/>
              <a:cxnLst/>
              <a:rect l="l" t="t" r="r" b="b"/>
              <a:pathLst>
                <a:path w="487" h="2554" fill="none" extrusionOk="0">
                  <a:moveTo>
                    <a:pt x="0" y="2553"/>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47"/>
            <p:cNvSpPr/>
            <p:nvPr/>
          </p:nvSpPr>
          <p:spPr>
            <a:xfrm>
              <a:off x="3565675" y="4770875"/>
              <a:ext cx="22825" cy="121600"/>
            </a:xfrm>
            <a:custGeom>
              <a:avLst/>
              <a:gdLst/>
              <a:ahLst/>
              <a:cxnLst/>
              <a:rect l="l" t="t" r="r" b="b"/>
              <a:pathLst>
                <a:path w="913" h="4864" fill="none" extrusionOk="0">
                  <a:moveTo>
                    <a:pt x="1" y="4864"/>
                  </a:moveTo>
                  <a:lnTo>
                    <a:pt x="913"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47"/>
            <p:cNvSpPr/>
            <p:nvPr/>
          </p:nvSpPr>
          <p:spPr>
            <a:xfrm>
              <a:off x="3590000" y="4832425"/>
              <a:ext cx="11425" cy="64625"/>
            </a:xfrm>
            <a:custGeom>
              <a:avLst/>
              <a:gdLst/>
              <a:ahLst/>
              <a:cxnLst/>
              <a:rect l="l" t="t" r="r" b="b"/>
              <a:pathLst>
                <a:path w="457" h="2585" fill="none" extrusionOk="0">
                  <a:moveTo>
                    <a:pt x="0" y="258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47"/>
            <p:cNvSpPr/>
            <p:nvPr/>
          </p:nvSpPr>
          <p:spPr>
            <a:xfrm>
              <a:off x="3615825" y="4836975"/>
              <a:ext cx="11425" cy="64625"/>
            </a:xfrm>
            <a:custGeom>
              <a:avLst/>
              <a:gdLst/>
              <a:ahLst/>
              <a:cxnLst/>
              <a:rect l="l" t="t" r="r" b="b"/>
              <a:pathLst>
                <a:path w="457" h="2585" fill="none" extrusionOk="0">
                  <a:moveTo>
                    <a:pt x="1" y="258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47"/>
            <p:cNvSpPr/>
            <p:nvPr/>
          </p:nvSpPr>
          <p:spPr>
            <a:xfrm>
              <a:off x="3641675" y="4842300"/>
              <a:ext cx="11425" cy="64625"/>
            </a:xfrm>
            <a:custGeom>
              <a:avLst/>
              <a:gdLst/>
              <a:ahLst/>
              <a:cxnLst/>
              <a:rect l="l" t="t" r="r" b="b"/>
              <a:pathLst>
                <a:path w="457" h="2585" fill="none" extrusionOk="0">
                  <a:moveTo>
                    <a:pt x="0" y="258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47"/>
            <p:cNvSpPr/>
            <p:nvPr/>
          </p:nvSpPr>
          <p:spPr>
            <a:xfrm>
              <a:off x="3667500" y="4846875"/>
              <a:ext cx="11425" cy="64600"/>
            </a:xfrm>
            <a:custGeom>
              <a:avLst/>
              <a:gdLst/>
              <a:ahLst/>
              <a:cxnLst/>
              <a:rect l="l" t="t" r="r" b="b"/>
              <a:pathLst>
                <a:path w="457" h="2584" fill="none" extrusionOk="0">
                  <a:moveTo>
                    <a:pt x="1" y="2584"/>
                  </a:moveTo>
                  <a:lnTo>
                    <a:pt x="45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47"/>
            <p:cNvSpPr/>
            <p:nvPr/>
          </p:nvSpPr>
          <p:spPr>
            <a:xfrm>
              <a:off x="3692575" y="4793675"/>
              <a:ext cx="22075" cy="122375"/>
            </a:xfrm>
            <a:custGeom>
              <a:avLst/>
              <a:gdLst/>
              <a:ahLst/>
              <a:cxnLst/>
              <a:rect l="l" t="t" r="r" b="b"/>
              <a:pathLst>
                <a:path w="883" h="4895" fill="none" extrusionOk="0">
                  <a:moveTo>
                    <a:pt x="1" y="4894"/>
                  </a:moveTo>
                  <a:lnTo>
                    <a:pt x="882"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47"/>
            <p:cNvSpPr/>
            <p:nvPr/>
          </p:nvSpPr>
          <p:spPr>
            <a:xfrm>
              <a:off x="3716900" y="4855225"/>
              <a:ext cx="12175" cy="64625"/>
            </a:xfrm>
            <a:custGeom>
              <a:avLst/>
              <a:gdLst/>
              <a:ahLst/>
              <a:cxnLst/>
              <a:rect l="l" t="t" r="r" b="b"/>
              <a:pathLst>
                <a:path w="487" h="2585" fill="none" extrusionOk="0">
                  <a:moveTo>
                    <a:pt x="1" y="258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47"/>
            <p:cNvSpPr/>
            <p:nvPr/>
          </p:nvSpPr>
          <p:spPr>
            <a:xfrm>
              <a:off x="3741975" y="4859775"/>
              <a:ext cx="12950" cy="64625"/>
            </a:xfrm>
            <a:custGeom>
              <a:avLst/>
              <a:gdLst/>
              <a:ahLst/>
              <a:cxnLst/>
              <a:rect l="l" t="t" r="r" b="b"/>
              <a:pathLst>
                <a:path w="518" h="2585" fill="none" extrusionOk="0">
                  <a:moveTo>
                    <a:pt x="1" y="2584"/>
                  </a:moveTo>
                  <a:lnTo>
                    <a:pt x="51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47"/>
            <p:cNvSpPr/>
            <p:nvPr/>
          </p:nvSpPr>
          <p:spPr>
            <a:xfrm>
              <a:off x="3767825" y="4865100"/>
              <a:ext cx="12175" cy="63850"/>
            </a:xfrm>
            <a:custGeom>
              <a:avLst/>
              <a:gdLst/>
              <a:ahLst/>
              <a:cxnLst/>
              <a:rect l="l" t="t" r="r" b="b"/>
              <a:pathLst>
                <a:path w="487" h="2554" fill="none" extrusionOk="0">
                  <a:moveTo>
                    <a:pt x="0" y="2554"/>
                  </a:moveTo>
                  <a:lnTo>
                    <a:pt x="48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47"/>
            <p:cNvSpPr/>
            <p:nvPr/>
          </p:nvSpPr>
          <p:spPr>
            <a:xfrm>
              <a:off x="3793650" y="4869650"/>
              <a:ext cx="12175" cy="64625"/>
            </a:xfrm>
            <a:custGeom>
              <a:avLst/>
              <a:gdLst/>
              <a:ahLst/>
              <a:cxnLst/>
              <a:rect l="l" t="t" r="r" b="b"/>
              <a:pathLst>
                <a:path w="487" h="2585" fill="none" extrusionOk="0">
                  <a:moveTo>
                    <a:pt x="1" y="2585"/>
                  </a:moveTo>
                  <a:lnTo>
                    <a:pt x="48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47"/>
            <p:cNvSpPr/>
            <p:nvPr/>
          </p:nvSpPr>
          <p:spPr>
            <a:xfrm>
              <a:off x="3819475" y="4817225"/>
              <a:ext cx="22075" cy="121600"/>
            </a:xfrm>
            <a:custGeom>
              <a:avLst/>
              <a:gdLst/>
              <a:ahLst/>
              <a:cxnLst/>
              <a:rect l="l" t="t" r="r" b="b"/>
              <a:pathLst>
                <a:path w="883" h="4864" fill="none" extrusionOk="0">
                  <a:moveTo>
                    <a:pt x="1" y="4864"/>
                  </a:moveTo>
                  <a:lnTo>
                    <a:pt x="882"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47"/>
            <p:cNvSpPr/>
            <p:nvPr/>
          </p:nvSpPr>
          <p:spPr>
            <a:xfrm>
              <a:off x="3843800" y="4878775"/>
              <a:ext cx="11425" cy="64625"/>
            </a:xfrm>
            <a:custGeom>
              <a:avLst/>
              <a:gdLst/>
              <a:ahLst/>
              <a:cxnLst/>
              <a:rect l="l" t="t" r="r" b="b"/>
              <a:pathLst>
                <a:path w="457" h="2585" fill="none" extrusionOk="0">
                  <a:moveTo>
                    <a:pt x="1" y="2584"/>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47"/>
            <p:cNvSpPr/>
            <p:nvPr/>
          </p:nvSpPr>
          <p:spPr>
            <a:xfrm>
              <a:off x="3869650" y="4884100"/>
              <a:ext cx="11400" cy="63850"/>
            </a:xfrm>
            <a:custGeom>
              <a:avLst/>
              <a:gdLst/>
              <a:ahLst/>
              <a:cxnLst/>
              <a:rect l="l" t="t" r="r" b="b"/>
              <a:pathLst>
                <a:path w="456" h="2554" fill="none" extrusionOk="0">
                  <a:moveTo>
                    <a:pt x="0" y="255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47"/>
            <p:cNvSpPr/>
            <p:nvPr/>
          </p:nvSpPr>
          <p:spPr>
            <a:xfrm>
              <a:off x="3895475" y="4888650"/>
              <a:ext cx="11425" cy="64625"/>
            </a:xfrm>
            <a:custGeom>
              <a:avLst/>
              <a:gdLst/>
              <a:ahLst/>
              <a:cxnLst/>
              <a:rect l="l" t="t" r="r" b="b"/>
              <a:pathLst>
                <a:path w="457" h="2585" fill="none" extrusionOk="0">
                  <a:moveTo>
                    <a:pt x="1" y="2585"/>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47"/>
            <p:cNvSpPr/>
            <p:nvPr/>
          </p:nvSpPr>
          <p:spPr>
            <a:xfrm>
              <a:off x="3920550" y="4893225"/>
              <a:ext cx="11425" cy="63850"/>
            </a:xfrm>
            <a:custGeom>
              <a:avLst/>
              <a:gdLst/>
              <a:ahLst/>
              <a:cxnLst/>
              <a:rect l="l" t="t" r="r" b="b"/>
              <a:pathLst>
                <a:path w="457" h="2554" fill="none" extrusionOk="0">
                  <a:moveTo>
                    <a:pt x="1" y="2553"/>
                  </a:moveTo>
                  <a:lnTo>
                    <a:pt x="45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47"/>
            <p:cNvSpPr/>
            <p:nvPr/>
          </p:nvSpPr>
          <p:spPr>
            <a:xfrm>
              <a:off x="3946400" y="4840025"/>
              <a:ext cx="22050" cy="121600"/>
            </a:xfrm>
            <a:custGeom>
              <a:avLst/>
              <a:gdLst/>
              <a:ahLst/>
              <a:cxnLst/>
              <a:rect l="l" t="t" r="r" b="b"/>
              <a:pathLst>
                <a:path w="882" h="4864" fill="none" extrusionOk="0">
                  <a:moveTo>
                    <a:pt x="0" y="4864"/>
                  </a:moveTo>
                  <a:lnTo>
                    <a:pt x="882"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47"/>
            <p:cNvSpPr/>
            <p:nvPr/>
          </p:nvSpPr>
          <p:spPr>
            <a:xfrm>
              <a:off x="3969950" y="4901575"/>
              <a:ext cx="12950" cy="64625"/>
            </a:xfrm>
            <a:custGeom>
              <a:avLst/>
              <a:gdLst/>
              <a:ahLst/>
              <a:cxnLst/>
              <a:rect l="l" t="t" r="r" b="b"/>
              <a:pathLst>
                <a:path w="518" h="2585" fill="none" extrusionOk="0">
                  <a:moveTo>
                    <a:pt x="0" y="2584"/>
                  </a:moveTo>
                  <a:lnTo>
                    <a:pt x="51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47"/>
            <p:cNvSpPr/>
            <p:nvPr/>
          </p:nvSpPr>
          <p:spPr>
            <a:xfrm>
              <a:off x="3995775" y="4906900"/>
              <a:ext cx="12200" cy="63850"/>
            </a:xfrm>
            <a:custGeom>
              <a:avLst/>
              <a:gdLst/>
              <a:ahLst/>
              <a:cxnLst/>
              <a:rect l="l" t="t" r="r" b="b"/>
              <a:pathLst>
                <a:path w="488" h="2554" fill="none" extrusionOk="0">
                  <a:moveTo>
                    <a:pt x="1" y="255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47"/>
            <p:cNvSpPr/>
            <p:nvPr/>
          </p:nvSpPr>
          <p:spPr>
            <a:xfrm>
              <a:off x="4021625" y="4911450"/>
              <a:ext cx="12175" cy="64625"/>
            </a:xfrm>
            <a:custGeom>
              <a:avLst/>
              <a:gdLst/>
              <a:ahLst/>
              <a:cxnLst/>
              <a:rect l="l" t="t" r="r" b="b"/>
              <a:pathLst>
                <a:path w="487" h="2585" fill="none" extrusionOk="0">
                  <a:moveTo>
                    <a:pt x="0" y="2584"/>
                  </a:moveTo>
                  <a:lnTo>
                    <a:pt x="48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47"/>
            <p:cNvSpPr/>
            <p:nvPr/>
          </p:nvSpPr>
          <p:spPr>
            <a:xfrm>
              <a:off x="4047450" y="4916025"/>
              <a:ext cx="12175" cy="64600"/>
            </a:xfrm>
            <a:custGeom>
              <a:avLst/>
              <a:gdLst/>
              <a:ahLst/>
              <a:cxnLst/>
              <a:rect l="l" t="t" r="r" b="b"/>
              <a:pathLst>
                <a:path w="487" h="2584" fill="none" extrusionOk="0">
                  <a:moveTo>
                    <a:pt x="1" y="258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47"/>
            <p:cNvSpPr/>
            <p:nvPr/>
          </p:nvSpPr>
          <p:spPr>
            <a:xfrm>
              <a:off x="4072525" y="4862825"/>
              <a:ext cx="22825" cy="122375"/>
            </a:xfrm>
            <a:custGeom>
              <a:avLst/>
              <a:gdLst/>
              <a:ahLst/>
              <a:cxnLst/>
              <a:rect l="l" t="t" r="r" b="b"/>
              <a:pathLst>
                <a:path w="913" h="4895" fill="none" extrusionOk="0">
                  <a:moveTo>
                    <a:pt x="1" y="4894"/>
                  </a:moveTo>
                  <a:lnTo>
                    <a:pt x="913"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47"/>
            <p:cNvSpPr/>
            <p:nvPr/>
          </p:nvSpPr>
          <p:spPr>
            <a:xfrm>
              <a:off x="4097600" y="4924375"/>
              <a:ext cx="11425" cy="64625"/>
            </a:xfrm>
            <a:custGeom>
              <a:avLst/>
              <a:gdLst/>
              <a:ahLst/>
              <a:cxnLst/>
              <a:rect l="l" t="t" r="r" b="b"/>
              <a:pathLst>
                <a:path w="457" h="2585" fill="none" extrusionOk="0">
                  <a:moveTo>
                    <a:pt x="1" y="2584"/>
                  </a:moveTo>
                  <a:lnTo>
                    <a:pt x="45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47"/>
            <p:cNvSpPr/>
            <p:nvPr/>
          </p:nvSpPr>
          <p:spPr>
            <a:xfrm>
              <a:off x="4123450" y="4928925"/>
              <a:ext cx="11425" cy="65375"/>
            </a:xfrm>
            <a:custGeom>
              <a:avLst/>
              <a:gdLst/>
              <a:ahLst/>
              <a:cxnLst/>
              <a:rect l="l" t="t" r="r" b="b"/>
              <a:pathLst>
                <a:path w="457" h="2615" fill="none" extrusionOk="0">
                  <a:moveTo>
                    <a:pt x="0" y="2615"/>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47"/>
            <p:cNvSpPr/>
            <p:nvPr/>
          </p:nvSpPr>
          <p:spPr>
            <a:xfrm>
              <a:off x="4148525" y="4934250"/>
              <a:ext cx="11425" cy="64625"/>
            </a:xfrm>
            <a:custGeom>
              <a:avLst/>
              <a:gdLst/>
              <a:ahLst/>
              <a:cxnLst/>
              <a:rect l="l" t="t" r="r" b="b"/>
              <a:pathLst>
                <a:path w="457" h="2585" fill="none" extrusionOk="0">
                  <a:moveTo>
                    <a:pt x="0" y="258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47"/>
            <p:cNvSpPr/>
            <p:nvPr/>
          </p:nvSpPr>
          <p:spPr>
            <a:xfrm>
              <a:off x="4174350" y="4938800"/>
              <a:ext cx="11425" cy="64625"/>
            </a:xfrm>
            <a:custGeom>
              <a:avLst/>
              <a:gdLst/>
              <a:ahLst/>
              <a:cxnLst/>
              <a:rect l="l" t="t" r="r" b="b"/>
              <a:pathLst>
                <a:path w="457" h="2585" fill="none" extrusionOk="0">
                  <a:moveTo>
                    <a:pt x="1" y="258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47"/>
            <p:cNvSpPr/>
            <p:nvPr/>
          </p:nvSpPr>
          <p:spPr>
            <a:xfrm>
              <a:off x="4200200" y="4886375"/>
              <a:ext cx="21300" cy="121600"/>
            </a:xfrm>
            <a:custGeom>
              <a:avLst/>
              <a:gdLst/>
              <a:ahLst/>
              <a:cxnLst/>
              <a:rect l="l" t="t" r="r" b="b"/>
              <a:pathLst>
                <a:path w="852" h="4864" fill="none" extrusionOk="0">
                  <a:moveTo>
                    <a:pt x="0" y="4864"/>
                  </a:moveTo>
                  <a:lnTo>
                    <a:pt x="851"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47"/>
            <p:cNvSpPr/>
            <p:nvPr/>
          </p:nvSpPr>
          <p:spPr>
            <a:xfrm>
              <a:off x="3805800" y="4240475"/>
              <a:ext cx="22075" cy="122375"/>
            </a:xfrm>
            <a:custGeom>
              <a:avLst/>
              <a:gdLst/>
              <a:ahLst/>
              <a:cxnLst/>
              <a:rect l="l" t="t" r="r" b="b"/>
              <a:pathLst>
                <a:path w="883" h="4895" fill="none" extrusionOk="0">
                  <a:moveTo>
                    <a:pt x="882" y="0"/>
                  </a:moveTo>
                  <a:lnTo>
                    <a:pt x="1" y="489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47"/>
            <p:cNvSpPr/>
            <p:nvPr/>
          </p:nvSpPr>
          <p:spPr>
            <a:xfrm>
              <a:off x="3435750" y="4333950"/>
              <a:ext cx="76000" cy="95000"/>
            </a:xfrm>
            <a:custGeom>
              <a:avLst/>
              <a:gdLst/>
              <a:ahLst/>
              <a:cxnLst/>
              <a:rect l="l" t="t" r="r" b="b"/>
              <a:pathLst>
                <a:path w="3040" h="3800" fill="none" extrusionOk="0">
                  <a:moveTo>
                    <a:pt x="0" y="0"/>
                  </a:moveTo>
                  <a:lnTo>
                    <a:pt x="3040" y="380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47"/>
            <p:cNvSpPr/>
            <p:nvPr/>
          </p:nvSpPr>
          <p:spPr>
            <a:xfrm>
              <a:off x="3610525" y="4248075"/>
              <a:ext cx="31925" cy="120850"/>
            </a:xfrm>
            <a:custGeom>
              <a:avLst/>
              <a:gdLst/>
              <a:ahLst/>
              <a:cxnLst/>
              <a:rect l="l" t="t" r="r" b="b"/>
              <a:pathLst>
                <a:path w="1277" h="4834" fill="none" extrusionOk="0">
                  <a:moveTo>
                    <a:pt x="0" y="0"/>
                  </a:moveTo>
                  <a:lnTo>
                    <a:pt x="1277" y="4833"/>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47"/>
            <p:cNvSpPr/>
            <p:nvPr/>
          </p:nvSpPr>
          <p:spPr>
            <a:xfrm>
              <a:off x="3307325" y="4478325"/>
              <a:ext cx="104125" cy="65375"/>
            </a:xfrm>
            <a:custGeom>
              <a:avLst/>
              <a:gdLst/>
              <a:ahLst/>
              <a:cxnLst/>
              <a:rect l="l" t="t" r="r" b="b"/>
              <a:pathLst>
                <a:path w="4165" h="2615" fill="none" extrusionOk="0">
                  <a:moveTo>
                    <a:pt x="0" y="0"/>
                  </a:moveTo>
                  <a:lnTo>
                    <a:pt x="4164" y="261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47"/>
            <p:cNvSpPr/>
            <p:nvPr/>
          </p:nvSpPr>
          <p:spPr>
            <a:xfrm>
              <a:off x="4056575" y="4466925"/>
              <a:ext cx="104900" cy="60800"/>
            </a:xfrm>
            <a:custGeom>
              <a:avLst/>
              <a:gdLst/>
              <a:ahLst/>
              <a:cxnLst/>
              <a:rect l="l" t="t" r="r" b="b"/>
              <a:pathLst>
                <a:path w="4196" h="2432" fill="none" extrusionOk="0">
                  <a:moveTo>
                    <a:pt x="4195" y="0"/>
                  </a:moveTo>
                  <a:lnTo>
                    <a:pt x="0" y="2432"/>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47"/>
            <p:cNvSpPr/>
            <p:nvPr/>
          </p:nvSpPr>
          <p:spPr>
            <a:xfrm>
              <a:off x="3954750" y="4324050"/>
              <a:ext cx="72200" cy="101850"/>
            </a:xfrm>
            <a:custGeom>
              <a:avLst/>
              <a:gdLst/>
              <a:ahLst/>
              <a:cxnLst/>
              <a:rect l="l" t="t" r="r" b="b"/>
              <a:pathLst>
                <a:path w="2888" h="4074" fill="none" extrusionOk="0">
                  <a:moveTo>
                    <a:pt x="2888" y="1"/>
                  </a:moveTo>
                  <a:lnTo>
                    <a:pt x="0" y="407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47"/>
            <p:cNvSpPr/>
            <p:nvPr/>
          </p:nvSpPr>
          <p:spPr>
            <a:xfrm>
              <a:off x="4109775" y="4646250"/>
              <a:ext cx="120850" cy="25100"/>
            </a:xfrm>
            <a:custGeom>
              <a:avLst/>
              <a:gdLst/>
              <a:ahLst/>
              <a:cxnLst/>
              <a:rect l="l" t="t" r="r" b="b"/>
              <a:pathLst>
                <a:path w="4834" h="1004" fill="none" extrusionOk="0">
                  <a:moveTo>
                    <a:pt x="4833" y="1"/>
                  </a:moveTo>
                  <a:lnTo>
                    <a:pt x="0" y="100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0" name="Google Shape;1220;p47"/>
          <p:cNvGrpSpPr/>
          <p:nvPr/>
        </p:nvGrpSpPr>
        <p:grpSpPr>
          <a:xfrm rot="-1454887">
            <a:off x="7966918" y="3695499"/>
            <a:ext cx="1174832" cy="808447"/>
            <a:chOff x="3132550" y="4232225"/>
            <a:chExt cx="1174800" cy="808425"/>
          </a:xfrm>
        </p:grpSpPr>
        <p:sp>
          <p:nvSpPr>
            <p:cNvPr id="1221" name="Google Shape;1221;p47"/>
            <p:cNvSpPr/>
            <p:nvPr/>
          </p:nvSpPr>
          <p:spPr>
            <a:xfrm>
              <a:off x="3132550" y="4251225"/>
              <a:ext cx="1171025" cy="789425"/>
            </a:xfrm>
            <a:custGeom>
              <a:avLst/>
              <a:gdLst/>
              <a:ahLst/>
              <a:cxnLst/>
              <a:rect l="l" t="t" r="r" b="b"/>
              <a:pathLst>
                <a:path w="46841" h="31577" extrusionOk="0">
                  <a:moveTo>
                    <a:pt x="24065" y="9059"/>
                  </a:moveTo>
                  <a:cubicBezTo>
                    <a:pt x="24709" y="9059"/>
                    <a:pt x="25363" y="9117"/>
                    <a:pt x="26019" y="9236"/>
                  </a:cubicBezTo>
                  <a:cubicBezTo>
                    <a:pt x="31885" y="10300"/>
                    <a:pt x="35776" y="15832"/>
                    <a:pt x="34803" y="21698"/>
                  </a:cubicBezTo>
                  <a:lnTo>
                    <a:pt x="13435" y="17808"/>
                  </a:lnTo>
                  <a:cubicBezTo>
                    <a:pt x="14460" y="12655"/>
                    <a:pt x="18981" y="9059"/>
                    <a:pt x="24065" y="9059"/>
                  </a:cubicBezTo>
                  <a:close/>
                  <a:moveTo>
                    <a:pt x="24057" y="1"/>
                  </a:moveTo>
                  <a:cubicBezTo>
                    <a:pt x="14680" y="1"/>
                    <a:pt x="6337" y="6678"/>
                    <a:pt x="4529" y="16227"/>
                  </a:cubicBezTo>
                  <a:lnTo>
                    <a:pt x="1398" y="15650"/>
                  </a:lnTo>
                  <a:lnTo>
                    <a:pt x="0" y="23279"/>
                  </a:lnTo>
                  <a:lnTo>
                    <a:pt x="45442" y="31577"/>
                  </a:lnTo>
                  <a:lnTo>
                    <a:pt x="46840" y="23948"/>
                  </a:lnTo>
                  <a:lnTo>
                    <a:pt x="43740" y="23370"/>
                  </a:lnTo>
                  <a:cubicBezTo>
                    <a:pt x="45594" y="12580"/>
                    <a:pt x="38451" y="2306"/>
                    <a:pt x="27660" y="330"/>
                  </a:cubicBezTo>
                  <a:cubicBezTo>
                    <a:pt x="26450" y="108"/>
                    <a:pt x="25245" y="1"/>
                    <a:pt x="240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47"/>
            <p:cNvSpPr/>
            <p:nvPr/>
          </p:nvSpPr>
          <p:spPr>
            <a:xfrm>
              <a:off x="3136350" y="4232225"/>
              <a:ext cx="1171000" cy="789450"/>
            </a:xfrm>
            <a:custGeom>
              <a:avLst/>
              <a:gdLst/>
              <a:ahLst/>
              <a:cxnLst/>
              <a:rect l="l" t="t" r="r" b="b"/>
              <a:pathLst>
                <a:path w="46840" h="31578" extrusionOk="0">
                  <a:moveTo>
                    <a:pt x="24065" y="9059"/>
                  </a:moveTo>
                  <a:cubicBezTo>
                    <a:pt x="24709" y="9059"/>
                    <a:pt x="25363" y="9117"/>
                    <a:pt x="26019" y="9236"/>
                  </a:cubicBezTo>
                  <a:cubicBezTo>
                    <a:pt x="31885" y="10300"/>
                    <a:pt x="35776" y="15832"/>
                    <a:pt x="34803" y="21699"/>
                  </a:cubicBezTo>
                  <a:lnTo>
                    <a:pt x="13435" y="17808"/>
                  </a:lnTo>
                  <a:cubicBezTo>
                    <a:pt x="14460" y="12655"/>
                    <a:pt x="18981" y="9059"/>
                    <a:pt x="24065" y="9059"/>
                  </a:cubicBezTo>
                  <a:close/>
                  <a:moveTo>
                    <a:pt x="24057" y="1"/>
                  </a:moveTo>
                  <a:cubicBezTo>
                    <a:pt x="14680" y="1"/>
                    <a:pt x="6337" y="6678"/>
                    <a:pt x="4529" y="16227"/>
                  </a:cubicBezTo>
                  <a:lnTo>
                    <a:pt x="1398" y="15650"/>
                  </a:lnTo>
                  <a:lnTo>
                    <a:pt x="0" y="23279"/>
                  </a:lnTo>
                  <a:lnTo>
                    <a:pt x="45442" y="31577"/>
                  </a:lnTo>
                  <a:lnTo>
                    <a:pt x="46840" y="23948"/>
                  </a:lnTo>
                  <a:lnTo>
                    <a:pt x="43740" y="23370"/>
                  </a:lnTo>
                  <a:cubicBezTo>
                    <a:pt x="45594" y="12580"/>
                    <a:pt x="38451" y="2306"/>
                    <a:pt x="27660" y="330"/>
                  </a:cubicBezTo>
                  <a:cubicBezTo>
                    <a:pt x="26450" y="108"/>
                    <a:pt x="25245" y="1"/>
                    <a:pt x="240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47"/>
            <p:cNvSpPr/>
            <p:nvPr/>
          </p:nvSpPr>
          <p:spPr>
            <a:xfrm>
              <a:off x="3184975" y="4700975"/>
              <a:ext cx="21300" cy="122350"/>
            </a:xfrm>
            <a:custGeom>
              <a:avLst/>
              <a:gdLst/>
              <a:ahLst/>
              <a:cxnLst/>
              <a:rect l="l" t="t" r="r" b="b"/>
              <a:pathLst>
                <a:path w="852" h="4894" fill="none" extrusionOk="0">
                  <a:moveTo>
                    <a:pt x="1" y="4894"/>
                  </a:moveTo>
                  <a:lnTo>
                    <a:pt x="852"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47"/>
            <p:cNvSpPr/>
            <p:nvPr/>
          </p:nvSpPr>
          <p:spPr>
            <a:xfrm>
              <a:off x="3210050" y="4763275"/>
              <a:ext cx="11425" cy="64625"/>
            </a:xfrm>
            <a:custGeom>
              <a:avLst/>
              <a:gdLst/>
              <a:ahLst/>
              <a:cxnLst/>
              <a:rect l="l" t="t" r="r" b="b"/>
              <a:pathLst>
                <a:path w="457" h="2585" fill="none" extrusionOk="0">
                  <a:moveTo>
                    <a:pt x="1" y="2584"/>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47"/>
            <p:cNvSpPr/>
            <p:nvPr/>
          </p:nvSpPr>
          <p:spPr>
            <a:xfrm>
              <a:off x="3235900" y="4767825"/>
              <a:ext cx="11400" cy="64625"/>
            </a:xfrm>
            <a:custGeom>
              <a:avLst/>
              <a:gdLst/>
              <a:ahLst/>
              <a:cxnLst/>
              <a:rect l="l" t="t" r="r" b="b"/>
              <a:pathLst>
                <a:path w="456" h="2585" fill="none" extrusionOk="0">
                  <a:moveTo>
                    <a:pt x="0" y="2585"/>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47"/>
            <p:cNvSpPr/>
            <p:nvPr/>
          </p:nvSpPr>
          <p:spPr>
            <a:xfrm>
              <a:off x="3261725" y="4772400"/>
              <a:ext cx="11425" cy="64600"/>
            </a:xfrm>
            <a:custGeom>
              <a:avLst/>
              <a:gdLst/>
              <a:ahLst/>
              <a:cxnLst/>
              <a:rect l="l" t="t" r="r" b="b"/>
              <a:pathLst>
                <a:path w="457" h="2584" fill="none" extrusionOk="0">
                  <a:moveTo>
                    <a:pt x="1" y="2584"/>
                  </a:moveTo>
                  <a:lnTo>
                    <a:pt x="456"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47"/>
            <p:cNvSpPr/>
            <p:nvPr/>
          </p:nvSpPr>
          <p:spPr>
            <a:xfrm>
              <a:off x="3287550" y="4776950"/>
              <a:ext cx="11425" cy="65375"/>
            </a:xfrm>
            <a:custGeom>
              <a:avLst/>
              <a:gdLst/>
              <a:ahLst/>
              <a:cxnLst/>
              <a:rect l="l" t="t" r="r" b="b"/>
              <a:pathLst>
                <a:path w="457" h="2615" fill="none" extrusionOk="0">
                  <a:moveTo>
                    <a:pt x="1" y="261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47"/>
            <p:cNvSpPr/>
            <p:nvPr/>
          </p:nvSpPr>
          <p:spPr>
            <a:xfrm>
              <a:off x="3312650" y="4723775"/>
              <a:ext cx="22050" cy="123125"/>
            </a:xfrm>
            <a:custGeom>
              <a:avLst/>
              <a:gdLst/>
              <a:ahLst/>
              <a:cxnLst/>
              <a:rect l="l" t="t" r="r" b="b"/>
              <a:pathLst>
                <a:path w="882" h="4925" fill="none" extrusionOk="0">
                  <a:moveTo>
                    <a:pt x="0" y="4924"/>
                  </a:moveTo>
                  <a:lnTo>
                    <a:pt x="881"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47"/>
            <p:cNvSpPr/>
            <p:nvPr/>
          </p:nvSpPr>
          <p:spPr>
            <a:xfrm>
              <a:off x="3336950" y="4786075"/>
              <a:ext cx="10675" cy="64625"/>
            </a:xfrm>
            <a:custGeom>
              <a:avLst/>
              <a:gdLst/>
              <a:ahLst/>
              <a:cxnLst/>
              <a:rect l="l" t="t" r="r" b="b"/>
              <a:pathLst>
                <a:path w="427" h="2585" fill="none" extrusionOk="0">
                  <a:moveTo>
                    <a:pt x="1" y="2584"/>
                  </a:moveTo>
                  <a:lnTo>
                    <a:pt x="426"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47"/>
            <p:cNvSpPr/>
            <p:nvPr/>
          </p:nvSpPr>
          <p:spPr>
            <a:xfrm>
              <a:off x="3362025" y="4790625"/>
              <a:ext cx="11425" cy="64625"/>
            </a:xfrm>
            <a:custGeom>
              <a:avLst/>
              <a:gdLst/>
              <a:ahLst/>
              <a:cxnLst/>
              <a:rect l="l" t="t" r="r" b="b"/>
              <a:pathLst>
                <a:path w="457" h="2585" fill="none" extrusionOk="0">
                  <a:moveTo>
                    <a:pt x="1" y="2584"/>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47"/>
            <p:cNvSpPr/>
            <p:nvPr/>
          </p:nvSpPr>
          <p:spPr>
            <a:xfrm>
              <a:off x="3387875" y="4795200"/>
              <a:ext cx="11425" cy="64600"/>
            </a:xfrm>
            <a:custGeom>
              <a:avLst/>
              <a:gdLst/>
              <a:ahLst/>
              <a:cxnLst/>
              <a:rect l="l" t="t" r="r" b="b"/>
              <a:pathLst>
                <a:path w="457" h="2584" fill="none" extrusionOk="0">
                  <a:moveTo>
                    <a:pt x="0" y="2584"/>
                  </a:moveTo>
                  <a:lnTo>
                    <a:pt x="456"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47"/>
            <p:cNvSpPr/>
            <p:nvPr/>
          </p:nvSpPr>
          <p:spPr>
            <a:xfrm>
              <a:off x="3413700" y="4799750"/>
              <a:ext cx="11425" cy="65375"/>
            </a:xfrm>
            <a:custGeom>
              <a:avLst/>
              <a:gdLst/>
              <a:ahLst/>
              <a:cxnLst/>
              <a:rect l="l" t="t" r="r" b="b"/>
              <a:pathLst>
                <a:path w="457" h="2615" fill="none" extrusionOk="0">
                  <a:moveTo>
                    <a:pt x="1" y="261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47"/>
            <p:cNvSpPr/>
            <p:nvPr/>
          </p:nvSpPr>
          <p:spPr>
            <a:xfrm>
              <a:off x="3439550" y="4748075"/>
              <a:ext cx="21300" cy="121600"/>
            </a:xfrm>
            <a:custGeom>
              <a:avLst/>
              <a:gdLst/>
              <a:ahLst/>
              <a:cxnLst/>
              <a:rect l="l" t="t" r="r" b="b"/>
              <a:pathLst>
                <a:path w="852" h="4864" fill="none" extrusionOk="0">
                  <a:moveTo>
                    <a:pt x="0" y="4864"/>
                  </a:moveTo>
                  <a:lnTo>
                    <a:pt x="851"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47"/>
            <p:cNvSpPr/>
            <p:nvPr/>
          </p:nvSpPr>
          <p:spPr>
            <a:xfrm>
              <a:off x="3463100" y="4809625"/>
              <a:ext cx="12175" cy="64625"/>
            </a:xfrm>
            <a:custGeom>
              <a:avLst/>
              <a:gdLst/>
              <a:ahLst/>
              <a:cxnLst/>
              <a:rect l="l" t="t" r="r" b="b"/>
              <a:pathLst>
                <a:path w="487" h="2585" fill="none" extrusionOk="0">
                  <a:moveTo>
                    <a:pt x="0" y="2584"/>
                  </a:moveTo>
                  <a:lnTo>
                    <a:pt x="48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47"/>
            <p:cNvSpPr/>
            <p:nvPr/>
          </p:nvSpPr>
          <p:spPr>
            <a:xfrm>
              <a:off x="3488925" y="4814200"/>
              <a:ext cx="12200" cy="64600"/>
            </a:xfrm>
            <a:custGeom>
              <a:avLst/>
              <a:gdLst/>
              <a:ahLst/>
              <a:cxnLst/>
              <a:rect l="l" t="t" r="r" b="b"/>
              <a:pathLst>
                <a:path w="488" h="2584" fill="none" extrusionOk="0">
                  <a:moveTo>
                    <a:pt x="1" y="258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47"/>
            <p:cNvSpPr/>
            <p:nvPr/>
          </p:nvSpPr>
          <p:spPr>
            <a:xfrm>
              <a:off x="3514000" y="4818750"/>
              <a:ext cx="12950" cy="65375"/>
            </a:xfrm>
            <a:custGeom>
              <a:avLst/>
              <a:gdLst/>
              <a:ahLst/>
              <a:cxnLst/>
              <a:rect l="l" t="t" r="r" b="b"/>
              <a:pathLst>
                <a:path w="518" h="2615" fill="none" extrusionOk="0">
                  <a:moveTo>
                    <a:pt x="1" y="2615"/>
                  </a:moveTo>
                  <a:lnTo>
                    <a:pt x="518"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47"/>
            <p:cNvSpPr/>
            <p:nvPr/>
          </p:nvSpPr>
          <p:spPr>
            <a:xfrm>
              <a:off x="3539850" y="4824075"/>
              <a:ext cx="12175" cy="63850"/>
            </a:xfrm>
            <a:custGeom>
              <a:avLst/>
              <a:gdLst/>
              <a:ahLst/>
              <a:cxnLst/>
              <a:rect l="l" t="t" r="r" b="b"/>
              <a:pathLst>
                <a:path w="487" h="2554" fill="none" extrusionOk="0">
                  <a:moveTo>
                    <a:pt x="0" y="2553"/>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47"/>
            <p:cNvSpPr/>
            <p:nvPr/>
          </p:nvSpPr>
          <p:spPr>
            <a:xfrm>
              <a:off x="3565675" y="4770875"/>
              <a:ext cx="22825" cy="121600"/>
            </a:xfrm>
            <a:custGeom>
              <a:avLst/>
              <a:gdLst/>
              <a:ahLst/>
              <a:cxnLst/>
              <a:rect l="l" t="t" r="r" b="b"/>
              <a:pathLst>
                <a:path w="913" h="4864" fill="none" extrusionOk="0">
                  <a:moveTo>
                    <a:pt x="1" y="4864"/>
                  </a:moveTo>
                  <a:lnTo>
                    <a:pt x="913"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47"/>
            <p:cNvSpPr/>
            <p:nvPr/>
          </p:nvSpPr>
          <p:spPr>
            <a:xfrm>
              <a:off x="3590000" y="4832425"/>
              <a:ext cx="11425" cy="64625"/>
            </a:xfrm>
            <a:custGeom>
              <a:avLst/>
              <a:gdLst/>
              <a:ahLst/>
              <a:cxnLst/>
              <a:rect l="l" t="t" r="r" b="b"/>
              <a:pathLst>
                <a:path w="457" h="2585" fill="none" extrusionOk="0">
                  <a:moveTo>
                    <a:pt x="0" y="258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47"/>
            <p:cNvSpPr/>
            <p:nvPr/>
          </p:nvSpPr>
          <p:spPr>
            <a:xfrm>
              <a:off x="3615825" y="4836975"/>
              <a:ext cx="11425" cy="64625"/>
            </a:xfrm>
            <a:custGeom>
              <a:avLst/>
              <a:gdLst/>
              <a:ahLst/>
              <a:cxnLst/>
              <a:rect l="l" t="t" r="r" b="b"/>
              <a:pathLst>
                <a:path w="457" h="2585" fill="none" extrusionOk="0">
                  <a:moveTo>
                    <a:pt x="1" y="258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47"/>
            <p:cNvSpPr/>
            <p:nvPr/>
          </p:nvSpPr>
          <p:spPr>
            <a:xfrm>
              <a:off x="3641675" y="4842300"/>
              <a:ext cx="11425" cy="64625"/>
            </a:xfrm>
            <a:custGeom>
              <a:avLst/>
              <a:gdLst/>
              <a:ahLst/>
              <a:cxnLst/>
              <a:rect l="l" t="t" r="r" b="b"/>
              <a:pathLst>
                <a:path w="457" h="2585" fill="none" extrusionOk="0">
                  <a:moveTo>
                    <a:pt x="0" y="258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47"/>
            <p:cNvSpPr/>
            <p:nvPr/>
          </p:nvSpPr>
          <p:spPr>
            <a:xfrm>
              <a:off x="3667500" y="4846875"/>
              <a:ext cx="11425" cy="64600"/>
            </a:xfrm>
            <a:custGeom>
              <a:avLst/>
              <a:gdLst/>
              <a:ahLst/>
              <a:cxnLst/>
              <a:rect l="l" t="t" r="r" b="b"/>
              <a:pathLst>
                <a:path w="457" h="2584" fill="none" extrusionOk="0">
                  <a:moveTo>
                    <a:pt x="1" y="2584"/>
                  </a:moveTo>
                  <a:lnTo>
                    <a:pt x="45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47"/>
            <p:cNvSpPr/>
            <p:nvPr/>
          </p:nvSpPr>
          <p:spPr>
            <a:xfrm>
              <a:off x="3692575" y="4793675"/>
              <a:ext cx="22075" cy="122375"/>
            </a:xfrm>
            <a:custGeom>
              <a:avLst/>
              <a:gdLst/>
              <a:ahLst/>
              <a:cxnLst/>
              <a:rect l="l" t="t" r="r" b="b"/>
              <a:pathLst>
                <a:path w="883" h="4895" fill="none" extrusionOk="0">
                  <a:moveTo>
                    <a:pt x="1" y="4894"/>
                  </a:moveTo>
                  <a:lnTo>
                    <a:pt x="882"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47"/>
            <p:cNvSpPr/>
            <p:nvPr/>
          </p:nvSpPr>
          <p:spPr>
            <a:xfrm>
              <a:off x="3716900" y="4855225"/>
              <a:ext cx="12175" cy="64625"/>
            </a:xfrm>
            <a:custGeom>
              <a:avLst/>
              <a:gdLst/>
              <a:ahLst/>
              <a:cxnLst/>
              <a:rect l="l" t="t" r="r" b="b"/>
              <a:pathLst>
                <a:path w="487" h="2585" fill="none" extrusionOk="0">
                  <a:moveTo>
                    <a:pt x="1" y="258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47"/>
            <p:cNvSpPr/>
            <p:nvPr/>
          </p:nvSpPr>
          <p:spPr>
            <a:xfrm>
              <a:off x="3741975" y="4859775"/>
              <a:ext cx="12950" cy="64625"/>
            </a:xfrm>
            <a:custGeom>
              <a:avLst/>
              <a:gdLst/>
              <a:ahLst/>
              <a:cxnLst/>
              <a:rect l="l" t="t" r="r" b="b"/>
              <a:pathLst>
                <a:path w="518" h="2585" fill="none" extrusionOk="0">
                  <a:moveTo>
                    <a:pt x="1" y="2584"/>
                  </a:moveTo>
                  <a:lnTo>
                    <a:pt x="51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47"/>
            <p:cNvSpPr/>
            <p:nvPr/>
          </p:nvSpPr>
          <p:spPr>
            <a:xfrm>
              <a:off x="3767825" y="4865100"/>
              <a:ext cx="12175" cy="63850"/>
            </a:xfrm>
            <a:custGeom>
              <a:avLst/>
              <a:gdLst/>
              <a:ahLst/>
              <a:cxnLst/>
              <a:rect l="l" t="t" r="r" b="b"/>
              <a:pathLst>
                <a:path w="487" h="2554" fill="none" extrusionOk="0">
                  <a:moveTo>
                    <a:pt x="0" y="2554"/>
                  </a:moveTo>
                  <a:lnTo>
                    <a:pt x="48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47"/>
            <p:cNvSpPr/>
            <p:nvPr/>
          </p:nvSpPr>
          <p:spPr>
            <a:xfrm>
              <a:off x="3793650" y="4869650"/>
              <a:ext cx="12175" cy="64625"/>
            </a:xfrm>
            <a:custGeom>
              <a:avLst/>
              <a:gdLst/>
              <a:ahLst/>
              <a:cxnLst/>
              <a:rect l="l" t="t" r="r" b="b"/>
              <a:pathLst>
                <a:path w="487" h="2585" fill="none" extrusionOk="0">
                  <a:moveTo>
                    <a:pt x="1" y="2585"/>
                  </a:moveTo>
                  <a:lnTo>
                    <a:pt x="48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47"/>
            <p:cNvSpPr/>
            <p:nvPr/>
          </p:nvSpPr>
          <p:spPr>
            <a:xfrm>
              <a:off x="3819475" y="4817225"/>
              <a:ext cx="22075" cy="121600"/>
            </a:xfrm>
            <a:custGeom>
              <a:avLst/>
              <a:gdLst/>
              <a:ahLst/>
              <a:cxnLst/>
              <a:rect l="l" t="t" r="r" b="b"/>
              <a:pathLst>
                <a:path w="883" h="4864" fill="none" extrusionOk="0">
                  <a:moveTo>
                    <a:pt x="1" y="4864"/>
                  </a:moveTo>
                  <a:lnTo>
                    <a:pt x="882"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47"/>
            <p:cNvSpPr/>
            <p:nvPr/>
          </p:nvSpPr>
          <p:spPr>
            <a:xfrm>
              <a:off x="3843800" y="4878775"/>
              <a:ext cx="11425" cy="64625"/>
            </a:xfrm>
            <a:custGeom>
              <a:avLst/>
              <a:gdLst/>
              <a:ahLst/>
              <a:cxnLst/>
              <a:rect l="l" t="t" r="r" b="b"/>
              <a:pathLst>
                <a:path w="457" h="2585" fill="none" extrusionOk="0">
                  <a:moveTo>
                    <a:pt x="1" y="2584"/>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47"/>
            <p:cNvSpPr/>
            <p:nvPr/>
          </p:nvSpPr>
          <p:spPr>
            <a:xfrm>
              <a:off x="3869650" y="4884100"/>
              <a:ext cx="11400" cy="63850"/>
            </a:xfrm>
            <a:custGeom>
              <a:avLst/>
              <a:gdLst/>
              <a:ahLst/>
              <a:cxnLst/>
              <a:rect l="l" t="t" r="r" b="b"/>
              <a:pathLst>
                <a:path w="456" h="2554" fill="none" extrusionOk="0">
                  <a:moveTo>
                    <a:pt x="0" y="255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47"/>
            <p:cNvSpPr/>
            <p:nvPr/>
          </p:nvSpPr>
          <p:spPr>
            <a:xfrm>
              <a:off x="3895475" y="4888650"/>
              <a:ext cx="11425" cy="64625"/>
            </a:xfrm>
            <a:custGeom>
              <a:avLst/>
              <a:gdLst/>
              <a:ahLst/>
              <a:cxnLst/>
              <a:rect l="l" t="t" r="r" b="b"/>
              <a:pathLst>
                <a:path w="457" h="2585" fill="none" extrusionOk="0">
                  <a:moveTo>
                    <a:pt x="1" y="2585"/>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47"/>
            <p:cNvSpPr/>
            <p:nvPr/>
          </p:nvSpPr>
          <p:spPr>
            <a:xfrm>
              <a:off x="3920550" y="4893225"/>
              <a:ext cx="11425" cy="63850"/>
            </a:xfrm>
            <a:custGeom>
              <a:avLst/>
              <a:gdLst/>
              <a:ahLst/>
              <a:cxnLst/>
              <a:rect l="l" t="t" r="r" b="b"/>
              <a:pathLst>
                <a:path w="457" h="2554" fill="none" extrusionOk="0">
                  <a:moveTo>
                    <a:pt x="1" y="2553"/>
                  </a:moveTo>
                  <a:lnTo>
                    <a:pt x="45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47"/>
            <p:cNvSpPr/>
            <p:nvPr/>
          </p:nvSpPr>
          <p:spPr>
            <a:xfrm>
              <a:off x="3946400" y="4840025"/>
              <a:ext cx="22050" cy="121600"/>
            </a:xfrm>
            <a:custGeom>
              <a:avLst/>
              <a:gdLst/>
              <a:ahLst/>
              <a:cxnLst/>
              <a:rect l="l" t="t" r="r" b="b"/>
              <a:pathLst>
                <a:path w="882" h="4864" fill="none" extrusionOk="0">
                  <a:moveTo>
                    <a:pt x="0" y="4864"/>
                  </a:moveTo>
                  <a:lnTo>
                    <a:pt x="882"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47"/>
            <p:cNvSpPr/>
            <p:nvPr/>
          </p:nvSpPr>
          <p:spPr>
            <a:xfrm>
              <a:off x="3969950" y="4901575"/>
              <a:ext cx="12950" cy="64625"/>
            </a:xfrm>
            <a:custGeom>
              <a:avLst/>
              <a:gdLst/>
              <a:ahLst/>
              <a:cxnLst/>
              <a:rect l="l" t="t" r="r" b="b"/>
              <a:pathLst>
                <a:path w="518" h="2585" fill="none" extrusionOk="0">
                  <a:moveTo>
                    <a:pt x="0" y="2584"/>
                  </a:moveTo>
                  <a:lnTo>
                    <a:pt x="51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47"/>
            <p:cNvSpPr/>
            <p:nvPr/>
          </p:nvSpPr>
          <p:spPr>
            <a:xfrm>
              <a:off x="3995775" y="4906900"/>
              <a:ext cx="12200" cy="63850"/>
            </a:xfrm>
            <a:custGeom>
              <a:avLst/>
              <a:gdLst/>
              <a:ahLst/>
              <a:cxnLst/>
              <a:rect l="l" t="t" r="r" b="b"/>
              <a:pathLst>
                <a:path w="488" h="2554" fill="none" extrusionOk="0">
                  <a:moveTo>
                    <a:pt x="1" y="255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47"/>
            <p:cNvSpPr/>
            <p:nvPr/>
          </p:nvSpPr>
          <p:spPr>
            <a:xfrm>
              <a:off x="4021625" y="4911450"/>
              <a:ext cx="12175" cy="64625"/>
            </a:xfrm>
            <a:custGeom>
              <a:avLst/>
              <a:gdLst/>
              <a:ahLst/>
              <a:cxnLst/>
              <a:rect l="l" t="t" r="r" b="b"/>
              <a:pathLst>
                <a:path w="487" h="2585" fill="none" extrusionOk="0">
                  <a:moveTo>
                    <a:pt x="0" y="2584"/>
                  </a:moveTo>
                  <a:lnTo>
                    <a:pt x="48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47"/>
            <p:cNvSpPr/>
            <p:nvPr/>
          </p:nvSpPr>
          <p:spPr>
            <a:xfrm>
              <a:off x="4047450" y="4916025"/>
              <a:ext cx="12175" cy="64600"/>
            </a:xfrm>
            <a:custGeom>
              <a:avLst/>
              <a:gdLst/>
              <a:ahLst/>
              <a:cxnLst/>
              <a:rect l="l" t="t" r="r" b="b"/>
              <a:pathLst>
                <a:path w="487" h="2584" fill="none" extrusionOk="0">
                  <a:moveTo>
                    <a:pt x="1" y="2584"/>
                  </a:moveTo>
                  <a:lnTo>
                    <a:pt x="48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47"/>
            <p:cNvSpPr/>
            <p:nvPr/>
          </p:nvSpPr>
          <p:spPr>
            <a:xfrm>
              <a:off x="4072525" y="4862825"/>
              <a:ext cx="22825" cy="122375"/>
            </a:xfrm>
            <a:custGeom>
              <a:avLst/>
              <a:gdLst/>
              <a:ahLst/>
              <a:cxnLst/>
              <a:rect l="l" t="t" r="r" b="b"/>
              <a:pathLst>
                <a:path w="913" h="4895" fill="none" extrusionOk="0">
                  <a:moveTo>
                    <a:pt x="1" y="4894"/>
                  </a:moveTo>
                  <a:lnTo>
                    <a:pt x="913"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47"/>
            <p:cNvSpPr/>
            <p:nvPr/>
          </p:nvSpPr>
          <p:spPr>
            <a:xfrm>
              <a:off x="4097600" y="4924375"/>
              <a:ext cx="11425" cy="64625"/>
            </a:xfrm>
            <a:custGeom>
              <a:avLst/>
              <a:gdLst/>
              <a:ahLst/>
              <a:cxnLst/>
              <a:rect l="l" t="t" r="r" b="b"/>
              <a:pathLst>
                <a:path w="457" h="2585" fill="none" extrusionOk="0">
                  <a:moveTo>
                    <a:pt x="1" y="2584"/>
                  </a:moveTo>
                  <a:lnTo>
                    <a:pt x="457" y="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47"/>
            <p:cNvSpPr/>
            <p:nvPr/>
          </p:nvSpPr>
          <p:spPr>
            <a:xfrm>
              <a:off x="4123450" y="4928925"/>
              <a:ext cx="11425" cy="65375"/>
            </a:xfrm>
            <a:custGeom>
              <a:avLst/>
              <a:gdLst/>
              <a:ahLst/>
              <a:cxnLst/>
              <a:rect l="l" t="t" r="r" b="b"/>
              <a:pathLst>
                <a:path w="457" h="2615" fill="none" extrusionOk="0">
                  <a:moveTo>
                    <a:pt x="0" y="2615"/>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47"/>
            <p:cNvSpPr/>
            <p:nvPr/>
          </p:nvSpPr>
          <p:spPr>
            <a:xfrm>
              <a:off x="4148525" y="4934250"/>
              <a:ext cx="11425" cy="64625"/>
            </a:xfrm>
            <a:custGeom>
              <a:avLst/>
              <a:gdLst/>
              <a:ahLst/>
              <a:cxnLst/>
              <a:rect l="l" t="t" r="r" b="b"/>
              <a:pathLst>
                <a:path w="457" h="2585" fill="none" extrusionOk="0">
                  <a:moveTo>
                    <a:pt x="0" y="2584"/>
                  </a:moveTo>
                  <a:lnTo>
                    <a:pt x="456"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47"/>
            <p:cNvSpPr/>
            <p:nvPr/>
          </p:nvSpPr>
          <p:spPr>
            <a:xfrm>
              <a:off x="4174350" y="4938800"/>
              <a:ext cx="11425" cy="64625"/>
            </a:xfrm>
            <a:custGeom>
              <a:avLst/>
              <a:gdLst/>
              <a:ahLst/>
              <a:cxnLst/>
              <a:rect l="l" t="t" r="r" b="b"/>
              <a:pathLst>
                <a:path w="457" h="2585" fill="none" extrusionOk="0">
                  <a:moveTo>
                    <a:pt x="1" y="2585"/>
                  </a:moveTo>
                  <a:lnTo>
                    <a:pt x="457"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47"/>
            <p:cNvSpPr/>
            <p:nvPr/>
          </p:nvSpPr>
          <p:spPr>
            <a:xfrm>
              <a:off x="4200200" y="4886375"/>
              <a:ext cx="21300" cy="121600"/>
            </a:xfrm>
            <a:custGeom>
              <a:avLst/>
              <a:gdLst/>
              <a:ahLst/>
              <a:cxnLst/>
              <a:rect l="l" t="t" r="r" b="b"/>
              <a:pathLst>
                <a:path w="852" h="4864" fill="none" extrusionOk="0">
                  <a:moveTo>
                    <a:pt x="0" y="4864"/>
                  </a:moveTo>
                  <a:lnTo>
                    <a:pt x="851" y="1"/>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47"/>
            <p:cNvSpPr/>
            <p:nvPr/>
          </p:nvSpPr>
          <p:spPr>
            <a:xfrm>
              <a:off x="3805800" y="4240475"/>
              <a:ext cx="22075" cy="122375"/>
            </a:xfrm>
            <a:custGeom>
              <a:avLst/>
              <a:gdLst/>
              <a:ahLst/>
              <a:cxnLst/>
              <a:rect l="l" t="t" r="r" b="b"/>
              <a:pathLst>
                <a:path w="883" h="4895" fill="none" extrusionOk="0">
                  <a:moveTo>
                    <a:pt x="882" y="0"/>
                  </a:moveTo>
                  <a:lnTo>
                    <a:pt x="1" y="489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47"/>
            <p:cNvSpPr/>
            <p:nvPr/>
          </p:nvSpPr>
          <p:spPr>
            <a:xfrm>
              <a:off x="3435750" y="4333950"/>
              <a:ext cx="76000" cy="95000"/>
            </a:xfrm>
            <a:custGeom>
              <a:avLst/>
              <a:gdLst/>
              <a:ahLst/>
              <a:cxnLst/>
              <a:rect l="l" t="t" r="r" b="b"/>
              <a:pathLst>
                <a:path w="3040" h="3800" fill="none" extrusionOk="0">
                  <a:moveTo>
                    <a:pt x="0" y="0"/>
                  </a:moveTo>
                  <a:lnTo>
                    <a:pt x="3040" y="3800"/>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47"/>
            <p:cNvSpPr/>
            <p:nvPr/>
          </p:nvSpPr>
          <p:spPr>
            <a:xfrm>
              <a:off x="3610525" y="4248075"/>
              <a:ext cx="31925" cy="120850"/>
            </a:xfrm>
            <a:custGeom>
              <a:avLst/>
              <a:gdLst/>
              <a:ahLst/>
              <a:cxnLst/>
              <a:rect l="l" t="t" r="r" b="b"/>
              <a:pathLst>
                <a:path w="1277" h="4834" fill="none" extrusionOk="0">
                  <a:moveTo>
                    <a:pt x="0" y="0"/>
                  </a:moveTo>
                  <a:lnTo>
                    <a:pt x="1277" y="4833"/>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47"/>
            <p:cNvSpPr/>
            <p:nvPr/>
          </p:nvSpPr>
          <p:spPr>
            <a:xfrm>
              <a:off x="3307325" y="4478325"/>
              <a:ext cx="104125" cy="65375"/>
            </a:xfrm>
            <a:custGeom>
              <a:avLst/>
              <a:gdLst/>
              <a:ahLst/>
              <a:cxnLst/>
              <a:rect l="l" t="t" r="r" b="b"/>
              <a:pathLst>
                <a:path w="4165" h="2615" fill="none" extrusionOk="0">
                  <a:moveTo>
                    <a:pt x="0" y="0"/>
                  </a:moveTo>
                  <a:lnTo>
                    <a:pt x="4164" y="261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47"/>
            <p:cNvSpPr/>
            <p:nvPr/>
          </p:nvSpPr>
          <p:spPr>
            <a:xfrm>
              <a:off x="4056575" y="4466925"/>
              <a:ext cx="104900" cy="60800"/>
            </a:xfrm>
            <a:custGeom>
              <a:avLst/>
              <a:gdLst/>
              <a:ahLst/>
              <a:cxnLst/>
              <a:rect l="l" t="t" r="r" b="b"/>
              <a:pathLst>
                <a:path w="4196" h="2432" fill="none" extrusionOk="0">
                  <a:moveTo>
                    <a:pt x="4195" y="0"/>
                  </a:moveTo>
                  <a:lnTo>
                    <a:pt x="0" y="2432"/>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47"/>
            <p:cNvSpPr/>
            <p:nvPr/>
          </p:nvSpPr>
          <p:spPr>
            <a:xfrm>
              <a:off x="3954750" y="4324050"/>
              <a:ext cx="72200" cy="101850"/>
            </a:xfrm>
            <a:custGeom>
              <a:avLst/>
              <a:gdLst/>
              <a:ahLst/>
              <a:cxnLst/>
              <a:rect l="l" t="t" r="r" b="b"/>
              <a:pathLst>
                <a:path w="2888" h="4074" fill="none" extrusionOk="0">
                  <a:moveTo>
                    <a:pt x="2888" y="1"/>
                  </a:moveTo>
                  <a:lnTo>
                    <a:pt x="0" y="407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47"/>
            <p:cNvSpPr/>
            <p:nvPr/>
          </p:nvSpPr>
          <p:spPr>
            <a:xfrm>
              <a:off x="4109775" y="4646250"/>
              <a:ext cx="120850" cy="25100"/>
            </a:xfrm>
            <a:custGeom>
              <a:avLst/>
              <a:gdLst/>
              <a:ahLst/>
              <a:cxnLst/>
              <a:rect l="l" t="t" r="r" b="b"/>
              <a:pathLst>
                <a:path w="4834" h="1004" fill="none" extrusionOk="0">
                  <a:moveTo>
                    <a:pt x="4833" y="1"/>
                  </a:moveTo>
                  <a:lnTo>
                    <a:pt x="0" y="1004"/>
                  </a:lnTo>
                </a:path>
              </a:pathLst>
            </a:custGeom>
            <a:noFill/>
            <a:ln w="14450"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1" name="Google Shape;1271;p47"/>
          <p:cNvGrpSpPr/>
          <p:nvPr/>
        </p:nvGrpSpPr>
        <p:grpSpPr>
          <a:xfrm>
            <a:off x="786100" y="2008350"/>
            <a:ext cx="284225" cy="259150"/>
            <a:chOff x="1780700" y="3908400"/>
            <a:chExt cx="284225" cy="259150"/>
          </a:xfrm>
        </p:grpSpPr>
        <p:sp>
          <p:nvSpPr>
            <p:cNvPr id="1272" name="Google Shape;1272;p47"/>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47"/>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2" name="Picture 11"/>
          <p:cNvPicPr>
            <a:picLocks noChangeAspect="1"/>
          </p:cNvPicPr>
          <p:nvPr/>
        </p:nvPicPr>
        <p:blipFill rotWithShape="1">
          <a:blip r:embed="rId1"/>
          <a:srcRect l="5177" t="3714" r="4250" b="8494"/>
          <a:stretch>
            <a:fillRect/>
          </a:stretch>
        </p:blipFill>
        <p:spPr>
          <a:xfrm>
            <a:off x="1210724" y="643013"/>
            <a:ext cx="6819108" cy="3701174"/>
          </a:xfrm>
          <a:prstGeom prst="rect">
            <a:avLst/>
          </a:prstGeom>
        </p:spPr>
      </p:pic>
      <p:sp>
        <p:nvSpPr>
          <p:cNvPr id="13" name="TextBox 12"/>
          <p:cNvSpPr txBox="1"/>
          <p:nvPr/>
        </p:nvSpPr>
        <p:spPr>
          <a:xfrm>
            <a:off x="855356" y="2035443"/>
            <a:ext cx="7128655" cy="338554"/>
          </a:xfrm>
          <a:prstGeom prst="rect">
            <a:avLst/>
          </a:prstGeom>
          <a:noFill/>
        </p:spPr>
        <p:txBody>
          <a:bodyPr wrap="square">
            <a:spAutoFit/>
          </a:bodyPr>
          <a:lstStyle/>
          <a:p>
            <a:pPr algn="ctr"/>
            <a:r>
              <a:rPr lang="en-US" sz="1600" i="1" dirty="0" err="1">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Hình</a:t>
            </a:r>
            <a:r>
              <a:rPr lang="en-US" sz="16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10.4. </a:t>
            </a:r>
            <a:r>
              <a:rPr lang="vi-VN" sz="16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Thang</a:t>
            </a:r>
            <a:r>
              <a:rPr lang="en-US" sz="16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1600" i="1" dirty="0" err="1">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màu</a:t>
            </a:r>
            <a:r>
              <a:rPr lang="vi-VN" sz="16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pH</a:t>
            </a:r>
            <a:endParaRPr lang="en-US" sz="1600" i="1"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445745" y="532843"/>
            <a:ext cx="782197" cy="369332"/>
          </a:xfrm>
          <a:prstGeom prst="rect">
            <a:avLst/>
          </a:prstGeom>
          <a:solidFill>
            <a:srgbClr val="FFFFFF"/>
          </a:solid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ACID</a:t>
            </a:r>
            <a:endParaRPr lang="en-US" sz="1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916060" y="531317"/>
            <a:ext cx="782197" cy="369332"/>
          </a:xfrm>
          <a:prstGeom prst="rect">
            <a:avLst/>
          </a:prstGeom>
          <a:solidFill>
            <a:srgbClr val="FFFFFF"/>
          </a:solid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BASE</a:t>
            </a:r>
            <a:endParaRPr lang="en-US" sz="1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1096328" y="605928"/>
            <a:ext cx="7176344" cy="3843428"/>
          </a:xfrm>
          <a:prstGeom prst="rect">
            <a:avLst/>
          </a:prstGeom>
          <a:ln>
            <a:noFill/>
          </a:ln>
          <a:effectLst>
            <a:softEdge rad="112500"/>
          </a:effectLst>
        </p:spPr>
      </p:pic>
      <p:grpSp>
        <p:nvGrpSpPr>
          <p:cNvPr id="1063" name="Google Shape;1063;p45"/>
          <p:cNvGrpSpPr/>
          <p:nvPr/>
        </p:nvGrpSpPr>
        <p:grpSpPr>
          <a:xfrm>
            <a:off x="6171741" y="-256590"/>
            <a:ext cx="2819868" cy="2804970"/>
            <a:chOff x="6324141" y="-256590"/>
            <a:chExt cx="2819868" cy="2804970"/>
          </a:xfrm>
        </p:grpSpPr>
        <p:grpSp>
          <p:nvGrpSpPr>
            <p:cNvPr id="1064" name="Google Shape;1064;p45"/>
            <p:cNvGrpSpPr/>
            <p:nvPr/>
          </p:nvGrpSpPr>
          <p:grpSpPr>
            <a:xfrm rot="3263304">
              <a:off x="6742379" y="121911"/>
              <a:ext cx="1983392" cy="2047968"/>
              <a:chOff x="-290025" y="2329350"/>
              <a:chExt cx="1983350" cy="2047925"/>
            </a:xfrm>
          </p:grpSpPr>
          <p:sp>
            <p:nvSpPr>
              <p:cNvPr id="1065" name="Google Shape;1065;p45"/>
              <p:cNvSpPr/>
              <p:nvPr/>
            </p:nvSpPr>
            <p:spPr>
              <a:xfrm>
                <a:off x="1236600" y="2629500"/>
                <a:ext cx="167225" cy="159600"/>
              </a:xfrm>
              <a:custGeom>
                <a:avLst/>
                <a:gdLst/>
                <a:ahLst/>
                <a:cxnLst/>
                <a:rect l="l" t="t" r="r" b="b"/>
                <a:pathLst>
                  <a:path w="6689" h="6384" fill="none" extrusionOk="0">
                    <a:moveTo>
                      <a:pt x="1" y="1"/>
                    </a:moveTo>
                    <a:lnTo>
                      <a:pt x="6688" y="6384"/>
                    </a:lnTo>
                  </a:path>
                </a:pathLst>
              </a:custGeom>
              <a:noFill/>
              <a:ln w="266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45"/>
              <p:cNvSpPr/>
              <p:nvPr/>
            </p:nvSpPr>
            <p:spPr>
              <a:xfrm>
                <a:off x="1002575" y="2879500"/>
                <a:ext cx="157300" cy="149725"/>
              </a:xfrm>
              <a:custGeom>
                <a:avLst/>
                <a:gdLst/>
                <a:ahLst/>
                <a:cxnLst/>
                <a:rect l="l" t="t" r="r" b="b"/>
                <a:pathLst>
                  <a:path w="6292" h="5989" fill="none" extrusionOk="0">
                    <a:moveTo>
                      <a:pt x="0" y="1"/>
                    </a:moveTo>
                    <a:lnTo>
                      <a:pt x="6292" y="5989"/>
                    </a:lnTo>
                  </a:path>
                </a:pathLst>
              </a:custGeom>
              <a:noFill/>
              <a:ln w="26600" cap="flat" cmpd="sng">
                <a:solidFill>
                  <a:srgbClr val="F8CC4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45"/>
              <p:cNvSpPr/>
              <p:nvPr/>
            </p:nvSpPr>
            <p:spPr>
              <a:xfrm>
                <a:off x="1149225" y="2668275"/>
                <a:ext cx="219625" cy="210500"/>
              </a:xfrm>
              <a:custGeom>
                <a:avLst/>
                <a:gdLst/>
                <a:ahLst/>
                <a:cxnLst/>
                <a:rect l="l" t="t" r="r" b="b"/>
                <a:pathLst>
                  <a:path w="8785" h="8420" fill="none" extrusionOk="0">
                    <a:moveTo>
                      <a:pt x="0" y="0"/>
                    </a:moveTo>
                    <a:lnTo>
                      <a:pt x="8785" y="8420"/>
                    </a:lnTo>
                  </a:path>
                </a:pathLst>
              </a:custGeom>
              <a:noFill/>
              <a:ln w="26600" cap="flat" cmpd="sng">
                <a:solidFill>
                  <a:srgbClr val="6852D8"/>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45"/>
              <p:cNvSpPr/>
              <p:nvPr/>
            </p:nvSpPr>
            <p:spPr>
              <a:xfrm>
                <a:off x="1079325" y="2732100"/>
                <a:ext cx="223425" cy="214300"/>
              </a:xfrm>
              <a:custGeom>
                <a:avLst/>
                <a:gdLst/>
                <a:ahLst/>
                <a:cxnLst/>
                <a:rect l="l" t="t" r="r" b="b"/>
                <a:pathLst>
                  <a:path w="8937" h="8572" fill="none" extrusionOk="0">
                    <a:moveTo>
                      <a:pt x="0" y="0"/>
                    </a:moveTo>
                    <a:lnTo>
                      <a:pt x="8936" y="857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45"/>
              <p:cNvSpPr/>
              <p:nvPr/>
            </p:nvSpPr>
            <p:spPr>
              <a:xfrm>
                <a:off x="1036000" y="2798975"/>
                <a:ext cx="203675" cy="194550"/>
              </a:xfrm>
              <a:custGeom>
                <a:avLst/>
                <a:gdLst/>
                <a:ahLst/>
                <a:cxnLst/>
                <a:rect l="l" t="t" r="r" b="b"/>
                <a:pathLst>
                  <a:path w="8147" h="7782" fill="none" extrusionOk="0">
                    <a:moveTo>
                      <a:pt x="0" y="0"/>
                    </a:moveTo>
                    <a:lnTo>
                      <a:pt x="8147" y="7781"/>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45"/>
              <p:cNvSpPr/>
              <p:nvPr/>
            </p:nvSpPr>
            <p:spPr>
              <a:xfrm>
                <a:off x="228225" y="3681950"/>
                <a:ext cx="167975" cy="161125"/>
              </a:xfrm>
              <a:custGeom>
                <a:avLst/>
                <a:gdLst/>
                <a:ahLst/>
                <a:cxnLst/>
                <a:rect l="l" t="t" r="r" b="b"/>
                <a:pathLst>
                  <a:path w="6719" h="6445" fill="none" extrusionOk="0">
                    <a:moveTo>
                      <a:pt x="1" y="1"/>
                    </a:moveTo>
                    <a:lnTo>
                      <a:pt x="6718" y="6445"/>
                    </a:lnTo>
                  </a:path>
                </a:pathLst>
              </a:custGeom>
              <a:noFill/>
              <a:ln w="26600" cap="flat" cmpd="sng">
                <a:solidFill>
                  <a:srgbClr val="FBB6B9"/>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45"/>
              <p:cNvSpPr/>
              <p:nvPr/>
            </p:nvSpPr>
            <p:spPr>
              <a:xfrm>
                <a:off x="-5050" y="3932725"/>
                <a:ext cx="156550" cy="150475"/>
              </a:xfrm>
              <a:custGeom>
                <a:avLst/>
                <a:gdLst/>
                <a:ahLst/>
                <a:cxnLst/>
                <a:rect l="l" t="t" r="r" b="b"/>
                <a:pathLst>
                  <a:path w="6262" h="6019" fill="none" extrusionOk="0">
                    <a:moveTo>
                      <a:pt x="0" y="0"/>
                    </a:moveTo>
                    <a:lnTo>
                      <a:pt x="6262" y="6019"/>
                    </a:lnTo>
                  </a:path>
                </a:pathLst>
              </a:custGeom>
              <a:noFill/>
              <a:ln w="26600" cap="flat" cmpd="sng">
                <a:solidFill>
                  <a:srgbClr val="F8CC4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45"/>
              <p:cNvSpPr/>
              <p:nvPr/>
            </p:nvSpPr>
            <p:spPr>
              <a:xfrm>
                <a:off x="141600" y="3722225"/>
                <a:ext cx="218875" cy="209750"/>
              </a:xfrm>
              <a:custGeom>
                <a:avLst/>
                <a:gdLst/>
                <a:ahLst/>
                <a:cxnLst/>
                <a:rect l="l" t="t" r="r" b="b"/>
                <a:pathLst>
                  <a:path w="8755" h="8390" fill="none" extrusionOk="0">
                    <a:moveTo>
                      <a:pt x="1" y="1"/>
                    </a:moveTo>
                    <a:lnTo>
                      <a:pt x="8755" y="8390"/>
                    </a:lnTo>
                  </a:path>
                </a:pathLst>
              </a:custGeom>
              <a:noFill/>
              <a:ln w="26600" cap="flat" cmpd="sng">
                <a:solidFill>
                  <a:srgbClr val="CFE3F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45"/>
              <p:cNvSpPr/>
              <p:nvPr/>
            </p:nvSpPr>
            <p:spPr>
              <a:xfrm>
                <a:off x="71700" y="3786050"/>
                <a:ext cx="223425" cy="213575"/>
              </a:xfrm>
              <a:custGeom>
                <a:avLst/>
                <a:gdLst/>
                <a:ahLst/>
                <a:cxnLst/>
                <a:rect l="l" t="t" r="r" b="b"/>
                <a:pathLst>
                  <a:path w="8937" h="8543" fill="none" extrusionOk="0">
                    <a:moveTo>
                      <a:pt x="0" y="1"/>
                    </a:moveTo>
                    <a:lnTo>
                      <a:pt x="8937" y="854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45"/>
              <p:cNvSpPr/>
              <p:nvPr/>
            </p:nvSpPr>
            <p:spPr>
              <a:xfrm>
                <a:off x="26850" y="3852175"/>
                <a:ext cx="204450" cy="194550"/>
              </a:xfrm>
              <a:custGeom>
                <a:avLst/>
                <a:gdLst/>
                <a:ahLst/>
                <a:cxnLst/>
                <a:rect l="l" t="t" r="r" b="b"/>
                <a:pathLst>
                  <a:path w="8178" h="7782" fill="none" extrusionOk="0">
                    <a:moveTo>
                      <a:pt x="1" y="0"/>
                    </a:moveTo>
                    <a:lnTo>
                      <a:pt x="8177" y="7782"/>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45"/>
              <p:cNvSpPr/>
              <p:nvPr/>
            </p:nvSpPr>
            <p:spPr>
              <a:xfrm>
                <a:off x="-13400" y="2605950"/>
                <a:ext cx="1706725" cy="1771325"/>
              </a:xfrm>
              <a:custGeom>
                <a:avLst/>
                <a:gdLst/>
                <a:ahLst/>
                <a:cxnLst/>
                <a:rect l="l" t="t" r="r" b="b"/>
                <a:pathLst>
                  <a:path w="68269" h="70853" fill="none" extrusionOk="0">
                    <a:moveTo>
                      <a:pt x="68269" y="1"/>
                    </a:moveTo>
                    <a:lnTo>
                      <a:pt x="53496" y="335"/>
                    </a:lnTo>
                    <a:cubicBezTo>
                      <a:pt x="46171" y="457"/>
                      <a:pt x="40396" y="6536"/>
                      <a:pt x="40548" y="13861"/>
                    </a:cubicBezTo>
                    <a:lnTo>
                      <a:pt x="40882" y="28664"/>
                    </a:lnTo>
                    <a:cubicBezTo>
                      <a:pt x="41034" y="35989"/>
                      <a:pt x="35229" y="42038"/>
                      <a:pt x="27934" y="42220"/>
                    </a:cubicBezTo>
                    <a:lnTo>
                      <a:pt x="13101" y="42524"/>
                    </a:lnTo>
                    <a:cubicBezTo>
                      <a:pt x="5775" y="42676"/>
                      <a:pt x="0" y="48755"/>
                      <a:pt x="152" y="56080"/>
                    </a:cubicBezTo>
                    <a:lnTo>
                      <a:pt x="486" y="70853"/>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45"/>
              <p:cNvSpPr/>
              <p:nvPr/>
            </p:nvSpPr>
            <p:spPr>
              <a:xfrm>
                <a:off x="-290025" y="2329350"/>
                <a:ext cx="1708275" cy="1772850"/>
              </a:xfrm>
              <a:custGeom>
                <a:avLst/>
                <a:gdLst/>
                <a:ahLst/>
                <a:cxnLst/>
                <a:rect l="l" t="t" r="r" b="b"/>
                <a:pathLst>
                  <a:path w="68331" h="70914" fill="none" extrusionOk="0">
                    <a:moveTo>
                      <a:pt x="67814" y="1"/>
                    </a:moveTo>
                    <a:lnTo>
                      <a:pt x="68179" y="14803"/>
                    </a:lnTo>
                    <a:cubicBezTo>
                      <a:pt x="68331" y="22129"/>
                      <a:pt x="62495" y="28177"/>
                      <a:pt x="55200" y="28360"/>
                    </a:cubicBezTo>
                    <a:lnTo>
                      <a:pt x="40427" y="28694"/>
                    </a:lnTo>
                    <a:cubicBezTo>
                      <a:pt x="33102" y="28846"/>
                      <a:pt x="27327" y="34925"/>
                      <a:pt x="27479" y="42250"/>
                    </a:cubicBezTo>
                    <a:lnTo>
                      <a:pt x="27813" y="57023"/>
                    </a:lnTo>
                    <a:cubicBezTo>
                      <a:pt x="27935" y="64348"/>
                      <a:pt x="22129" y="70427"/>
                      <a:pt x="14773" y="70579"/>
                    </a:cubicBezTo>
                    <a:lnTo>
                      <a:pt x="1" y="70913"/>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45"/>
              <p:cNvSpPr/>
              <p:nvPr/>
            </p:nvSpPr>
            <p:spPr>
              <a:xfrm>
                <a:off x="494950" y="3144725"/>
                <a:ext cx="425575" cy="407325"/>
              </a:xfrm>
              <a:custGeom>
                <a:avLst/>
                <a:gdLst/>
                <a:ahLst/>
                <a:cxnLst/>
                <a:rect l="l" t="t" r="r" b="b"/>
                <a:pathLst>
                  <a:path w="17023" h="16293" fill="none" extrusionOk="0">
                    <a:moveTo>
                      <a:pt x="17022" y="16292"/>
                    </a:moveTo>
                    <a:lnTo>
                      <a:pt x="1"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45"/>
              <p:cNvSpPr/>
              <p:nvPr/>
            </p:nvSpPr>
            <p:spPr>
              <a:xfrm>
                <a:off x="602850" y="3069475"/>
                <a:ext cx="387575" cy="370850"/>
              </a:xfrm>
              <a:custGeom>
                <a:avLst/>
                <a:gdLst/>
                <a:ahLst/>
                <a:cxnLst/>
                <a:rect l="l" t="t" r="r" b="b"/>
                <a:pathLst>
                  <a:path w="15503" h="14834" fill="none" extrusionOk="0">
                    <a:moveTo>
                      <a:pt x="15503" y="14834"/>
                    </a:moveTo>
                    <a:lnTo>
                      <a:pt x="1" y="1"/>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45"/>
              <p:cNvSpPr/>
              <p:nvPr/>
            </p:nvSpPr>
            <p:spPr>
              <a:xfrm>
                <a:off x="772325" y="3045175"/>
                <a:ext cx="236350" cy="224950"/>
              </a:xfrm>
              <a:custGeom>
                <a:avLst/>
                <a:gdLst/>
                <a:ahLst/>
                <a:cxnLst/>
                <a:rect l="l" t="t" r="r" b="b"/>
                <a:pathLst>
                  <a:path w="9454" h="8998" fill="none" extrusionOk="0">
                    <a:moveTo>
                      <a:pt x="9453" y="8997"/>
                    </a:moveTo>
                    <a:lnTo>
                      <a:pt x="0"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45"/>
              <p:cNvSpPr/>
              <p:nvPr/>
            </p:nvSpPr>
            <p:spPr>
              <a:xfrm>
                <a:off x="397700" y="3435000"/>
                <a:ext cx="236350" cy="226475"/>
              </a:xfrm>
              <a:custGeom>
                <a:avLst/>
                <a:gdLst/>
                <a:ahLst/>
                <a:cxnLst/>
                <a:rect l="l" t="t" r="r" b="b"/>
                <a:pathLst>
                  <a:path w="9454" h="9059" fill="none" extrusionOk="0">
                    <a:moveTo>
                      <a:pt x="9453" y="9058"/>
                    </a:moveTo>
                    <a:lnTo>
                      <a:pt x="0"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45"/>
              <p:cNvSpPr/>
              <p:nvPr/>
            </p:nvSpPr>
            <p:spPr>
              <a:xfrm>
                <a:off x="424275" y="3256425"/>
                <a:ext cx="387575" cy="370850"/>
              </a:xfrm>
              <a:custGeom>
                <a:avLst/>
                <a:gdLst/>
                <a:ahLst/>
                <a:cxnLst/>
                <a:rect l="l" t="t" r="r" b="b"/>
                <a:pathLst>
                  <a:path w="15503" h="14834" fill="none" extrusionOk="0">
                    <a:moveTo>
                      <a:pt x="15503" y="14833"/>
                    </a:moveTo>
                    <a:lnTo>
                      <a:pt x="1"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45"/>
              <p:cNvSpPr/>
              <p:nvPr/>
            </p:nvSpPr>
            <p:spPr>
              <a:xfrm>
                <a:off x="649225" y="3098875"/>
                <a:ext cx="132225" cy="115275"/>
              </a:xfrm>
              <a:custGeom>
                <a:avLst/>
                <a:gdLst/>
                <a:ahLst/>
                <a:cxnLst/>
                <a:rect l="l" t="t" r="r" b="b"/>
                <a:pathLst>
                  <a:path w="5289" h="4611" extrusionOk="0">
                    <a:moveTo>
                      <a:pt x="2643" y="0"/>
                    </a:moveTo>
                    <a:cubicBezTo>
                      <a:pt x="1858" y="0"/>
                      <a:pt x="1094" y="405"/>
                      <a:pt x="669" y="1135"/>
                    </a:cubicBezTo>
                    <a:cubicBezTo>
                      <a:pt x="0" y="2260"/>
                      <a:pt x="395" y="3658"/>
                      <a:pt x="1489" y="4296"/>
                    </a:cubicBezTo>
                    <a:cubicBezTo>
                      <a:pt x="1854" y="4509"/>
                      <a:pt x="2256" y="4610"/>
                      <a:pt x="2654" y="4610"/>
                    </a:cubicBezTo>
                    <a:cubicBezTo>
                      <a:pt x="3448" y="4610"/>
                      <a:pt x="4225" y="4205"/>
                      <a:pt x="4651" y="3475"/>
                    </a:cubicBezTo>
                    <a:cubicBezTo>
                      <a:pt x="5289" y="2412"/>
                      <a:pt x="4924" y="983"/>
                      <a:pt x="3800" y="314"/>
                    </a:cubicBezTo>
                    <a:cubicBezTo>
                      <a:pt x="3435" y="101"/>
                      <a:pt x="3036" y="0"/>
                      <a:pt x="2643" y="0"/>
                    </a:cubicBezTo>
                    <a:close/>
                  </a:path>
                </a:pathLst>
              </a:custGeom>
              <a:solidFill>
                <a:srgbClr val="685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45"/>
              <p:cNvSpPr/>
              <p:nvPr/>
            </p:nvSpPr>
            <p:spPr>
              <a:xfrm>
                <a:off x="746475" y="3391425"/>
                <a:ext cx="132250" cy="115275"/>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4" name="Google Shape;1084;p45"/>
            <p:cNvSpPr/>
            <p:nvPr/>
          </p:nvSpPr>
          <p:spPr>
            <a:xfrm rot="3263304">
              <a:off x="7394535" y="1075864"/>
              <a:ext cx="132253" cy="115277"/>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5" name="Google Shape;1085;p45"/>
          <p:cNvGrpSpPr/>
          <p:nvPr/>
        </p:nvGrpSpPr>
        <p:grpSpPr>
          <a:xfrm rot="5400000">
            <a:off x="-419559" y="2559672"/>
            <a:ext cx="2819868" cy="2804970"/>
            <a:chOff x="6324141" y="-256590"/>
            <a:chExt cx="2819868" cy="2804970"/>
          </a:xfrm>
        </p:grpSpPr>
        <p:grpSp>
          <p:nvGrpSpPr>
            <p:cNvPr id="1086" name="Google Shape;1086;p45"/>
            <p:cNvGrpSpPr/>
            <p:nvPr/>
          </p:nvGrpSpPr>
          <p:grpSpPr>
            <a:xfrm rot="3263304">
              <a:off x="6742379" y="121911"/>
              <a:ext cx="1983392" cy="2047968"/>
              <a:chOff x="-290025" y="2329350"/>
              <a:chExt cx="1983350" cy="2047925"/>
            </a:xfrm>
          </p:grpSpPr>
          <p:sp>
            <p:nvSpPr>
              <p:cNvPr id="1087" name="Google Shape;1087;p45"/>
              <p:cNvSpPr/>
              <p:nvPr/>
            </p:nvSpPr>
            <p:spPr>
              <a:xfrm>
                <a:off x="1236600" y="2629500"/>
                <a:ext cx="167225" cy="159600"/>
              </a:xfrm>
              <a:custGeom>
                <a:avLst/>
                <a:gdLst/>
                <a:ahLst/>
                <a:cxnLst/>
                <a:rect l="l" t="t" r="r" b="b"/>
                <a:pathLst>
                  <a:path w="6689" h="6384" fill="none" extrusionOk="0">
                    <a:moveTo>
                      <a:pt x="1" y="1"/>
                    </a:moveTo>
                    <a:lnTo>
                      <a:pt x="6688" y="6384"/>
                    </a:lnTo>
                  </a:path>
                </a:pathLst>
              </a:custGeom>
              <a:noFill/>
              <a:ln w="266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45"/>
              <p:cNvSpPr/>
              <p:nvPr/>
            </p:nvSpPr>
            <p:spPr>
              <a:xfrm>
                <a:off x="1002575" y="2879500"/>
                <a:ext cx="157300" cy="149725"/>
              </a:xfrm>
              <a:custGeom>
                <a:avLst/>
                <a:gdLst/>
                <a:ahLst/>
                <a:cxnLst/>
                <a:rect l="l" t="t" r="r" b="b"/>
                <a:pathLst>
                  <a:path w="6292" h="5989" fill="none" extrusionOk="0">
                    <a:moveTo>
                      <a:pt x="0" y="1"/>
                    </a:moveTo>
                    <a:lnTo>
                      <a:pt x="6292" y="5989"/>
                    </a:lnTo>
                  </a:path>
                </a:pathLst>
              </a:custGeom>
              <a:noFill/>
              <a:ln w="26600" cap="flat" cmpd="sng">
                <a:solidFill>
                  <a:srgbClr val="F8CC4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45"/>
              <p:cNvSpPr/>
              <p:nvPr/>
            </p:nvSpPr>
            <p:spPr>
              <a:xfrm>
                <a:off x="1149225" y="2668275"/>
                <a:ext cx="219625" cy="210500"/>
              </a:xfrm>
              <a:custGeom>
                <a:avLst/>
                <a:gdLst/>
                <a:ahLst/>
                <a:cxnLst/>
                <a:rect l="l" t="t" r="r" b="b"/>
                <a:pathLst>
                  <a:path w="8785" h="8420" fill="none" extrusionOk="0">
                    <a:moveTo>
                      <a:pt x="0" y="0"/>
                    </a:moveTo>
                    <a:lnTo>
                      <a:pt x="8785" y="8420"/>
                    </a:lnTo>
                  </a:path>
                </a:pathLst>
              </a:custGeom>
              <a:noFill/>
              <a:ln w="26600" cap="flat" cmpd="sng">
                <a:solidFill>
                  <a:srgbClr val="6852D8"/>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45"/>
              <p:cNvSpPr/>
              <p:nvPr/>
            </p:nvSpPr>
            <p:spPr>
              <a:xfrm>
                <a:off x="1079325" y="2732100"/>
                <a:ext cx="223425" cy="214300"/>
              </a:xfrm>
              <a:custGeom>
                <a:avLst/>
                <a:gdLst/>
                <a:ahLst/>
                <a:cxnLst/>
                <a:rect l="l" t="t" r="r" b="b"/>
                <a:pathLst>
                  <a:path w="8937" h="8572" fill="none" extrusionOk="0">
                    <a:moveTo>
                      <a:pt x="0" y="0"/>
                    </a:moveTo>
                    <a:lnTo>
                      <a:pt x="8936" y="857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45"/>
              <p:cNvSpPr/>
              <p:nvPr/>
            </p:nvSpPr>
            <p:spPr>
              <a:xfrm>
                <a:off x="1036000" y="2798975"/>
                <a:ext cx="203675" cy="194550"/>
              </a:xfrm>
              <a:custGeom>
                <a:avLst/>
                <a:gdLst/>
                <a:ahLst/>
                <a:cxnLst/>
                <a:rect l="l" t="t" r="r" b="b"/>
                <a:pathLst>
                  <a:path w="8147" h="7782" fill="none" extrusionOk="0">
                    <a:moveTo>
                      <a:pt x="0" y="0"/>
                    </a:moveTo>
                    <a:lnTo>
                      <a:pt x="8147" y="7781"/>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45"/>
              <p:cNvSpPr/>
              <p:nvPr/>
            </p:nvSpPr>
            <p:spPr>
              <a:xfrm>
                <a:off x="228225" y="3681950"/>
                <a:ext cx="167975" cy="161125"/>
              </a:xfrm>
              <a:custGeom>
                <a:avLst/>
                <a:gdLst/>
                <a:ahLst/>
                <a:cxnLst/>
                <a:rect l="l" t="t" r="r" b="b"/>
                <a:pathLst>
                  <a:path w="6719" h="6445" fill="none" extrusionOk="0">
                    <a:moveTo>
                      <a:pt x="1" y="1"/>
                    </a:moveTo>
                    <a:lnTo>
                      <a:pt x="6718" y="6445"/>
                    </a:lnTo>
                  </a:path>
                </a:pathLst>
              </a:custGeom>
              <a:noFill/>
              <a:ln w="26600" cap="flat" cmpd="sng">
                <a:solidFill>
                  <a:srgbClr val="FBB6B9"/>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45"/>
              <p:cNvSpPr/>
              <p:nvPr/>
            </p:nvSpPr>
            <p:spPr>
              <a:xfrm>
                <a:off x="-5050" y="3932725"/>
                <a:ext cx="156550" cy="150475"/>
              </a:xfrm>
              <a:custGeom>
                <a:avLst/>
                <a:gdLst/>
                <a:ahLst/>
                <a:cxnLst/>
                <a:rect l="l" t="t" r="r" b="b"/>
                <a:pathLst>
                  <a:path w="6262" h="6019" fill="none" extrusionOk="0">
                    <a:moveTo>
                      <a:pt x="0" y="0"/>
                    </a:moveTo>
                    <a:lnTo>
                      <a:pt x="6262" y="6019"/>
                    </a:lnTo>
                  </a:path>
                </a:pathLst>
              </a:custGeom>
              <a:noFill/>
              <a:ln w="26600" cap="flat" cmpd="sng">
                <a:solidFill>
                  <a:srgbClr val="F8CC4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45"/>
              <p:cNvSpPr/>
              <p:nvPr/>
            </p:nvSpPr>
            <p:spPr>
              <a:xfrm>
                <a:off x="141600" y="3722225"/>
                <a:ext cx="218875" cy="209750"/>
              </a:xfrm>
              <a:custGeom>
                <a:avLst/>
                <a:gdLst/>
                <a:ahLst/>
                <a:cxnLst/>
                <a:rect l="l" t="t" r="r" b="b"/>
                <a:pathLst>
                  <a:path w="8755" h="8390" fill="none" extrusionOk="0">
                    <a:moveTo>
                      <a:pt x="1" y="1"/>
                    </a:moveTo>
                    <a:lnTo>
                      <a:pt x="8755" y="8390"/>
                    </a:lnTo>
                  </a:path>
                </a:pathLst>
              </a:custGeom>
              <a:noFill/>
              <a:ln w="26600" cap="flat" cmpd="sng">
                <a:solidFill>
                  <a:srgbClr val="CFE3F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45"/>
              <p:cNvSpPr/>
              <p:nvPr/>
            </p:nvSpPr>
            <p:spPr>
              <a:xfrm>
                <a:off x="71700" y="3786050"/>
                <a:ext cx="223425" cy="213575"/>
              </a:xfrm>
              <a:custGeom>
                <a:avLst/>
                <a:gdLst/>
                <a:ahLst/>
                <a:cxnLst/>
                <a:rect l="l" t="t" r="r" b="b"/>
                <a:pathLst>
                  <a:path w="8937" h="8543" fill="none" extrusionOk="0">
                    <a:moveTo>
                      <a:pt x="0" y="1"/>
                    </a:moveTo>
                    <a:lnTo>
                      <a:pt x="8937" y="854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45"/>
              <p:cNvSpPr/>
              <p:nvPr/>
            </p:nvSpPr>
            <p:spPr>
              <a:xfrm>
                <a:off x="26850" y="3852175"/>
                <a:ext cx="204450" cy="194550"/>
              </a:xfrm>
              <a:custGeom>
                <a:avLst/>
                <a:gdLst/>
                <a:ahLst/>
                <a:cxnLst/>
                <a:rect l="l" t="t" r="r" b="b"/>
                <a:pathLst>
                  <a:path w="8178" h="7782" fill="none" extrusionOk="0">
                    <a:moveTo>
                      <a:pt x="1" y="0"/>
                    </a:moveTo>
                    <a:lnTo>
                      <a:pt x="8177" y="7782"/>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45"/>
              <p:cNvSpPr/>
              <p:nvPr/>
            </p:nvSpPr>
            <p:spPr>
              <a:xfrm>
                <a:off x="-13400" y="2605950"/>
                <a:ext cx="1706725" cy="1771325"/>
              </a:xfrm>
              <a:custGeom>
                <a:avLst/>
                <a:gdLst/>
                <a:ahLst/>
                <a:cxnLst/>
                <a:rect l="l" t="t" r="r" b="b"/>
                <a:pathLst>
                  <a:path w="68269" h="70853" fill="none" extrusionOk="0">
                    <a:moveTo>
                      <a:pt x="68269" y="1"/>
                    </a:moveTo>
                    <a:lnTo>
                      <a:pt x="53496" y="335"/>
                    </a:lnTo>
                    <a:cubicBezTo>
                      <a:pt x="46171" y="457"/>
                      <a:pt x="40396" y="6536"/>
                      <a:pt x="40548" y="13861"/>
                    </a:cubicBezTo>
                    <a:lnTo>
                      <a:pt x="40882" y="28664"/>
                    </a:lnTo>
                    <a:cubicBezTo>
                      <a:pt x="41034" y="35989"/>
                      <a:pt x="35229" y="42038"/>
                      <a:pt x="27934" y="42220"/>
                    </a:cubicBezTo>
                    <a:lnTo>
                      <a:pt x="13101" y="42524"/>
                    </a:lnTo>
                    <a:cubicBezTo>
                      <a:pt x="5775" y="42676"/>
                      <a:pt x="0" y="48755"/>
                      <a:pt x="152" y="56080"/>
                    </a:cubicBezTo>
                    <a:lnTo>
                      <a:pt x="486" y="70853"/>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45"/>
              <p:cNvSpPr/>
              <p:nvPr/>
            </p:nvSpPr>
            <p:spPr>
              <a:xfrm>
                <a:off x="-290025" y="2329350"/>
                <a:ext cx="1708275" cy="1772850"/>
              </a:xfrm>
              <a:custGeom>
                <a:avLst/>
                <a:gdLst/>
                <a:ahLst/>
                <a:cxnLst/>
                <a:rect l="l" t="t" r="r" b="b"/>
                <a:pathLst>
                  <a:path w="68331" h="70914" fill="none" extrusionOk="0">
                    <a:moveTo>
                      <a:pt x="67814" y="1"/>
                    </a:moveTo>
                    <a:lnTo>
                      <a:pt x="68179" y="14803"/>
                    </a:lnTo>
                    <a:cubicBezTo>
                      <a:pt x="68331" y="22129"/>
                      <a:pt x="62495" y="28177"/>
                      <a:pt x="55200" y="28360"/>
                    </a:cubicBezTo>
                    <a:lnTo>
                      <a:pt x="40427" y="28694"/>
                    </a:lnTo>
                    <a:cubicBezTo>
                      <a:pt x="33102" y="28846"/>
                      <a:pt x="27327" y="34925"/>
                      <a:pt x="27479" y="42250"/>
                    </a:cubicBezTo>
                    <a:lnTo>
                      <a:pt x="27813" y="57023"/>
                    </a:lnTo>
                    <a:cubicBezTo>
                      <a:pt x="27935" y="64348"/>
                      <a:pt x="22129" y="70427"/>
                      <a:pt x="14773" y="70579"/>
                    </a:cubicBezTo>
                    <a:lnTo>
                      <a:pt x="1" y="70913"/>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45"/>
              <p:cNvSpPr/>
              <p:nvPr/>
            </p:nvSpPr>
            <p:spPr>
              <a:xfrm>
                <a:off x="494950" y="3144725"/>
                <a:ext cx="425575" cy="407325"/>
              </a:xfrm>
              <a:custGeom>
                <a:avLst/>
                <a:gdLst/>
                <a:ahLst/>
                <a:cxnLst/>
                <a:rect l="l" t="t" r="r" b="b"/>
                <a:pathLst>
                  <a:path w="17023" h="16293" fill="none" extrusionOk="0">
                    <a:moveTo>
                      <a:pt x="17022" y="16292"/>
                    </a:moveTo>
                    <a:lnTo>
                      <a:pt x="1"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45"/>
              <p:cNvSpPr/>
              <p:nvPr/>
            </p:nvSpPr>
            <p:spPr>
              <a:xfrm>
                <a:off x="602850" y="3069475"/>
                <a:ext cx="387575" cy="370850"/>
              </a:xfrm>
              <a:custGeom>
                <a:avLst/>
                <a:gdLst/>
                <a:ahLst/>
                <a:cxnLst/>
                <a:rect l="l" t="t" r="r" b="b"/>
                <a:pathLst>
                  <a:path w="15503" h="14834" fill="none" extrusionOk="0">
                    <a:moveTo>
                      <a:pt x="15503" y="14834"/>
                    </a:moveTo>
                    <a:lnTo>
                      <a:pt x="1" y="1"/>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45"/>
              <p:cNvSpPr/>
              <p:nvPr/>
            </p:nvSpPr>
            <p:spPr>
              <a:xfrm>
                <a:off x="772325" y="3045175"/>
                <a:ext cx="236350" cy="224950"/>
              </a:xfrm>
              <a:custGeom>
                <a:avLst/>
                <a:gdLst/>
                <a:ahLst/>
                <a:cxnLst/>
                <a:rect l="l" t="t" r="r" b="b"/>
                <a:pathLst>
                  <a:path w="9454" h="8998" fill="none" extrusionOk="0">
                    <a:moveTo>
                      <a:pt x="9453" y="8997"/>
                    </a:moveTo>
                    <a:lnTo>
                      <a:pt x="0"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45"/>
              <p:cNvSpPr/>
              <p:nvPr/>
            </p:nvSpPr>
            <p:spPr>
              <a:xfrm>
                <a:off x="397700" y="3435000"/>
                <a:ext cx="236350" cy="226475"/>
              </a:xfrm>
              <a:custGeom>
                <a:avLst/>
                <a:gdLst/>
                <a:ahLst/>
                <a:cxnLst/>
                <a:rect l="l" t="t" r="r" b="b"/>
                <a:pathLst>
                  <a:path w="9454" h="9059" fill="none" extrusionOk="0">
                    <a:moveTo>
                      <a:pt x="9453" y="9058"/>
                    </a:moveTo>
                    <a:lnTo>
                      <a:pt x="0"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45"/>
              <p:cNvSpPr/>
              <p:nvPr/>
            </p:nvSpPr>
            <p:spPr>
              <a:xfrm>
                <a:off x="424275" y="3256425"/>
                <a:ext cx="387575" cy="370850"/>
              </a:xfrm>
              <a:custGeom>
                <a:avLst/>
                <a:gdLst/>
                <a:ahLst/>
                <a:cxnLst/>
                <a:rect l="l" t="t" r="r" b="b"/>
                <a:pathLst>
                  <a:path w="15503" h="14834" fill="none" extrusionOk="0">
                    <a:moveTo>
                      <a:pt x="15503" y="14833"/>
                    </a:moveTo>
                    <a:lnTo>
                      <a:pt x="1" y="0"/>
                    </a:lnTo>
                  </a:path>
                </a:pathLst>
              </a:custGeom>
              <a:noFill/>
              <a:ln w="1367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45"/>
              <p:cNvSpPr/>
              <p:nvPr/>
            </p:nvSpPr>
            <p:spPr>
              <a:xfrm>
                <a:off x="649225" y="3098875"/>
                <a:ext cx="132225" cy="115275"/>
              </a:xfrm>
              <a:custGeom>
                <a:avLst/>
                <a:gdLst/>
                <a:ahLst/>
                <a:cxnLst/>
                <a:rect l="l" t="t" r="r" b="b"/>
                <a:pathLst>
                  <a:path w="5289" h="4611" extrusionOk="0">
                    <a:moveTo>
                      <a:pt x="2643" y="0"/>
                    </a:moveTo>
                    <a:cubicBezTo>
                      <a:pt x="1858" y="0"/>
                      <a:pt x="1094" y="405"/>
                      <a:pt x="669" y="1135"/>
                    </a:cubicBezTo>
                    <a:cubicBezTo>
                      <a:pt x="0" y="2260"/>
                      <a:pt x="395" y="3658"/>
                      <a:pt x="1489" y="4296"/>
                    </a:cubicBezTo>
                    <a:cubicBezTo>
                      <a:pt x="1854" y="4509"/>
                      <a:pt x="2256" y="4610"/>
                      <a:pt x="2654" y="4610"/>
                    </a:cubicBezTo>
                    <a:cubicBezTo>
                      <a:pt x="3448" y="4610"/>
                      <a:pt x="4225" y="4205"/>
                      <a:pt x="4651" y="3475"/>
                    </a:cubicBezTo>
                    <a:cubicBezTo>
                      <a:pt x="5289" y="2412"/>
                      <a:pt x="4924" y="983"/>
                      <a:pt x="3800" y="314"/>
                    </a:cubicBezTo>
                    <a:cubicBezTo>
                      <a:pt x="3435" y="101"/>
                      <a:pt x="3036" y="0"/>
                      <a:pt x="26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45"/>
              <p:cNvSpPr/>
              <p:nvPr/>
            </p:nvSpPr>
            <p:spPr>
              <a:xfrm>
                <a:off x="746475" y="3391425"/>
                <a:ext cx="132250" cy="115275"/>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6" name="Google Shape;1106;p45"/>
            <p:cNvSpPr/>
            <p:nvPr/>
          </p:nvSpPr>
          <p:spPr>
            <a:xfrm rot="3263304">
              <a:off x="7394535" y="1075864"/>
              <a:ext cx="132253" cy="115277"/>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9674" y="857712"/>
            <a:ext cx="7518026" cy="3693319"/>
          </a:xfrm>
          <a:prstGeom prst="rect">
            <a:avLst/>
          </a:prstGeom>
          <a:noFill/>
        </p:spPr>
        <p:txBody>
          <a:bodyPr wrap="square">
            <a:spAutoFit/>
          </a:bodyPr>
          <a:lstStyle/>
          <a:p>
            <a:pPr algn="l"/>
            <a:r>
              <a:rPr lang="vi-VN" sz="1800" b="1" i="0" dirty="0">
                <a:solidFill>
                  <a:srgbClr val="212529"/>
                </a:solidFill>
                <a:effectLst/>
                <a:highlight>
                  <a:srgbClr val="FFFFFF"/>
                </a:highlight>
                <a:latin typeface="+mj-lt"/>
              </a:rPr>
              <a:t>I. Thang Ph:</a:t>
            </a:r>
            <a:endParaRPr lang="vi-VN" sz="1800" b="1" i="0" dirty="0">
              <a:solidFill>
                <a:srgbClr val="212529"/>
              </a:solidFill>
              <a:effectLst/>
              <a:highlight>
                <a:srgbClr val="FFFFFF"/>
              </a:highlight>
              <a:latin typeface="+mj-lt"/>
            </a:endParaRPr>
          </a:p>
          <a:p>
            <a:pPr marL="285750" indent="-285750" algn="just">
              <a:buFontTx/>
              <a:buChar char="-"/>
            </a:pPr>
            <a:r>
              <a:rPr lang="vi-VN" sz="1800" b="0" i="0" dirty="0">
                <a:solidFill>
                  <a:srgbClr val="212529"/>
                </a:solidFill>
                <a:effectLst/>
                <a:highlight>
                  <a:srgbClr val="FFFFFF"/>
                </a:highlight>
                <a:latin typeface="+mj-lt"/>
              </a:rPr>
              <a:t>Thang pH được dùng để biểu thị độ acid, base của dung dịch. Thang pH thường dùng có các giá trị từ 1 đến 14.</a:t>
            </a:r>
            <a:endParaRPr lang="vi-VN" sz="1800" b="0" i="0" dirty="0">
              <a:solidFill>
                <a:srgbClr val="212529"/>
              </a:solidFill>
              <a:effectLst/>
              <a:highlight>
                <a:srgbClr val="FFFFFF"/>
              </a:highlight>
              <a:latin typeface="+mj-lt"/>
            </a:endParaRPr>
          </a:p>
          <a:p>
            <a:pPr algn="just"/>
            <a:r>
              <a:rPr lang="vi-VN" sz="1800" b="0" i="0" dirty="0">
                <a:solidFill>
                  <a:srgbClr val="212529"/>
                </a:solidFill>
                <a:effectLst/>
                <a:highlight>
                  <a:srgbClr val="FFFFFF"/>
                </a:highlight>
                <a:latin typeface="+mj-lt"/>
              </a:rPr>
              <a:t>- Nếu pH = 7 thì dung dịch có môi trường trung tính (không có tính acid và không có tính base). Nước tinh khiết (nước cất) có pH = 7.</a:t>
            </a:r>
            <a:endParaRPr lang="vi-VN" sz="1800" b="0" i="0" dirty="0">
              <a:solidFill>
                <a:srgbClr val="212529"/>
              </a:solidFill>
              <a:effectLst/>
              <a:highlight>
                <a:srgbClr val="FFFFFF"/>
              </a:highlight>
              <a:latin typeface="+mj-lt"/>
            </a:endParaRPr>
          </a:p>
          <a:p>
            <a:pPr algn="just"/>
            <a:r>
              <a:rPr lang="vi-VN" sz="1800" b="0" i="0" dirty="0">
                <a:solidFill>
                  <a:srgbClr val="212529"/>
                </a:solidFill>
                <a:effectLst/>
                <a:highlight>
                  <a:srgbClr val="FFFFFF"/>
                </a:highlight>
                <a:latin typeface="+mj-lt"/>
              </a:rPr>
              <a:t>- Nếu pH &gt; 7 thì dung dịch có môi trường base, pH càng lớn thì độ base của dung dịch càng lớn.</a:t>
            </a:r>
            <a:endParaRPr lang="vi-VN" sz="1800" b="0" i="0" dirty="0">
              <a:solidFill>
                <a:srgbClr val="212529"/>
              </a:solidFill>
              <a:effectLst/>
              <a:highlight>
                <a:srgbClr val="FFFFFF"/>
              </a:highlight>
              <a:latin typeface="+mj-lt"/>
            </a:endParaRPr>
          </a:p>
          <a:p>
            <a:pPr algn="just"/>
            <a:r>
              <a:rPr lang="vi-VN" sz="1800" b="0" i="0" dirty="0">
                <a:solidFill>
                  <a:srgbClr val="212529"/>
                </a:solidFill>
                <a:effectLst/>
                <a:highlight>
                  <a:srgbClr val="FFFFFF"/>
                </a:highlight>
                <a:latin typeface="+mj-lt"/>
              </a:rPr>
              <a:t>- Nếu pH &lt; 7 thì dung dịch có môi trường acid, pH càng nhỏ thì độ acid của dung dịch càng lớn.</a:t>
            </a:r>
            <a:endParaRPr lang="vi-VN" sz="1800" b="0" i="0" dirty="0">
              <a:solidFill>
                <a:srgbClr val="212529"/>
              </a:solidFill>
              <a:effectLst/>
              <a:highlight>
                <a:srgbClr val="FFFFFF"/>
              </a:highlight>
              <a:latin typeface="+mj-lt"/>
            </a:endParaRPr>
          </a:p>
          <a:p>
            <a:pPr algn="just"/>
            <a:r>
              <a:rPr lang="vi-VN" sz="1800" b="0" i="0" dirty="0">
                <a:solidFill>
                  <a:srgbClr val="212529"/>
                </a:solidFill>
                <a:effectLst/>
                <a:highlight>
                  <a:srgbClr val="FFFFFF"/>
                </a:highlight>
                <a:latin typeface="+mj-lt"/>
              </a:rPr>
              <a:t>- Như vậy, khi biết giá trị pH của dung dịch dựa vào thang pH, chúng ta không chỉ biết được dung dịch đó có tính acid, base hay trung tính mà còn biết được mức độ acid hoặc mức độ base của dung dịch.</a:t>
            </a:r>
            <a:endParaRPr lang="vi-VN" sz="1800" b="0" i="0" dirty="0">
              <a:solidFill>
                <a:srgbClr val="212529"/>
              </a:solidFill>
              <a:effectLst/>
              <a:highlight>
                <a:srgbClr val="FFFFFF"/>
              </a:highlight>
              <a:latin typeface="+mj-lt"/>
            </a:endParaRPr>
          </a:p>
          <a:p>
            <a:pPr marL="285750" indent="-285750" algn="just">
              <a:buFontTx/>
              <a:buChar char="-"/>
            </a:pPr>
            <a:endParaRPr lang="vi-VN" sz="1800" b="0" i="0" dirty="0">
              <a:solidFill>
                <a:srgbClr val="212529"/>
              </a:solidFill>
              <a:effectLst/>
              <a:highlight>
                <a:srgbClr val="FFFFFF"/>
              </a:highlight>
              <a:latin typeface="+mj-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9674" y="857712"/>
            <a:ext cx="7518026" cy="3477875"/>
          </a:xfrm>
          <a:prstGeom prst="rect">
            <a:avLst/>
          </a:prstGeom>
          <a:noFill/>
        </p:spPr>
        <p:txBody>
          <a:bodyPr wrap="square">
            <a:spAutoFit/>
          </a:bodyPr>
          <a:lstStyle/>
          <a:p>
            <a:pPr algn="l"/>
            <a:r>
              <a:rPr lang="vi-VN" sz="2000" b="1" i="0" dirty="0">
                <a:solidFill>
                  <a:srgbClr val="212529"/>
                </a:solidFill>
                <a:effectLst/>
                <a:highlight>
                  <a:srgbClr val="FFFFFF"/>
                </a:highlight>
                <a:latin typeface="+mj-lt"/>
              </a:rPr>
              <a:t>I. Thang Ph:</a:t>
            </a:r>
            <a:endParaRPr lang="vi-VN" sz="2000" b="1" i="0" dirty="0">
              <a:solidFill>
                <a:srgbClr val="212529"/>
              </a:solidFill>
              <a:effectLst/>
              <a:highlight>
                <a:srgbClr val="FFFFFF"/>
              </a:highlight>
              <a:latin typeface="+mj-lt"/>
            </a:endParaRPr>
          </a:p>
          <a:p>
            <a:pPr algn="just"/>
            <a:r>
              <a:rPr lang="vi-VN" sz="2000" b="0" i="0" dirty="0">
                <a:solidFill>
                  <a:srgbClr val="212529"/>
                </a:solidFill>
                <a:effectLst/>
                <a:highlight>
                  <a:srgbClr val="FFFFFF"/>
                </a:highlight>
                <a:latin typeface="+mj-lt"/>
              </a:rPr>
              <a:t>- Nếu pH = 7 thì dung dịch có môi trường trung tính (không có tính acid và không có tính base). Nước tinh khiết (nước cất) có pH = 7.</a:t>
            </a:r>
            <a:endParaRPr lang="vi-VN" sz="2000" b="0" i="0" dirty="0">
              <a:solidFill>
                <a:srgbClr val="212529"/>
              </a:solidFill>
              <a:effectLst/>
              <a:highlight>
                <a:srgbClr val="FFFFFF"/>
              </a:highlight>
              <a:latin typeface="+mj-lt"/>
            </a:endParaRPr>
          </a:p>
          <a:p>
            <a:pPr algn="just"/>
            <a:r>
              <a:rPr lang="vi-VN" sz="2000" b="0" i="0" dirty="0">
                <a:solidFill>
                  <a:srgbClr val="212529"/>
                </a:solidFill>
                <a:effectLst/>
                <a:highlight>
                  <a:srgbClr val="FFFFFF"/>
                </a:highlight>
                <a:latin typeface="+mj-lt"/>
              </a:rPr>
              <a:t>- Nếu pH &gt; 7 thì dung dịch có môi trường base, pH càng lớn thì độ base của dung dịch càng lớn.</a:t>
            </a:r>
            <a:endParaRPr lang="vi-VN" sz="2000" b="0" i="0" dirty="0">
              <a:solidFill>
                <a:srgbClr val="212529"/>
              </a:solidFill>
              <a:effectLst/>
              <a:highlight>
                <a:srgbClr val="FFFFFF"/>
              </a:highlight>
              <a:latin typeface="+mj-lt"/>
            </a:endParaRPr>
          </a:p>
          <a:p>
            <a:pPr algn="just"/>
            <a:r>
              <a:rPr lang="vi-VN" sz="2000" b="0" i="0" dirty="0">
                <a:solidFill>
                  <a:srgbClr val="212529"/>
                </a:solidFill>
                <a:effectLst/>
                <a:highlight>
                  <a:srgbClr val="FFFFFF"/>
                </a:highlight>
                <a:latin typeface="+mj-lt"/>
              </a:rPr>
              <a:t>- Nếu pH &lt; 7 thì dung dịch có môi trường acid, pH càng nhỏ thì độ acid của dung dịch càng lớn.</a:t>
            </a:r>
            <a:endParaRPr lang="vi-VN" sz="2000" b="0" i="0" dirty="0">
              <a:solidFill>
                <a:srgbClr val="212529"/>
              </a:solidFill>
              <a:effectLst/>
              <a:highlight>
                <a:srgbClr val="FFFFFF"/>
              </a:highlight>
              <a:latin typeface="+mj-lt"/>
            </a:endParaRPr>
          </a:p>
          <a:p>
            <a:pPr algn="just"/>
            <a:r>
              <a:rPr lang="vi-VN" sz="2000" b="0" i="0" dirty="0">
                <a:solidFill>
                  <a:srgbClr val="212529"/>
                </a:solidFill>
                <a:effectLst/>
                <a:highlight>
                  <a:srgbClr val="FFFFFF"/>
                </a:highlight>
                <a:latin typeface="+mj-lt"/>
              </a:rPr>
              <a:t>- Như vậy, khi biết giá trị pH của dung dịch dựa vào thang pH, chúng ta không chỉ biết được dung dịch đó có tính acid, base hay trung tính mà còn biết được mức độ acid hoặc mức độ base của dung dịch.</a:t>
            </a:r>
            <a:endParaRPr lang="vi-VN" sz="2000" b="0" i="0" dirty="0">
              <a:solidFill>
                <a:srgbClr val="212529"/>
              </a:solidFill>
              <a:effectLst/>
              <a:highlight>
                <a:srgbClr val="FFFFFF"/>
              </a:highlight>
              <a:latin typeface="+mj-lt"/>
            </a:endParaRPr>
          </a:p>
          <a:p>
            <a:pPr marL="285750" indent="-285750" algn="just">
              <a:buFontTx/>
              <a:buChar char="-"/>
            </a:pPr>
            <a:endParaRPr lang="vi-VN" sz="2000" b="0" i="0" dirty="0">
              <a:solidFill>
                <a:srgbClr val="212529"/>
              </a:solidFill>
              <a:effectLst/>
              <a:highlight>
                <a:srgbClr val="FFFFFF"/>
              </a:highlight>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4279" y="864436"/>
            <a:ext cx="7029449" cy="1938992"/>
          </a:xfrm>
          <a:prstGeom prst="rect">
            <a:avLst/>
          </a:prstGeom>
          <a:noFill/>
        </p:spPr>
        <p:txBody>
          <a:bodyPr wrap="square">
            <a:spAutoFit/>
          </a:bodyPr>
          <a:lstStyle/>
          <a:p>
            <a:r>
              <a:rPr lang="vi-VN" sz="2400" b="1" dirty="0">
                <a:solidFill>
                  <a:schemeClr val="tx1"/>
                </a:solidFill>
                <a:effectLst/>
                <a:highlight>
                  <a:srgbClr val="FFFFFF"/>
                </a:highlight>
                <a:latin typeface="Times New Roman" panose="02020603050405020304" pitchFamily="18" charset="0"/>
                <a:ea typeface="Times New Roman" panose="02020603050405020304" pitchFamily="18" charset="0"/>
              </a:rPr>
              <a:t>Câu </a:t>
            </a:r>
            <a:r>
              <a:rPr lang="en-US" sz="2400" b="1" dirty="0">
                <a:solidFill>
                  <a:schemeClr val="tx1"/>
                </a:solidFill>
                <a:effectLst/>
                <a:highlight>
                  <a:srgbClr val="FFFFFF"/>
                </a:highlight>
                <a:latin typeface="Times New Roman" panose="02020603050405020304" pitchFamily="18" charset="0"/>
                <a:ea typeface="Times New Roman" panose="02020603050405020304" pitchFamily="18" charset="0"/>
              </a:rPr>
              <a:t>1</a:t>
            </a:r>
            <a:r>
              <a:rPr lang="vi-VN" sz="2400" b="1" dirty="0">
                <a:solidFill>
                  <a:schemeClr val="tx1"/>
                </a:solidFill>
                <a:effectLst/>
                <a:highlight>
                  <a:srgbClr val="FFFFFF"/>
                </a:highlight>
                <a:latin typeface="Times New Roman" panose="02020603050405020304" pitchFamily="18" charset="0"/>
                <a:ea typeface="Times New Roman" panose="02020603050405020304" pitchFamily="18" charset="0"/>
              </a:rPr>
              <a:t>:</a:t>
            </a:r>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 Thang pH thường dùng có giá trị</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a:p>
            <a:pPr marL="457200" indent="-457200">
              <a:buAutoNum type="alphaUcPeriod"/>
            </a:pPr>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từ 7 đến 14.                               </a:t>
            </a:r>
            <a:endParaRPr lang="vi-VN" sz="2400" dirty="0">
              <a:solidFill>
                <a:schemeClr val="tx1"/>
              </a:solidFill>
              <a:highlight>
                <a:srgbClr val="FFFFFF"/>
              </a:highlight>
              <a:latin typeface="Times New Roman" panose="02020603050405020304" pitchFamily="18" charset="0"/>
              <a:ea typeface="Times New Roman" panose="02020603050405020304" pitchFamily="18" charset="0"/>
            </a:endParaRPr>
          </a:p>
          <a:p>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B. từ 1 đến 14.</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a:p>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C. từ 3 đến 14.                                                  </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a:p>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 D. từ 1 đến 7.</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4279" y="864436"/>
            <a:ext cx="7029449" cy="1938992"/>
          </a:xfrm>
          <a:prstGeom prst="rect">
            <a:avLst/>
          </a:prstGeom>
          <a:noFill/>
        </p:spPr>
        <p:txBody>
          <a:bodyPr wrap="square">
            <a:spAutoFit/>
          </a:bodyPr>
          <a:lstStyle/>
          <a:p>
            <a:r>
              <a:rPr lang="vi-VN" sz="2400" b="1" dirty="0">
                <a:solidFill>
                  <a:srgbClr val="333333"/>
                </a:solidFill>
                <a:effectLst/>
                <a:highlight>
                  <a:srgbClr val="FFFFFF"/>
                </a:highlight>
                <a:latin typeface="Times New Roman" panose="02020603050405020304" pitchFamily="18" charset="0"/>
                <a:ea typeface="Times New Roman" panose="02020603050405020304" pitchFamily="18" charset="0"/>
              </a:rPr>
              <a:t>Câu </a:t>
            </a:r>
            <a:r>
              <a:rPr lang="en-US" sz="2400" b="1" dirty="0">
                <a:solidFill>
                  <a:srgbClr val="333333"/>
                </a:solidFill>
                <a:effectLst/>
                <a:highlight>
                  <a:srgbClr val="FFFFFF"/>
                </a:highlight>
                <a:latin typeface="Times New Roman" panose="02020603050405020304" pitchFamily="18" charset="0"/>
                <a:ea typeface="Times New Roman" panose="02020603050405020304" pitchFamily="18" charset="0"/>
              </a:rPr>
              <a:t>1</a:t>
            </a:r>
            <a:r>
              <a:rPr lang="vi-VN" sz="2400" b="1" dirty="0">
                <a:solidFill>
                  <a:srgbClr val="333333"/>
                </a:solidFill>
                <a:effectLst/>
                <a:highlight>
                  <a:srgbClr val="FFFFFF"/>
                </a:highlight>
                <a:latin typeface="Times New Roman" panose="02020603050405020304" pitchFamily="18" charset="0"/>
                <a:ea typeface="Times New Roman" panose="02020603050405020304" pitchFamily="18" charset="0"/>
              </a:rPr>
              <a:t>:</a:t>
            </a:r>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 Thang pH thường dùng có giá trị</a:t>
            </a:r>
            <a:endParaRPr lang="vi-VN" sz="2400" dirty="0">
              <a:effectLst/>
              <a:highlight>
                <a:srgbClr val="FFFFFF"/>
              </a:highlight>
              <a:latin typeface="Times New Roman" panose="02020603050405020304" pitchFamily="18" charset="0"/>
              <a:ea typeface="Times New Roman" panose="02020603050405020304" pitchFamily="18" charset="0"/>
            </a:endParaRPr>
          </a:p>
          <a:p>
            <a:pPr marL="457200" indent="-457200">
              <a:buAutoNum type="alphaUcPeriod"/>
            </a:pPr>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từ 7 đến 14.                               </a:t>
            </a:r>
            <a:endParaRPr lang="vi-VN" sz="2400" dirty="0">
              <a:solidFill>
                <a:srgbClr val="333333"/>
              </a:solidFill>
              <a:highlight>
                <a:srgbClr val="FFFFFF"/>
              </a:highlight>
              <a:latin typeface="Times New Roman" panose="02020603050405020304" pitchFamily="18" charset="0"/>
              <a:ea typeface="Times New Roman" panose="02020603050405020304" pitchFamily="18" charset="0"/>
            </a:endParaRPr>
          </a:p>
          <a:p>
            <a:r>
              <a:rPr lang="vi-VN" sz="2400" dirty="0">
                <a:solidFill>
                  <a:srgbClr val="FF0000"/>
                </a:solidFill>
                <a:effectLst/>
                <a:highlight>
                  <a:srgbClr val="FFFFFF"/>
                </a:highlight>
                <a:latin typeface="Times New Roman" panose="02020603050405020304" pitchFamily="18" charset="0"/>
                <a:ea typeface="Times New Roman" panose="02020603050405020304" pitchFamily="18" charset="0"/>
              </a:rPr>
              <a:t>B. từ 1 đến 14.</a:t>
            </a:r>
            <a:endParaRPr lang="vi-VN" sz="2400" dirty="0">
              <a:effectLst/>
              <a:highlight>
                <a:srgbClr val="FFFFFF"/>
              </a:highlight>
              <a:latin typeface="Times New Roman" panose="02020603050405020304" pitchFamily="18" charset="0"/>
              <a:ea typeface="Times New Roman" panose="02020603050405020304" pitchFamily="18" charset="0"/>
            </a:endParaRPr>
          </a:p>
          <a:p>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C. từ 3 đến 14.                                                  </a:t>
            </a:r>
            <a:endPar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endParaRPr>
          </a:p>
          <a:p>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 D. từ 1 đến 7.</a:t>
            </a:r>
            <a:endParaRPr lang="vi-VN" sz="2400" dirty="0">
              <a:effectLst/>
              <a:highlight>
                <a:srgbClr val="FFFFFF"/>
              </a:highlight>
              <a:latin typeface="Times New Roman" panose="02020603050405020304" pitchFamily="18" charset="0"/>
              <a:ea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2028" y="1038812"/>
            <a:ext cx="6555440" cy="2677656"/>
          </a:xfrm>
          <a:prstGeom prst="rect">
            <a:avLst/>
          </a:prstGeom>
          <a:noFill/>
        </p:spPr>
        <p:txBody>
          <a:bodyPr wrap="square">
            <a:spAutoFit/>
          </a:bodyPr>
          <a:lstStyle/>
          <a:p>
            <a:r>
              <a:rPr lang="vi-VN" sz="2400" b="1" dirty="0">
                <a:solidFill>
                  <a:schemeClr val="tx1"/>
                </a:solidFill>
                <a:effectLst/>
                <a:highlight>
                  <a:srgbClr val="FFFFFF"/>
                </a:highlight>
                <a:latin typeface="Times New Roman" panose="02020603050405020304" pitchFamily="18" charset="0"/>
                <a:ea typeface="Times New Roman" panose="02020603050405020304" pitchFamily="18" charset="0"/>
              </a:rPr>
              <a:t>Câu 2:</a:t>
            </a:r>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 Dung dịch X có pH = 3,0; dung dịch Y có pH = 9,0. Kết luận nào sau đây về dung dịch X, Y là đúng?</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a:p>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A. Cả X và Y đều là dung dịch acid</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a:p>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B. Cả X và Y đều là dung dịch base.</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a:p>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C. X là dung dịch acid, Y là dung dịch base.</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a:p>
            <a:r>
              <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rPr>
              <a:t>D. X là dung dịch base, Y là dung dịch acid.</a:t>
            </a:r>
            <a:endParaRPr lang="vi-VN" sz="2400" dirty="0">
              <a:solidFill>
                <a:schemeClr val="tx1"/>
              </a:solidFill>
              <a:effectLst/>
              <a:highlight>
                <a:srgbClr val="FFFFFF"/>
              </a:highlight>
              <a:latin typeface="Times New Roman" panose="02020603050405020304" pitchFamily="18" charset="0"/>
              <a:ea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2028" y="1038812"/>
            <a:ext cx="6555440" cy="2677656"/>
          </a:xfrm>
          <a:prstGeom prst="rect">
            <a:avLst/>
          </a:prstGeom>
          <a:noFill/>
        </p:spPr>
        <p:txBody>
          <a:bodyPr wrap="square">
            <a:spAutoFit/>
          </a:bodyPr>
          <a:lstStyle/>
          <a:p>
            <a:r>
              <a:rPr lang="vi-VN" sz="2400" b="1" dirty="0">
                <a:solidFill>
                  <a:srgbClr val="333333"/>
                </a:solidFill>
                <a:effectLst/>
                <a:highlight>
                  <a:srgbClr val="FFFFFF"/>
                </a:highlight>
                <a:latin typeface="Times New Roman" panose="02020603050405020304" pitchFamily="18" charset="0"/>
                <a:ea typeface="Times New Roman" panose="02020603050405020304" pitchFamily="18" charset="0"/>
              </a:rPr>
              <a:t>Câu 2:</a:t>
            </a:r>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 Dung dịch X có pH = 3,0; dung dịch Y có pH = 9,0. Kết luận nào sau đây về dung dịch X, Y là đúng?</a:t>
            </a:r>
            <a:endParaRPr lang="vi-VN" sz="2400" dirty="0">
              <a:effectLst/>
              <a:highlight>
                <a:srgbClr val="FFFFFF"/>
              </a:highlight>
              <a:latin typeface="Times New Roman" panose="02020603050405020304" pitchFamily="18" charset="0"/>
              <a:ea typeface="Times New Roman" panose="02020603050405020304" pitchFamily="18" charset="0"/>
            </a:endParaRPr>
          </a:p>
          <a:p>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A. Cả X và Y đều là dung dịch acid</a:t>
            </a:r>
            <a:endParaRPr lang="vi-VN" sz="2400" dirty="0">
              <a:effectLst/>
              <a:highlight>
                <a:srgbClr val="FFFFFF"/>
              </a:highlight>
              <a:latin typeface="Times New Roman" panose="02020603050405020304" pitchFamily="18" charset="0"/>
              <a:ea typeface="Times New Roman" panose="02020603050405020304" pitchFamily="18" charset="0"/>
            </a:endParaRPr>
          </a:p>
          <a:p>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B. Cả X và Y đều là dung dịch base.</a:t>
            </a:r>
            <a:endParaRPr lang="vi-VN" sz="2400" dirty="0">
              <a:effectLst/>
              <a:highlight>
                <a:srgbClr val="FFFFFF"/>
              </a:highlight>
              <a:latin typeface="Times New Roman" panose="02020603050405020304" pitchFamily="18" charset="0"/>
              <a:ea typeface="Times New Roman" panose="02020603050405020304" pitchFamily="18" charset="0"/>
            </a:endParaRPr>
          </a:p>
          <a:p>
            <a:r>
              <a:rPr lang="vi-VN" sz="2400" dirty="0">
                <a:solidFill>
                  <a:srgbClr val="FF0000"/>
                </a:solidFill>
                <a:effectLst/>
                <a:highlight>
                  <a:srgbClr val="FFFFFF"/>
                </a:highlight>
                <a:latin typeface="Times New Roman" panose="02020603050405020304" pitchFamily="18" charset="0"/>
                <a:ea typeface="Times New Roman" panose="02020603050405020304" pitchFamily="18" charset="0"/>
              </a:rPr>
              <a:t>C. X là dung dịch acid, Y là dung dịch base.</a:t>
            </a:r>
            <a:endParaRPr lang="vi-VN" sz="2400" dirty="0">
              <a:effectLst/>
              <a:highlight>
                <a:srgbClr val="FFFFFF"/>
              </a:highlight>
              <a:latin typeface="Times New Roman" panose="02020603050405020304" pitchFamily="18" charset="0"/>
              <a:ea typeface="Times New Roman" panose="02020603050405020304" pitchFamily="18" charset="0"/>
            </a:endParaRPr>
          </a:p>
          <a:p>
            <a:r>
              <a:rPr lang="vi-VN" sz="2400" dirty="0">
                <a:solidFill>
                  <a:srgbClr val="333333"/>
                </a:solidFill>
                <a:effectLst/>
                <a:highlight>
                  <a:srgbClr val="FFFFFF"/>
                </a:highlight>
                <a:latin typeface="Times New Roman" panose="02020603050405020304" pitchFamily="18" charset="0"/>
                <a:ea typeface="Times New Roman" panose="02020603050405020304" pitchFamily="18" charset="0"/>
              </a:rPr>
              <a:t>D. X là dung dịch base, Y là dung dịch acid.</a:t>
            </a:r>
            <a:endParaRPr lang="vi-VN" sz="2400" dirty="0">
              <a:effectLst/>
              <a:highlight>
                <a:srgbClr val="FFFFFF"/>
              </a:highlight>
              <a:latin typeface="Times New Roman" panose="02020603050405020304" pitchFamily="18" charset="0"/>
              <a:ea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4" name="Google Shape;1014;p43"/>
          <p:cNvSpPr txBox="1">
            <a:spLocks noGrp="1"/>
          </p:cNvSpPr>
          <p:nvPr>
            <p:ph type="subTitle" idx="1"/>
          </p:nvPr>
        </p:nvSpPr>
        <p:spPr>
          <a:xfrm>
            <a:off x="2233499" y="812583"/>
            <a:ext cx="4761819" cy="1708800"/>
          </a:xfrm>
          <a:prstGeom prst="rect">
            <a:avLst/>
          </a:prstGeom>
        </p:spPr>
        <p:txBody>
          <a:bodyPr spcFirstLastPara="1" wrap="square" lIns="91425" tIns="91425" rIns="91425" bIns="91425" anchor="t" anchorCtr="0">
            <a:noAutofit/>
          </a:bodyPr>
          <a:lstStyle/>
          <a:p>
            <a:pPr marL="469900" indent="0" algn="just">
              <a:spcAft>
                <a:spcPts val="1600"/>
              </a:spcAft>
              <a:buNone/>
            </a:pPr>
            <a:r>
              <a:rPr lang="vi-VN" sz="2400" dirty="0">
                <a:latin typeface="Times New Roman" panose="02020603050405020304" pitchFamily="18" charset="0"/>
                <a:ea typeface="Times New Roman" panose="02020603050405020304" pitchFamily="18" charset="0"/>
              </a:rPr>
              <a:t>pH là một trong những tiêu chí quan trọng đ</a:t>
            </a:r>
            <a:r>
              <a:rPr lang="en-US" sz="2400" dirty="0">
                <a:latin typeface="Times New Roman" panose="02020603050405020304" pitchFamily="18" charset="0"/>
                <a:ea typeface="Times New Roman" panose="02020603050405020304" pitchFamily="18" charset="0"/>
              </a:rPr>
              <a:t>ể</a:t>
            </a:r>
            <a:r>
              <a:rPr lang="vi-VN" sz="2400" dirty="0">
                <a:latin typeface="Times New Roman" panose="02020603050405020304" pitchFamily="18" charset="0"/>
                <a:ea typeface="Times New Roman" panose="02020603050405020304" pitchFamily="18" charset="0"/>
              </a:rPr>
              <a:t> xác định ch</a:t>
            </a:r>
            <a:r>
              <a:rPr lang="en-US" sz="2400" dirty="0">
                <a:latin typeface="Times New Roman" panose="02020603050405020304" pitchFamily="18" charset="0"/>
                <a:ea typeface="Times New Roman" panose="02020603050405020304" pitchFamily="18" charset="0"/>
              </a:rPr>
              <a:t>ấ</a:t>
            </a:r>
            <a:r>
              <a:rPr lang="vi-VN" sz="2400" dirty="0">
                <a:latin typeface="Times New Roman" panose="02020603050405020304" pitchFamily="18" charset="0"/>
                <a:ea typeface="Times New Roman" panose="02020603050405020304" pitchFamily="18" charset="0"/>
              </a:rPr>
              <a:t>t lượng c</a:t>
            </a:r>
            <a:r>
              <a:rPr lang="en-US" sz="2400" dirty="0">
                <a:latin typeface="Times New Roman" panose="02020603050405020304" pitchFamily="18" charset="0"/>
                <a:ea typeface="Times New Roman" panose="02020603050405020304" pitchFamily="18" charset="0"/>
              </a:rPr>
              <a:t>ủ</a:t>
            </a:r>
            <a:r>
              <a:rPr lang="vi-VN" sz="2400" dirty="0">
                <a:latin typeface="Times New Roman" panose="02020603050405020304" pitchFamily="18" charset="0"/>
                <a:ea typeface="Times New Roman" panose="02020603050405020304" pitchFamily="18" charset="0"/>
              </a:rPr>
              <a:t>a nước sinh hoạt, lựa chọn đất cho cây tr</a:t>
            </a:r>
            <a:r>
              <a:rPr lang="en-US" sz="2400" dirty="0">
                <a:latin typeface="Times New Roman" panose="02020603050405020304" pitchFamily="18" charset="0"/>
                <a:ea typeface="Times New Roman" panose="02020603050405020304" pitchFamily="18" charset="0"/>
              </a:rPr>
              <a:t>ồ</a:t>
            </a:r>
            <a:r>
              <a:rPr lang="vi-VN" sz="2400" dirty="0">
                <a:latin typeface="Times New Roman" panose="02020603050405020304" pitchFamily="18" charset="0"/>
                <a:ea typeface="Times New Roman" panose="02020603050405020304" pitchFamily="18" charset="0"/>
              </a:rPr>
              <a:t>ng. Khi ki</a:t>
            </a:r>
            <a:r>
              <a:rPr lang="en-US" sz="2400" dirty="0">
                <a:latin typeface="Times New Roman" panose="02020603050405020304" pitchFamily="18" charset="0"/>
                <a:ea typeface="Times New Roman" panose="02020603050405020304" pitchFamily="18" charset="0"/>
              </a:rPr>
              <a:t>ể</a:t>
            </a:r>
            <a:r>
              <a:rPr lang="vi-VN" sz="2400" dirty="0">
                <a:latin typeface="Times New Roman" panose="02020603050405020304" pitchFamily="18" charset="0"/>
                <a:ea typeface="Times New Roman" panose="02020603050405020304" pitchFamily="18" charset="0"/>
              </a:rPr>
              <a:t>m tra sức kh</a:t>
            </a:r>
            <a:r>
              <a:rPr lang="en-US" sz="2400" dirty="0" err="1">
                <a:latin typeface="Times New Roman" panose="02020603050405020304" pitchFamily="18" charset="0"/>
                <a:ea typeface="Times New Roman" panose="02020603050405020304" pitchFamily="18" charset="0"/>
              </a:rPr>
              <a:t>ỏe</a:t>
            </a:r>
            <a:r>
              <a:rPr lang="vi-VN" sz="2400" dirty="0">
                <a:latin typeface="Times New Roman" panose="02020603050405020304" pitchFamily="18" charset="0"/>
                <a:ea typeface="Times New Roman" panose="02020603050405020304" pitchFamily="18" charset="0"/>
              </a:rPr>
              <a:t>, người ta c</a:t>
            </a:r>
            <a:r>
              <a:rPr lang="en-US" sz="2400" dirty="0">
                <a:latin typeface="Times New Roman" panose="02020603050405020304" pitchFamily="18" charset="0"/>
                <a:ea typeface="Times New Roman" panose="02020603050405020304" pitchFamily="18" charset="0"/>
              </a:rPr>
              <a:t>ũ</a:t>
            </a:r>
            <a:r>
              <a:rPr lang="vi-VN" sz="2400" dirty="0">
                <a:latin typeface="Times New Roman" panose="02020603050405020304" pitchFamily="18" charset="0"/>
                <a:ea typeface="Times New Roman" panose="02020603050405020304" pitchFamily="18" charset="0"/>
              </a:rPr>
              <a:t>ng thường xem xét đến pH c</a:t>
            </a:r>
            <a:r>
              <a:rPr lang="en-US" sz="2400" dirty="0">
                <a:latin typeface="Times New Roman" panose="02020603050405020304" pitchFamily="18" charset="0"/>
                <a:ea typeface="Times New Roman" panose="02020603050405020304" pitchFamily="18" charset="0"/>
              </a:rPr>
              <a:t>ủ</a:t>
            </a:r>
            <a:r>
              <a:rPr lang="vi-VN" sz="2400" dirty="0">
                <a:latin typeface="Times New Roman" panose="02020603050405020304" pitchFamily="18" charset="0"/>
                <a:ea typeface="Times New Roman" panose="02020603050405020304" pitchFamily="18" charset="0"/>
              </a:rPr>
              <a:t>a máu và nước ti</a:t>
            </a:r>
            <a:r>
              <a:rPr lang="en-US" sz="2400" dirty="0">
                <a:latin typeface="Times New Roman" panose="02020603050405020304" pitchFamily="18" charset="0"/>
                <a:ea typeface="Times New Roman" panose="02020603050405020304" pitchFamily="18" charset="0"/>
              </a:rPr>
              <a:t>ể</a:t>
            </a:r>
            <a:r>
              <a:rPr lang="vi-VN" sz="2400" dirty="0">
                <a:latin typeface="Times New Roman" panose="02020603050405020304" pitchFamily="18" charset="0"/>
                <a:ea typeface="Times New Roman" panose="02020603050405020304" pitchFamily="18" charset="0"/>
              </a:rPr>
              <a:t>u. Vậy chỉ s</a:t>
            </a:r>
            <a:r>
              <a:rPr lang="en-US" sz="2400" dirty="0">
                <a:latin typeface="Times New Roman" panose="02020603050405020304" pitchFamily="18" charset="0"/>
                <a:ea typeface="Times New Roman" panose="02020603050405020304" pitchFamily="18" charset="0"/>
              </a:rPr>
              <a:t>ố</a:t>
            </a:r>
            <a:r>
              <a:rPr lang="vi-VN" sz="2400" dirty="0">
                <a:latin typeface="Times New Roman" panose="02020603050405020304" pitchFamily="18" charset="0"/>
                <a:ea typeface="Times New Roman" panose="02020603050405020304" pitchFamily="18" charset="0"/>
              </a:rPr>
              <a:t> pH có ý ngh</a:t>
            </a:r>
            <a:r>
              <a:rPr lang="en-US" sz="2400" dirty="0" err="1">
                <a:latin typeface="Times New Roman" panose="02020603050405020304" pitchFamily="18" charset="0"/>
                <a:ea typeface="Times New Roman" panose="02020603050405020304" pitchFamily="18" charset="0"/>
              </a:rPr>
              <a:t>ĩa</a:t>
            </a:r>
            <a:r>
              <a:rPr lang="vi-VN" sz="2400" dirty="0">
                <a:latin typeface="Times New Roman" panose="02020603050405020304" pitchFamily="18" charset="0"/>
                <a:ea typeface="Times New Roman" panose="02020603050405020304" pitchFamily="18" charset="0"/>
              </a:rPr>
              <a:t> như th</a:t>
            </a:r>
            <a:r>
              <a:rPr lang="en-US" sz="2400" dirty="0">
                <a:latin typeface="Times New Roman" panose="02020603050405020304" pitchFamily="18" charset="0"/>
                <a:ea typeface="Times New Roman" panose="02020603050405020304" pitchFamily="18" charset="0"/>
              </a:rPr>
              <a:t>ế</a:t>
            </a:r>
            <a:r>
              <a:rPr lang="vi-VN" sz="2400" dirty="0">
                <a:latin typeface="Times New Roman" panose="02020603050405020304" pitchFamily="18" charset="0"/>
                <a:ea typeface="Times New Roman" panose="02020603050405020304" pitchFamily="18" charset="0"/>
              </a:rPr>
              <a:t> nào? Đ</a:t>
            </a:r>
            <a:r>
              <a:rPr lang="en-US" sz="2400" dirty="0">
                <a:latin typeface="Times New Roman" panose="02020603050405020304" pitchFamily="18" charset="0"/>
                <a:ea typeface="Times New Roman" panose="02020603050405020304" pitchFamily="18" charset="0"/>
              </a:rPr>
              <a:t>ể</a:t>
            </a:r>
            <a:r>
              <a:rPr lang="vi-VN" sz="2400" dirty="0">
                <a:latin typeface="Times New Roman" panose="02020603050405020304" pitchFamily="18" charset="0"/>
                <a:ea typeface="Times New Roman" panose="02020603050405020304" pitchFamily="18" charset="0"/>
              </a:rPr>
              <a:t> hi</a:t>
            </a:r>
            <a:r>
              <a:rPr lang="en-US" sz="2400" dirty="0">
                <a:latin typeface="Times New Roman" panose="02020603050405020304" pitchFamily="18" charset="0"/>
                <a:ea typeface="Times New Roman" panose="02020603050405020304" pitchFamily="18" charset="0"/>
              </a:rPr>
              <a:t>ể</a:t>
            </a:r>
            <a:r>
              <a:rPr lang="vi-VN" sz="2400" dirty="0">
                <a:latin typeface="Times New Roman" panose="02020603050405020304" pitchFamily="18" charset="0"/>
                <a:ea typeface="Times New Roman" panose="02020603050405020304" pitchFamily="18" charset="0"/>
              </a:rPr>
              <a:t>u đi</a:t>
            </a:r>
            <a:r>
              <a:rPr lang="en-US" sz="2400" dirty="0">
                <a:latin typeface="Times New Roman" panose="02020603050405020304" pitchFamily="18" charset="0"/>
                <a:ea typeface="Times New Roman" panose="02020603050405020304" pitchFamily="18" charset="0"/>
              </a:rPr>
              <a:t>ề</a:t>
            </a:r>
            <a:r>
              <a:rPr lang="vi-VN" sz="2400" dirty="0">
                <a:latin typeface="Times New Roman" panose="02020603050405020304" pitchFamily="18" charset="0"/>
                <a:ea typeface="Times New Roman" panose="02020603050405020304" pitchFamily="18" charset="0"/>
              </a:rPr>
              <a:t>u </a:t>
            </a:r>
            <a:r>
              <a:rPr lang="en-US" sz="2400" dirty="0">
                <a:latin typeface="Times New Roman" panose="02020603050405020304" pitchFamily="18" charset="0"/>
                <a:ea typeface="Times New Roman" panose="02020603050405020304" pitchFamily="18" charset="0"/>
              </a:rPr>
              <a:t>đ</a:t>
            </a:r>
            <a:r>
              <a:rPr lang="vi-VN" sz="2400" dirty="0">
                <a:latin typeface="Times New Roman" panose="02020603050405020304" pitchFamily="18" charset="0"/>
                <a:ea typeface="Times New Roman" panose="02020603050405020304" pitchFamily="18" charset="0"/>
              </a:rPr>
              <a:t>ó c</a:t>
            </a:r>
            <a:r>
              <a:rPr lang="en-US" sz="2400" dirty="0">
                <a:latin typeface="Times New Roman" panose="02020603050405020304" pitchFamily="18" charset="0"/>
                <a:ea typeface="Times New Roman" panose="02020603050405020304" pitchFamily="18" charset="0"/>
              </a:rPr>
              <a:t>ầ</a:t>
            </a:r>
            <a:r>
              <a:rPr lang="vi-VN" sz="2400" dirty="0">
                <a:latin typeface="Times New Roman" panose="02020603050405020304" pitchFamily="18" charset="0"/>
                <a:ea typeface="Times New Roman" panose="02020603050405020304" pitchFamily="18" charset="0"/>
              </a:rPr>
              <a:t>n t</a:t>
            </a:r>
            <a:r>
              <a:rPr lang="en-US" sz="2400" dirty="0">
                <a:latin typeface="Times New Roman" panose="02020603050405020304" pitchFamily="18" charset="0"/>
                <a:ea typeface="Times New Roman" panose="02020603050405020304" pitchFamily="18" charset="0"/>
              </a:rPr>
              <a:t>ì</a:t>
            </a:r>
            <a:r>
              <a:rPr lang="vi-VN" sz="2400" dirty="0">
                <a:latin typeface="Times New Roman" panose="02020603050405020304" pitchFamily="18" charset="0"/>
                <a:ea typeface="Times New Roman" panose="02020603050405020304" pitchFamily="18" charset="0"/>
              </a:rPr>
              <a:t>m hi</a:t>
            </a:r>
            <a:r>
              <a:rPr lang="en-US" sz="2400" dirty="0">
                <a:latin typeface="Times New Roman" panose="02020603050405020304" pitchFamily="18" charset="0"/>
                <a:ea typeface="Times New Roman" panose="02020603050405020304" pitchFamily="18" charset="0"/>
              </a:rPr>
              <a:t>ể</a:t>
            </a:r>
            <a:r>
              <a:rPr lang="vi-VN" sz="2400" dirty="0">
                <a:latin typeface="Times New Roman" panose="02020603050405020304" pitchFamily="18" charset="0"/>
                <a:ea typeface="Times New Roman" panose="02020603050405020304" pitchFamily="18" charset="0"/>
              </a:rPr>
              <a:t>u v</a:t>
            </a:r>
            <a:r>
              <a:rPr lang="en-US" sz="2400" dirty="0">
                <a:latin typeface="Times New Roman" panose="02020603050405020304" pitchFamily="18" charset="0"/>
                <a:ea typeface="Times New Roman" panose="02020603050405020304" pitchFamily="18" charset="0"/>
              </a:rPr>
              <a:t>ề</a:t>
            </a:r>
            <a:r>
              <a:rPr lang="vi-VN" sz="2400" dirty="0">
                <a:latin typeface="Times New Roman" panose="02020603050405020304" pitchFamily="18" charset="0"/>
                <a:ea typeface="Times New Roman" panose="02020603050405020304" pitchFamily="18" charset="0"/>
              </a:rPr>
              <a:t> thang pH.</a:t>
            </a:r>
            <a:endParaRPr lang="en-US" sz="2400" dirty="0">
              <a:effectLst/>
              <a:latin typeface="Times New Roman" panose="02020603050405020304" pitchFamily="18" charset="0"/>
              <a:ea typeface="Times New Roman" panose="02020603050405020304" pitchFamily="18" charset="0"/>
            </a:endParaRPr>
          </a:p>
        </p:txBody>
      </p:sp>
      <p:grpSp>
        <p:nvGrpSpPr>
          <p:cNvPr id="1015" name="Google Shape;1015;p43"/>
          <p:cNvGrpSpPr/>
          <p:nvPr/>
        </p:nvGrpSpPr>
        <p:grpSpPr>
          <a:xfrm>
            <a:off x="6901816" y="1538731"/>
            <a:ext cx="1970885" cy="1117035"/>
            <a:chOff x="5862075" y="2929700"/>
            <a:chExt cx="1777975" cy="1007700"/>
          </a:xfrm>
        </p:grpSpPr>
        <p:sp>
          <p:nvSpPr>
            <p:cNvPr id="1016" name="Google Shape;1016;p43"/>
            <p:cNvSpPr/>
            <p:nvPr/>
          </p:nvSpPr>
          <p:spPr>
            <a:xfrm>
              <a:off x="5862075" y="3099825"/>
              <a:ext cx="679375" cy="621200"/>
            </a:xfrm>
            <a:custGeom>
              <a:avLst/>
              <a:gdLst/>
              <a:ahLst/>
              <a:cxnLst/>
              <a:rect l="l" t="t" r="r" b="b"/>
              <a:pathLst>
                <a:path w="27175" h="24848" extrusionOk="0">
                  <a:moveTo>
                    <a:pt x="13568" y="0"/>
                  </a:moveTo>
                  <a:cubicBezTo>
                    <a:pt x="7843" y="0"/>
                    <a:pt x="2671" y="3980"/>
                    <a:pt x="1429" y="9820"/>
                  </a:cubicBezTo>
                  <a:cubicBezTo>
                    <a:pt x="1" y="16538"/>
                    <a:pt x="4256" y="23134"/>
                    <a:pt x="10973" y="24562"/>
                  </a:cubicBezTo>
                  <a:cubicBezTo>
                    <a:pt x="11860" y="24755"/>
                    <a:pt x="12745" y="24847"/>
                    <a:pt x="13616" y="24847"/>
                  </a:cubicBezTo>
                  <a:cubicBezTo>
                    <a:pt x="19342" y="24847"/>
                    <a:pt x="24475" y="20849"/>
                    <a:pt x="25715" y="15018"/>
                  </a:cubicBezTo>
                  <a:cubicBezTo>
                    <a:pt x="27174" y="8331"/>
                    <a:pt x="22889" y="1705"/>
                    <a:pt x="16171" y="276"/>
                  </a:cubicBezTo>
                  <a:cubicBezTo>
                    <a:pt x="15298" y="90"/>
                    <a:pt x="14427" y="0"/>
                    <a:pt x="13568" y="0"/>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43"/>
            <p:cNvSpPr/>
            <p:nvPr/>
          </p:nvSpPr>
          <p:spPr>
            <a:xfrm>
              <a:off x="5902350" y="3143475"/>
              <a:ext cx="598050" cy="534425"/>
            </a:xfrm>
            <a:custGeom>
              <a:avLst/>
              <a:gdLst/>
              <a:ahLst/>
              <a:cxnLst/>
              <a:rect l="l" t="t" r="r" b="b"/>
              <a:pathLst>
                <a:path w="23922" h="21377" extrusionOk="0">
                  <a:moveTo>
                    <a:pt x="11964" y="0"/>
                  </a:moveTo>
                  <a:cubicBezTo>
                    <a:pt x="7430" y="0"/>
                    <a:pt x="3220" y="2918"/>
                    <a:pt x="1794" y="7467"/>
                  </a:cubicBezTo>
                  <a:cubicBezTo>
                    <a:pt x="1" y="13090"/>
                    <a:pt x="3101" y="19078"/>
                    <a:pt x="8724" y="20871"/>
                  </a:cubicBezTo>
                  <a:cubicBezTo>
                    <a:pt x="9799" y="21214"/>
                    <a:pt x="10888" y="21377"/>
                    <a:pt x="11959" y="21377"/>
                  </a:cubicBezTo>
                  <a:cubicBezTo>
                    <a:pt x="16493" y="21377"/>
                    <a:pt x="20708" y="18459"/>
                    <a:pt x="22159" y="13910"/>
                  </a:cubicBezTo>
                  <a:cubicBezTo>
                    <a:pt x="23922" y="8287"/>
                    <a:pt x="20822" y="2269"/>
                    <a:pt x="15198" y="506"/>
                  </a:cubicBezTo>
                  <a:cubicBezTo>
                    <a:pt x="14124" y="163"/>
                    <a:pt x="13035" y="0"/>
                    <a:pt x="11964" y="0"/>
                  </a:cubicBezTo>
                  <a:close/>
                </a:path>
              </a:pathLst>
            </a:custGeom>
            <a:solidFill>
              <a:srgbClr val="CF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43"/>
            <p:cNvSpPr/>
            <p:nvPr/>
          </p:nvSpPr>
          <p:spPr>
            <a:xfrm>
              <a:off x="5960100" y="3334675"/>
              <a:ext cx="281200" cy="202925"/>
            </a:xfrm>
            <a:custGeom>
              <a:avLst/>
              <a:gdLst/>
              <a:ahLst/>
              <a:cxnLst/>
              <a:rect l="l" t="t" r="r" b="b"/>
              <a:pathLst>
                <a:path w="11248" h="8117" fill="none" extrusionOk="0">
                  <a:moveTo>
                    <a:pt x="1" y="8117"/>
                  </a:moveTo>
                  <a:cubicBezTo>
                    <a:pt x="3679" y="5351"/>
                    <a:pt x="7448" y="2615"/>
                    <a:pt x="11247" y="1"/>
                  </a:cubicBezTo>
                </a:path>
              </a:pathLst>
            </a:custGeom>
            <a:noFill/>
            <a:ln w="24325"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43"/>
            <p:cNvSpPr/>
            <p:nvPr/>
          </p:nvSpPr>
          <p:spPr>
            <a:xfrm>
              <a:off x="6137150" y="3282250"/>
              <a:ext cx="298675" cy="218875"/>
            </a:xfrm>
            <a:custGeom>
              <a:avLst/>
              <a:gdLst/>
              <a:ahLst/>
              <a:cxnLst/>
              <a:rect l="l" t="t" r="r" b="b"/>
              <a:pathLst>
                <a:path w="11947" h="8755" fill="none" extrusionOk="0">
                  <a:moveTo>
                    <a:pt x="11946" y="1"/>
                  </a:moveTo>
                  <a:cubicBezTo>
                    <a:pt x="7843" y="2736"/>
                    <a:pt x="3861" y="5654"/>
                    <a:pt x="1" y="8755"/>
                  </a:cubicBezTo>
                </a:path>
              </a:pathLst>
            </a:custGeom>
            <a:noFill/>
            <a:ln w="24325"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43"/>
            <p:cNvSpPr/>
            <p:nvPr/>
          </p:nvSpPr>
          <p:spPr>
            <a:xfrm>
              <a:off x="6095375" y="3513250"/>
              <a:ext cx="202150" cy="137575"/>
            </a:xfrm>
            <a:custGeom>
              <a:avLst/>
              <a:gdLst/>
              <a:ahLst/>
              <a:cxnLst/>
              <a:rect l="l" t="t" r="r" b="b"/>
              <a:pathLst>
                <a:path w="8086" h="5503" fill="none" extrusionOk="0">
                  <a:moveTo>
                    <a:pt x="0" y="5502"/>
                  </a:moveTo>
                  <a:cubicBezTo>
                    <a:pt x="2796" y="3861"/>
                    <a:pt x="5532" y="2037"/>
                    <a:pt x="8085" y="1"/>
                  </a:cubicBezTo>
                </a:path>
              </a:pathLst>
            </a:custGeom>
            <a:noFill/>
            <a:ln w="24325"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43"/>
            <p:cNvSpPr/>
            <p:nvPr/>
          </p:nvSpPr>
          <p:spPr>
            <a:xfrm>
              <a:off x="6527750" y="3316125"/>
              <a:ext cx="709000" cy="621275"/>
            </a:xfrm>
            <a:custGeom>
              <a:avLst/>
              <a:gdLst/>
              <a:ahLst/>
              <a:cxnLst/>
              <a:rect l="l" t="t" r="r" b="b"/>
              <a:pathLst>
                <a:path w="28360" h="24851" extrusionOk="0">
                  <a:moveTo>
                    <a:pt x="14171" y="0"/>
                  </a:moveTo>
                  <a:cubicBezTo>
                    <a:pt x="11990" y="0"/>
                    <a:pt x="9783" y="573"/>
                    <a:pt x="7782" y="1776"/>
                  </a:cubicBezTo>
                  <a:cubicBezTo>
                    <a:pt x="1885" y="5333"/>
                    <a:pt x="0" y="12962"/>
                    <a:pt x="3557" y="18828"/>
                  </a:cubicBezTo>
                  <a:cubicBezTo>
                    <a:pt x="5876" y="22707"/>
                    <a:pt x="9984" y="24850"/>
                    <a:pt x="14194" y="24850"/>
                  </a:cubicBezTo>
                  <a:cubicBezTo>
                    <a:pt x="16384" y="24850"/>
                    <a:pt x="18601" y="24270"/>
                    <a:pt x="20609" y="23053"/>
                  </a:cubicBezTo>
                  <a:cubicBezTo>
                    <a:pt x="26475" y="19527"/>
                    <a:pt x="28359" y="11898"/>
                    <a:pt x="24834" y="6001"/>
                  </a:cubicBezTo>
                  <a:cubicBezTo>
                    <a:pt x="22491" y="2137"/>
                    <a:pt x="18380" y="0"/>
                    <a:pt x="14171" y="0"/>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43"/>
            <p:cNvSpPr/>
            <p:nvPr/>
          </p:nvSpPr>
          <p:spPr>
            <a:xfrm>
              <a:off x="6580925" y="3359975"/>
              <a:ext cx="604150" cy="533800"/>
            </a:xfrm>
            <a:custGeom>
              <a:avLst/>
              <a:gdLst/>
              <a:ahLst/>
              <a:cxnLst/>
              <a:rect l="l" t="t" r="r" b="b"/>
              <a:pathLst>
                <a:path w="24166" h="21352" extrusionOk="0">
                  <a:moveTo>
                    <a:pt x="12069" y="1"/>
                  </a:moveTo>
                  <a:cubicBezTo>
                    <a:pt x="8809" y="1"/>
                    <a:pt x="5594" y="1488"/>
                    <a:pt x="3496" y="4308"/>
                  </a:cubicBezTo>
                  <a:cubicBezTo>
                    <a:pt x="1" y="9050"/>
                    <a:pt x="974" y="15737"/>
                    <a:pt x="5715" y="19232"/>
                  </a:cubicBezTo>
                  <a:cubicBezTo>
                    <a:pt x="7624" y="20661"/>
                    <a:pt x="9858" y="21351"/>
                    <a:pt x="12074" y="21351"/>
                  </a:cubicBezTo>
                  <a:cubicBezTo>
                    <a:pt x="15327" y="21351"/>
                    <a:pt x="18542" y="19864"/>
                    <a:pt x="20640" y="17044"/>
                  </a:cubicBezTo>
                  <a:cubicBezTo>
                    <a:pt x="24166" y="12302"/>
                    <a:pt x="23162" y="5615"/>
                    <a:pt x="18451" y="2120"/>
                  </a:cubicBezTo>
                  <a:cubicBezTo>
                    <a:pt x="16530" y="691"/>
                    <a:pt x="14289" y="1"/>
                    <a:pt x="12069" y="1"/>
                  </a:cubicBezTo>
                  <a:close/>
                </a:path>
              </a:pathLst>
            </a:custGeom>
            <a:solidFill>
              <a:srgbClr val="CF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43"/>
            <p:cNvSpPr/>
            <p:nvPr/>
          </p:nvSpPr>
          <p:spPr>
            <a:xfrm>
              <a:off x="6640200" y="3551250"/>
              <a:ext cx="281200" cy="202925"/>
            </a:xfrm>
            <a:custGeom>
              <a:avLst/>
              <a:gdLst/>
              <a:ahLst/>
              <a:cxnLst/>
              <a:rect l="l" t="t" r="r" b="b"/>
              <a:pathLst>
                <a:path w="11248" h="8117" fill="none" extrusionOk="0">
                  <a:moveTo>
                    <a:pt x="1" y="8116"/>
                  </a:moveTo>
                  <a:cubicBezTo>
                    <a:pt x="3679" y="5350"/>
                    <a:pt x="7448" y="2615"/>
                    <a:pt x="11247" y="1"/>
                  </a:cubicBezTo>
                </a:path>
              </a:pathLst>
            </a:custGeom>
            <a:noFill/>
            <a:ln w="24325"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43"/>
            <p:cNvSpPr/>
            <p:nvPr/>
          </p:nvSpPr>
          <p:spPr>
            <a:xfrm>
              <a:off x="6818025" y="3498825"/>
              <a:ext cx="299425" cy="218875"/>
            </a:xfrm>
            <a:custGeom>
              <a:avLst/>
              <a:gdLst/>
              <a:ahLst/>
              <a:cxnLst/>
              <a:rect l="l" t="t" r="r" b="b"/>
              <a:pathLst>
                <a:path w="11977" h="8755" fill="none" extrusionOk="0">
                  <a:moveTo>
                    <a:pt x="11976" y="0"/>
                  </a:moveTo>
                  <a:cubicBezTo>
                    <a:pt x="7873" y="2736"/>
                    <a:pt x="3861" y="5654"/>
                    <a:pt x="0" y="8754"/>
                  </a:cubicBezTo>
                </a:path>
              </a:pathLst>
            </a:custGeom>
            <a:noFill/>
            <a:ln w="24325"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43"/>
            <p:cNvSpPr/>
            <p:nvPr/>
          </p:nvSpPr>
          <p:spPr>
            <a:xfrm>
              <a:off x="6775475" y="3729825"/>
              <a:ext cx="202150" cy="137575"/>
            </a:xfrm>
            <a:custGeom>
              <a:avLst/>
              <a:gdLst/>
              <a:ahLst/>
              <a:cxnLst/>
              <a:rect l="l" t="t" r="r" b="b"/>
              <a:pathLst>
                <a:path w="8086" h="5503" fill="none" extrusionOk="0">
                  <a:moveTo>
                    <a:pt x="0" y="5502"/>
                  </a:moveTo>
                  <a:cubicBezTo>
                    <a:pt x="2797" y="3861"/>
                    <a:pt x="5532" y="2037"/>
                    <a:pt x="8086" y="1"/>
                  </a:cubicBezTo>
                </a:path>
              </a:pathLst>
            </a:custGeom>
            <a:noFill/>
            <a:ln w="24325" cap="flat" cmpd="sng">
              <a:solidFill>
                <a:srgbClr val="F4F5F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43"/>
            <p:cNvSpPr/>
            <p:nvPr/>
          </p:nvSpPr>
          <p:spPr>
            <a:xfrm>
              <a:off x="7153125" y="3242000"/>
              <a:ext cx="486925" cy="265200"/>
            </a:xfrm>
            <a:custGeom>
              <a:avLst/>
              <a:gdLst/>
              <a:ahLst/>
              <a:cxnLst/>
              <a:rect l="l" t="t" r="r" b="b"/>
              <a:pathLst>
                <a:path w="19477" h="10608" extrusionOk="0">
                  <a:moveTo>
                    <a:pt x="17885" y="1"/>
                  </a:moveTo>
                  <a:cubicBezTo>
                    <a:pt x="17721" y="1"/>
                    <a:pt x="17535" y="39"/>
                    <a:pt x="17326" y="121"/>
                  </a:cubicBezTo>
                  <a:cubicBezTo>
                    <a:pt x="15168" y="1033"/>
                    <a:pt x="1" y="9362"/>
                    <a:pt x="1" y="9362"/>
                  </a:cubicBezTo>
                  <a:lnTo>
                    <a:pt x="639" y="10608"/>
                  </a:lnTo>
                  <a:cubicBezTo>
                    <a:pt x="639" y="10608"/>
                    <a:pt x="15837" y="2219"/>
                    <a:pt x="16567" y="1915"/>
                  </a:cubicBezTo>
                  <a:cubicBezTo>
                    <a:pt x="16600" y="1901"/>
                    <a:pt x="16629" y="1894"/>
                    <a:pt x="16654" y="1894"/>
                  </a:cubicBezTo>
                  <a:cubicBezTo>
                    <a:pt x="17121" y="1894"/>
                    <a:pt x="16199" y="4196"/>
                    <a:pt x="17168" y="4196"/>
                  </a:cubicBezTo>
                  <a:cubicBezTo>
                    <a:pt x="17277" y="4196"/>
                    <a:pt x="17409" y="4167"/>
                    <a:pt x="17570" y="4103"/>
                  </a:cubicBezTo>
                  <a:cubicBezTo>
                    <a:pt x="19085" y="3525"/>
                    <a:pt x="19476" y="1"/>
                    <a:pt x="17885" y="1"/>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43"/>
            <p:cNvSpPr/>
            <p:nvPr/>
          </p:nvSpPr>
          <p:spPr>
            <a:xfrm>
              <a:off x="6395525" y="2929700"/>
              <a:ext cx="486150" cy="256825"/>
            </a:xfrm>
            <a:custGeom>
              <a:avLst/>
              <a:gdLst/>
              <a:ahLst/>
              <a:cxnLst/>
              <a:rect l="l" t="t" r="r" b="b"/>
              <a:pathLst>
                <a:path w="19446" h="10273" extrusionOk="0">
                  <a:moveTo>
                    <a:pt x="17877" y="0"/>
                  </a:moveTo>
                  <a:cubicBezTo>
                    <a:pt x="17715" y="0"/>
                    <a:pt x="17531" y="38"/>
                    <a:pt x="17326" y="121"/>
                  </a:cubicBezTo>
                  <a:cubicBezTo>
                    <a:pt x="15137" y="1033"/>
                    <a:pt x="0" y="9361"/>
                    <a:pt x="0" y="9361"/>
                  </a:cubicBezTo>
                  <a:lnTo>
                    <a:pt x="1368" y="10273"/>
                  </a:lnTo>
                  <a:cubicBezTo>
                    <a:pt x="1368" y="10273"/>
                    <a:pt x="15837" y="2218"/>
                    <a:pt x="16566" y="1914"/>
                  </a:cubicBezTo>
                  <a:cubicBezTo>
                    <a:pt x="16599" y="1900"/>
                    <a:pt x="16627" y="1893"/>
                    <a:pt x="16651" y="1893"/>
                  </a:cubicBezTo>
                  <a:cubicBezTo>
                    <a:pt x="17094" y="1893"/>
                    <a:pt x="16162" y="4189"/>
                    <a:pt x="17148" y="4189"/>
                  </a:cubicBezTo>
                  <a:cubicBezTo>
                    <a:pt x="17255" y="4189"/>
                    <a:pt x="17383" y="4162"/>
                    <a:pt x="17539" y="4102"/>
                  </a:cubicBezTo>
                  <a:cubicBezTo>
                    <a:pt x="19054" y="3524"/>
                    <a:pt x="19445" y="0"/>
                    <a:pt x="17877" y="0"/>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43"/>
            <p:cNvSpPr/>
            <p:nvPr/>
          </p:nvSpPr>
          <p:spPr>
            <a:xfrm>
              <a:off x="6465425" y="3513250"/>
              <a:ext cx="136050" cy="41075"/>
            </a:xfrm>
            <a:custGeom>
              <a:avLst/>
              <a:gdLst/>
              <a:ahLst/>
              <a:cxnLst/>
              <a:rect l="l" t="t" r="r" b="b"/>
              <a:pathLst>
                <a:path w="5442" h="1643" fill="none" extrusionOk="0">
                  <a:moveTo>
                    <a:pt x="5442" y="1642"/>
                  </a:moveTo>
                  <a:lnTo>
                    <a:pt x="1" y="1"/>
                  </a:lnTo>
                </a:path>
              </a:pathLst>
            </a:custGeom>
            <a:noFill/>
            <a:ln w="63825"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29" name="Google Shape;1029;p43"/>
          <p:cNvGrpSpPr/>
          <p:nvPr/>
        </p:nvGrpSpPr>
        <p:grpSpPr>
          <a:xfrm rot="901965">
            <a:off x="999820" y="3277660"/>
            <a:ext cx="1057789" cy="1758761"/>
            <a:chOff x="2360500" y="3884500"/>
            <a:chExt cx="713550" cy="1186325"/>
          </a:xfrm>
        </p:grpSpPr>
        <p:sp>
          <p:nvSpPr>
            <p:cNvPr id="1030" name="Google Shape;1030;p43"/>
            <p:cNvSpPr/>
            <p:nvPr/>
          </p:nvSpPr>
          <p:spPr>
            <a:xfrm>
              <a:off x="2548950" y="4325025"/>
              <a:ext cx="188475" cy="745800"/>
            </a:xfrm>
            <a:custGeom>
              <a:avLst/>
              <a:gdLst/>
              <a:ahLst/>
              <a:cxnLst/>
              <a:rect l="l" t="t" r="r" b="b"/>
              <a:pathLst>
                <a:path w="7539" h="29832" extrusionOk="0">
                  <a:moveTo>
                    <a:pt x="5719" y="0"/>
                  </a:moveTo>
                  <a:cubicBezTo>
                    <a:pt x="4914" y="0"/>
                    <a:pt x="4210" y="600"/>
                    <a:pt x="4073" y="1421"/>
                  </a:cubicBezTo>
                  <a:lnTo>
                    <a:pt x="152" y="27896"/>
                  </a:lnTo>
                  <a:cubicBezTo>
                    <a:pt x="0" y="28807"/>
                    <a:pt x="669" y="29658"/>
                    <a:pt x="1581" y="29810"/>
                  </a:cubicBezTo>
                  <a:cubicBezTo>
                    <a:pt x="1668" y="29825"/>
                    <a:pt x="1755" y="29832"/>
                    <a:pt x="1841" y="29832"/>
                  </a:cubicBezTo>
                  <a:cubicBezTo>
                    <a:pt x="2649" y="29832"/>
                    <a:pt x="3356" y="29206"/>
                    <a:pt x="3465" y="28382"/>
                  </a:cubicBezTo>
                  <a:lnTo>
                    <a:pt x="7386" y="1907"/>
                  </a:lnTo>
                  <a:cubicBezTo>
                    <a:pt x="7538" y="995"/>
                    <a:pt x="6870" y="175"/>
                    <a:pt x="5988" y="23"/>
                  </a:cubicBezTo>
                  <a:cubicBezTo>
                    <a:pt x="5898" y="8"/>
                    <a:pt x="5808" y="0"/>
                    <a:pt x="5719" y="0"/>
                  </a:cubicBezTo>
                  <a:close/>
                </a:path>
              </a:pathLst>
            </a:custGeom>
            <a:solidFill>
              <a:srgbClr val="8AB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43"/>
            <p:cNvSpPr/>
            <p:nvPr/>
          </p:nvSpPr>
          <p:spPr>
            <a:xfrm>
              <a:off x="2360500" y="3884500"/>
              <a:ext cx="713550" cy="625350"/>
            </a:xfrm>
            <a:custGeom>
              <a:avLst/>
              <a:gdLst/>
              <a:ahLst/>
              <a:cxnLst/>
              <a:rect l="l" t="t" r="r" b="b"/>
              <a:pathLst>
                <a:path w="28542" h="25014" extrusionOk="0">
                  <a:moveTo>
                    <a:pt x="14266" y="1"/>
                  </a:moveTo>
                  <a:cubicBezTo>
                    <a:pt x="12199" y="1"/>
                    <a:pt x="10105" y="514"/>
                    <a:pt x="8177" y="1595"/>
                  </a:cubicBezTo>
                  <a:cubicBezTo>
                    <a:pt x="2158" y="4969"/>
                    <a:pt x="0" y="12568"/>
                    <a:pt x="3374" y="18616"/>
                  </a:cubicBezTo>
                  <a:cubicBezTo>
                    <a:pt x="5667" y="22706"/>
                    <a:pt x="9911" y="25013"/>
                    <a:pt x="14283" y="25013"/>
                  </a:cubicBezTo>
                  <a:cubicBezTo>
                    <a:pt x="16346" y="25013"/>
                    <a:pt x="18437" y="24500"/>
                    <a:pt x="20365" y="23419"/>
                  </a:cubicBezTo>
                  <a:cubicBezTo>
                    <a:pt x="26414" y="20045"/>
                    <a:pt x="28542" y="12416"/>
                    <a:pt x="25198" y="6397"/>
                  </a:cubicBezTo>
                  <a:cubicBezTo>
                    <a:pt x="22906" y="2308"/>
                    <a:pt x="18648" y="1"/>
                    <a:pt x="14266" y="1"/>
                  </a:cubicBezTo>
                  <a:close/>
                </a:path>
              </a:pathLst>
            </a:custGeom>
            <a:solidFill>
              <a:srgbClr val="CFE3F3"/>
            </a:solidFill>
            <a:ln w="51675"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43"/>
            <p:cNvSpPr/>
            <p:nvPr/>
          </p:nvSpPr>
          <p:spPr>
            <a:xfrm>
              <a:off x="2527675" y="4109025"/>
              <a:ext cx="376925" cy="164900"/>
            </a:xfrm>
            <a:custGeom>
              <a:avLst/>
              <a:gdLst/>
              <a:ahLst/>
              <a:cxnLst/>
              <a:rect l="l" t="t" r="r" b="b"/>
              <a:pathLst>
                <a:path w="15077" h="6596" fill="none" extrusionOk="0">
                  <a:moveTo>
                    <a:pt x="15077" y="0"/>
                  </a:moveTo>
                  <a:cubicBezTo>
                    <a:pt x="9970" y="2067"/>
                    <a:pt x="4955" y="4286"/>
                    <a:pt x="0" y="6596"/>
                  </a:cubicBezTo>
                </a:path>
              </a:pathLst>
            </a:custGeom>
            <a:noFill/>
            <a:ln w="1065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43"/>
            <p:cNvSpPr/>
            <p:nvPr/>
          </p:nvSpPr>
          <p:spPr>
            <a:xfrm>
              <a:off x="2669000" y="4179675"/>
              <a:ext cx="262200" cy="114025"/>
            </a:xfrm>
            <a:custGeom>
              <a:avLst/>
              <a:gdLst/>
              <a:ahLst/>
              <a:cxnLst/>
              <a:rect l="l" t="t" r="r" b="b"/>
              <a:pathLst>
                <a:path w="10488" h="4561" fill="none" extrusionOk="0">
                  <a:moveTo>
                    <a:pt x="10487" y="1"/>
                  </a:moveTo>
                  <a:cubicBezTo>
                    <a:pt x="7053" y="1673"/>
                    <a:pt x="3557" y="3192"/>
                    <a:pt x="1" y="4560"/>
                  </a:cubicBezTo>
                </a:path>
              </a:pathLst>
            </a:custGeom>
            <a:noFill/>
            <a:ln w="1065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43"/>
            <p:cNvSpPr/>
            <p:nvPr/>
          </p:nvSpPr>
          <p:spPr>
            <a:xfrm>
              <a:off x="2509425" y="4124975"/>
              <a:ext cx="183175" cy="76775"/>
            </a:xfrm>
            <a:custGeom>
              <a:avLst/>
              <a:gdLst/>
              <a:ahLst/>
              <a:cxnLst/>
              <a:rect l="l" t="t" r="r" b="b"/>
              <a:pathLst>
                <a:path w="7327" h="3071" fill="none" extrusionOk="0">
                  <a:moveTo>
                    <a:pt x="7326" y="0"/>
                  </a:moveTo>
                  <a:lnTo>
                    <a:pt x="1" y="3070"/>
                  </a:lnTo>
                </a:path>
              </a:pathLst>
            </a:custGeom>
            <a:noFill/>
            <a:ln w="1065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5" name="Google Shape;1035;p43"/>
          <p:cNvGrpSpPr/>
          <p:nvPr/>
        </p:nvGrpSpPr>
        <p:grpSpPr>
          <a:xfrm>
            <a:off x="7349125" y="1407400"/>
            <a:ext cx="284225" cy="259150"/>
            <a:chOff x="1780700" y="3908400"/>
            <a:chExt cx="284225" cy="259150"/>
          </a:xfrm>
        </p:grpSpPr>
        <p:sp>
          <p:nvSpPr>
            <p:cNvPr id="1036" name="Google Shape;1036;p43"/>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43"/>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8" name="Google Shape;1038;p43"/>
          <p:cNvGrpSpPr/>
          <p:nvPr/>
        </p:nvGrpSpPr>
        <p:grpSpPr>
          <a:xfrm>
            <a:off x="1907150" y="4064975"/>
            <a:ext cx="284225" cy="259150"/>
            <a:chOff x="1780700" y="3908400"/>
            <a:chExt cx="284225" cy="259150"/>
          </a:xfrm>
        </p:grpSpPr>
        <p:sp>
          <p:nvSpPr>
            <p:cNvPr id="1039" name="Google Shape;1039;p43"/>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43"/>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Rectangle: Rounded Corners 3"/>
          <p:cNvSpPr/>
          <p:nvPr/>
        </p:nvSpPr>
        <p:spPr>
          <a:xfrm>
            <a:off x="774148" y="2045121"/>
            <a:ext cx="1847826" cy="4762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FFFF"/>
                </a:solidFill>
                <a:latin typeface="Times New Roman" panose="02020603050405020304" pitchFamily="18" charset="0"/>
                <a:cs typeface="Times New Roman" panose="02020603050405020304" pitchFamily="18" charset="0"/>
              </a:rPr>
              <a:t>MỞ ĐẦU</a:t>
            </a:r>
            <a:endParaRPr lang="vi-VN" sz="28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4">
                                            <p:txEl>
                                              <p:pRg st="0" end="0"/>
                                            </p:txEl>
                                          </p:spTgt>
                                        </p:tgtEl>
                                        <p:attrNameLst>
                                          <p:attrName>style.visibility</p:attrName>
                                        </p:attrNameLst>
                                      </p:cBhvr>
                                      <p:to>
                                        <p:strVal val="visible"/>
                                      </p:to>
                                    </p:set>
                                    <p:animEffect transition="in" filter="barn(inVertical)">
                                      <p:cBhvr>
                                        <p:cTn id="7" dur="500"/>
                                        <p:tgtEl>
                                          <p:spTgt spid="10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0151" y="877447"/>
            <a:ext cx="6555440" cy="2862322"/>
          </a:xfrm>
          <a:prstGeom prst="rect">
            <a:avLst/>
          </a:prstGeom>
          <a:noFill/>
        </p:spPr>
        <p:txBody>
          <a:bodyPr wrap="square">
            <a:spAutoFit/>
          </a:bodyPr>
          <a:lstStyle/>
          <a:p>
            <a:r>
              <a:rPr lang="vi-VN" sz="2000" b="1" dirty="0">
                <a:solidFill>
                  <a:schemeClr val="tx1"/>
                </a:solidFill>
                <a:effectLst/>
                <a:latin typeface="Times New Roman" panose="02020603050405020304" pitchFamily="18" charset="0"/>
                <a:ea typeface="Times New Roman" panose="02020603050405020304" pitchFamily="18" charset="0"/>
              </a:rPr>
              <a:t>Câu 3:</a:t>
            </a:r>
            <a:r>
              <a:rPr lang="vi-VN" sz="2000" dirty="0">
                <a:solidFill>
                  <a:schemeClr val="tx1"/>
                </a:solidFill>
                <a:effectLst/>
                <a:latin typeface="Times New Roman" panose="02020603050405020304" pitchFamily="18" charset="0"/>
                <a:ea typeface="Times New Roman" panose="02020603050405020304" pitchFamily="18" charset="0"/>
              </a:rPr>
              <a:t> Dung dịch không màu X có pH = 10, dung dịch không màu Y có pH = 4. Khi nhỏ dung dịch phenolphthalein vào các dung dịch X, Y thì có hiện tượng:</a:t>
            </a:r>
            <a:endParaRPr lang="vi-VN" sz="2000" dirty="0">
              <a:solidFill>
                <a:schemeClr val="tx1"/>
              </a:solidFill>
              <a:effectLst/>
              <a:latin typeface="Times New Roman" panose="02020603050405020304" pitchFamily="18" charset="0"/>
              <a:ea typeface="Times New Roman" panose="02020603050405020304" pitchFamily="18" charset="0"/>
            </a:endParaRPr>
          </a:p>
          <a:p>
            <a:r>
              <a:rPr lang="vi-VN" sz="2000" dirty="0">
                <a:solidFill>
                  <a:schemeClr val="tx1"/>
                </a:solidFill>
                <a:effectLst/>
                <a:latin typeface="Times New Roman" panose="02020603050405020304" pitchFamily="18" charset="0"/>
                <a:ea typeface="Times New Roman" panose="02020603050405020304" pitchFamily="18" charset="0"/>
              </a:rPr>
              <a:t>A. Dung dịch X và Y chuyển sang màu hồng.</a:t>
            </a:r>
            <a:endParaRPr lang="vi-VN" sz="2000" dirty="0">
              <a:solidFill>
                <a:schemeClr val="tx1"/>
              </a:solidFill>
              <a:effectLst/>
              <a:latin typeface="Times New Roman" panose="02020603050405020304" pitchFamily="18" charset="0"/>
              <a:ea typeface="Times New Roman" panose="02020603050405020304" pitchFamily="18" charset="0"/>
            </a:endParaRPr>
          </a:p>
          <a:p>
            <a:r>
              <a:rPr lang="vi-VN" sz="2000" dirty="0">
                <a:solidFill>
                  <a:schemeClr val="tx1"/>
                </a:solidFill>
                <a:effectLst/>
                <a:latin typeface="Times New Roman" panose="02020603050405020304" pitchFamily="18" charset="0"/>
                <a:ea typeface="Times New Roman" panose="02020603050405020304" pitchFamily="18" charset="0"/>
              </a:rPr>
              <a:t>B. Dung dịch X và Y không chuyển màu.</a:t>
            </a:r>
            <a:endParaRPr lang="vi-VN" sz="2000" dirty="0">
              <a:solidFill>
                <a:schemeClr val="tx1"/>
              </a:solidFill>
              <a:effectLst/>
              <a:latin typeface="Times New Roman" panose="02020603050405020304" pitchFamily="18" charset="0"/>
              <a:ea typeface="Times New Roman" panose="02020603050405020304" pitchFamily="18" charset="0"/>
            </a:endParaRPr>
          </a:p>
          <a:p>
            <a:r>
              <a:rPr lang="vi-VN" sz="2000" dirty="0">
                <a:solidFill>
                  <a:schemeClr val="tx1"/>
                </a:solidFill>
                <a:effectLst/>
                <a:latin typeface="Times New Roman" panose="02020603050405020304" pitchFamily="18" charset="0"/>
                <a:ea typeface="Times New Roman" panose="02020603050405020304" pitchFamily="18" charset="0"/>
              </a:rPr>
              <a:t>C. Dung dịch X chuyển sang màu hồng, dung dịch Y không chuyển màu.</a:t>
            </a:r>
            <a:endParaRPr lang="vi-VN" sz="2000" dirty="0">
              <a:solidFill>
                <a:schemeClr val="tx1"/>
              </a:solidFill>
              <a:effectLst/>
              <a:latin typeface="Times New Roman" panose="02020603050405020304" pitchFamily="18" charset="0"/>
              <a:ea typeface="Times New Roman" panose="02020603050405020304" pitchFamily="18" charset="0"/>
            </a:endParaRPr>
          </a:p>
          <a:p>
            <a:r>
              <a:rPr lang="vi-VN" sz="2000" dirty="0">
                <a:solidFill>
                  <a:schemeClr val="tx1"/>
                </a:solidFill>
                <a:effectLst/>
                <a:latin typeface="Times New Roman" panose="02020603050405020304" pitchFamily="18" charset="0"/>
                <a:ea typeface="Times New Roman" panose="02020603050405020304" pitchFamily="18" charset="0"/>
              </a:rPr>
              <a:t>D. Dung dịch X không đổi màu, dung dịch Y chuyển sang màu hồng.</a:t>
            </a:r>
            <a:endParaRPr lang="vi-VN" sz="2000" dirty="0">
              <a:solidFill>
                <a:schemeClr val="tx1"/>
              </a:solidFill>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0151" y="877447"/>
            <a:ext cx="6555440" cy="2862322"/>
          </a:xfrm>
          <a:prstGeom prst="rect">
            <a:avLst/>
          </a:prstGeom>
          <a:noFill/>
        </p:spPr>
        <p:txBody>
          <a:bodyPr wrap="square">
            <a:spAutoFit/>
          </a:bodyPr>
          <a:lstStyle/>
          <a:p>
            <a:r>
              <a:rPr lang="vi-VN" sz="2000" b="1" dirty="0">
                <a:solidFill>
                  <a:srgbClr val="333333"/>
                </a:solidFill>
                <a:effectLst/>
                <a:latin typeface="Times New Roman" panose="02020603050405020304" pitchFamily="18" charset="0"/>
                <a:ea typeface="Times New Roman" panose="02020603050405020304" pitchFamily="18" charset="0"/>
              </a:rPr>
              <a:t>Câu 3:</a:t>
            </a:r>
            <a:r>
              <a:rPr lang="vi-VN" sz="2000" dirty="0">
                <a:solidFill>
                  <a:srgbClr val="333333"/>
                </a:solidFill>
                <a:effectLst/>
                <a:latin typeface="Times New Roman" panose="02020603050405020304" pitchFamily="18" charset="0"/>
                <a:ea typeface="Times New Roman" panose="02020603050405020304" pitchFamily="18" charset="0"/>
              </a:rPr>
              <a:t> Dung dịch không màu X có pH = 10, dung dịch không màu Y có pH = 4. Khi nhỏ dung dịch phenolphthalein vào các dung dịch X, Y thì có hiện tượng:</a:t>
            </a:r>
            <a:endParaRPr lang="vi-VN" sz="2000" dirty="0">
              <a:effectLst/>
              <a:latin typeface="Times New Roman" panose="02020603050405020304" pitchFamily="18" charset="0"/>
              <a:ea typeface="Times New Roman" panose="02020603050405020304" pitchFamily="18" charset="0"/>
            </a:endParaRPr>
          </a:p>
          <a:p>
            <a:r>
              <a:rPr lang="vi-VN" sz="2000" dirty="0">
                <a:solidFill>
                  <a:srgbClr val="333333"/>
                </a:solidFill>
                <a:effectLst/>
                <a:latin typeface="Times New Roman" panose="02020603050405020304" pitchFamily="18" charset="0"/>
                <a:ea typeface="Times New Roman" panose="02020603050405020304" pitchFamily="18" charset="0"/>
              </a:rPr>
              <a:t>A. Dung dịch X và Y chuyển sang màu hồng.</a:t>
            </a:r>
            <a:endParaRPr lang="vi-VN" sz="2000" dirty="0">
              <a:effectLst/>
              <a:latin typeface="Times New Roman" panose="02020603050405020304" pitchFamily="18" charset="0"/>
              <a:ea typeface="Times New Roman" panose="02020603050405020304" pitchFamily="18" charset="0"/>
            </a:endParaRPr>
          </a:p>
          <a:p>
            <a:r>
              <a:rPr lang="vi-VN" sz="2000" dirty="0">
                <a:solidFill>
                  <a:srgbClr val="333333"/>
                </a:solidFill>
                <a:effectLst/>
                <a:latin typeface="Times New Roman" panose="02020603050405020304" pitchFamily="18" charset="0"/>
                <a:ea typeface="Times New Roman" panose="02020603050405020304" pitchFamily="18" charset="0"/>
              </a:rPr>
              <a:t>B. Dung dịch X và Y không chuyển màu.</a:t>
            </a:r>
            <a:endParaRPr lang="vi-VN" sz="2000" dirty="0">
              <a:effectLst/>
              <a:latin typeface="Times New Roman" panose="02020603050405020304" pitchFamily="18" charset="0"/>
              <a:ea typeface="Times New Roman" panose="02020603050405020304" pitchFamily="18" charset="0"/>
            </a:endParaRPr>
          </a:p>
          <a:p>
            <a:r>
              <a:rPr lang="vi-VN" sz="2000" dirty="0">
                <a:solidFill>
                  <a:srgbClr val="FF0000"/>
                </a:solidFill>
                <a:effectLst/>
                <a:latin typeface="Times New Roman" panose="02020603050405020304" pitchFamily="18" charset="0"/>
                <a:ea typeface="Times New Roman" panose="02020603050405020304" pitchFamily="18" charset="0"/>
              </a:rPr>
              <a:t>C. Dung dịch X chuyển sang màu hồng, dung dịch Y không chuyển màu.</a:t>
            </a:r>
            <a:endParaRPr lang="vi-VN" sz="2000" dirty="0">
              <a:effectLst/>
              <a:latin typeface="Times New Roman" panose="02020603050405020304" pitchFamily="18" charset="0"/>
              <a:ea typeface="Times New Roman" panose="02020603050405020304" pitchFamily="18" charset="0"/>
            </a:endParaRPr>
          </a:p>
          <a:p>
            <a:r>
              <a:rPr lang="vi-VN" sz="2000" dirty="0">
                <a:solidFill>
                  <a:srgbClr val="333333"/>
                </a:solidFill>
                <a:effectLst/>
                <a:latin typeface="Times New Roman" panose="02020603050405020304" pitchFamily="18" charset="0"/>
                <a:ea typeface="Times New Roman" panose="02020603050405020304" pitchFamily="18" charset="0"/>
              </a:rPr>
              <a:t>D. Dung dịch X không đổi màu, dung dịch Y chuyển sang màu hồng.</a:t>
            </a:r>
            <a:endParaRPr lang="vi-VN" sz="20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6022" y="916916"/>
            <a:ext cx="6868084" cy="1815882"/>
          </a:xfrm>
          <a:prstGeom prst="rect">
            <a:avLst/>
          </a:prstGeom>
          <a:noFill/>
        </p:spPr>
        <p:txBody>
          <a:bodyPr wrap="square">
            <a:spAutoFit/>
          </a:bodyPr>
          <a:lstStyle/>
          <a:p>
            <a:r>
              <a:rPr lang="vi-VN" sz="2800" b="1" dirty="0">
                <a:solidFill>
                  <a:schemeClr val="tx1"/>
                </a:solidFill>
                <a:effectLst/>
                <a:latin typeface="Times New Roman" panose="02020603050405020304" pitchFamily="18" charset="0"/>
                <a:ea typeface="Times New Roman" panose="02020603050405020304" pitchFamily="18" charset="0"/>
              </a:rPr>
              <a:t>Câu 4:</a:t>
            </a:r>
            <a:r>
              <a:rPr lang="vi-VN" sz="2800" dirty="0">
                <a:solidFill>
                  <a:schemeClr val="tx1"/>
                </a:solidFill>
                <a:effectLst/>
                <a:latin typeface="Times New Roman" panose="02020603050405020304" pitchFamily="18" charset="0"/>
                <a:ea typeface="Times New Roman" panose="02020603050405020304" pitchFamily="18" charset="0"/>
              </a:rPr>
              <a:t> Trong các dung dịch giấm ăn, NaCl, nước ép quả chanh, nước vôi trong, số lượng dung dịch có pH &gt; 7 là:</a:t>
            </a:r>
            <a:endParaRPr lang="vi-VN" sz="2800" dirty="0">
              <a:solidFill>
                <a:schemeClr val="tx1"/>
              </a:solidFill>
              <a:effectLst/>
              <a:latin typeface="Times New Roman" panose="02020603050405020304" pitchFamily="18" charset="0"/>
              <a:ea typeface="Times New Roman" panose="02020603050405020304" pitchFamily="18" charset="0"/>
            </a:endParaRPr>
          </a:p>
          <a:p>
            <a:pPr marL="514350" indent="-514350">
              <a:buAutoNum type="alphaUcPeriod"/>
            </a:pPr>
            <a:r>
              <a:rPr lang="vi-VN" sz="2800" dirty="0">
                <a:solidFill>
                  <a:schemeClr val="tx1"/>
                </a:solidFill>
                <a:effectLst/>
                <a:latin typeface="Times New Roman" panose="02020603050405020304" pitchFamily="18" charset="0"/>
                <a:ea typeface="Times New Roman" panose="02020603050405020304" pitchFamily="18" charset="0"/>
              </a:rPr>
              <a:t>1.      B. 2.         C. 3.               D. 4.</a:t>
            </a:r>
            <a:endParaRPr lang="vi-VN" sz="2800" dirty="0">
              <a:solidFill>
                <a:schemeClr val="tx1"/>
              </a:solidFill>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6022" y="916916"/>
            <a:ext cx="6868084" cy="1815882"/>
          </a:xfrm>
          <a:prstGeom prst="rect">
            <a:avLst/>
          </a:prstGeom>
          <a:noFill/>
        </p:spPr>
        <p:txBody>
          <a:bodyPr wrap="square">
            <a:spAutoFit/>
          </a:bodyPr>
          <a:lstStyle/>
          <a:p>
            <a:r>
              <a:rPr lang="vi-VN" sz="2800" b="1" dirty="0">
                <a:solidFill>
                  <a:srgbClr val="333333"/>
                </a:solidFill>
                <a:effectLst/>
                <a:latin typeface="Times New Roman" panose="02020603050405020304" pitchFamily="18" charset="0"/>
                <a:ea typeface="Times New Roman" panose="02020603050405020304" pitchFamily="18" charset="0"/>
              </a:rPr>
              <a:t>Câu 4:</a:t>
            </a:r>
            <a:r>
              <a:rPr lang="vi-VN" sz="2800" dirty="0">
                <a:solidFill>
                  <a:srgbClr val="333333"/>
                </a:solidFill>
                <a:effectLst/>
                <a:latin typeface="Times New Roman" panose="02020603050405020304" pitchFamily="18" charset="0"/>
                <a:ea typeface="Times New Roman" panose="02020603050405020304" pitchFamily="18" charset="0"/>
              </a:rPr>
              <a:t> Trong các dung dịch giấm ăn, NaCl, nước ép quả chanh, </a:t>
            </a:r>
            <a:r>
              <a:rPr lang="vi-VN" sz="2800" dirty="0">
                <a:solidFill>
                  <a:srgbClr val="FF0000"/>
                </a:solidFill>
                <a:effectLst/>
                <a:latin typeface="Times New Roman" panose="02020603050405020304" pitchFamily="18" charset="0"/>
                <a:ea typeface="Times New Roman" panose="02020603050405020304" pitchFamily="18" charset="0"/>
              </a:rPr>
              <a:t>nước vôi trong,</a:t>
            </a:r>
            <a:r>
              <a:rPr lang="vi-VN" sz="2800" dirty="0">
                <a:solidFill>
                  <a:srgbClr val="333333"/>
                </a:solidFill>
                <a:effectLst/>
                <a:latin typeface="Times New Roman" panose="02020603050405020304" pitchFamily="18" charset="0"/>
                <a:ea typeface="Times New Roman" panose="02020603050405020304" pitchFamily="18" charset="0"/>
              </a:rPr>
              <a:t> số lượng dung dịch có pH &gt; 7 là:</a:t>
            </a:r>
            <a:endParaRPr lang="vi-VN" sz="2800" dirty="0">
              <a:effectLst/>
              <a:latin typeface="Times New Roman" panose="02020603050405020304" pitchFamily="18" charset="0"/>
              <a:ea typeface="Times New Roman" panose="02020603050405020304" pitchFamily="18" charset="0"/>
            </a:endParaRPr>
          </a:p>
          <a:p>
            <a:pPr marL="514350" indent="-514350">
              <a:buAutoNum type="alphaUcPeriod"/>
            </a:pPr>
            <a:r>
              <a:rPr lang="vi-VN" sz="2800" dirty="0">
                <a:solidFill>
                  <a:srgbClr val="FF0000"/>
                </a:solidFill>
                <a:effectLst/>
                <a:latin typeface="Times New Roman" panose="02020603050405020304" pitchFamily="18" charset="0"/>
                <a:ea typeface="Times New Roman" panose="02020603050405020304" pitchFamily="18" charset="0"/>
              </a:rPr>
              <a:t>1.      </a:t>
            </a:r>
            <a:r>
              <a:rPr lang="vi-VN" sz="2800" dirty="0">
                <a:solidFill>
                  <a:srgbClr val="333333"/>
                </a:solidFill>
                <a:effectLst/>
                <a:latin typeface="Times New Roman" panose="02020603050405020304" pitchFamily="18" charset="0"/>
                <a:ea typeface="Times New Roman" panose="02020603050405020304" pitchFamily="18" charset="0"/>
              </a:rPr>
              <a:t>B. 2.         C. 3.               D. 4.</a:t>
            </a:r>
            <a:endParaRPr lang="vi-VN"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0151" y="938250"/>
            <a:ext cx="6555440" cy="1384995"/>
          </a:xfrm>
          <a:prstGeom prst="rect">
            <a:avLst/>
          </a:prstGeom>
          <a:noFill/>
        </p:spPr>
        <p:txBody>
          <a:bodyPr wrap="square">
            <a:spAutoFit/>
          </a:bodyPr>
          <a:lstStyle/>
          <a:p>
            <a:r>
              <a:rPr lang="vi-VN" sz="2800" b="1" dirty="0">
                <a:solidFill>
                  <a:srgbClr val="333333"/>
                </a:solidFill>
                <a:effectLst/>
                <a:latin typeface="Times New Roman" panose="02020603050405020304" pitchFamily="18" charset="0"/>
                <a:ea typeface="Segoe UI" panose="020B0502040204020203" pitchFamily="34" charset="0"/>
              </a:rPr>
              <a:t>Câu </a:t>
            </a:r>
            <a:r>
              <a:rPr lang="en-US" sz="2800" b="1" dirty="0">
                <a:solidFill>
                  <a:srgbClr val="333333"/>
                </a:solidFill>
                <a:effectLst/>
                <a:latin typeface="Times New Roman" panose="02020603050405020304" pitchFamily="18" charset="0"/>
                <a:ea typeface="Segoe UI" panose="020B0502040204020203" pitchFamily="34" charset="0"/>
              </a:rPr>
              <a:t>5</a:t>
            </a:r>
            <a:r>
              <a:rPr lang="vi-VN" sz="2800" b="1" dirty="0">
                <a:solidFill>
                  <a:srgbClr val="333333"/>
                </a:solidFill>
                <a:effectLst/>
                <a:latin typeface="Times New Roman" panose="02020603050405020304" pitchFamily="18" charset="0"/>
                <a:ea typeface="Segoe UI" panose="020B0502040204020203" pitchFamily="34" charset="0"/>
              </a:rPr>
              <a:t>:</a:t>
            </a:r>
            <a:r>
              <a:rPr lang="vi-VN" sz="2800" dirty="0">
                <a:solidFill>
                  <a:srgbClr val="333333"/>
                </a:solidFill>
                <a:effectLst/>
                <a:highlight>
                  <a:srgbClr val="FFFFFF"/>
                </a:highlight>
                <a:latin typeface="Times New Roman" panose="02020603050405020304" pitchFamily="18" charset="0"/>
                <a:ea typeface="Times New Roman" panose="02020603050405020304" pitchFamily="18" charset="0"/>
              </a:rPr>
              <a:t> Nước ép từ táo có pH = 3,0 còn nước ép từ cà rốt có pH = 5,0. Trong hai loại nước ép trên, loại nào có độ acid mạnh hơn?</a:t>
            </a:r>
            <a:endParaRPr lang="vi-VN"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0151" y="938250"/>
            <a:ext cx="6555440" cy="2246769"/>
          </a:xfrm>
          <a:prstGeom prst="rect">
            <a:avLst/>
          </a:prstGeom>
          <a:noFill/>
        </p:spPr>
        <p:txBody>
          <a:bodyPr wrap="square">
            <a:spAutoFit/>
          </a:bodyPr>
          <a:lstStyle/>
          <a:p>
            <a:r>
              <a:rPr lang="vi-VN" sz="2800" b="1" dirty="0">
                <a:solidFill>
                  <a:srgbClr val="333333"/>
                </a:solidFill>
                <a:effectLst/>
                <a:latin typeface="Times New Roman" panose="02020603050405020304" pitchFamily="18" charset="0"/>
                <a:ea typeface="Segoe UI" panose="020B0502040204020203" pitchFamily="34" charset="0"/>
              </a:rPr>
              <a:t>Câu </a:t>
            </a:r>
            <a:r>
              <a:rPr lang="en-US" sz="2800" b="1" dirty="0">
                <a:solidFill>
                  <a:srgbClr val="333333"/>
                </a:solidFill>
                <a:effectLst/>
                <a:latin typeface="Times New Roman" panose="02020603050405020304" pitchFamily="18" charset="0"/>
                <a:ea typeface="Segoe UI" panose="020B0502040204020203" pitchFamily="34" charset="0"/>
              </a:rPr>
              <a:t>5</a:t>
            </a:r>
            <a:r>
              <a:rPr lang="vi-VN" sz="2800" b="1" dirty="0">
                <a:solidFill>
                  <a:srgbClr val="333333"/>
                </a:solidFill>
                <a:effectLst/>
                <a:latin typeface="Times New Roman" panose="02020603050405020304" pitchFamily="18" charset="0"/>
                <a:ea typeface="Segoe UI" panose="020B0502040204020203" pitchFamily="34" charset="0"/>
              </a:rPr>
              <a:t>:</a:t>
            </a:r>
            <a:r>
              <a:rPr lang="vi-VN" sz="2800" dirty="0">
                <a:solidFill>
                  <a:srgbClr val="333333"/>
                </a:solidFill>
                <a:effectLst/>
                <a:highlight>
                  <a:srgbClr val="FFFFFF"/>
                </a:highlight>
                <a:latin typeface="Times New Roman" panose="02020603050405020304" pitchFamily="18" charset="0"/>
                <a:ea typeface="Times New Roman" panose="02020603050405020304" pitchFamily="18" charset="0"/>
              </a:rPr>
              <a:t> Nước ép từ táo có pH = 3,0 còn nước ép từ cà rốt có pH = 5,0. Trong hai loại nước ép trên, loại nào có độ acid mạnh hơn?</a:t>
            </a:r>
            <a:endParaRPr lang="vi-VN" sz="2800" dirty="0">
              <a:effectLst/>
              <a:latin typeface="Times New Roman" panose="02020603050405020304" pitchFamily="18" charset="0"/>
              <a:ea typeface="Times New Roman" panose="02020603050405020304" pitchFamily="18" charset="0"/>
            </a:endParaRPr>
          </a:p>
          <a:p>
            <a:r>
              <a:rPr lang="en-US" sz="2800" dirty="0" err="1">
                <a:solidFill>
                  <a:srgbClr val="FF0000"/>
                </a:solidFill>
                <a:effectLst/>
                <a:highlight>
                  <a:srgbClr val="FFFFFF"/>
                </a:highlight>
                <a:latin typeface="Times New Roman" panose="02020603050405020304" pitchFamily="18" charset="0"/>
                <a:ea typeface="Times New Roman" panose="02020603050405020304" pitchFamily="18" charset="0"/>
              </a:rPr>
              <a:t>Lời</a:t>
            </a:r>
            <a:r>
              <a:rPr lang="en-US" sz="2800" dirty="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FF0000"/>
                </a:solidFill>
                <a:effectLst/>
                <a:highlight>
                  <a:srgbClr val="FFFFFF"/>
                </a:highlight>
                <a:latin typeface="Times New Roman" panose="02020603050405020304" pitchFamily="18" charset="0"/>
                <a:ea typeface="Times New Roman" panose="02020603050405020304" pitchFamily="18" charset="0"/>
              </a:rPr>
              <a:t>giải</a:t>
            </a:r>
            <a:r>
              <a:rPr lang="en-US" sz="2800" dirty="0">
                <a:solidFill>
                  <a:srgbClr val="FF0000"/>
                </a:solidFill>
                <a:effectLst/>
                <a:highlight>
                  <a:srgbClr val="FFFFFF"/>
                </a:highlight>
                <a:latin typeface="Times New Roman" panose="02020603050405020304" pitchFamily="18" charset="0"/>
                <a:ea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a:p>
            <a:r>
              <a:rPr lang="vi-VN" sz="2800" dirty="0">
                <a:solidFill>
                  <a:srgbClr val="333333"/>
                </a:solidFill>
                <a:effectLst/>
                <a:highlight>
                  <a:srgbClr val="FFFFFF"/>
                </a:highlight>
                <a:latin typeface="Times New Roman" panose="02020603050405020304" pitchFamily="18" charset="0"/>
                <a:ea typeface="Times New Roman" panose="02020603050405020304" pitchFamily="18" charset="0"/>
              </a:rPr>
              <a:t>Nước ép táo có độ acid lớn hơn.</a:t>
            </a:r>
            <a:endParaRPr lang="vi-VN"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grpSp>
        <p:nvGrpSpPr>
          <p:cNvPr id="2719" name="Google Shape;2719;p71"/>
          <p:cNvGrpSpPr/>
          <p:nvPr/>
        </p:nvGrpSpPr>
        <p:grpSpPr>
          <a:xfrm>
            <a:off x="5007820" y="825116"/>
            <a:ext cx="1908213" cy="3633487"/>
            <a:chOff x="4855420" y="825116"/>
            <a:chExt cx="1908213" cy="3633487"/>
          </a:xfrm>
        </p:grpSpPr>
        <p:grpSp>
          <p:nvGrpSpPr>
            <p:cNvPr id="2720" name="Google Shape;2720;p71"/>
            <p:cNvGrpSpPr/>
            <p:nvPr/>
          </p:nvGrpSpPr>
          <p:grpSpPr>
            <a:xfrm>
              <a:off x="4855420" y="825116"/>
              <a:ext cx="1908213" cy="3633487"/>
              <a:chOff x="4855450" y="685013"/>
              <a:chExt cx="1908213" cy="3773484"/>
            </a:xfrm>
          </p:grpSpPr>
          <p:sp>
            <p:nvSpPr>
              <p:cNvPr id="2721" name="Google Shape;2721;p71"/>
              <p:cNvSpPr/>
              <p:nvPr/>
            </p:nvSpPr>
            <p:spPr>
              <a:xfrm>
                <a:off x="4855450" y="685013"/>
                <a:ext cx="1908213" cy="3773484"/>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2" name="Google Shape;2722;p71"/>
              <p:cNvSpPr/>
              <p:nvPr/>
            </p:nvSpPr>
            <p:spPr>
              <a:xfrm>
                <a:off x="4918475" y="1050125"/>
                <a:ext cx="1798500" cy="30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23" name="Google Shape;2723;p71"/>
            <p:cNvSpPr/>
            <p:nvPr/>
          </p:nvSpPr>
          <p:spPr>
            <a:xfrm>
              <a:off x="5683675" y="4146975"/>
              <a:ext cx="251700" cy="25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24" name="Google Shape;2724;p71"/>
          <p:cNvSpPr txBox="1">
            <a:spLocks noGrp="1"/>
          </p:cNvSpPr>
          <p:nvPr>
            <p:ph type="title"/>
          </p:nvPr>
        </p:nvSpPr>
        <p:spPr>
          <a:xfrm>
            <a:off x="1044175" y="1248475"/>
            <a:ext cx="2964600" cy="1221900"/>
          </a:xfrm>
          <a:prstGeom prst="rect">
            <a:avLst/>
          </a:prstGeom>
        </p:spPr>
        <p:txBody>
          <a:bodyPr spcFirstLastPara="1" wrap="square" lIns="91425" tIns="91425" rIns="91425" bIns="91425" anchor="t" anchorCtr="0">
            <a:noAutofit/>
          </a:bodyPr>
          <a:lstStyle/>
          <a:p>
            <a:pPr algn="ctr"/>
            <a:r>
              <a:rPr lang="vi-VN" sz="3600" b="1" dirty="0">
                <a:solidFill>
                  <a:srgbClr val="FF0000"/>
                </a:solidFill>
                <a:latin typeface="Times New Roman" panose="02020603050405020304" pitchFamily="18" charset="0"/>
                <a:ea typeface="Times New Roman" panose="02020603050405020304" pitchFamily="18" charset="0"/>
              </a:rPr>
              <a:t>DẶN DÒ</a:t>
            </a:r>
            <a:endParaRPr lang="en-US" sz="3600" b="1" dirty="0"/>
          </a:p>
        </p:txBody>
      </p:sp>
      <p:sp>
        <p:nvSpPr>
          <p:cNvPr id="2725" name="Google Shape;2725;p71"/>
          <p:cNvSpPr txBox="1">
            <a:spLocks noGrp="1"/>
          </p:cNvSpPr>
          <p:nvPr>
            <p:ph type="subTitle" idx="1"/>
          </p:nvPr>
        </p:nvSpPr>
        <p:spPr>
          <a:xfrm>
            <a:off x="786805" y="1989680"/>
            <a:ext cx="4229746" cy="12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0" i="1" dirty="0">
                <a:solidFill>
                  <a:schemeClr val="accent5">
                    <a:lumMod val="10000"/>
                  </a:schemeClr>
                </a:solidFill>
                <a:latin typeface="Times New Roman" panose="02020603050405020304" pitchFamily="18" charset="0"/>
                <a:ea typeface="Times New Roman" panose="02020603050405020304" pitchFamily="18" charset="0"/>
              </a:rPr>
              <a:t>- </a:t>
            </a:r>
            <a:r>
              <a:rPr lang="vi-VN" sz="2400" b="0" i="1" dirty="0">
                <a:solidFill>
                  <a:schemeClr val="accent5">
                    <a:lumMod val="10000"/>
                  </a:schemeClr>
                </a:solidFill>
                <a:latin typeface="Times New Roman" panose="02020603050405020304" pitchFamily="18" charset="0"/>
                <a:ea typeface="Times New Roman" panose="02020603050405020304" pitchFamily="18" charset="0"/>
              </a:rPr>
              <a:t>Học bài và làm bài tập về nhà.</a:t>
            </a:r>
            <a:br>
              <a:rPr lang="en-US" sz="2400" b="0" i="1" dirty="0">
                <a:solidFill>
                  <a:schemeClr val="accent5">
                    <a:lumMod val="10000"/>
                  </a:schemeClr>
                </a:solidFill>
                <a:latin typeface="Times New Roman" panose="02020603050405020304" pitchFamily="18" charset="0"/>
                <a:ea typeface="Times New Roman" panose="02020603050405020304" pitchFamily="18" charset="0"/>
              </a:rPr>
            </a:br>
            <a:r>
              <a:rPr lang="en-US" sz="2400" b="0" i="1" dirty="0">
                <a:solidFill>
                  <a:schemeClr val="accent5">
                    <a:lumMod val="10000"/>
                  </a:schemeClr>
                </a:solidFill>
                <a:latin typeface="Times New Roman" panose="02020603050405020304" pitchFamily="18" charset="0"/>
                <a:ea typeface="Times New Roman" panose="02020603050405020304" pitchFamily="18" charset="0"/>
              </a:rPr>
              <a:t>- </a:t>
            </a:r>
            <a:r>
              <a:rPr lang="vi-VN" sz="2400" b="0" i="1" dirty="0">
                <a:solidFill>
                  <a:schemeClr val="accent5">
                    <a:lumMod val="10000"/>
                  </a:schemeClr>
                </a:solidFill>
                <a:latin typeface="Times New Roman" panose="02020603050405020304" pitchFamily="18" charset="0"/>
                <a:ea typeface="Times New Roman" panose="02020603050405020304" pitchFamily="18" charset="0"/>
              </a:rPr>
              <a:t>Xem và chuẩn bị đọc trước mục II</a:t>
            </a:r>
            <a:r>
              <a:rPr lang="vi-VN" sz="2400" b="0" i="1">
                <a:solidFill>
                  <a:schemeClr val="accent5">
                    <a:lumMod val="10000"/>
                  </a:schemeClr>
                </a:solidFill>
                <a:latin typeface="Times New Roman" panose="02020603050405020304" pitchFamily="18" charset="0"/>
                <a:ea typeface="Times New Roman" panose="02020603050405020304" pitchFamily="18" charset="0"/>
              </a:rPr>
              <a:t>: ý nghĩa của thang pH</a:t>
            </a:r>
            <a:endParaRPr sz="2400" dirty="0"/>
          </a:p>
        </p:txBody>
      </p:sp>
      <p:pic>
        <p:nvPicPr>
          <p:cNvPr id="2726" name="Google Shape;2726;p71"/>
          <p:cNvPicPr preferRelativeResize="0"/>
          <p:nvPr/>
        </p:nvPicPr>
        <p:blipFill rotWithShape="1">
          <a:blip r:embed="rId1"/>
          <a:srcRect l="61221" r="1078"/>
          <a:stretch>
            <a:fillRect/>
          </a:stretch>
        </p:blipFill>
        <p:spPr>
          <a:xfrm>
            <a:off x="5083913" y="1261633"/>
            <a:ext cx="1756099" cy="2620242"/>
          </a:xfrm>
          <a:prstGeom prst="rect">
            <a:avLst/>
          </a:prstGeom>
          <a:noFill/>
          <a:ln w="19050" cap="flat" cmpd="sng">
            <a:solidFill>
              <a:schemeClr val="dk2"/>
            </a:solidFill>
            <a:prstDash val="solid"/>
            <a:round/>
            <a:headEnd type="none" w="sm" len="sm"/>
            <a:tailEnd type="none" w="sm" len="sm"/>
          </a:ln>
        </p:spPr>
      </p:pic>
      <p:grpSp>
        <p:nvGrpSpPr>
          <p:cNvPr id="2727" name="Google Shape;2727;p71"/>
          <p:cNvGrpSpPr/>
          <p:nvPr/>
        </p:nvGrpSpPr>
        <p:grpSpPr>
          <a:xfrm rot="-5109499" flipH="1">
            <a:off x="4399011" y="3544765"/>
            <a:ext cx="774325" cy="1007593"/>
            <a:chOff x="340700" y="1928900"/>
            <a:chExt cx="774350" cy="1007625"/>
          </a:xfrm>
        </p:grpSpPr>
        <p:sp>
          <p:nvSpPr>
            <p:cNvPr id="2728" name="Google Shape;2728;p71"/>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71"/>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71"/>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71"/>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32" name="Google Shape;2732;p71"/>
          <p:cNvGrpSpPr/>
          <p:nvPr/>
        </p:nvGrpSpPr>
        <p:grpSpPr>
          <a:xfrm rot="-9805356" flipH="1">
            <a:off x="7081753" y="848354"/>
            <a:ext cx="278140" cy="791021"/>
            <a:chOff x="836900" y="1928900"/>
            <a:chExt cx="278150" cy="791050"/>
          </a:xfrm>
        </p:grpSpPr>
        <p:sp>
          <p:nvSpPr>
            <p:cNvPr id="2733" name="Google Shape;2733;p71"/>
            <p:cNvSpPr/>
            <p:nvPr/>
          </p:nvSpPr>
          <p:spPr>
            <a:xfrm>
              <a:off x="836900" y="1928900"/>
              <a:ext cx="278150" cy="721150"/>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71"/>
            <p:cNvSpPr/>
            <p:nvPr/>
          </p:nvSpPr>
          <p:spPr>
            <a:xfrm>
              <a:off x="928100" y="1928900"/>
              <a:ext cx="98800" cy="791050"/>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51"/>
          <p:cNvSpPr/>
          <p:nvPr/>
        </p:nvSpPr>
        <p:spPr>
          <a:xfrm rot="8100000">
            <a:off x="3937232" y="1296856"/>
            <a:ext cx="1269272" cy="1143290"/>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51" name="Google Shape;1451;p51"/>
          <p:cNvGrpSpPr/>
          <p:nvPr/>
        </p:nvGrpSpPr>
        <p:grpSpPr>
          <a:xfrm>
            <a:off x="3718900" y="1532675"/>
            <a:ext cx="284225" cy="259150"/>
            <a:chOff x="1780700" y="3908400"/>
            <a:chExt cx="284225" cy="259150"/>
          </a:xfrm>
        </p:grpSpPr>
        <p:sp>
          <p:nvSpPr>
            <p:cNvPr id="1452" name="Google Shape;1452;p51"/>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51"/>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4" name="Google Shape;1454;p51"/>
          <p:cNvSpPr txBox="1">
            <a:spLocks noGrp="1"/>
          </p:cNvSpPr>
          <p:nvPr>
            <p:ph type="title"/>
          </p:nvPr>
        </p:nvSpPr>
        <p:spPr>
          <a:xfrm>
            <a:off x="1806931" y="3021294"/>
            <a:ext cx="5724393"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a:latin typeface="Times New Roman" panose="02020603050405020304" pitchFamily="18" charset="0"/>
                <a:cs typeface="Times New Roman" panose="02020603050405020304" pitchFamily="18" charset="0"/>
              </a:rPr>
              <a:t>Ý NGHĨA CỦA THANG pH</a:t>
            </a:r>
            <a:endParaRPr lang="en-US" sz="6000" dirty="0">
              <a:latin typeface="Times New Roman" panose="02020603050405020304" pitchFamily="18" charset="0"/>
              <a:cs typeface="Times New Roman" panose="02020603050405020304" pitchFamily="18" charset="0"/>
            </a:endParaRPr>
          </a:p>
        </p:txBody>
      </p:sp>
      <p:sp>
        <p:nvSpPr>
          <p:cNvPr id="1455" name="Google Shape;1455;p51"/>
          <p:cNvSpPr txBox="1">
            <a:spLocks noGrp="1"/>
          </p:cNvSpPr>
          <p:nvPr>
            <p:ph type="title" idx="2"/>
          </p:nvPr>
        </p:nvSpPr>
        <p:spPr>
          <a:xfrm>
            <a:off x="4024006" y="1415607"/>
            <a:ext cx="1272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atin typeface="Times New Roman" panose="02020603050405020304" pitchFamily="18" charset="0"/>
                <a:cs typeface="Times New Roman" panose="02020603050405020304" pitchFamily="18" charset="0"/>
              </a:rPr>
              <a:t>II.</a:t>
            </a:r>
            <a:endParaRPr sz="6600" dirty="0">
              <a:latin typeface="Times New Roman" panose="02020603050405020304" pitchFamily="18" charset="0"/>
              <a:cs typeface="Times New Roman" panose="02020603050405020304" pitchFamily="18" charset="0"/>
            </a:endParaRPr>
          </a:p>
        </p:txBody>
      </p:sp>
      <p:grpSp>
        <p:nvGrpSpPr>
          <p:cNvPr id="1457" name="Google Shape;1457;p51"/>
          <p:cNvGrpSpPr/>
          <p:nvPr/>
        </p:nvGrpSpPr>
        <p:grpSpPr>
          <a:xfrm rot="-825378">
            <a:off x="895063" y="889418"/>
            <a:ext cx="2182862" cy="1325094"/>
            <a:chOff x="3894725" y="2738350"/>
            <a:chExt cx="1485600" cy="901825"/>
          </a:xfrm>
        </p:grpSpPr>
        <p:sp>
          <p:nvSpPr>
            <p:cNvPr id="1458" name="Google Shape;1458;p51"/>
            <p:cNvSpPr/>
            <p:nvPr/>
          </p:nvSpPr>
          <p:spPr>
            <a:xfrm>
              <a:off x="3894725" y="2773875"/>
              <a:ext cx="487100" cy="866300"/>
            </a:xfrm>
            <a:custGeom>
              <a:avLst/>
              <a:gdLst/>
              <a:ahLst/>
              <a:cxnLst/>
              <a:rect l="l" t="t" r="r" b="b"/>
              <a:pathLst>
                <a:path w="19484" h="34652" extrusionOk="0">
                  <a:moveTo>
                    <a:pt x="9757" y="1"/>
                  </a:moveTo>
                  <a:cubicBezTo>
                    <a:pt x="9757" y="1"/>
                    <a:pt x="0" y="7752"/>
                    <a:pt x="0" y="17326"/>
                  </a:cubicBezTo>
                  <a:cubicBezTo>
                    <a:pt x="0" y="26901"/>
                    <a:pt x="9757" y="34652"/>
                    <a:pt x="9757" y="34652"/>
                  </a:cubicBezTo>
                  <a:cubicBezTo>
                    <a:pt x="9757" y="34652"/>
                    <a:pt x="19484" y="26901"/>
                    <a:pt x="19484" y="17326"/>
                  </a:cubicBezTo>
                  <a:cubicBezTo>
                    <a:pt x="19484" y="7752"/>
                    <a:pt x="9757" y="1"/>
                    <a:pt x="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51"/>
            <p:cNvSpPr/>
            <p:nvPr/>
          </p:nvSpPr>
          <p:spPr>
            <a:xfrm>
              <a:off x="3957550" y="2840750"/>
              <a:ext cx="370200" cy="752700"/>
            </a:xfrm>
            <a:custGeom>
              <a:avLst/>
              <a:gdLst/>
              <a:ahLst/>
              <a:cxnLst/>
              <a:rect l="l" t="t" r="r" b="b"/>
              <a:pathLst>
                <a:path w="14808" h="30108" extrusionOk="0">
                  <a:moveTo>
                    <a:pt x="7666" y="1"/>
                  </a:moveTo>
                  <a:cubicBezTo>
                    <a:pt x="7472" y="1"/>
                    <a:pt x="7275" y="122"/>
                    <a:pt x="7244" y="366"/>
                  </a:cubicBezTo>
                  <a:cubicBezTo>
                    <a:pt x="7123" y="1521"/>
                    <a:pt x="6819" y="2584"/>
                    <a:pt x="6727" y="3709"/>
                  </a:cubicBezTo>
                  <a:cubicBezTo>
                    <a:pt x="6667" y="4986"/>
                    <a:pt x="6667" y="6232"/>
                    <a:pt x="6667" y="7478"/>
                  </a:cubicBezTo>
                  <a:lnTo>
                    <a:pt x="6667" y="10974"/>
                  </a:lnTo>
                  <a:lnTo>
                    <a:pt x="6575" y="10913"/>
                  </a:lnTo>
                  <a:cubicBezTo>
                    <a:pt x="6028" y="10457"/>
                    <a:pt x="5451" y="10062"/>
                    <a:pt x="4873" y="9636"/>
                  </a:cubicBezTo>
                  <a:cubicBezTo>
                    <a:pt x="3688" y="8816"/>
                    <a:pt x="2594" y="7904"/>
                    <a:pt x="1408" y="7053"/>
                  </a:cubicBezTo>
                  <a:cubicBezTo>
                    <a:pt x="1377" y="7030"/>
                    <a:pt x="1346" y="7020"/>
                    <a:pt x="1317" y="7020"/>
                  </a:cubicBezTo>
                  <a:cubicBezTo>
                    <a:pt x="1150" y="7020"/>
                    <a:pt x="1044" y="7349"/>
                    <a:pt x="1226" y="7478"/>
                  </a:cubicBezTo>
                  <a:cubicBezTo>
                    <a:pt x="2320" y="8420"/>
                    <a:pt x="3353" y="9423"/>
                    <a:pt x="4265" y="10578"/>
                  </a:cubicBezTo>
                  <a:cubicBezTo>
                    <a:pt x="4721" y="11156"/>
                    <a:pt x="5116" y="11764"/>
                    <a:pt x="5512" y="12341"/>
                  </a:cubicBezTo>
                  <a:cubicBezTo>
                    <a:pt x="5755" y="12645"/>
                    <a:pt x="6028" y="12919"/>
                    <a:pt x="6241" y="13223"/>
                  </a:cubicBezTo>
                  <a:cubicBezTo>
                    <a:pt x="6393" y="13405"/>
                    <a:pt x="6545" y="13557"/>
                    <a:pt x="6697" y="13740"/>
                  </a:cubicBezTo>
                  <a:cubicBezTo>
                    <a:pt x="6697" y="14074"/>
                    <a:pt x="6697" y="14469"/>
                    <a:pt x="6727" y="14803"/>
                  </a:cubicBezTo>
                  <a:cubicBezTo>
                    <a:pt x="6819" y="17022"/>
                    <a:pt x="6849" y="19211"/>
                    <a:pt x="6940" y="21430"/>
                  </a:cubicBezTo>
                  <a:cubicBezTo>
                    <a:pt x="6727" y="21278"/>
                    <a:pt x="6545" y="21095"/>
                    <a:pt x="6332" y="20913"/>
                  </a:cubicBezTo>
                  <a:cubicBezTo>
                    <a:pt x="5664" y="20457"/>
                    <a:pt x="5025" y="20031"/>
                    <a:pt x="4387" y="19636"/>
                  </a:cubicBezTo>
                  <a:cubicBezTo>
                    <a:pt x="3050" y="18846"/>
                    <a:pt x="1682" y="18177"/>
                    <a:pt x="344" y="17417"/>
                  </a:cubicBezTo>
                  <a:cubicBezTo>
                    <a:pt x="323" y="17407"/>
                    <a:pt x="302" y="17402"/>
                    <a:pt x="281" y="17402"/>
                  </a:cubicBezTo>
                  <a:cubicBezTo>
                    <a:pt x="124" y="17402"/>
                    <a:pt x="1" y="17678"/>
                    <a:pt x="162" y="17813"/>
                  </a:cubicBezTo>
                  <a:cubicBezTo>
                    <a:pt x="1439" y="18633"/>
                    <a:pt x="2594" y="19758"/>
                    <a:pt x="3688" y="20852"/>
                  </a:cubicBezTo>
                  <a:lnTo>
                    <a:pt x="5299" y="22433"/>
                  </a:lnTo>
                  <a:cubicBezTo>
                    <a:pt x="5542" y="22737"/>
                    <a:pt x="5846" y="23010"/>
                    <a:pt x="6120" y="23314"/>
                  </a:cubicBezTo>
                  <a:cubicBezTo>
                    <a:pt x="6393" y="23588"/>
                    <a:pt x="6667" y="23892"/>
                    <a:pt x="6971" y="24135"/>
                  </a:cubicBezTo>
                  <a:cubicBezTo>
                    <a:pt x="6971" y="25898"/>
                    <a:pt x="7001" y="27722"/>
                    <a:pt x="7153" y="29515"/>
                  </a:cubicBezTo>
                  <a:cubicBezTo>
                    <a:pt x="7183" y="29910"/>
                    <a:pt x="7427" y="30108"/>
                    <a:pt x="7673" y="30108"/>
                  </a:cubicBezTo>
                  <a:cubicBezTo>
                    <a:pt x="7920" y="30108"/>
                    <a:pt x="8171" y="29910"/>
                    <a:pt x="8217" y="29515"/>
                  </a:cubicBezTo>
                  <a:cubicBezTo>
                    <a:pt x="8369" y="27843"/>
                    <a:pt x="8399" y="26141"/>
                    <a:pt x="8399" y="24439"/>
                  </a:cubicBezTo>
                  <a:cubicBezTo>
                    <a:pt x="8490" y="24378"/>
                    <a:pt x="8582" y="24317"/>
                    <a:pt x="8642" y="24226"/>
                  </a:cubicBezTo>
                  <a:cubicBezTo>
                    <a:pt x="10831" y="21764"/>
                    <a:pt x="12685" y="18998"/>
                    <a:pt x="14600" y="16171"/>
                  </a:cubicBezTo>
                  <a:cubicBezTo>
                    <a:pt x="14808" y="15687"/>
                    <a:pt x="14507" y="15132"/>
                    <a:pt x="14178" y="15132"/>
                  </a:cubicBezTo>
                  <a:cubicBezTo>
                    <a:pt x="14073" y="15132"/>
                    <a:pt x="13966" y="15188"/>
                    <a:pt x="13870" y="15320"/>
                  </a:cubicBezTo>
                  <a:cubicBezTo>
                    <a:pt x="12259" y="17600"/>
                    <a:pt x="10314" y="19606"/>
                    <a:pt x="8369" y="21490"/>
                  </a:cubicBezTo>
                  <a:cubicBezTo>
                    <a:pt x="8399" y="19272"/>
                    <a:pt x="8490" y="16992"/>
                    <a:pt x="8551" y="14743"/>
                  </a:cubicBezTo>
                  <a:lnTo>
                    <a:pt x="8551" y="14196"/>
                  </a:lnTo>
                  <a:cubicBezTo>
                    <a:pt x="8673" y="14044"/>
                    <a:pt x="8794" y="13952"/>
                    <a:pt x="8855" y="13800"/>
                  </a:cubicBezTo>
                  <a:lnTo>
                    <a:pt x="9433" y="12980"/>
                  </a:lnTo>
                  <a:cubicBezTo>
                    <a:pt x="9828" y="12433"/>
                    <a:pt x="10162" y="11855"/>
                    <a:pt x="10527" y="11278"/>
                  </a:cubicBezTo>
                  <a:cubicBezTo>
                    <a:pt x="11226" y="10183"/>
                    <a:pt x="11955" y="9059"/>
                    <a:pt x="12715" y="8056"/>
                  </a:cubicBezTo>
                  <a:cubicBezTo>
                    <a:pt x="12828" y="7876"/>
                    <a:pt x="12724" y="7662"/>
                    <a:pt x="12588" y="7662"/>
                  </a:cubicBezTo>
                  <a:cubicBezTo>
                    <a:pt x="12541" y="7662"/>
                    <a:pt x="12489" y="7689"/>
                    <a:pt x="12442" y="7752"/>
                  </a:cubicBezTo>
                  <a:cubicBezTo>
                    <a:pt x="11560" y="8694"/>
                    <a:pt x="10648" y="9606"/>
                    <a:pt x="9737" y="10487"/>
                  </a:cubicBezTo>
                  <a:cubicBezTo>
                    <a:pt x="9402" y="10822"/>
                    <a:pt x="9007" y="11156"/>
                    <a:pt x="8673" y="11551"/>
                  </a:cubicBezTo>
                  <a:lnTo>
                    <a:pt x="8673" y="7660"/>
                  </a:lnTo>
                  <a:cubicBezTo>
                    <a:pt x="8673" y="6414"/>
                    <a:pt x="8673" y="5168"/>
                    <a:pt x="8612" y="3922"/>
                  </a:cubicBezTo>
                  <a:cubicBezTo>
                    <a:pt x="8521" y="2706"/>
                    <a:pt x="8217" y="1551"/>
                    <a:pt x="8065" y="366"/>
                  </a:cubicBezTo>
                  <a:cubicBezTo>
                    <a:pt x="8050" y="122"/>
                    <a:pt x="7860" y="1"/>
                    <a:pt x="7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51"/>
            <p:cNvSpPr/>
            <p:nvPr/>
          </p:nvSpPr>
          <p:spPr>
            <a:xfrm>
              <a:off x="4422075" y="3126475"/>
              <a:ext cx="360225" cy="101850"/>
            </a:xfrm>
            <a:custGeom>
              <a:avLst/>
              <a:gdLst/>
              <a:ahLst/>
              <a:cxnLst/>
              <a:rect l="l" t="t" r="r" b="b"/>
              <a:pathLst>
                <a:path w="14409" h="4074" fill="none" extrusionOk="0">
                  <a:moveTo>
                    <a:pt x="14408" y="1"/>
                  </a:moveTo>
                  <a:lnTo>
                    <a:pt x="1" y="4074"/>
                  </a:lnTo>
                </a:path>
              </a:pathLst>
            </a:custGeom>
            <a:solidFill>
              <a:schemeClr val="accent6"/>
            </a:solid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51"/>
            <p:cNvSpPr/>
            <p:nvPr/>
          </p:nvSpPr>
          <p:spPr>
            <a:xfrm>
              <a:off x="4780750" y="2751750"/>
              <a:ext cx="599575" cy="545300"/>
            </a:xfrm>
            <a:custGeom>
              <a:avLst/>
              <a:gdLst/>
              <a:ahLst/>
              <a:cxnLst/>
              <a:rect l="l" t="t" r="r" b="b"/>
              <a:pathLst>
                <a:path w="23983" h="21812" extrusionOk="0">
                  <a:moveTo>
                    <a:pt x="11972" y="0"/>
                  </a:moveTo>
                  <a:cubicBezTo>
                    <a:pt x="11161" y="0"/>
                    <a:pt x="10338" y="90"/>
                    <a:pt x="9514" y="278"/>
                  </a:cubicBezTo>
                  <a:cubicBezTo>
                    <a:pt x="3648" y="1646"/>
                    <a:pt x="1" y="7512"/>
                    <a:pt x="1368" y="13379"/>
                  </a:cubicBezTo>
                  <a:cubicBezTo>
                    <a:pt x="2542" y="18412"/>
                    <a:pt x="7027" y="21812"/>
                    <a:pt x="11983" y="21812"/>
                  </a:cubicBezTo>
                  <a:cubicBezTo>
                    <a:pt x="12803" y="21812"/>
                    <a:pt x="13636" y="21719"/>
                    <a:pt x="14469" y="21525"/>
                  </a:cubicBezTo>
                  <a:cubicBezTo>
                    <a:pt x="20335" y="20157"/>
                    <a:pt x="23983" y="14290"/>
                    <a:pt x="22615" y="8424"/>
                  </a:cubicBezTo>
                  <a:cubicBezTo>
                    <a:pt x="21439" y="3381"/>
                    <a:pt x="16939" y="0"/>
                    <a:pt x="11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51"/>
            <p:cNvSpPr/>
            <p:nvPr/>
          </p:nvSpPr>
          <p:spPr>
            <a:xfrm>
              <a:off x="4803550" y="2738350"/>
              <a:ext cx="543350" cy="551525"/>
            </a:xfrm>
            <a:custGeom>
              <a:avLst/>
              <a:gdLst/>
              <a:ahLst/>
              <a:cxnLst/>
              <a:rect l="l" t="t" r="r" b="b"/>
              <a:pathLst>
                <a:path w="21734" h="22061" extrusionOk="0">
                  <a:moveTo>
                    <a:pt x="12767" y="1878"/>
                  </a:moveTo>
                  <a:lnTo>
                    <a:pt x="12159" y="2486"/>
                  </a:lnTo>
                  <a:cubicBezTo>
                    <a:pt x="12189" y="2303"/>
                    <a:pt x="12189" y="2121"/>
                    <a:pt x="12189" y="1939"/>
                  </a:cubicBezTo>
                  <a:cubicBezTo>
                    <a:pt x="12371" y="1939"/>
                    <a:pt x="12554" y="1939"/>
                    <a:pt x="12767" y="1878"/>
                  </a:cubicBezTo>
                  <a:close/>
                  <a:moveTo>
                    <a:pt x="9940" y="1665"/>
                  </a:moveTo>
                  <a:cubicBezTo>
                    <a:pt x="9423" y="2121"/>
                    <a:pt x="8906" y="2638"/>
                    <a:pt x="8420" y="3155"/>
                  </a:cubicBezTo>
                  <a:lnTo>
                    <a:pt x="8359" y="3215"/>
                  </a:lnTo>
                  <a:cubicBezTo>
                    <a:pt x="8359" y="3185"/>
                    <a:pt x="8390" y="3155"/>
                    <a:pt x="8390" y="3063"/>
                  </a:cubicBezTo>
                  <a:cubicBezTo>
                    <a:pt x="8511" y="2729"/>
                    <a:pt x="8542" y="2303"/>
                    <a:pt x="8450" y="1969"/>
                  </a:cubicBezTo>
                  <a:lnTo>
                    <a:pt x="8450" y="1969"/>
                  </a:lnTo>
                  <a:cubicBezTo>
                    <a:pt x="8495" y="1972"/>
                    <a:pt x="8540" y="1973"/>
                    <a:pt x="8586" y="1973"/>
                  </a:cubicBezTo>
                  <a:cubicBezTo>
                    <a:pt x="9070" y="1973"/>
                    <a:pt x="9607" y="1832"/>
                    <a:pt x="9940" y="1665"/>
                  </a:cubicBezTo>
                  <a:close/>
                  <a:moveTo>
                    <a:pt x="5046" y="3033"/>
                  </a:moveTo>
                  <a:lnTo>
                    <a:pt x="5046" y="3033"/>
                  </a:lnTo>
                  <a:cubicBezTo>
                    <a:pt x="4955" y="3155"/>
                    <a:pt x="4864" y="3215"/>
                    <a:pt x="4773" y="3276"/>
                  </a:cubicBezTo>
                  <a:lnTo>
                    <a:pt x="4317" y="3732"/>
                  </a:lnTo>
                  <a:cubicBezTo>
                    <a:pt x="4347" y="3519"/>
                    <a:pt x="4347" y="3276"/>
                    <a:pt x="4317" y="3063"/>
                  </a:cubicBezTo>
                  <a:lnTo>
                    <a:pt x="4317" y="3063"/>
                  </a:lnTo>
                  <a:cubicBezTo>
                    <a:pt x="4370" y="3072"/>
                    <a:pt x="4431" y="3076"/>
                    <a:pt x="4498" y="3076"/>
                  </a:cubicBezTo>
                  <a:cubicBezTo>
                    <a:pt x="4659" y="3076"/>
                    <a:pt x="4853" y="3054"/>
                    <a:pt x="5046" y="3033"/>
                  </a:cubicBezTo>
                  <a:close/>
                  <a:moveTo>
                    <a:pt x="11157" y="1456"/>
                  </a:moveTo>
                  <a:cubicBezTo>
                    <a:pt x="11228" y="1456"/>
                    <a:pt x="11291" y="1524"/>
                    <a:pt x="11338" y="1665"/>
                  </a:cubicBezTo>
                  <a:cubicBezTo>
                    <a:pt x="11581" y="1848"/>
                    <a:pt x="11612" y="2000"/>
                    <a:pt x="11551" y="2182"/>
                  </a:cubicBezTo>
                  <a:cubicBezTo>
                    <a:pt x="11612" y="3094"/>
                    <a:pt x="10730" y="4066"/>
                    <a:pt x="10092" y="4614"/>
                  </a:cubicBezTo>
                  <a:cubicBezTo>
                    <a:pt x="10061" y="4674"/>
                    <a:pt x="10031" y="4674"/>
                    <a:pt x="9970" y="4705"/>
                  </a:cubicBezTo>
                  <a:cubicBezTo>
                    <a:pt x="9666" y="4978"/>
                    <a:pt x="9301" y="5191"/>
                    <a:pt x="8967" y="5373"/>
                  </a:cubicBezTo>
                  <a:cubicBezTo>
                    <a:pt x="8724" y="5495"/>
                    <a:pt x="8511" y="5617"/>
                    <a:pt x="8238" y="5677"/>
                  </a:cubicBezTo>
                  <a:cubicBezTo>
                    <a:pt x="8198" y="5691"/>
                    <a:pt x="8125" y="5698"/>
                    <a:pt x="8037" y="5698"/>
                  </a:cubicBezTo>
                  <a:cubicBezTo>
                    <a:pt x="7724" y="5698"/>
                    <a:pt x="7211" y="5604"/>
                    <a:pt x="7235" y="5343"/>
                  </a:cubicBezTo>
                  <a:cubicBezTo>
                    <a:pt x="7751" y="4553"/>
                    <a:pt x="8572" y="3823"/>
                    <a:pt x="9271" y="3155"/>
                  </a:cubicBezTo>
                  <a:cubicBezTo>
                    <a:pt x="9605" y="2790"/>
                    <a:pt x="9940" y="2486"/>
                    <a:pt x="10335" y="2151"/>
                  </a:cubicBezTo>
                  <a:cubicBezTo>
                    <a:pt x="10517" y="2000"/>
                    <a:pt x="10730" y="1726"/>
                    <a:pt x="10943" y="1635"/>
                  </a:cubicBezTo>
                  <a:cubicBezTo>
                    <a:pt x="11017" y="1517"/>
                    <a:pt x="11090" y="1456"/>
                    <a:pt x="11157" y="1456"/>
                  </a:cubicBezTo>
                  <a:close/>
                  <a:moveTo>
                    <a:pt x="7500" y="1720"/>
                  </a:moveTo>
                  <a:cubicBezTo>
                    <a:pt x="7572" y="1720"/>
                    <a:pt x="7640" y="1788"/>
                    <a:pt x="7691" y="1939"/>
                  </a:cubicBezTo>
                  <a:cubicBezTo>
                    <a:pt x="7903" y="2030"/>
                    <a:pt x="7964" y="2182"/>
                    <a:pt x="7903" y="2395"/>
                  </a:cubicBezTo>
                  <a:cubicBezTo>
                    <a:pt x="7964" y="3307"/>
                    <a:pt x="7052" y="4279"/>
                    <a:pt x="6414" y="4857"/>
                  </a:cubicBezTo>
                  <a:cubicBezTo>
                    <a:pt x="6080" y="5130"/>
                    <a:pt x="5684" y="5373"/>
                    <a:pt x="5320" y="5617"/>
                  </a:cubicBezTo>
                  <a:cubicBezTo>
                    <a:pt x="5076" y="5738"/>
                    <a:pt x="4864" y="5829"/>
                    <a:pt x="4590" y="5921"/>
                  </a:cubicBezTo>
                  <a:cubicBezTo>
                    <a:pt x="4549" y="5927"/>
                    <a:pt x="4475" y="5933"/>
                    <a:pt x="4384" y="5933"/>
                  </a:cubicBezTo>
                  <a:cubicBezTo>
                    <a:pt x="4071" y="5933"/>
                    <a:pt x="3563" y="5869"/>
                    <a:pt x="3587" y="5586"/>
                  </a:cubicBezTo>
                  <a:cubicBezTo>
                    <a:pt x="4104" y="4766"/>
                    <a:pt x="4924" y="4066"/>
                    <a:pt x="5624" y="3367"/>
                  </a:cubicBezTo>
                  <a:cubicBezTo>
                    <a:pt x="5958" y="3033"/>
                    <a:pt x="6292" y="2729"/>
                    <a:pt x="6687" y="2395"/>
                  </a:cubicBezTo>
                  <a:cubicBezTo>
                    <a:pt x="6870" y="2243"/>
                    <a:pt x="7083" y="1969"/>
                    <a:pt x="7326" y="1848"/>
                  </a:cubicBezTo>
                  <a:cubicBezTo>
                    <a:pt x="7380" y="1766"/>
                    <a:pt x="7441" y="1720"/>
                    <a:pt x="7500" y="1720"/>
                  </a:cubicBezTo>
                  <a:close/>
                  <a:moveTo>
                    <a:pt x="16779" y="4766"/>
                  </a:moveTo>
                  <a:lnTo>
                    <a:pt x="16779" y="4766"/>
                  </a:lnTo>
                  <a:cubicBezTo>
                    <a:pt x="16384" y="5161"/>
                    <a:pt x="15989" y="5525"/>
                    <a:pt x="15593" y="5981"/>
                  </a:cubicBezTo>
                  <a:cubicBezTo>
                    <a:pt x="15593" y="5951"/>
                    <a:pt x="15654" y="5921"/>
                    <a:pt x="15654" y="5890"/>
                  </a:cubicBezTo>
                  <a:cubicBezTo>
                    <a:pt x="15715" y="5617"/>
                    <a:pt x="15745" y="5282"/>
                    <a:pt x="15745" y="4917"/>
                  </a:cubicBezTo>
                  <a:cubicBezTo>
                    <a:pt x="16110" y="4917"/>
                    <a:pt x="16444" y="4887"/>
                    <a:pt x="16779" y="4766"/>
                  </a:cubicBezTo>
                  <a:close/>
                  <a:moveTo>
                    <a:pt x="13526" y="4614"/>
                  </a:moveTo>
                  <a:lnTo>
                    <a:pt x="13526" y="4614"/>
                  </a:lnTo>
                  <a:cubicBezTo>
                    <a:pt x="12979" y="5069"/>
                    <a:pt x="12493" y="5617"/>
                    <a:pt x="12007" y="6073"/>
                  </a:cubicBezTo>
                  <a:lnTo>
                    <a:pt x="11916" y="6133"/>
                  </a:lnTo>
                  <a:cubicBezTo>
                    <a:pt x="11916" y="6103"/>
                    <a:pt x="11946" y="6073"/>
                    <a:pt x="11946" y="5981"/>
                  </a:cubicBezTo>
                  <a:cubicBezTo>
                    <a:pt x="12067" y="5647"/>
                    <a:pt x="12067" y="5221"/>
                    <a:pt x="12037" y="4887"/>
                  </a:cubicBezTo>
                  <a:lnTo>
                    <a:pt x="12037" y="4887"/>
                  </a:lnTo>
                  <a:cubicBezTo>
                    <a:pt x="12142" y="4906"/>
                    <a:pt x="12249" y="4914"/>
                    <a:pt x="12357" y="4914"/>
                  </a:cubicBezTo>
                  <a:cubicBezTo>
                    <a:pt x="12781" y="4914"/>
                    <a:pt x="13212" y="4783"/>
                    <a:pt x="13526" y="4614"/>
                  </a:cubicBezTo>
                  <a:close/>
                  <a:moveTo>
                    <a:pt x="8359" y="6255"/>
                  </a:moveTo>
                  <a:lnTo>
                    <a:pt x="8359" y="6255"/>
                  </a:lnTo>
                  <a:cubicBezTo>
                    <a:pt x="8086" y="6559"/>
                    <a:pt x="7812" y="6832"/>
                    <a:pt x="7539" y="7076"/>
                  </a:cubicBezTo>
                  <a:cubicBezTo>
                    <a:pt x="7599" y="6863"/>
                    <a:pt x="7599" y="6589"/>
                    <a:pt x="7539" y="6316"/>
                  </a:cubicBezTo>
                  <a:lnTo>
                    <a:pt x="7539" y="6316"/>
                  </a:lnTo>
                  <a:cubicBezTo>
                    <a:pt x="7619" y="6333"/>
                    <a:pt x="7699" y="6341"/>
                    <a:pt x="7779" y="6341"/>
                  </a:cubicBezTo>
                  <a:cubicBezTo>
                    <a:pt x="7972" y="6341"/>
                    <a:pt x="8166" y="6298"/>
                    <a:pt x="8359" y="6255"/>
                  </a:cubicBezTo>
                  <a:close/>
                  <a:moveTo>
                    <a:pt x="5350" y="6255"/>
                  </a:moveTo>
                  <a:lnTo>
                    <a:pt x="5350" y="6255"/>
                  </a:lnTo>
                  <a:cubicBezTo>
                    <a:pt x="4803" y="6711"/>
                    <a:pt x="4317" y="7258"/>
                    <a:pt x="3830" y="7744"/>
                  </a:cubicBezTo>
                  <a:lnTo>
                    <a:pt x="3739" y="7805"/>
                  </a:lnTo>
                  <a:cubicBezTo>
                    <a:pt x="3739" y="7775"/>
                    <a:pt x="3800" y="7744"/>
                    <a:pt x="3800" y="7653"/>
                  </a:cubicBezTo>
                  <a:cubicBezTo>
                    <a:pt x="3891" y="7319"/>
                    <a:pt x="3952" y="6893"/>
                    <a:pt x="3861" y="6528"/>
                  </a:cubicBezTo>
                  <a:lnTo>
                    <a:pt x="3861" y="6528"/>
                  </a:lnTo>
                  <a:cubicBezTo>
                    <a:pt x="3911" y="6532"/>
                    <a:pt x="3962" y="6533"/>
                    <a:pt x="4015" y="6533"/>
                  </a:cubicBezTo>
                  <a:cubicBezTo>
                    <a:pt x="4470" y="6533"/>
                    <a:pt x="4996" y="6418"/>
                    <a:pt x="5350" y="6255"/>
                  </a:cubicBezTo>
                  <a:close/>
                  <a:moveTo>
                    <a:pt x="14747" y="4496"/>
                  </a:moveTo>
                  <a:cubicBezTo>
                    <a:pt x="14822" y="4496"/>
                    <a:pt x="14892" y="4564"/>
                    <a:pt x="14955" y="4705"/>
                  </a:cubicBezTo>
                  <a:cubicBezTo>
                    <a:pt x="15137" y="4826"/>
                    <a:pt x="15229" y="4978"/>
                    <a:pt x="15137" y="5191"/>
                  </a:cubicBezTo>
                  <a:cubicBezTo>
                    <a:pt x="15229" y="6103"/>
                    <a:pt x="14317" y="7076"/>
                    <a:pt x="13678" y="7653"/>
                  </a:cubicBezTo>
                  <a:cubicBezTo>
                    <a:pt x="13314" y="7927"/>
                    <a:pt x="12949" y="8200"/>
                    <a:pt x="12554" y="8413"/>
                  </a:cubicBezTo>
                  <a:cubicBezTo>
                    <a:pt x="12341" y="8535"/>
                    <a:pt x="12098" y="8656"/>
                    <a:pt x="11855" y="8717"/>
                  </a:cubicBezTo>
                  <a:cubicBezTo>
                    <a:pt x="11795" y="8734"/>
                    <a:pt x="11687" y="8746"/>
                    <a:pt x="11563" y="8746"/>
                  </a:cubicBezTo>
                  <a:cubicBezTo>
                    <a:pt x="11247" y="8746"/>
                    <a:pt x="10830" y="8666"/>
                    <a:pt x="10852" y="8383"/>
                  </a:cubicBezTo>
                  <a:cubicBezTo>
                    <a:pt x="11338" y="7592"/>
                    <a:pt x="12189" y="6863"/>
                    <a:pt x="12858" y="6194"/>
                  </a:cubicBezTo>
                  <a:cubicBezTo>
                    <a:pt x="13223" y="5829"/>
                    <a:pt x="13557" y="5525"/>
                    <a:pt x="13922" y="5191"/>
                  </a:cubicBezTo>
                  <a:cubicBezTo>
                    <a:pt x="14104" y="5039"/>
                    <a:pt x="14347" y="4766"/>
                    <a:pt x="14530" y="4674"/>
                  </a:cubicBezTo>
                  <a:cubicBezTo>
                    <a:pt x="14603" y="4556"/>
                    <a:pt x="14677" y="4496"/>
                    <a:pt x="14747" y="4496"/>
                  </a:cubicBezTo>
                  <a:close/>
                  <a:moveTo>
                    <a:pt x="17113" y="7775"/>
                  </a:moveTo>
                  <a:cubicBezTo>
                    <a:pt x="16718" y="8109"/>
                    <a:pt x="16292" y="8504"/>
                    <a:pt x="15897" y="8869"/>
                  </a:cubicBezTo>
                  <a:cubicBezTo>
                    <a:pt x="15989" y="8565"/>
                    <a:pt x="15989" y="8231"/>
                    <a:pt x="15958" y="7927"/>
                  </a:cubicBezTo>
                  <a:lnTo>
                    <a:pt x="15958" y="7927"/>
                  </a:lnTo>
                  <a:cubicBezTo>
                    <a:pt x="16059" y="7952"/>
                    <a:pt x="16166" y="7963"/>
                    <a:pt x="16276" y="7963"/>
                  </a:cubicBezTo>
                  <a:cubicBezTo>
                    <a:pt x="16565" y="7963"/>
                    <a:pt x="16871" y="7885"/>
                    <a:pt x="17113" y="7775"/>
                  </a:cubicBezTo>
                  <a:close/>
                  <a:moveTo>
                    <a:pt x="11062" y="4669"/>
                  </a:moveTo>
                  <a:cubicBezTo>
                    <a:pt x="11140" y="4669"/>
                    <a:pt x="11224" y="4736"/>
                    <a:pt x="11308" y="4887"/>
                  </a:cubicBezTo>
                  <a:cubicBezTo>
                    <a:pt x="11551" y="5009"/>
                    <a:pt x="11581" y="5161"/>
                    <a:pt x="11490" y="5343"/>
                  </a:cubicBezTo>
                  <a:cubicBezTo>
                    <a:pt x="11581" y="6255"/>
                    <a:pt x="10669" y="7228"/>
                    <a:pt x="10031" y="7805"/>
                  </a:cubicBezTo>
                  <a:cubicBezTo>
                    <a:pt x="9666" y="8079"/>
                    <a:pt x="9301" y="8352"/>
                    <a:pt x="8906" y="8565"/>
                  </a:cubicBezTo>
                  <a:cubicBezTo>
                    <a:pt x="8694" y="8687"/>
                    <a:pt x="8450" y="8808"/>
                    <a:pt x="8207" y="8869"/>
                  </a:cubicBezTo>
                  <a:cubicBezTo>
                    <a:pt x="8160" y="8882"/>
                    <a:pt x="8084" y="8890"/>
                    <a:pt x="7994" y="8890"/>
                  </a:cubicBezTo>
                  <a:cubicBezTo>
                    <a:pt x="7675" y="8890"/>
                    <a:pt x="7180" y="8795"/>
                    <a:pt x="7204" y="8535"/>
                  </a:cubicBezTo>
                  <a:cubicBezTo>
                    <a:pt x="7691" y="7744"/>
                    <a:pt x="8542" y="7015"/>
                    <a:pt x="9210" y="6316"/>
                  </a:cubicBezTo>
                  <a:cubicBezTo>
                    <a:pt x="9575" y="5981"/>
                    <a:pt x="9909" y="5677"/>
                    <a:pt x="10274" y="5343"/>
                  </a:cubicBezTo>
                  <a:cubicBezTo>
                    <a:pt x="10365" y="5282"/>
                    <a:pt x="10487" y="5191"/>
                    <a:pt x="10548" y="5069"/>
                  </a:cubicBezTo>
                  <a:lnTo>
                    <a:pt x="10669" y="4978"/>
                  </a:lnTo>
                  <a:cubicBezTo>
                    <a:pt x="10730" y="4887"/>
                    <a:pt x="10821" y="4857"/>
                    <a:pt x="10882" y="4796"/>
                  </a:cubicBezTo>
                  <a:cubicBezTo>
                    <a:pt x="10937" y="4714"/>
                    <a:pt x="10997" y="4669"/>
                    <a:pt x="11062" y="4669"/>
                  </a:cubicBezTo>
                  <a:close/>
                  <a:moveTo>
                    <a:pt x="19940" y="8048"/>
                  </a:moveTo>
                  <a:lnTo>
                    <a:pt x="19940" y="8048"/>
                  </a:lnTo>
                  <a:cubicBezTo>
                    <a:pt x="19636" y="8352"/>
                    <a:pt x="19302" y="8656"/>
                    <a:pt x="18998" y="8990"/>
                  </a:cubicBezTo>
                  <a:cubicBezTo>
                    <a:pt x="19028" y="8717"/>
                    <a:pt x="19058" y="8413"/>
                    <a:pt x="19028" y="8170"/>
                  </a:cubicBezTo>
                  <a:cubicBezTo>
                    <a:pt x="19332" y="8170"/>
                    <a:pt x="19666" y="8109"/>
                    <a:pt x="19940" y="8048"/>
                  </a:cubicBezTo>
                  <a:close/>
                  <a:moveTo>
                    <a:pt x="6540" y="6076"/>
                  </a:moveTo>
                  <a:cubicBezTo>
                    <a:pt x="6615" y="6076"/>
                    <a:pt x="6686" y="6144"/>
                    <a:pt x="6748" y="6285"/>
                  </a:cubicBezTo>
                  <a:cubicBezTo>
                    <a:pt x="6991" y="6407"/>
                    <a:pt x="7022" y="6559"/>
                    <a:pt x="6931" y="6741"/>
                  </a:cubicBezTo>
                  <a:cubicBezTo>
                    <a:pt x="7022" y="7653"/>
                    <a:pt x="6110" y="8656"/>
                    <a:pt x="5472" y="9203"/>
                  </a:cubicBezTo>
                  <a:cubicBezTo>
                    <a:pt x="5107" y="9477"/>
                    <a:pt x="4742" y="9750"/>
                    <a:pt x="4347" y="9963"/>
                  </a:cubicBezTo>
                  <a:cubicBezTo>
                    <a:pt x="4134" y="10115"/>
                    <a:pt x="3891" y="10237"/>
                    <a:pt x="3648" y="10328"/>
                  </a:cubicBezTo>
                  <a:cubicBezTo>
                    <a:pt x="3600" y="10335"/>
                    <a:pt x="3522" y="10340"/>
                    <a:pt x="3430" y="10340"/>
                  </a:cubicBezTo>
                  <a:cubicBezTo>
                    <a:pt x="3110" y="10340"/>
                    <a:pt x="2621" y="10277"/>
                    <a:pt x="2645" y="9994"/>
                  </a:cubicBezTo>
                  <a:cubicBezTo>
                    <a:pt x="3131" y="9173"/>
                    <a:pt x="3982" y="8474"/>
                    <a:pt x="4651" y="7775"/>
                  </a:cubicBezTo>
                  <a:cubicBezTo>
                    <a:pt x="4985" y="7440"/>
                    <a:pt x="5350" y="7136"/>
                    <a:pt x="5715" y="6772"/>
                  </a:cubicBezTo>
                  <a:cubicBezTo>
                    <a:pt x="5928" y="6650"/>
                    <a:pt x="6140" y="6376"/>
                    <a:pt x="6323" y="6255"/>
                  </a:cubicBezTo>
                  <a:cubicBezTo>
                    <a:pt x="6396" y="6137"/>
                    <a:pt x="6470" y="6076"/>
                    <a:pt x="6540" y="6076"/>
                  </a:cubicBezTo>
                  <a:close/>
                  <a:moveTo>
                    <a:pt x="12402" y="9142"/>
                  </a:moveTo>
                  <a:lnTo>
                    <a:pt x="12219" y="9325"/>
                  </a:lnTo>
                  <a:cubicBezTo>
                    <a:pt x="11824" y="9720"/>
                    <a:pt x="11399" y="10146"/>
                    <a:pt x="11034" y="10601"/>
                  </a:cubicBezTo>
                  <a:cubicBezTo>
                    <a:pt x="11034" y="10541"/>
                    <a:pt x="11064" y="10510"/>
                    <a:pt x="11064" y="10480"/>
                  </a:cubicBezTo>
                  <a:cubicBezTo>
                    <a:pt x="11156" y="10085"/>
                    <a:pt x="11186" y="9690"/>
                    <a:pt x="11156" y="9325"/>
                  </a:cubicBezTo>
                  <a:lnTo>
                    <a:pt x="11156" y="9325"/>
                  </a:lnTo>
                  <a:cubicBezTo>
                    <a:pt x="11247" y="9338"/>
                    <a:pt x="11340" y="9344"/>
                    <a:pt x="11435" y="9344"/>
                  </a:cubicBezTo>
                  <a:cubicBezTo>
                    <a:pt x="11782" y="9344"/>
                    <a:pt x="12139" y="9262"/>
                    <a:pt x="12402" y="9142"/>
                  </a:cubicBezTo>
                  <a:close/>
                  <a:moveTo>
                    <a:pt x="8967" y="9234"/>
                  </a:moveTo>
                  <a:lnTo>
                    <a:pt x="8967" y="9234"/>
                  </a:lnTo>
                  <a:cubicBezTo>
                    <a:pt x="8420" y="9690"/>
                    <a:pt x="7934" y="10206"/>
                    <a:pt x="7447" y="10693"/>
                  </a:cubicBezTo>
                  <a:lnTo>
                    <a:pt x="7356" y="10784"/>
                  </a:lnTo>
                  <a:cubicBezTo>
                    <a:pt x="7356" y="10723"/>
                    <a:pt x="7387" y="10693"/>
                    <a:pt x="7387" y="10632"/>
                  </a:cubicBezTo>
                  <a:cubicBezTo>
                    <a:pt x="7478" y="10297"/>
                    <a:pt x="7508" y="9872"/>
                    <a:pt x="7478" y="9477"/>
                  </a:cubicBezTo>
                  <a:lnTo>
                    <a:pt x="7478" y="9477"/>
                  </a:lnTo>
                  <a:cubicBezTo>
                    <a:pt x="7564" y="9488"/>
                    <a:pt x="7654" y="9493"/>
                    <a:pt x="7746" y="9493"/>
                  </a:cubicBezTo>
                  <a:cubicBezTo>
                    <a:pt x="8173" y="9493"/>
                    <a:pt x="8642" y="9384"/>
                    <a:pt x="8967" y="9234"/>
                  </a:cubicBezTo>
                  <a:close/>
                  <a:moveTo>
                    <a:pt x="3739" y="10845"/>
                  </a:moveTo>
                  <a:lnTo>
                    <a:pt x="2949" y="11665"/>
                  </a:lnTo>
                  <a:cubicBezTo>
                    <a:pt x="2979" y="11453"/>
                    <a:pt x="2979" y="11209"/>
                    <a:pt x="2949" y="10936"/>
                  </a:cubicBezTo>
                  <a:lnTo>
                    <a:pt x="2949" y="10936"/>
                  </a:lnTo>
                  <a:cubicBezTo>
                    <a:pt x="3017" y="10943"/>
                    <a:pt x="3084" y="10947"/>
                    <a:pt x="3149" y="10947"/>
                  </a:cubicBezTo>
                  <a:cubicBezTo>
                    <a:pt x="3346" y="10947"/>
                    <a:pt x="3534" y="10913"/>
                    <a:pt x="3739" y="10845"/>
                  </a:cubicBezTo>
                  <a:close/>
                  <a:moveTo>
                    <a:pt x="14938" y="7713"/>
                  </a:moveTo>
                  <a:cubicBezTo>
                    <a:pt x="15015" y="7713"/>
                    <a:pt x="15089" y="7781"/>
                    <a:pt x="15137" y="7927"/>
                  </a:cubicBezTo>
                  <a:cubicBezTo>
                    <a:pt x="15381" y="8048"/>
                    <a:pt x="15411" y="8200"/>
                    <a:pt x="15350" y="8383"/>
                  </a:cubicBezTo>
                  <a:cubicBezTo>
                    <a:pt x="15411" y="9294"/>
                    <a:pt x="14499" y="10297"/>
                    <a:pt x="13861" y="10845"/>
                  </a:cubicBezTo>
                  <a:cubicBezTo>
                    <a:pt x="13526" y="11118"/>
                    <a:pt x="13131" y="11392"/>
                    <a:pt x="12767" y="11605"/>
                  </a:cubicBezTo>
                  <a:cubicBezTo>
                    <a:pt x="12523" y="11726"/>
                    <a:pt x="12311" y="11848"/>
                    <a:pt x="12037" y="11908"/>
                  </a:cubicBezTo>
                  <a:cubicBezTo>
                    <a:pt x="11997" y="11922"/>
                    <a:pt x="11925" y="11929"/>
                    <a:pt x="11836" y="11929"/>
                  </a:cubicBezTo>
                  <a:cubicBezTo>
                    <a:pt x="11523" y="11929"/>
                    <a:pt x="11010" y="11835"/>
                    <a:pt x="11034" y="11574"/>
                  </a:cubicBezTo>
                  <a:cubicBezTo>
                    <a:pt x="11551" y="10784"/>
                    <a:pt x="12371" y="10054"/>
                    <a:pt x="13071" y="9386"/>
                  </a:cubicBezTo>
                  <a:cubicBezTo>
                    <a:pt x="13405" y="9021"/>
                    <a:pt x="13739" y="8717"/>
                    <a:pt x="14104" y="8383"/>
                  </a:cubicBezTo>
                  <a:cubicBezTo>
                    <a:pt x="14317" y="8231"/>
                    <a:pt x="14530" y="7957"/>
                    <a:pt x="14742" y="7866"/>
                  </a:cubicBezTo>
                  <a:cubicBezTo>
                    <a:pt x="14799" y="7766"/>
                    <a:pt x="14870" y="7713"/>
                    <a:pt x="14938" y="7713"/>
                  </a:cubicBezTo>
                  <a:close/>
                  <a:moveTo>
                    <a:pt x="17973" y="7869"/>
                  </a:moveTo>
                  <a:cubicBezTo>
                    <a:pt x="18044" y="7869"/>
                    <a:pt x="18114" y="7938"/>
                    <a:pt x="18177" y="8079"/>
                  </a:cubicBezTo>
                  <a:cubicBezTo>
                    <a:pt x="18420" y="8200"/>
                    <a:pt x="18451" y="8352"/>
                    <a:pt x="18390" y="8535"/>
                  </a:cubicBezTo>
                  <a:cubicBezTo>
                    <a:pt x="18451" y="9446"/>
                    <a:pt x="17539" y="10449"/>
                    <a:pt x="16900" y="10997"/>
                  </a:cubicBezTo>
                  <a:cubicBezTo>
                    <a:pt x="16566" y="11270"/>
                    <a:pt x="16171" y="11544"/>
                    <a:pt x="15806" y="11756"/>
                  </a:cubicBezTo>
                  <a:cubicBezTo>
                    <a:pt x="15563" y="11878"/>
                    <a:pt x="15350" y="12000"/>
                    <a:pt x="15077" y="12060"/>
                  </a:cubicBezTo>
                  <a:cubicBezTo>
                    <a:pt x="15037" y="12074"/>
                    <a:pt x="14964" y="12081"/>
                    <a:pt x="14876" y="12081"/>
                  </a:cubicBezTo>
                  <a:cubicBezTo>
                    <a:pt x="14563" y="12081"/>
                    <a:pt x="14050" y="11987"/>
                    <a:pt x="14074" y="11726"/>
                  </a:cubicBezTo>
                  <a:cubicBezTo>
                    <a:pt x="14621" y="10936"/>
                    <a:pt x="15411" y="10206"/>
                    <a:pt x="16110" y="9568"/>
                  </a:cubicBezTo>
                  <a:cubicBezTo>
                    <a:pt x="16444" y="9234"/>
                    <a:pt x="16779" y="8930"/>
                    <a:pt x="17144" y="8565"/>
                  </a:cubicBezTo>
                  <a:cubicBezTo>
                    <a:pt x="17356" y="8413"/>
                    <a:pt x="17569" y="8139"/>
                    <a:pt x="17782" y="8048"/>
                  </a:cubicBezTo>
                  <a:cubicBezTo>
                    <a:pt x="17841" y="7930"/>
                    <a:pt x="17907" y="7869"/>
                    <a:pt x="17973" y="7869"/>
                  </a:cubicBezTo>
                  <a:close/>
                  <a:moveTo>
                    <a:pt x="20578" y="10905"/>
                  </a:moveTo>
                  <a:cubicBezTo>
                    <a:pt x="20092" y="11361"/>
                    <a:pt x="19606" y="11878"/>
                    <a:pt x="19089" y="12334"/>
                  </a:cubicBezTo>
                  <a:lnTo>
                    <a:pt x="19028" y="12395"/>
                  </a:lnTo>
                  <a:cubicBezTo>
                    <a:pt x="19028" y="12364"/>
                    <a:pt x="19058" y="12334"/>
                    <a:pt x="19058" y="12273"/>
                  </a:cubicBezTo>
                  <a:cubicBezTo>
                    <a:pt x="19180" y="11908"/>
                    <a:pt x="19180" y="11513"/>
                    <a:pt x="19150" y="11149"/>
                  </a:cubicBezTo>
                  <a:lnTo>
                    <a:pt x="19150" y="11149"/>
                  </a:lnTo>
                  <a:cubicBezTo>
                    <a:pt x="19236" y="11159"/>
                    <a:pt x="19324" y="11164"/>
                    <a:pt x="19413" y="11164"/>
                  </a:cubicBezTo>
                  <a:cubicBezTo>
                    <a:pt x="19825" y="11164"/>
                    <a:pt x="20253" y="11055"/>
                    <a:pt x="20578" y="10905"/>
                  </a:cubicBezTo>
                  <a:close/>
                  <a:moveTo>
                    <a:pt x="10150" y="9020"/>
                  </a:moveTo>
                  <a:cubicBezTo>
                    <a:pt x="10228" y="9020"/>
                    <a:pt x="10301" y="9088"/>
                    <a:pt x="10365" y="9234"/>
                  </a:cubicBezTo>
                  <a:cubicBezTo>
                    <a:pt x="10578" y="9325"/>
                    <a:pt x="10639" y="9477"/>
                    <a:pt x="10548" y="9690"/>
                  </a:cubicBezTo>
                  <a:cubicBezTo>
                    <a:pt x="10639" y="10601"/>
                    <a:pt x="9727" y="11574"/>
                    <a:pt x="9058" y="12152"/>
                  </a:cubicBezTo>
                  <a:cubicBezTo>
                    <a:pt x="8724" y="12486"/>
                    <a:pt x="8359" y="12760"/>
                    <a:pt x="7964" y="12942"/>
                  </a:cubicBezTo>
                  <a:cubicBezTo>
                    <a:pt x="7751" y="13063"/>
                    <a:pt x="7508" y="13185"/>
                    <a:pt x="7235" y="13246"/>
                  </a:cubicBezTo>
                  <a:cubicBezTo>
                    <a:pt x="7201" y="13251"/>
                    <a:pt x="7146" y="13255"/>
                    <a:pt x="7079" y="13255"/>
                  </a:cubicBezTo>
                  <a:cubicBezTo>
                    <a:pt x="6780" y="13255"/>
                    <a:pt x="6237" y="13185"/>
                    <a:pt x="6262" y="12912"/>
                  </a:cubicBezTo>
                  <a:cubicBezTo>
                    <a:pt x="6748" y="12121"/>
                    <a:pt x="7599" y="11392"/>
                    <a:pt x="8268" y="10693"/>
                  </a:cubicBezTo>
                  <a:cubicBezTo>
                    <a:pt x="8602" y="10358"/>
                    <a:pt x="8967" y="10054"/>
                    <a:pt x="9332" y="9720"/>
                  </a:cubicBezTo>
                  <a:cubicBezTo>
                    <a:pt x="9514" y="9568"/>
                    <a:pt x="9757" y="9294"/>
                    <a:pt x="9940" y="9173"/>
                  </a:cubicBezTo>
                  <a:cubicBezTo>
                    <a:pt x="10011" y="9073"/>
                    <a:pt x="10082" y="9020"/>
                    <a:pt x="10150" y="9020"/>
                  </a:cubicBezTo>
                  <a:close/>
                  <a:moveTo>
                    <a:pt x="6480" y="9237"/>
                  </a:moveTo>
                  <a:cubicBezTo>
                    <a:pt x="6554" y="9237"/>
                    <a:pt x="6625" y="9306"/>
                    <a:pt x="6687" y="9446"/>
                  </a:cubicBezTo>
                  <a:cubicBezTo>
                    <a:pt x="6900" y="9568"/>
                    <a:pt x="6931" y="9720"/>
                    <a:pt x="6870" y="9902"/>
                  </a:cubicBezTo>
                  <a:cubicBezTo>
                    <a:pt x="6931" y="10814"/>
                    <a:pt x="6019" y="11817"/>
                    <a:pt x="5380" y="12364"/>
                  </a:cubicBezTo>
                  <a:cubicBezTo>
                    <a:pt x="5076" y="12668"/>
                    <a:pt x="4712" y="12942"/>
                    <a:pt x="4286" y="13155"/>
                  </a:cubicBezTo>
                  <a:cubicBezTo>
                    <a:pt x="4043" y="13276"/>
                    <a:pt x="3830" y="13398"/>
                    <a:pt x="3557" y="13489"/>
                  </a:cubicBezTo>
                  <a:cubicBezTo>
                    <a:pt x="3517" y="13496"/>
                    <a:pt x="3446" y="13501"/>
                    <a:pt x="3359" y="13501"/>
                  </a:cubicBezTo>
                  <a:cubicBezTo>
                    <a:pt x="3048" y="13501"/>
                    <a:pt x="2536" y="13434"/>
                    <a:pt x="2584" y="13124"/>
                  </a:cubicBezTo>
                  <a:cubicBezTo>
                    <a:pt x="3070" y="12334"/>
                    <a:pt x="3891" y="11605"/>
                    <a:pt x="4590" y="10936"/>
                  </a:cubicBezTo>
                  <a:cubicBezTo>
                    <a:pt x="4924" y="10601"/>
                    <a:pt x="5259" y="10297"/>
                    <a:pt x="5654" y="9933"/>
                  </a:cubicBezTo>
                  <a:cubicBezTo>
                    <a:pt x="5836" y="9781"/>
                    <a:pt x="6080" y="9507"/>
                    <a:pt x="6262" y="9416"/>
                  </a:cubicBezTo>
                  <a:cubicBezTo>
                    <a:pt x="6336" y="9298"/>
                    <a:pt x="6409" y="9237"/>
                    <a:pt x="6480" y="9237"/>
                  </a:cubicBezTo>
                  <a:close/>
                  <a:moveTo>
                    <a:pt x="12554" y="12364"/>
                  </a:moveTo>
                  <a:lnTo>
                    <a:pt x="12554" y="12364"/>
                  </a:lnTo>
                  <a:cubicBezTo>
                    <a:pt x="12098" y="12729"/>
                    <a:pt x="11733" y="13094"/>
                    <a:pt x="11308" y="13519"/>
                  </a:cubicBezTo>
                  <a:cubicBezTo>
                    <a:pt x="11338" y="13155"/>
                    <a:pt x="11399" y="12820"/>
                    <a:pt x="11338" y="12516"/>
                  </a:cubicBezTo>
                  <a:lnTo>
                    <a:pt x="11338" y="12516"/>
                  </a:lnTo>
                  <a:cubicBezTo>
                    <a:pt x="11425" y="12530"/>
                    <a:pt x="11514" y="12536"/>
                    <a:pt x="11605" y="12536"/>
                  </a:cubicBezTo>
                  <a:cubicBezTo>
                    <a:pt x="11929" y="12536"/>
                    <a:pt x="12269" y="12459"/>
                    <a:pt x="12554" y="12364"/>
                  </a:cubicBezTo>
                  <a:close/>
                  <a:moveTo>
                    <a:pt x="15350" y="12638"/>
                  </a:moveTo>
                  <a:cubicBezTo>
                    <a:pt x="15046" y="12942"/>
                    <a:pt x="14682" y="13246"/>
                    <a:pt x="14378" y="13580"/>
                  </a:cubicBezTo>
                  <a:cubicBezTo>
                    <a:pt x="14438" y="13337"/>
                    <a:pt x="14469" y="12972"/>
                    <a:pt x="14438" y="12729"/>
                  </a:cubicBezTo>
                  <a:lnTo>
                    <a:pt x="14438" y="12729"/>
                  </a:lnTo>
                  <a:cubicBezTo>
                    <a:pt x="14514" y="12737"/>
                    <a:pt x="14590" y="12741"/>
                    <a:pt x="14666" y="12741"/>
                  </a:cubicBezTo>
                  <a:cubicBezTo>
                    <a:pt x="14894" y="12741"/>
                    <a:pt x="15122" y="12706"/>
                    <a:pt x="15350" y="12638"/>
                  </a:cubicBezTo>
                  <a:close/>
                  <a:moveTo>
                    <a:pt x="18175" y="10905"/>
                  </a:moveTo>
                  <a:cubicBezTo>
                    <a:pt x="18252" y="10905"/>
                    <a:pt x="18325" y="10973"/>
                    <a:pt x="18390" y="11118"/>
                  </a:cubicBezTo>
                  <a:cubicBezTo>
                    <a:pt x="18603" y="11240"/>
                    <a:pt x="18633" y="11392"/>
                    <a:pt x="18572" y="11574"/>
                  </a:cubicBezTo>
                  <a:cubicBezTo>
                    <a:pt x="18633" y="12486"/>
                    <a:pt x="17721" y="13489"/>
                    <a:pt x="17083" y="14036"/>
                  </a:cubicBezTo>
                  <a:cubicBezTo>
                    <a:pt x="16748" y="14310"/>
                    <a:pt x="16353" y="14583"/>
                    <a:pt x="15989" y="14796"/>
                  </a:cubicBezTo>
                  <a:cubicBezTo>
                    <a:pt x="15745" y="14918"/>
                    <a:pt x="15533" y="15039"/>
                    <a:pt x="15259" y="15100"/>
                  </a:cubicBezTo>
                  <a:cubicBezTo>
                    <a:pt x="15219" y="15113"/>
                    <a:pt x="15147" y="15121"/>
                    <a:pt x="15059" y="15121"/>
                  </a:cubicBezTo>
                  <a:cubicBezTo>
                    <a:pt x="14747" y="15121"/>
                    <a:pt x="14239" y="15027"/>
                    <a:pt x="14286" y="14766"/>
                  </a:cubicBezTo>
                  <a:cubicBezTo>
                    <a:pt x="14773" y="13975"/>
                    <a:pt x="15593" y="13246"/>
                    <a:pt x="16292" y="12577"/>
                  </a:cubicBezTo>
                  <a:cubicBezTo>
                    <a:pt x="16627" y="12212"/>
                    <a:pt x="16961" y="11908"/>
                    <a:pt x="17356" y="11574"/>
                  </a:cubicBezTo>
                  <a:cubicBezTo>
                    <a:pt x="17539" y="11422"/>
                    <a:pt x="17782" y="11149"/>
                    <a:pt x="17964" y="11057"/>
                  </a:cubicBezTo>
                  <a:cubicBezTo>
                    <a:pt x="18035" y="10958"/>
                    <a:pt x="18107" y="10905"/>
                    <a:pt x="18175" y="10905"/>
                  </a:cubicBezTo>
                  <a:close/>
                  <a:moveTo>
                    <a:pt x="7842" y="13702"/>
                  </a:moveTo>
                  <a:lnTo>
                    <a:pt x="7630" y="13945"/>
                  </a:lnTo>
                  <a:cubicBezTo>
                    <a:pt x="7235" y="14310"/>
                    <a:pt x="6779" y="14735"/>
                    <a:pt x="6444" y="15191"/>
                  </a:cubicBezTo>
                  <a:cubicBezTo>
                    <a:pt x="6444" y="15161"/>
                    <a:pt x="6475" y="15100"/>
                    <a:pt x="6475" y="15070"/>
                  </a:cubicBezTo>
                  <a:cubicBezTo>
                    <a:pt x="6566" y="14674"/>
                    <a:pt x="6596" y="14279"/>
                    <a:pt x="6566" y="13884"/>
                  </a:cubicBezTo>
                  <a:lnTo>
                    <a:pt x="6566" y="13884"/>
                  </a:lnTo>
                  <a:cubicBezTo>
                    <a:pt x="6657" y="13897"/>
                    <a:pt x="6751" y="13903"/>
                    <a:pt x="6845" y="13903"/>
                  </a:cubicBezTo>
                  <a:cubicBezTo>
                    <a:pt x="7194" y="13903"/>
                    <a:pt x="7556" y="13821"/>
                    <a:pt x="7842" y="13702"/>
                  </a:cubicBezTo>
                  <a:close/>
                  <a:moveTo>
                    <a:pt x="4317" y="13854"/>
                  </a:moveTo>
                  <a:cubicBezTo>
                    <a:pt x="3800" y="14310"/>
                    <a:pt x="3283" y="14857"/>
                    <a:pt x="2797" y="15313"/>
                  </a:cubicBezTo>
                  <a:lnTo>
                    <a:pt x="2736" y="15374"/>
                  </a:lnTo>
                  <a:cubicBezTo>
                    <a:pt x="2736" y="15343"/>
                    <a:pt x="2766" y="15313"/>
                    <a:pt x="2766" y="15252"/>
                  </a:cubicBezTo>
                  <a:cubicBezTo>
                    <a:pt x="2888" y="14918"/>
                    <a:pt x="2918" y="14492"/>
                    <a:pt x="2827" y="14127"/>
                  </a:cubicBezTo>
                  <a:lnTo>
                    <a:pt x="2827" y="14127"/>
                  </a:lnTo>
                  <a:cubicBezTo>
                    <a:pt x="2881" y="14130"/>
                    <a:pt x="2935" y="14132"/>
                    <a:pt x="2990" y="14132"/>
                  </a:cubicBezTo>
                  <a:cubicBezTo>
                    <a:pt x="3467" y="14132"/>
                    <a:pt x="3989" y="14017"/>
                    <a:pt x="4317" y="13854"/>
                  </a:cubicBezTo>
                  <a:close/>
                  <a:moveTo>
                    <a:pt x="19028" y="15495"/>
                  </a:moveTo>
                  <a:lnTo>
                    <a:pt x="18724" y="15799"/>
                  </a:lnTo>
                  <a:lnTo>
                    <a:pt x="18268" y="16255"/>
                  </a:lnTo>
                  <a:cubicBezTo>
                    <a:pt x="18299" y="16012"/>
                    <a:pt x="18299" y="15769"/>
                    <a:pt x="18268" y="15526"/>
                  </a:cubicBezTo>
                  <a:lnTo>
                    <a:pt x="18268" y="15526"/>
                  </a:lnTo>
                  <a:cubicBezTo>
                    <a:pt x="18331" y="15534"/>
                    <a:pt x="18398" y="15538"/>
                    <a:pt x="18469" y="15538"/>
                  </a:cubicBezTo>
                  <a:cubicBezTo>
                    <a:pt x="18641" y="15538"/>
                    <a:pt x="18835" y="15517"/>
                    <a:pt x="19028" y="15495"/>
                  </a:cubicBezTo>
                  <a:close/>
                  <a:moveTo>
                    <a:pt x="10340" y="12277"/>
                  </a:moveTo>
                  <a:cubicBezTo>
                    <a:pt x="10414" y="12277"/>
                    <a:pt x="10485" y="12345"/>
                    <a:pt x="10548" y="12486"/>
                  </a:cubicBezTo>
                  <a:cubicBezTo>
                    <a:pt x="10791" y="12608"/>
                    <a:pt x="10821" y="12760"/>
                    <a:pt x="10730" y="12942"/>
                  </a:cubicBezTo>
                  <a:cubicBezTo>
                    <a:pt x="10821" y="13854"/>
                    <a:pt x="9909" y="14857"/>
                    <a:pt x="9271" y="15404"/>
                  </a:cubicBezTo>
                  <a:cubicBezTo>
                    <a:pt x="8906" y="15769"/>
                    <a:pt x="8542" y="15981"/>
                    <a:pt x="8146" y="16194"/>
                  </a:cubicBezTo>
                  <a:cubicBezTo>
                    <a:pt x="7934" y="16316"/>
                    <a:pt x="7691" y="16437"/>
                    <a:pt x="7447" y="16529"/>
                  </a:cubicBezTo>
                  <a:cubicBezTo>
                    <a:pt x="7409" y="16534"/>
                    <a:pt x="7352" y="16538"/>
                    <a:pt x="7284" y="16538"/>
                  </a:cubicBezTo>
                  <a:cubicBezTo>
                    <a:pt x="6969" y="16538"/>
                    <a:pt x="6419" y="16464"/>
                    <a:pt x="6444" y="16164"/>
                  </a:cubicBezTo>
                  <a:cubicBezTo>
                    <a:pt x="6931" y="15374"/>
                    <a:pt x="7782" y="14644"/>
                    <a:pt x="8450" y="13975"/>
                  </a:cubicBezTo>
                  <a:cubicBezTo>
                    <a:pt x="8815" y="13641"/>
                    <a:pt x="9149" y="13337"/>
                    <a:pt x="9514" y="12972"/>
                  </a:cubicBezTo>
                  <a:cubicBezTo>
                    <a:pt x="9727" y="12820"/>
                    <a:pt x="9940" y="12547"/>
                    <a:pt x="10122" y="12456"/>
                  </a:cubicBezTo>
                  <a:cubicBezTo>
                    <a:pt x="10196" y="12338"/>
                    <a:pt x="10270" y="12277"/>
                    <a:pt x="10340" y="12277"/>
                  </a:cubicBezTo>
                  <a:close/>
                  <a:moveTo>
                    <a:pt x="13414" y="12429"/>
                  </a:moveTo>
                  <a:cubicBezTo>
                    <a:pt x="13484" y="12429"/>
                    <a:pt x="13555" y="12497"/>
                    <a:pt x="13618" y="12638"/>
                  </a:cubicBezTo>
                  <a:cubicBezTo>
                    <a:pt x="13861" y="12760"/>
                    <a:pt x="13891" y="12912"/>
                    <a:pt x="13830" y="13094"/>
                  </a:cubicBezTo>
                  <a:cubicBezTo>
                    <a:pt x="13891" y="14006"/>
                    <a:pt x="12979" y="15009"/>
                    <a:pt x="12341" y="15556"/>
                  </a:cubicBezTo>
                  <a:cubicBezTo>
                    <a:pt x="12007" y="15829"/>
                    <a:pt x="11612" y="16103"/>
                    <a:pt x="11247" y="16316"/>
                  </a:cubicBezTo>
                  <a:cubicBezTo>
                    <a:pt x="11004" y="16468"/>
                    <a:pt x="10791" y="16589"/>
                    <a:pt x="10517" y="16681"/>
                  </a:cubicBezTo>
                  <a:cubicBezTo>
                    <a:pt x="10485" y="16686"/>
                    <a:pt x="10431" y="16689"/>
                    <a:pt x="10365" y="16689"/>
                  </a:cubicBezTo>
                  <a:cubicBezTo>
                    <a:pt x="10059" y="16689"/>
                    <a:pt x="9489" y="16616"/>
                    <a:pt x="9514" y="16316"/>
                  </a:cubicBezTo>
                  <a:cubicBezTo>
                    <a:pt x="10031" y="15526"/>
                    <a:pt x="10852" y="14796"/>
                    <a:pt x="11551" y="14127"/>
                  </a:cubicBezTo>
                  <a:cubicBezTo>
                    <a:pt x="11885" y="13793"/>
                    <a:pt x="12219" y="13489"/>
                    <a:pt x="12584" y="13124"/>
                  </a:cubicBezTo>
                  <a:cubicBezTo>
                    <a:pt x="12797" y="12972"/>
                    <a:pt x="13010" y="12729"/>
                    <a:pt x="13223" y="12608"/>
                  </a:cubicBezTo>
                  <a:cubicBezTo>
                    <a:pt x="13282" y="12490"/>
                    <a:pt x="13348" y="12429"/>
                    <a:pt x="13414" y="12429"/>
                  </a:cubicBezTo>
                  <a:close/>
                  <a:moveTo>
                    <a:pt x="16049" y="15465"/>
                  </a:moveTo>
                  <a:lnTo>
                    <a:pt x="16049" y="15465"/>
                  </a:lnTo>
                  <a:cubicBezTo>
                    <a:pt x="15533" y="15921"/>
                    <a:pt x="15016" y="16437"/>
                    <a:pt x="14530" y="16924"/>
                  </a:cubicBezTo>
                  <a:lnTo>
                    <a:pt x="14469" y="17015"/>
                  </a:lnTo>
                  <a:cubicBezTo>
                    <a:pt x="14469" y="16954"/>
                    <a:pt x="14499" y="16924"/>
                    <a:pt x="14499" y="16863"/>
                  </a:cubicBezTo>
                  <a:cubicBezTo>
                    <a:pt x="14590" y="16529"/>
                    <a:pt x="14621" y="16103"/>
                    <a:pt x="14590" y="15708"/>
                  </a:cubicBezTo>
                  <a:lnTo>
                    <a:pt x="14590" y="15708"/>
                  </a:lnTo>
                  <a:cubicBezTo>
                    <a:pt x="14676" y="15719"/>
                    <a:pt x="14766" y="15724"/>
                    <a:pt x="14858" y="15724"/>
                  </a:cubicBezTo>
                  <a:cubicBezTo>
                    <a:pt x="15284" y="15724"/>
                    <a:pt x="15749" y="15615"/>
                    <a:pt x="16049" y="15465"/>
                  </a:cubicBezTo>
                  <a:close/>
                  <a:moveTo>
                    <a:pt x="7934" y="17015"/>
                  </a:moveTo>
                  <a:lnTo>
                    <a:pt x="7934" y="17015"/>
                  </a:lnTo>
                  <a:cubicBezTo>
                    <a:pt x="7508" y="17319"/>
                    <a:pt x="7083" y="17684"/>
                    <a:pt x="6687" y="18109"/>
                  </a:cubicBezTo>
                  <a:cubicBezTo>
                    <a:pt x="6748" y="17805"/>
                    <a:pt x="6748" y="17471"/>
                    <a:pt x="6718" y="17167"/>
                  </a:cubicBezTo>
                  <a:lnTo>
                    <a:pt x="6718" y="17167"/>
                  </a:lnTo>
                  <a:cubicBezTo>
                    <a:pt x="6767" y="17171"/>
                    <a:pt x="6817" y="17173"/>
                    <a:pt x="6869" y="17173"/>
                  </a:cubicBezTo>
                  <a:cubicBezTo>
                    <a:pt x="7204" y="17173"/>
                    <a:pt x="7591" y="17094"/>
                    <a:pt x="7934" y="17015"/>
                  </a:cubicBezTo>
                  <a:close/>
                  <a:moveTo>
                    <a:pt x="10730" y="17228"/>
                  </a:moveTo>
                  <a:lnTo>
                    <a:pt x="10730" y="17228"/>
                  </a:lnTo>
                  <a:cubicBezTo>
                    <a:pt x="10426" y="17532"/>
                    <a:pt x="10092" y="17896"/>
                    <a:pt x="9788" y="18231"/>
                  </a:cubicBezTo>
                  <a:cubicBezTo>
                    <a:pt x="9879" y="17927"/>
                    <a:pt x="9879" y="17592"/>
                    <a:pt x="9818" y="17319"/>
                  </a:cubicBezTo>
                  <a:lnTo>
                    <a:pt x="9818" y="17319"/>
                  </a:lnTo>
                  <a:cubicBezTo>
                    <a:pt x="9894" y="17326"/>
                    <a:pt x="9974" y="17330"/>
                    <a:pt x="10055" y="17330"/>
                  </a:cubicBezTo>
                  <a:cubicBezTo>
                    <a:pt x="10297" y="17330"/>
                    <a:pt x="10548" y="17296"/>
                    <a:pt x="10730" y="17228"/>
                  </a:cubicBezTo>
                  <a:close/>
                  <a:moveTo>
                    <a:pt x="17267" y="15286"/>
                  </a:moveTo>
                  <a:cubicBezTo>
                    <a:pt x="17338" y="15286"/>
                    <a:pt x="17401" y="15354"/>
                    <a:pt x="17448" y="15495"/>
                  </a:cubicBezTo>
                  <a:cubicBezTo>
                    <a:pt x="17691" y="15617"/>
                    <a:pt x="17721" y="15769"/>
                    <a:pt x="17660" y="15951"/>
                  </a:cubicBezTo>
                  <a:cubicBezTo>
                    <a:pt x="17721" y="16863"/>
                    <a:pt x="16809" y="17836"/>
                    <a:pt x="16171" y="18413"/>
                  </a:cubicBezTo>
                  <a:cubicBezTo>
                    <a:pt x="15837" y="18687"/>
                    <a:pt x="15441" y="18960"/>
                    <a:pt x="15077" y="19173"/>
                  </a:cubicBezTo>
                  <a:cubicBezTo>
                    <a:pt x="14833" y="19325"/>
                    <a:pt x="14621" y="19447"/>
                    <a:pt x="14347" y="19507"/>
                  </a:cubicBezTo>
                  <a:cubicBezTo>
                    <a:pt x="14307" y="19521"/>
                    <a:pt x="14235" y="19528"/>
                    <a:pt x="14146" y="19528"/>
                  </a:cubicBezTo>
                  <a:cubicBezTo>
                    <a:pt x="13833" y="19528"/>
                    <a:pt x="13320" y="19434"/>
                    <a:pt x="13344" y="19173"/>
                  </a:cubicBezTo>
                  <a:cubicBezTo>
                    <a:pt x="13861" y="18383"/>
                    <a:pt x="14682" y="17653"/>
                    <a:pt x="15381" y="16985"/>
                  </a:cubicBezTo>
                  <a:cubicBezTo>
                    <a:pt x="15715" y="16620"/>
                    <a:pt x="16049" y="16316"/>
                    <a:pt x="16444" y="15981"/>
                  </a:cubicBezTo>
                  <a:cubicBezTo>
                    <a:pt x="16627" y="15829"/>
                    <a:pt x="16840" y="15556"/>
                    <a:pt x="17052" y="15465"/>
                  </a:cubicBezTo>
                  <a:cubicBezTo>
                    <a:pt x="17126" y="15347"/>
                    <a:pt x="17200" y="15286"/>
                    <a:pt x="17267" y="15286"/>
                  </a:cubicBezTo>
                  <a:close/>
                  <a:moveTo>
                    <a:pt x="13589" y="15468"/>
                  </a:moveTo>
                  <a:cubicBezTo>
                    <a:pt x="13660" y="15468"/>
                    <a:pt x="13723" y="15537"/>
                    <a:pt x="13770" y="15678"/>
                  </a:cubicBezTo>
                  <a:cubicBezTo>
                    <a:pt x="14013" y="15799"/>
                    <a:pt x="14043" y="15951"/>
                    <a:pt x="13982" y="16133"/>
                  </a:cubicBezTo>
                  <a:cubicBezTo>
                    <a:pt x="14043" y="17045"/>
                    <a:pt x="13131" y="18048"/>
                    <a:pt x="12493" y="18595"/>
                  </a:cubicBezTo>
                  <a:cubicBezTo>
                    <a:pt x="12159" y="18960"/>
                    <a:pt x="11764" y="19203"/>
                    <a:pt x="11399" y="19416"/>
                  </a:cubicBezTo>
                  <a:cubicBezTo>
                    <a:pt x="11156" y="19507"/>
                    <a:pt x="10943" y="19629"/>
                    <a:pt x="10669" y="19720"/>
                  </a:cubicBezTo>
                  <a:cubicBezTo>
                    <a:pt x="10637" y="19726"/>
                    <a:pt x="10583" y="19729"/>
                    <a:pt x="10517" y="19729"/>
                  </a:cubicBezTo>
                  <a:cubicBezTo>
                    <a:pt x="10211" y="19729"/>
                    <a:pt x="9641" y="19655"/>
                    <a:pt x="9666" y="19355"/>
                  </a:cubicBezTo>
                  <a:cubicBezTo>
                    <a:pt x="10183" y="18565"/>
                    <a:pt x="11004" y="17836"/>
                    <a:pt x="11703" y="17167"/>
                  </a:cubicBezTo>
                  <a:cubicBezTo>
                    <a:pt x="12037" y="16833"/>
                    <a:pt x="12371" y="16529"/>
                    <a:pt x="12767" y="16164"/>
                  </a:cubicBezTo>
                  <a:cubicBezTo>
                    <a:pt x="12949" y="16012"/>
                    <a:pt x="13162" y="15769"/>
                    <a:pt x="13374" y="15647"/>
                  </a:cubicBezTo>
                  <a:cubicBezTo>
                    <a:pt x="13448" y="15529"/>
                    <a:pt x="13522" y="15468"/>
                    <a:pt x="13589" y="15468"/>
                  </a:cubicBezTo>
                  <a:close/>
                  <a:moveTo>
                    <a:pt x="14378" y="20115"/>
                  </a:moveTo>
                  <a:lnTo>
                    <a:pt x="14074" y="20419"/>
                  </a:lnTo>
                  <a:lnTo>
                    <a:pt x="13618" y="20875"/>
                  </a:lnTo>
                  <a:cubicBezTo>
                    <a:pt x="13678" y="20662"/>
                    <a:pt x="13678" y="20389"/>
                    <a:pt x="13618" y="20176"/>
                  </a:cubicBezTo>
                  <a:lnTo>
                    <a:pt x="13618" y="20176"/>
                  </a:lnTo>
                  <a:cubicBezTo>
                    <a:pt x="13691" y="20184"/>
                    <a:pt x="13764" y="20188"/>
                    <a:pt x="13836" y="20188"/>
                  </a:cubicBezTo>
                  <a:cubicBezTo>
                    <a:pt x="14033" y="20188"/>
                    <a:pt x="14222" y="20160"/>
                    <a:pt x="14378" y="20115"/>
                  </a:cubicBezTo>
                  <a:close/>
                  <a:moveTo>
                    <a:pt x="11429" y="20054"/>
                  </a:moveTo>
                  <a:lnTo>
                    <a:pt x="11429" y="20054"/>
                  </a:lnTo>
                  <a:cubicBezTo>
                    <a:pt x="10882" y="20510"/>
                    <a:pt x="10396" y="21027"/>
                    <a:pt x="9909" y="21483"/>
                  </a:cubicBezTo>
                  <a:lnTo>
                    <a:pt x="9818" y="21605"/>
                  </a:lnTo>
                  <a:cubicBezTo>
                    <a:pt x="9818" y="21574"/>
                    <a:pt x="9879" y="21544"/>
                    <a:pt x="9879" y="21453"/>
                  </a:cubicBezTo>
                  <a:cubicBezTo>
                    <a:pt x="9970" y="21118"/>
                    <a:pt x="10031" y="20693"/>
                    <a:pt x="9940" y="20328"/>
                  </a:cubicBezTo>
                  <a:lnTo>
                    <a:pt x="9940" y="20328"/>
                  </a:lnTo>
                  <a:cubicBezTo>
                    <a:pt x="9990" y="20331"/>
                    <a:pt x="10041" y="20333"/>
                    <a:pt x="10094" y="20333"/>
                  </a:cubicBezTo>
                  <a:cubicBezTo>
                    <a:pt x="10549" y="20333"/>
                    <a:pt x="11075" y="20218"/>
                    <a:pt x="11429" y="20054"/>
                  </a:cubicBezTo>
                  <a:close/>
                  <a:moveTo>
                    <a:pt x="12371" y="22000"/>
                  </a:moveTo>
                  <a:lnTo>
                    <a:pt x="12341" y="22030"/>
                  </a:lnTo>
                  <a:cubicBezTo>
                    <a:pt x="12371" y="22030"/>
                    <a:pt x="12371" y="22000"/>
                    <a:pt x="12371" y="22000"/>
                  </a:cubicBezTo>
                  <a:close/>
                  <a:moveTo>
                    <a:pt x="11555" y="1"/>
                  </a:moveTo>
                  <a:cubicBezTo>
                    <a:pt x="11505" y="1"/>
                    <a:pt x="11460" y="9"/>
                    <a:pt x="11429" y="24"/>
                  </a:cubicBezTo>
                  <a:lnTo>
                    <a:pt x="10669" y="24"/>
                  </a:lnTo>
                  <a:cubicBezTo>
                    <a:pt x="10487" y="176"/>
                    <a:pt x="10244" y="297"/>
                    <a:pt x="10031" y="419"/>
                  </a:cubicBezTo>
                  <a:cubicBezTo>
                    <a:pt x="9788" y="510"/>
                    <a:pt x="9575" y="632"/>
                    <a:pt x="9301" y="723"/>
                  </a:cubicBezTo>
                  <a:cubicBezTo>
                    <a:pt x="9262" y="729"/>
                    <a:pt x="9191" y="735"/>
                    <a:pt x="9104" y="735"/>
                  </a:cubicBezTo>
                  <a:cubicBezTo>
                    <a:pt x="8791" y="735"/>
                    <a:pt x="8275" y="667"/>
                    <a:pt x="8298" y="358"/>
                  </a:cubicBezTo>
                  <a:cubicBezTo>
                    <a:pt x="8298" y="358"/>
                    <a:pt x="8298" y="328"/>
                    <a:pt x="8359" y="328"/>
                  </a:cubicBezTo>
                  <a:lnTo>
                    <a:pt x="8298" y="328"/>
                  </a:lnTo>
                  <a:lnTo>
                    <a:pt x="8298" y="267"/>
                  </a:lnTo>
                  <a:cubicBezTo>
                    <a:pt x="8268" y="297"/>
                    <a:pt x="8268" y="328"/>
                    <a:pt x="8238" y="358"/>
                  </a:cubicBezTo>
                  <a:cubicBezTo>
                    <a:pt x="8146" y="419"/>
                    <a:pt x="8086" y="419"/>
                    <a:pt x="7994" y="449"/>
                  </a:cubicBezTo>
                  <a:lnTo>
                    <a:pt x="7691" y="449"/>
                  </a:lnTo>
                  <a:cubicBezTo>
                    <a:pt x="7539" y="480"/>
                    <a:pt x="7387" y="571"/>
                    <a:pt x="7235" y="662"/>
                  </a:cubicBezTo>
                  <a:cubicBezTo>
                    <a:pt x="7204" y="723"/>
                    <a:pt x="7174" y="723"/>
                    <a:pt x="7174" y="753"/>
                  </a:cubicBezTo>
                  <a:cubicBezTo>
                    <a:pt x="7143" y="784"/>
                    <a:pt x="7052" y="784"/>
                    <a:pt x="7022" y="814"/>
                  </a:cubicBezTo>
                  <a:cubicBezTo>
                    <a:pt x="6687" y="1088"/>
                    <a:pt x="6292" y="1361"/>
                    <a:pt x="5928" y="1574"/>
                  </a:cubicBezTo>
                  <a:cubicBezTo>
                    <a:pt x="5684" y="1696"/>
                    <a:pt x="5472" y="1817"/>
                    <a:pt x="5198" y="1878"/>
                  </a:cubicBezTo>
                  <a:cubicBezTo>
                    <a:pt x="5168" y="1878"/>
                    <a:pt x="5076" y="1939"/>
                    <a:pt x="5016" y="1939"/>
                  </a:cubicBezTo>
                  <a:cubicBezTo>
                    <a:pt x="4803" y="2030"/>
                    <a:pt x="4651" y="2151"/>
                    <a:pt x="4469" y="2303"/>
                  </a:cubicBezTo>
                  <a:cubicBezTo>
                    <a:pt x="4408" y="2395"/>
                    <a:pt x="4317" y="2425"/>
                    <a:pt x="4256" y="2486"/>
                  </a:cubicBezTo>
                  <a:cubicBezTo>
                    <a:pt x="4134" y="2577"/>
                    <a:pt x="4043" y="2638"/>
                    <a:pt x="3952" y="2729"/>
                  </a:cubicBezTo>
                  <a:cubicBezTo>
                    <a:pt x="3982" y="2790"/>
                    <a:pt x="3952" y="2881"/>
                    <a:pt x="3952" y="2942"/>
                  </a:cubicBezTo>
                  <a:cubicBezTo>
                    <a:pt x="4013" y="3854"/>
                    <a:pt x="3101" y="4857"/>
                    <a:pt x="2462" y="5434"/>
                  </a:cubicBezTo>
                  <a:cubicBezTo>
                    <a:pt x="2128" y="5677"/>
                    <a:pt x="1733" y="5951"/>
                    <a:pt x="1368" y="6194"/>
                  </a:cubicBezTo>
                  <a:cubicBezTo>
                    <a:pt x="1368" y="6194"/>
                    <a:pt x="1307" y="6194"/>
                    <a:pt x="1307" y="6224"/>
                  </a:cubicBezTo>
                  <a:lnTo>
                    <a:pt x="1095" y="6680"/>
                  </a:lnTo>
                  <a:cubicBezTo>
                    <a:pt x="1064" y="6802"/>
                    <a:pt x="1003" y="6893"/>
                    <a:pt x="943" y="7015"/>
                  </a:cubicBezTo>
                  <a:cubicBezTo>
                    <a:pt x="821" y="7319"/>
                    <a:pt x="699" y="7653"/>
                    <a:pt x="608" y="8018"/>
                  </a:cubicBezTo>
                  <a:cubicBezTo>
                    <a:pt x="791" y="7805"/>
                    <a:pt x="1003" y="7623"/>
                    <a:pt x="1216" y="7440"/>
                  </a:cubicBezTo>
                  <a:cubicBezTo>
                    <a:pt x="1551" y="7106"/>
                    <a:pt x="1885" y="6802"/>
                    <a:pt x="2280" y="6437"/>
                  </a:cubicBezTo>
                  <a:cubicBezTo>
                    <a:pt x="2462" y="6285"/>
                    <a:pt x="2675" y="6042"/>
                    <a:pt x="2888" y="5921"/>
                  </a:cubicBezTo>
                  <a:cubicBezTo>
                    <a:pt x="2962" y="5803"/>
                    <a:pt x="3035" y="5742"/>
                    <a:pt x="3102" y="5742"/>
                  </a:cubicBezTo>
                  <a:cubicBezTo>
                    <a:pt x="3173" y="5742"/>
                    <a:pt x="3236" y="5810"/>
                    <a:pt x="3283" y="5951"/>
                  </a:cubicBezTo>
                  <a:cubicBezTo>
                    <a:pt x="3526" y="6073"/>
                    <a:pt x="3557" y="6224"/>
                    <a:pt x="3496" y="6407"/>
                  </a:cubicBezTo>
                  <a:cubicBezTo>
                    <a:pt x="3557" y="7319"/>
                    <a:pt x="2645" y="8322"/>
                    <a:pt x="2007" y="8869"/>
                  </a:cubicBezTo>
                  <a:cubicBezTo>
                    <a:pt x="1672" y="9142"/>
                    <a:pt x="1277" y="9416"/>
                    <a:pt x="912" y="9629"/>
                  </a:cubicBezTo>
                  <a:cubicBezTo>
                    <a:pt x="669" y="9750"/>
                    <a:pt x="487" y="9872"/>
                    <a:pt x="213" y="9933"/>
                  </a:cubicBezTo>
                  <a:cubicBezTo>
                    <a:pt x="213" y="10146"/>
                    <a:pt x="183" y="10358"/>
                    <a:pt x="183" y="10541"/>
                  </a:cubicBezTo>
                  <a:cubicBezTo>
                    <a:pt x="456" y="10510"/>
                    <a:pt x="699" y="10389"/>
                    <a:pt x="943" y="10328"/>
                  </a:cubicBezTo>
                  <a:lnTo>
                    <a:pt x="943" y="10328"/>
                  </a:lnTo>
                  <a:cubicBezTo>
                    <a:pt x="487" y="11088"/>
                    <a:pt x="213" y="11301"/>
                    <a:pt x="0" y="11574"/>
                  </a:cubicBezTo>
                  <a:cubicBezTo>
                    <a:pt x="0" y="11848"/>
                    <a:pt x="0" y="12152"/>
                    <a:pt x="31" y="12395"/>
                  </a:cubicBezTo>
                  <a:lnTo>
                    <a:pt x="61" y="12364"/>
                  </a:lnTo>
                  <a:cubicBezTo>
                    <a:pt x="396" y="12030"/>
                    <a:pt x="760" y="11726"/>
                    <a:pt x="1125" y="11392"/>
                  </a:cubicBezTo>
                  <a:cubicBezTo>
                    <a:pt x="1307" y="11240"/>
                    <a:pt x="1551" y="10966"/>
                    <a:pt x="1763" y="10845"/>
                  </a:cubicBezTo>
                  <a:cubicBezTo>
                    <a:pt x="1837" y="10742"/>
                    <a:pt x="1910" y="10689"/>
                    <a:pt x="1980" y="10689"/>
                  </a:cubicBezTo>
                  <a:cubicBezTo>
                    <a:pt x="2055" y="10689"/>
                    <a:pt x="2126" y="10749"/>
                    <a:pt x="2189" y="10875"/>
                  </a:cubicBezTo>
                  <a:cubicBezTo>
                    <a:pt x="2432" y="10997"/>
                    <a:pt x="2462" y="11149"/>
                    <a:pt x="2371" y="11331"/>
                  </a:cubicBezTo>
                  <a:cubicBezTo>
                    <a:pt x="2462" y="12243"/>
                    <a:pt x="1581" y="13215"/>
                    <a:pt x="943" y="13763"/>
                  </a:cubicBezTo>
                  <a:cubicBezTo>
                    <a:pt x="943" y="13763"/>
                    <a:pt x="912" y="13763"/>
                    <a:pt x="912" y="13823"/>
                  </a:cubicBezTo>
                  <a:cubicBezTo>
                    <a:pt x="851" y="13854"/>
                    <a:pt x="791" y="13884"/>
                    <a:pt x="699" y="13975"/>
                  </a:cubicBezTo>
                  <a:cubicBezTo>
                    <a:pt x="608" y="14067"/>
                    <a:pt x="487" y="14158"/>
                    <a:pt x="335" y="14219"/>
                  </a:cubicBezTo>
                  <a:lnTo>
                    <a:pt x="335" y="14279"/>
                  </a:lnTo>
                  <a:cubicBezTo>
                    <a:pt x="365" y="14462"/>
                    <a:pt x="456" y="14644"/>
                    <a:pt x="487" y="14826"/>
                  </a:cubicBezTo>
                  <a:cubicBezTo>
                    <a:pt x="487" y="14887"/>
                    <a:pt x="517" y="14918"/>
                    <a:pt x="517" y="14948"/>
                  </a:cubicBezTo>
                  <a:cubicBezTo>
                    <a:pt x="669" y="14796"/>
                    <a:pt x="821" y="14674"/>
                    <a:pt x="1003" y="14522"/>
                  </a:cubicBezTo>
                  <a:cubicBezTo>
                    <a:pt x="1095" y="14462"/>
                    <a:pt x="1155" y="14431"/>
                    <a:pt x="1247" y="14310"/>
                  </a:cubicBezTo>
                  <a:cubicBezTo>
                    <a:pt x="1307" y="14219"/>
                    <a:pt x="1399" y="14158"/>
                    <a:pt x="1459" y="14127"/>
                  </a:cubicBezTo>
                  <a:cubicBezTo>
                    <a:pt x="1520" y="14067"/>
                    <a:pt x="1581" y="14036"/>
                    <a:pt x="1611" y="14006"/>
                  </a:cubicBezTo>
                  <a:cubicBezTo>
                    <a:pt x="1685" y="13888"/>
                    <a:pt x="1759" y="13827"/>
                    <a:pt x="1829" y="13827"/>
                  </a:cubicBezTo>
                  <a:cubicBezTo>
                    <a:pt x="1904" y="13827"/>
                    <a:pt x="1974" y="13895"/>
                    <a:pt x="2037" y="14036"/>
                  </a:cubicBezTo>
                  <a:cubicBezTo>
                    <a:pt x="2280" y="14158"/>
                    <a:pt x="2310" y="14310"/>
                    <a:pt x="2219" y="14492"/>
                  </a:cubicBezTo>
                  <a:cubicBezTo>
                    <a:pt x="2310" y="15222"/>
                    <a:pt x="1733" y="15981"/>
                    <a:pt x="1216" y="16559"/>
                  </a:cubicBezTo>
                  <a:cubicBezTo>
                    <a:pt x="1247" y="16620"/>
                    <a:pt x="1277" y="16711"/>
                    <a:pt x="1368" y="16772"/>
                  </a:cubicBezTo>
                  <a:cubicBezTo>
                    <a:pt x="1429" y="16893"/>
                    <a:pt x="1459" y="17015"/>
                    <a:pt x="1551" y="17076"/>
                  </a:cubicBezTo>
                  <a:lnTo>
                    <a:pt x="1520" y="17106"/>
                  </a:lnTo>
                  <a:cubicBezTo>
                    <a:pt x="1581" y="17197"/>
                    <a:pt x="1672" y="17258"/>
                    <a:pt x="1611" y="17410"/>
                  </a:cubicBezTo>
                  <a:lnTo>
                    <a:pt x="1611" y="17471"/>
                  </a:lnTo>
                  <a:cubicBezTo>
                    <a:pt x="1672" y="17410"/>
                    <a:pt x="1672" y="17380"/>
                    <a:pt x="1703" y="17349"/>
                  </a:cubicBezTo>
                  <a:cubicBezTo>
                    <a:pt x="2189" y="16589"/>
                    <a:pt x="2949" y="15890"/>
                    <a:pt x="3648" y="15252"/>
                  </a:cubicBezTo>
                  <a:cubicBezTo>
                    <a:pt x="3982" y="14918"/>
                    <a:pt x="4317" y="14614"/>
                    <a:pt x="4712" y="14279"/>
                  </a:cubicBezTo>
                  <a:cubicBezTo>
                    <a:pt x="4894" y="14127"/>
                    <a:pt x="5107" y="13854"/>
                    <a:pt x="5350" y="13732"/>
                  </a:cubicBezTo>
                  <a:cubicBezTo>
                    <a:pt x="5421" y="13632"/>
                    <a:pt x="5492" y="13580"/>
                    <a:pt x="5561" y="13580"/>
                  </a:cubicBezTo>
                  <a:cubicBezTo>
                    <a:pt x="5638" y="13580"/>
                    <a:pt x="5711" y="13648"/>
                    <a:pt x="5776" y="13793"/>
                  </a:cubicBezTo>
                  <a:cubicBezTo>
                    <a:pt x="5988" y="13884"/>
                    <a:pt x="6019" y="14036"/>
                    <a:pt x="5958" y="14249"/>
                  </a:cubicBezTo>
                  <a:cubicBezTo>
                    <a:pt x="6019" y="15130"/>
                    <a:pt x="5107" y="16133"/>
                    <a:pt x="4469" y="16711"/>
                  </a:cubicBezTo>
                  <a:cubicBezTo>
                    <a:pt x="4134" y="16954"/>
                    <a:pt x="3739" y="17228"/>
                    <a:pt x="3374" y="17471"/>
                  </a:cubicBezTo>
                  <a:cubicBezTo>
                    <a:pt x="3131" y="17592"/>
                    <a:pt x="2918" y="17684"/>
                    <a:pt x="2645" y="17775"/>
                  </a:cubicBezTo>
                  <a:cubicBezTo>
                    <a:pt x="2600" y="17786"/>
                    <a:pt x="2540" y="17793"/>
                    <a:pt x="2468" y="17793"/>
                  </a:cubicBezTo>
                  <a:cubicBezTo>
                    <a:pt x="2345" y="17793"/>
                    <a:pt x="2191" y="17772"/>
                    <a:pt x="2037" y="17714"/>
                  </a:cubicBezTo>
                  <a:lnTo>
                    <a:pt x="2037" y="17714"/>
                  </a:lnTo>
                  <a:cubicBezTo>
                    <a:pt x="2189" y="17957"/>
                    <a:pt x="2341" y="18140"/>
                    <a:pt x="2523" y="18383"/>
                  </a:cubicBezTo>
                  <a:cubicBezTo>
                    <a:pt x="2797" y="18322"/>
                    <a:pt x="3040" y="18261"/>
                    <a:pt x="3253" y="18170"/>
                  </a:cubicBezTo>
                  <a:lnTo>
                    <a:pt x="3253" y="18170"/>
                  </a:lnTo>
                  <a:lnTo>
                    <a:pt x="3040" y="18413"/>
                  </a:lnTo>
                  <a:lnTo>
                    <a:pt x="2797" y="18656"/>
                  </a:lnTo>
                  <a:cubicBezTo>
                    <a:pt x="2949" y="18808"/>
                    <a:pt x="3070" y="18960"/>
                    <a:pt x="3222" y="19051"/>
                  </a:cubicBezTo>
                  <a:cubicBezTo>
                    <a:pt x="3435" y="18839"/>
                    <a:pt x="3678" y="18656"/>
                    <a:pt x="3861" y="18444"/>
                  </a:cubicBezTo>
                  <a:cubicBezTo>
                    <a:pt x="4195" y="18109"/>
                    <a:pt x="4560" y="17805"/>
                    <a:pt x="4924" y="17471"/>
                  </a:cubicBezTo>
                  <a:cubicBezTo>
                    <a:pt x="5107" y="17319"/>
                    <a:pt x="5350" y="17045"/>
                    <a:pt x="5532" y="16924"/>
                  </a:cubicBezTo>
                  <a:cubicBezTo>
                    <a:pt x="5604" y="16824"/>
                    <a:pt x="5675" y="16771"/>
                    <a:pt x="5743" y="16771"/>
                  </a:cubicBezTo>
                  <a:cubicBezTo>
                    <a:pt x="5820" y="16771"/>
                    <a:pt x="5893" y="16839"/>
                    <a:pt x="5958" y="16985"/>
                  </a:cubicBezTo>
                  <a:cubicBezTo>
                    <a:pt x="6171" y="17076"/>
                    <a:pt x="6232" y="17228"/>
                    <a:pt x="6140" y="17440"/>
                  </a:cubicBezTo>
                  <a:cubicBezTo>
                    <a:pt x="6232" y="18352"/>
                    <a:pt x="5320" y="19325"/>
                    <a:pt x="4651" y="19903"/>
                  </a:cubicBezTo>
                  <a:cubicBezTo>
                    <a:pt x="4590" y="19963"/>
                    <a:pt x="4469" y="20054"/>
                    <a:pt x="4408" y="20085"/>
                  </a:cubicBezTo>
                  <a:cubicBezTo>
                    <a:pt x="4438" y="20115"/>
                    <a:pt x="4499" y="20176"/>
                    <a:pt x="4560" y="20206"/>
                  </a:cubicBezTo>
                  <a:cubicBezTo>
                    <a:pt x="4651" y="20267"/>
                    <a:pt x="4803" y="20389"/>
                    <a:pt x="4924" y="20480"/>
                  </a:cubicBezTo>
                  <a:cubicBezTo>
                    <a:pt x="4955" y="20510"/>
                    <a:pt x="5016" y="20510"/>
                    <a:pt x="5046" y="20541"/>
                  </a:cubicBezTo>
                  <a:cubicBezTo>
                    <a:pt x="5532" y="19811"/>
                    <a:pt x="6262" y="19173"/>
                    <a:pt x="6900" y="18565"/>
                  </a:cubicBezTo>
                  <a:cubicBezTo>
                    <a:pt x="7235" y="18231"/>
                    <a:pt x="7599" y="17927"/>
                    <a:pt x="7964" y="17592"/>
                  </a:cubicBezTo>
                  <a:cubicBezTo>
                    <a:pt x="8146" y="17440"/>
                    <a:pt x="8390" y="17167"/>
                    <a:pt x="8602" y="17045"/>
                  </a:cubicBezTo>
                  <a:cubicBezTo>
                    <a:pt x="8676" y="16942"/>
                    <a:pt x="8749" y="16889"/>
                    <a:pt x="8819" y="16889"/>
                  </a:cubicBezTo>
                  <a:cubicBezTo>
                    <a:pt x="8894" y="16889"/>
                    <a:pt x="8965" y="16950"/>
                    <a:pt x="9028" y="17076"/>
                  </a:cubicBezTo>
                  <a:cubicBezTo>
                    <a:pt x="9271" y="17197"/>
                    <a:pt x="9301" y="17349"/>
                    <a:pt x="9210" y="17532"/>
                  </a:cubicBezTo>
                  <a:cubicBezTo>
                    <a:pt x="9301" y="18444"/>
                    <a:pt x="8390" y="19447"/>
                    <a:pt x="7751" y="20024"/>
                  </a:cubicBezTo>
                  <a:cubicBezTo>
                    <a:pt x="7387" y="20267"/>
                    <a:pt x="7022" y="20541"/>
                    <a:pt x="6627" y="20784"/>
                  </a:cubicBezTo>
                  <a:cubicBezTo>
                    <a:pt x="6444" y="20875"/>
                    <a:pt x="6232" y="20997"/>
                    <a:pt x="5988" y="21027"/>
                  </a:cubicBezTo>
                  <a:cubicBezTo>
                    <a:pt x="6140" y="21118"/>
                    <a:pt x="6292" y="21179"/>
                    <a:pt x="6475" y="21270"/>
                  </a:cubicBezTo>
                  <a:cubicBezTo>
                    <a:pt x="6566" y="21301"/>
                    <a:pt x="6687" y="21331"/>
                    <a:pt x="6748" y="21392"/>
                  </a:cubicBezTo>
                  <a:lnTo>
                    <a:pt x="7083" y="21483"/>
                  </a:lnTo>
                  <a:cubicBezTo>
                    <a:pt x="7447" y="21179"/>
                    <a:pt x="7751" y="20875"/>
                    <a:pt x="8086" y="20571"/>
                  </a:cubicBezTo>
                  <a:cubicBezTo>
                    <a:pt x="8268" y="20419"/>
                    <a:pt x="8511" y="20176"/>
                    <a:pt x="8694" y="20054"/>
                  </a:cubicBezTo>
                  <a:cubicBezTo>
                    <a:pt x="8767" y="19936"/>
                    <a:pt x="8841" y="19876"/>
                    <a:pt x="8911" y="19876"/>
                  </a:cubicBezTo>
                  <a:cubicBezTo>
                    <a:pt x="8986" y="19876"/>
                    <a:pt x="9057" y="19944"/>
                    <a:pt x="9119" y="20085"/>
                  </a:cubicBezTo>
                  <a:cubicBezTo>
                    <a:pt x="9332" y="20206"/>
                    <a:pt x="9362" y="20358"/>
                    <a:pt x="9301" y="20541"/>
                  </a:cubicBezTo>
                  <a:cubicBezTo>
                    <a:pt x="9332" y="21027"/>
                    <a:pt x="9119" y="21544"/>
                    <a:pt x="8815" y="21939"/>
                  </a:cubicBezTo>
                  <a:cubicBezTo>
                    <a:pt x="8906" y="21939"/>
                    <a:pt x="8998" y="22000"/>
                    <a:pt x="9119" y="22000"/>
                  </a:cubicBezTo>
                  <a:cubicBezTo>
                    <a:pt x="9210" y="22000"/>
                    <a:pt x="9332" y="22030"/>
                    <a:pt x="9453" y="22030"/>
                  </a:cubicBezTo>
                  <a:cubicBezTo>
                    <a:pt x="9605" y="22030"/>
                    <a:pt x="9727" y="22061"/>
                    <a:pt x="9879" y="22061"/>
                  </a:cubicBezTo>
                  <a:cubicBezTo>
                    <a:pt x="10122" y="21787"/>
                    <a:pt x="10396" y="21544"/>
                    <a:pt x="10669" y="21301"/>
                  </a:cubicBezTo>
                  <a:cubicBezTo>
                    <a:pt x="11004" y="20966"/>
                    <a:pt x="11338" y="20662"/>
                    <a:pt x="11733" y="20328"/>
                  </a:cubicBezTo>
                  <a:cubicBezTo>
                    <a:pt x="11916" y="20176"/>
                    <a:pt x="12159" y="19903"/>
                    <a:pt x="12371" y="19781"/>
                  </a:cubicBezTo>
                  <a:cubicBezTo>
                    <a:pt x="12445" y="19678"/>
                    <a:pt x="12518" y="19625"/>
                    <a:pt x="12588" y="19625"/>
                  </a:cubicBezTo>
                  <a:cubicBezTo>
                    <a:pt x="12663" y="19625"/>
                    <a:pt x="12734" y="19686"/>
                    <a:pt x="12797" y="19811"/>
                  </a:cubicBezTo>
                  <a:cubicBezTo>
                    <a:pt x="13010" y="19933"/>
                    <a:pt x="13071" y="20085"/>
                    <a:pt x="12979" y="20267"/>
                  </a:cubicBezTo>
                  <a:cubicBezTo>
                    <a:pt x="13010" y="20845"/>
                    <a:pt x="12675" y="21453"/>
                    <a:pt x="12250" y="22000"/>
                  </a:cubicBezTo>
                  <a:lnTo>
                    <a:pt x="12371" y="22000"/>
                  </a:lnTo>
                  <a:cubicBezTo>
                    <a:pt x="12463" y="22000"/>
                    <a:pt x="12523" y="21939"/>
                    <a:pt x="12615" y="21939"/>
                  </a:cubicBezTo>
                  <a:cubicBezTo>
                    <a:pt x="12767" y="21909"/>
                    <a:pt x="12949" y="21878"/>
                    <a:pt x="13101" y="21848"/>
                  </a:cubicBezTo>
                  <a:cubicBezTo>
                    <a:pt x="13131" y="21848"/>
                    <a:pt x="13162" y="21848"/>
                    <a:pt x="13223" y="21787"/>
                  </a:cubicBezTo>
                  <a:cubicBezTo>
                    <a:pt x="13709" y="21179"/>
                    <a:pt x="14317" y="20662"/>
                    <a:pt x="14833" y="20115"/>
                  </a:cubicBezTo>
                  <a:cubicBezTo>
                    <a:pt x="15198" y="19781"/>
                    <a:pt x="15533" y="19477"/>
                    <a:pt x="15897" y="19143"/>
                  </a:cubicBezTo>
                  <a:cubicBezTo>
                    <a:pt x="16110" y="18991"/>
                    <a:pt x="16323" y="18717"/>
                    <a:pt x="16566" y="18595"/>
                  </a:cubicBezTo>
                  <a:cubicBezTo>
                    <a:pt x="16637" y="18496"/>
                    <a:pt x="16708" y="18443"/>
                    <a:pt x="16773" y="18443"/>
                  </a:cubicBezTo>
                  <a:cubicBezTo>
                    <a:pt x="16847" y="18443"/>
                    <a:pt x="16913" y="18511"/>
                    <a:pt x="16961" y="18656"/>
                  </a:cubicBezTo>
                  <a:cubicBezTo>
                    <a:pt x="17204" y="18747"/>
                    <a:pt x="17235" y="18899"/>
                    <a:pt x="17174" y="19112"/>
                  </a:cubicBezTo>
                  <a:cubicBezTo>
                    <a:pt x="17204" y="19447"/>
                    <a:pt x="17083" y="19811"/>
                    <a:pt x="16900" y="20176"/>
                  </a:cubicBezTo>
                  <a:cubicBezTo>
                    <a:pt x="17204" y="19963"/>
                    <a:pt x="17478" y="19751"/>
                    <a:pt x="17721" y="19507"/>
                  </a:cubicBezTo>
                  <a:cubicBezTo>
                    <a:pt x="17782" y="19203"/>
                    <a:pt x="17812" y="18899"/>
                    <a:pt x="17782" y="18595"/>
                  </a:cubicBezTo>
                  <a:lnTo>
                    <a:pt x="17782" y="18595"/>
                  </a:lnTo>
                  <a:cubicBezTo>
                    <a:pt x="17860" y="18610"/>
                    <a:pt x="17939" y="18616"/>
                    <a:pt x="18019" y="18616"/>
                  </a:cubicBezTo>
                  <a:cubicBezTo>
                    <a:pt x="18282" y="18616"/>
                    <a:pt x="18552" y="18551"/>
                    <a:pt x="18785" y="18504"/>
                  </a:cubicBezTo>
                  <a:cubicBezTo>
                    <a:pt x="19150" y="18140"/>
                    <a:pt x="19454" y="17744"/>
                    <a:pt x="19697" y="17349"/>
                  </a:cubicBezTo>
                  <a:lnTo>
                    <a:pt x="19697" y="17349"/>
                  </a:lnTo>
                  <a:cubicBezTo>
                    <a:pt x="19514" y="17471"/>
                    <a:pt x="19362" y="17592"/>
                    <a:pt x="19180" y="17653"/>
                  </a:cubicBezTo>
                  <a:cubicBezTo>
                    <a:pt x="18937" y="17775"/>
                    <a:pt x="18724" y="17896"/>
                    <a:pt x="18451" y="17957"/>
                  </a:cubicBezTo>
                  <a:cubicBezTo>
                    <a:pt x="18410" y="17964"/>
                    <a:pt x="18335" y="17969"/>
                    <a:pt x="18245" y="17969"/>
                  </a:cubicBezTo>
                  <a:cubicBezTo>
                    <a:pt x="17933" y="17969"/>
                    <a:pt x="17431" y="17906"/>
                    <a:pt x="17478" y="17623"/>
                  </a:cubicBezTo>
                  <a:cubicBezTo>
                    <a:pt x="17964" y="16772"/>
                    <a:pt x="18785" y="16103"/>
                    <a:pt x="19484" y="15404"/>
                  </a:cubicBezTo>
                  <a:cubicBezTo>
                    <a:pt x="19818" y="15070"/>
                    <a:pt x="20153" y="14766"/>
                    <a:pt x="20548" y="14431"/>
                  </a:cubicBezTo>
                  <a:cubicBezTo>
                    <a:pt x="20730" y="14279"/>
                    <a:pt x="20973" y="14006"/>
                    <a:pt x="21156" y="13884"/>
                  </a:cubicBezTo>
                  <a:cubicBezTo>
                    <a:pt x="21217" y="13793"/>
                    <a:pt x="21308" y="13732"/>
                    <a:pt x="21338" y="13732"/>
                  </a:cubicBezTo>
                  <a:cubicBezTo>
                    <a:pt x="21338" y="13702"/>
                    <a:pt x="21338" y="13671"/>
                    <a:pt x="21369" y="13641"/>
                  </a:cubicBezTo>
                  <a:cubicBezTo>
                    <a:pt x="21429" y="13519"/>
                    <a:pt x="21429" y="13428"/>
                    <a:pt x="21460" y="13337"/>
                  </a:cubicBezTo>
                  <a:cubicBezTo>
                    <a:pt x="21490" y="13246"/>
                    <a:pt x="21490" y="13124"/>
                    <a:pt x="21521" y="13063"/>
                  </a:cubicBezTo>
                  <a:cubicBezTo>
                    <a:pt x="21581" y="12912"/>
                    <a:pt x="21581" y="12790"/>
                    <a:pt x="21612" y="12638"/>
                  </a:cubicBezTo>
                  <a:lnTo>
                    <a:pt x="21612" y="12608"/>
                  </a:lnTo>
                  <a:lnTo>
                    <a:pt x="21612" y="12486"/>
                  </a:lnTo>
                  <a:cubicBezTo>
                    <a:pt x="21338" y="12881"/>
                    <a:pt x="20973" y="13215"/>
                    <a:pt x="20700" y="13428"/>
                  </a:cubicBezTo>
                  <a:cubicBezTo>
                    <a:pt x="20366" y="13702"/>
                    <a:pt x="19970" y="13975"/>
                    <a:pt x="19606" y="14188"/>
                  </a:cubicBezTo>
                  <a:cubicBezTo>
                    <a:pt x="19362" y="14310"/>
                    <a:pt x="19150" y="14431"/>
                    <a:pt x="18876" y="14492"/>
                  </a:cubicBezTo>
                  <a:cubicBezTo>
                    <a:pt x="18836" y="14505"/>
                    <a:pt x="18764" y="14513"/>
                    <a:pt x="18675" y="14513"/>
                  </a:cubicBezTo>
                  <a:cubicBezTo>
                    <a:pt x="18362" y="14513"/>
                    <a:pt x="17849" y="14419"/>
                    <a:pt x="17873" y="14158"/>
                  </a:cubicBezTo>
                  <a:cubicBezTo>
                    <a:pt x="18390" y="13337"/>
                    <a:pt x="19210" y="12638"/>
                    <a:pt x="19910" y="11969"/>
                  </a:cubicBezTo>
                  <a:cubicBezTo>
                    <a:pt x="20244" y="11605"/>
                    <a:pt x="20578" y="11301"/>
                    <a:pt x="20973" y="10966"/>
                  </a:cubicBezTo>
                  <a:cubicBezTo>
                    <a:pt x="21156" y="10814"/>
                    <a:pt x="21369" y="10541"/>
                    <a:pt x="21612" y="10449"/>
                  </a:cubicBezTo>
                  <a:cubicBezTo>
                    <a:pt x="21642" y="10358"/>
                    <a:pt x="21673" y="10328"/>
                    <a:pt x="21733" y="10328"/>
                  </a:cubicBezTo>
                  <a:cubicBezTo>
                    <a:pt x="21733" y="10146"/>
                    <a:pt x="21673" y="9994"/>
                    <a:pt x="21673" y="9781"/>
                  </a:cubicBezTo>
                  <a:lnTo>
                    <a:pt x="21673" y="9690"/>
                  </a:lnTo>
                  <a:cubicBezTo>
                    <a:pt x="21642" y="9477"/>
                    <a:pt x="21642" y="9264"/>
                    <a:pt x="21612" y="9082"/>
                  </a:cubicBezTo>
                  <a:cubicBezTo>
                    <a:pt x="21308" y="9325"/>
                    <a:pt x="20973" y="9568"/>
                    <a:pt x="20578" y="9750"/>
                  </a:cubicBezTo>
                  <a:cubicBezTo>
                    <a:pt x="20366" y="9872"/>
                    <a:pt x="20122" y="9994"/>
                    <a:pt x="19849" y="10054"/>
                  </a:cubicBezTo>
                  <a:cubicBezTo>
                    <a:pt x="19815" y="10060"/>
                    <a:pt x="19761" y="10063"/>
                    <a:pt x="19694" y="10063"/>
                  </a:cubicBezTo>
                  <a:cubicBezTo>
                    <a:pt x="19395" y="10063"/>
                    <a:pt x="18851" y="9993"/>
                    <a:pt x="18876" y="9720"/>
                  </a:cubicBezTo>
                  <a:cubicBezTo>
                    <a:pt x="19362" y="8869"/>
                    <a:pt x="20214" y="8200"/>
                    <a:pt x="20882" y="7501"/>
                  </a:cubicBezTo>
                  <a:cubicBezTo>
                    <a:pt x="20973" y="7440"/>
                    <a:pt x="21034" y="7349"/>
                    <a:pt x="21156" y="7288"/>
                  </a:cubicBezTo>
                  <a:cubicBezTo>
                    <a:pt x="21125" y="7197"/>
                    <a:pt x="21065" y="7136"/>
                    <a:pt x="21065" y="7045"/>
                  </a:cubicBezTo>
                  <a:cubicBezTo>
                    <a:pt x="21034" y="6893"/>
                    <a:pt x="20973" y="6802"/>
                    <a:pt x="20913" y="6680"/>
                  </a:cubicBezTo>
                  <a:cubicBezTo>
                    <a:pt x="20882" y="6589"/>
                    <a:pt x="20882" y="6559"/>
                    <a:pt x="20852" y="6498"/>
                  </a:cubicBezTo>
                  <a:cubicBezTo>
                    <a:pt x="20700" y="6589"/>
                    <a:pt x="20548" y="6680"/>
                    <a:pt x="20396" y="6741"/>
                  </a:cubicBezTo>
                  <a:cubicBezTo>
                    <a:pt x="20153" y="6863"/>
                    <a:pt x="19940" y="6984"/>
                    <a:pt x="19666" y="7045"/>
                  </a:cubicBezTo>
                  <a:cubicBezTo>
                    <a:pt x="19608" y="7069"/>
                    <a:pt x="19503" y="7083"/>
                    <a:pt x="19385" y="7083"/>
                  </a:cubicBezTo>
                  <a:cubicBezTo>
                    <a:pt x="19198" y="7083"/>
                    <a:pt x="18976" y="7047"/>
                    <a:pt x="18846" y="6954"/>
                  </a:cubicBezTo>
                  <a:lnTo>
                    <a:pt x="18724" y="6832"/>
                  </a:lnTo>
                  <a:cubicBezTo>
                    <a:pt x="18694" y="6802"/>
                    <a:pt x="18694" y="6741"/>
                    <a:pt x="18694" y="6711"/>
                  </a:cubicBezTo>
                  <a:cubicBezTo>
                    <a:pt x="18785" y="6528"/>
                    <a:pt x="18907" y="6346"/>
                    <a:pt x="19058" y="6194"/>
                  </a:cubicBezTo>
                  <a:cubicBezTo>
                    <a:pt x="19362" y="5921"/>
                    <a:pt x="19666" y="5586"/>
                    <a:pt x="19910" y="5282"/>
                  </a:cubicBezTo>
                  <a:lnTo>
                    <a:pt x="20092" y="5069"/>
                  </a:lnTo>
                  <a:lnTo>
                    <a:pt x="20062" y="5039"/>
                  </a:lnTo>
                  <a:cubicBezTo>
                    <a:pt x="19940" y="4887"/>
                    <a:pt x="19849" y="4735"/>
                    <a:pt x="19758" y="4583"/>
                  </a:cubicBezTo>
                  <a:cubicBezTo>
                    <a:pt x="19758" y="4553"/>
                    <a:pt x="19697" y="4553"/>
                    <a:pt x="19697" y="4522"/>
                  </a:cubicBezTo>
                  <a:cubicBezTo>
                    <a:pt x="19636" y="4674"/>
                    <a:pt x="19514" y="4766"/>
                    <a:pt x="19393" y="4917"/>
                  </a:cubicBezTo>
                  <a:cubicBezTo>
                    <a:pt x="19180" y="5161"/>
                    <a:pt x="18937" y="5373"/>
                    <a:pt x="18724" y="5647"/>
                  </a:cubicBezTo>
                  <a:cubicBezTo>
                    <a:pt x="18694" y="5677"/>
                    <a:pt x="18603" y="5738"/>
                    <a:pt x="18572" y="5799"/>
                  </a:cubicBezTo>
                  <a:cubicBezTo>
                    <a:pt x="18238" y="6073"/>
                    <a:pt x="17843" y="6346"/>
                    <a:pt x="17478" y="6559"/>
                  </a:cubicBezTo>
                  <a:cubicBezTo>
                    <a:pt x="17235" y="6680"/>
                    <a:pt x="17022" y="6802"/>
                    <a:pt x="16748" y="6863"/>
                  </a:cubicBezTo>
                  <a:cubicBezTo>
                    <a:pt x="16708" y="6870"/>
                    <a:pt x="16633" y="6875"/>
                    <a:pt x="16543" y="6875"/>
                  </a:cubicBezTo>
                  <a:cubicBezTo>
                    <a:pt x="16229" y="6875"/>
                    <a:pt x="15722" y="6811"/>
                    <a:pt x="15745" y="6528"/>
                  </a:cubicBezTo>
                  <a:cubicBezTo>
                    <a:pt x="16262" y="5738"/>
                    <a:pt x="17083" y="5009"/>
                    <a:pt x="17782" y="4310"/>
                  </a:cubicBezTo>
                  <a:cubicBezTo>
                    <a:pt x="18116" y="4006"/>
                    <a:pt x="18451" y="3671"/>
                    <a:pt x="18785" y="3367"/>
                  </a:cubicBezTo>
                  <a:lnTo>
                    <a:pt x="18694" y="3246"/>
                  </a:lnTo>
                  <a:cubicBezTo>
                    <a:pt x="18572" y="3155"/>
                    <a:pt x="18451" y="3033"/>
                    <a:pt x="18299" y="2911"/>
                  </a:cubicBezTo>
                  <a:cubicBezTo>
                    <a:pt x="18268" y="2881"/>
                    <a:pt x="18238" y="2851"/>
                    <a:pt x="18177" y="2851"/>
                  </a:cubicBezTo>
                  <a:cubicBezTo>
                    <a:pt x="17873" y="3094"/>
                    <a:pt x="17539" y="3307"/>
                    <a:pt x="17204" y="3489"/>
                  </a:cubicBezTo>
                  <a:cubicBezTo>
                    <a:pt x="16961" y="3610"/>
                    <a:pt x="16748" y="3702"/>
                    <a:pt x="16475" y="3793"/>
                  </a:cubicBezTo>
                  <a:cubicBezTo>
                    <a:pt x="16434" y="3803"/>
                    <a:pt x="16367" y="3810"/>
                    <a:pt x="16285" y="3810"/>
                  </a:cubicBezTo>
                  <a:cubicBezTo>
                    <a:pt x="16120" y="3810"/>
                    <a:pt x="15897" y="3783"/>
                    <a:pt x="15715" y="3702"/>
                  </a:cubicBezTo>
                  <a:cubicBezTo>
                    <a:pt x="15654" y="3610"/>
                    <a:pt x="15563" y="3489"/>
                    <a:pt x="15502" y="3398"/>
                  </a:cubicBezTo>
                  <a:cubicBezTo>
                    <a:pt x="15837" y="2851"/>
                    <a:pt x="16353" y="2303"/>
                    <a:pt x="16900" y="1817"/>
                  </a:cubicBezTo>
                  <a:cubicBezTo>
                    <a:pt x="16748" y="1726"/>
                    <a:pt x="16627" y="1635"/>
                    <a:pt x="16475" y="1544"/>
                  </a:cubicBezTo>
                  <a:cubicBezTo>
                    <a:pt x="16444" y="1513"/>
                    <a:pt x="16414" y="1513"/>
                    <a:pt x="16353" y="1483"/>
                  </a:cubicBezTo>
                  <a:cubicBezTo>
                    <a:pt x="16262" y="1392"/>
                    <a:pt x="16110" y="1331"/>
                    <a:pt x="15958" y="1240"/>
                  </a:cubicBezTo>
                  <a:cubicBezTo>
                    <a:pt x="15654" y="1817"/>
                    <a:pt x="15107" y="2334"/>
                    <a:pt x="14742" y="2699"/>
                  </a:cubicBezTo>
                  <a:cubicBezTo>
                    <a:pt x="14378" y="2942"/>
                    <a:pt x="14013" y="3215"/>
                    <a:pt x="13618" y="3458"/>
                  </a:cubicBezTo>
                  <a:cubicBezTo>
                    <a:pt x="13405" y="3550"/>
                    <a:pt x="13162" y="3671"/>
                    <a:pt x="12919" y="3762"/>
                  </a:cubicBezTo>
                  <a:cubicBezTo>
                    <a:pt x="12872" y="3769"/>
                    <a:pt x="12798" y="3774"/>
                    <a:pt x="12709" y="3774"/>
                  </a:cubicBezTo>
                  <a:cubicBezTo>
                    <a:pt x="12390" y="3774"/>
                    <a:pt x="11892" y="3707"/>
                    <a:pt x="11916" y="3398"/>
                  </a:cubicBezTo>
                  <a:cubicBezTo>
                    <a:pt x="12402" y="2577"/>
                    <a:pt x="13253" y="1878"/>
                    <a:pt x="13922" y="1209"/>
                  </a:cubicBezTo>
                  <a:cubicBezTo>
                    <a:pt x="14134" y="1057"/>
                    <a:pt x="14286" y="875"/>
                    <a:pt x="14469" y="723"/>
                  </a:cubicBezTo>
                  <a:cubicBezTo>
                    <a:pt x="14499" y="662"/>
                    <a:pt x="14530" y="662"/>
                    <a:pt x="14590" y="632"/>
                  </a:cubicBezTo>
                  <a:lnTo>
                    <a:pt x="14530" y="632"/>
                  </a:lnTo>
                  <a:cubicBezTo>
                    <a:pt x="14317" y="571"/>
                    <a:pt x="14074" y="480"/>
                    <a:pt x="13830" y="419"/>
                  </a:cubicBezTo>
                  <a:lnTo>
                    <a:pt x="13739" y="419"/>
                  </a:lnTo>
                  <a:cubicBezTo>
                    <a:pt x="13709" y="449"/>
                    <a:pt x="13678" y="449"/>
                    <a:pt x="13618" y="480"/>
                  </a:cubicBezTo>
                  <a:cubicBezTo>
                    <a:pt x="13405" y="601"/>
                    <a:pt x="13162" y="723"/>
                    <a:pt x="12919" y="784"/>
                  </a:cubicBezTo>
                  <a:cubicBezTo>
                    <a:pt x="12874" y="795"/>
                    <a:pt x="12793" y="802"/>
                    <a:pt x="12696" y="802"/>
                  </a:cubicBezTo>
                  <a:cubicBezTo>
                    <a:pt x="12528" y="802"/>
                    <a:pt x="12313" y="781"/>
                    <a:pt x="12159" y="723"/>
                  </a:cubicBezTo>
                  <a:cubicBezTo>
                    <a:pt x="12067" y="601"/>
                    <a:pt x="12007" y="480"/>
                    <a:pt x="11916" y="419"/>
                  </a:cubicBezTo>
                  <a:cubicBezTo>
                    <a:pt x="12007" y="297"/>
                    <a:pt x="12067" y="206"/>
                    <a:pt x="12098" y="115"/>
                  </a:cubicBezTo>
                  <a:cubicBezTo>
                    <a:pt x="12007" y="115"/>
                    <a:pt x="11885" y="54"/>
                    <a:pt x="11764" y="54"/>
                  </a:cubicBezTo>
                  <a:cubicBezTo>
                    <a:pt x="11764" y="54"/>
                    <a:pt x="11733" y="24"/>
                    <a:pt x="11703" y="24"/>
                  </a:cubicBezTo>
                  <a:cubicBezTo>
                    <a:pt x="11657" y="9"/>
                    <a:pt x="11604" y="1"/>
                    <a:pt x="11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51"/>
            <p:cNvSpPr/>
            <p:nvPr/>
          </p:nvSpPr>
          <p:spPr>
            <a:xfrm>
              <a:off x="4796700" y="2745775"/>
              <a:ext cx="561600" cy="560050"/>
            </a:xfrm>
            <a:custGeom>
              <a:avLst/>
              <a:gdLst/>
              <a:ahLst/>
              <a:cxnLst/>
              <a:rect l="l" t="t" r="r" b="b"/>
              <a:pathLst>
                <a:path w="22464" h="22402" extrusionOk="0">
                  <a:moveTo>
                    <a:pt x="11794" y="547"/>
                  </a:moveTo>
                  <a:lnTo>
                    <a:pt x="12250" y="608"/>
                  </a:lnTo>
                  <a:cubicBezTo>
                    <a:pt x="12797" y="639"/>
                    <a:pt x="13284" y="699"/>
                    <a:pt x="13831" y="851"/>
                  </a:cubicBezTo>
                  <a:lnTo>
                    <a:pt x="13892" y="851"/>
                  </a:lnTo>
                  <a:cubicBezTo>
                    <a:pt x="14135" y="912"/>
                    <a:pt x="14317" y="973"/>
                    <a:pt x="14560" y="1064"/>
                  </a:cubicBezTo>
                  <a:lnTo>
                    <a:pt x="14591" y="1064"/>
                  </a:lnTo>
                  <a:cubicBezTo>
                    <a:pt x="15047" y="1216"/>
                    <a:pt x="15503" y="1399"/>
                    <a:pt x="15959" y="1611"/>
                  </a:cubicBezTo>
                  <a:cubicBezTo>
                    <a:pt x="16080" y="1703"/>
                    <a:pt x="16232" y="1763"/>
                    <a:pt x="16323" y="1854"/>
                  </a:cubicBezTo>
                  <a:lnTo>
                    <a:pt x="16445" y="1915"/>
                  </a:lnTo>
                  <a:cubicBezTo>
                    <a:pt x="16597" y="2006"/>
                    <a:pt x="16718" y="2128"/>
                    <a:pt x="16870" y="2189"/>
                  </a:cubicBezTo>
                  <a:cubicBezTo>
                    <a:pt x="17326" y="2462"/>
                    <a:pt x="17782" y="2797"/>
                    <a:pt x="18147" y="3131"/>
                  </a:cubicBezTo>
                  <a:cubicBezTo>
                    <a:pt x="18177" y="3192"/>
                    <a:pt x="18238" y="3192"/>
                    <a:pt x="18269" y="3222"/>
                  </a:cubicBezTo>
                  <a:lnTo>
                    <a:pt x="18603" y="3557"/>
                  </a:lnTo>
                  <a:lnTo>
                    <a:pt x="18725" y="3678"/>
                  </a:lnTo>
                  <a:cubicBezTo>
                    <a:pt x="19029" y="4013"/>
                    <a:pt x="19363" y="4347"/>
                    <a:pt x="19636" y="4742"/>
                  </a:cubicBezTo>
                  <a:cubicBezTo>
                    <a:pt x="19636" y="4772"/>
                    <a:pt x="19667" y="4803"/>
                    <a:pt x="19667" y="4803"/>
                  </a:cubicBezTo>
                  <a:cubicBezTo>
                    <a:pt x="19788" y="4955"/>
                    <a:pt x="19849" y="5107"/>
                    <a:pt x="19971" y="5259"/>
                  </a:cubicBezTo>
                  <a:cubicBezTo>
                    <a:pt x="19971" y="5320"/>
                    <a:pt x="20001" y="5320"/>
                    <a:pt x="20001" y="5350"/>
                  </a:cubicBezTo>
                  <a:cubicBezTo>
                    <a:pt x="20275" y="5776"/>
                    <a:pt x="20548" y="6231"/>
                    <a:pt x="20731" y="6687"/>
                  </a:cubicBezTo>
                  <a:cubicBezTo>
                    <a:pt x="20761" y="6718"/>
                    <a:pt x="20761" y="6779"/>
                    <a:pt x="20822" y="6839"/>
                  </a:cubicBezTo>
                  <a:cubicBezTo>
                    <a:pt x="20883" y="6991"/>
                    <a:pt x="20974" y="7143"/>
                    <a:pt x="21004" y="7235"/>
                  </a:cubicBezTo>
                  <a:lnTo>
                    <a:pt x="21095" y="7478"/>
                  </a:lnTo>
                  <a:cubicBezTo>
                    <a:pt x="21278" y="8055"/>
                    <a:pt x="21430" y="8602"/>
                    <a:pt x="21551" y="9180"/>
                  </a:cubicBezTo>
                  <a:lnTo>
                    <a:pt x="21551" y="9210"/>
                  </a:lnTo>
                  <a:cubicBezTo>
                    <a:pt x="21582" y="9423"/>
                    <a:pt x="21582" y="9605"/>
                    <a:pt x="21612" y="9788"/>
                  </a:cubicBezTo>
                  <a:lnTo>
                    <a:pt x="21612" y="9909"/>
                  </a:lnTo>
                  <a:cubicBezTo>
                    <a:pt x="21612" y="10092"/>
                    <a:pt x="21643" y="10274"/>
                    <a:pt x="21643" y="10426"/>
                  </a:cubicBezTo>
                  <a:cubicBezTo>
                    <a:pt x="21703" y="10669"/>
                    <a:pt x="21703" y="10882"/>
                    <a:pt x="21703" y="11156"/>
                  </a:cubicBezTo>
                  <a:cubicBezTo>
                    <a:pt x="21703" y="11611"/>
                    <a:pt x="21703" y="12067"/>
                    <a:pt x="21612" y="12523"/>
                  </a:cubicBezTo>
                  <a:lnTo>
                    <a:pt x="21612" y="12554"/>
                  </a:lnTo>
                  <a:lnTo>
                    <a:pt x="21612" y="12645"/>
                  </a:lnTo>
                  <a:lnTo>
                    <a:pt x="21612" y="12675"/>
                  </a:lnTo>
                  <a:cubicBezTo>
                    <a:pt x="21612" y="12797"/>
                    <a:pt x="21582" y="12858"/>
                    <a:pt x="21582" y="12979"/>
                  </a:cubicBezTo>
                  <a:lnTo>
                    <a:pt x="21551" y="13010"/>
                  </a:lnTo>
                  <a:lnTo>
                    <a:pt x="21551" y="13131"/>
                  </a:lnTo>
                  <a:cubicBezTo>
                    <a:pt x="21551" y="13253"/>
                    <a:pt x="21491" y="13314"/>
                    <a:pt x="21491" y="13405"/>
                  </a:cubicBezTo>
                  <a:cubicBezTo>
                    <a:pt x="21491" y="13526"/>
                    <a:pt x="21491" y="13587"/>
                    <a:pt x="21460" y="13678"/>
                  </a:cubicBezTo>
                  <a:lnTo>
                    <a:pt x="21430" y="13830"/>
                  </a:lnTo>
                  <a:cubicBezTo>
                    <a:pt x="21065" y="15046"/>
                    <a:pt x="20548" y="16171"/>
                    <a:pt x="19819" y="17235"/>
                  </a:cubicBezTo>
                  <a:cubicBezTo>
                    <a:pt x="19515" y="17630"/>
                    <a:pt x="19211" y="17995"/>
                    <a:pt x="18907" y="18329"/>
                  </a:cubicBezTo>
                  <a:cubicBezTo>
                    <a:pt x="18603" y="18694"/>
                    <a:pt x="18269" y="19028"/>
                    <a:pt x="17874" y="19332"/>
                  </a:cubicBezTo>
                  <a:cubicBezTo>
                    <a:pt x="17661" y="19514"/>
                    <a:pt x="17387" y="19757"/>
                    <a:pt x="17083" y="19940"/>
                  </a:cubicBezTo>
                  <a:cubicBezTo>
                    <a:pt x="15989" y="20700"/>
                    <a:pt x="14804" y="21186"/>
                    <a:pt x="13527" y="21490"/>
                  </a:cubicBezTo>
                  <a:cubicBezTo>
                    <a:pt x="13497" y="21551"/>
                    <a:pt x="13436" y="21551"/>
                    <a:pt x="13405" y="21551"/>
                  </a:cubicBezTo>
                  <a:cubicBezTo>
                    <a:pt x="13223" y="21612"/>
                    <a:pt x="13071" y="21612"/>
                    <a:pt x="12919" y="21642"/>
                  </a:cubicBezTo>
                  <a:lnTo>
                    <a:pt x="12828" y="21703"/>
                  </a:lnTo>
                  <a:lnTo>
                    <a:pt x="12767" y="21703"/>
                  </a:lnTo>
                  <a:cubicBezTo>
                    <a:pt x="12311" y="21733"/>
                    <a:pt x="11794" y="21764"/>
                    <a:pt x="11338" y="21764"/>
                  </a:cubicBezTo>
                  <a:cubicBezTo>
                    <a:pt x="11034" y="21764"/>
                    <a:pt x="10731" y="21764"/>
                    <a:pt x="10427" y="21733"/>
                  </a:cubicBezTo>
                  <a:cubicBezTo>
                    <a:pt x="10275" y="21733"/>
                    <a:pt x="10183" y="21703"/>
                    <a:pt x="10031" y="21703"/>
                  </a:cubicBezTo>
                  <a:cubicBezTo>
                    <a:pt x="9910" y="21703"/>
                    <a:pt x="9788" y="21642"/>
                    <a:pt x="9667" y="21642"/>
                  </a:cubicBezTo>
                  <a:lnTo>
                    <a:pt x="9363" y="21612"/>
                  </a:lnTo>
                  <a:cubicBezTo>
                    <a:pt x="8755" y="21490"/>
                    <a:pt x="8208" y="21338"/>
                    <a:pt x="7661" y="21156"/>
                  </a:cubicBezTo>
                  <a:lnTo>
                    <a:pt x="7326" y="21034"/>
                  </a:lnTo>
                  <a:cubicBezTo>
                    <a:pt x="7235" y="21004"/>
                    <a:pt x="7144" y="20973"/>
                    <a:pt x="7053" y="20943"/>
                  </a:cubicBezTo>
                  <a:lnTo>
                    <a:pt x="6597" y="20700"/>
                  </a:lnTo>
                  <a:cubicBezTo>
                    <a:pt x="6293" y="20548"/>
                    <a:pt x="5989" y="20365"/>
                    <a:pt x="5685" y="20183"/>
                  </a:cubicBezTo>
                  <a:cubicBezTo>
                    <a:pt x="5654" y="20122"/>
                    <a:pt x="5624" y="20122"/>
                    <a:pt x="5594" y="20092"/>
                  </a:cubicBezTo>
                  <a:cubicBezTo>
                    <a:pt x="5442" y="19970"/>
                    <a:pt x="5320" y="19909"/>
                    <a:pt x="5198" y="19818"/>
                  </a:cubicBezTo>
                  <a:lnTo>
                    <a:pt x="5168" y="19788"/>
                  </a:lnTo>
                  <a:cubicBezTo>
                    <a:pt x="5107" y="19757"/>
                    <a:pt x="5077" y="19757"/>
                    <a:pt x="5047" y="19727"/>
                  </a:cubicBezTo>
                  <a:cubicBezTo>
                    <a:pt x="4591" y="19423"/>
                    <a:pt x="4195" y="19058"/>
                    <a:pt x="3831" y="18694"/>
                  </a:cubicBezTo>
                  <a:cubicBezTo>
                    <a:pt x="3679" y="18542"/>
                    <a:pt x="3527" y="18420"/>
                    <a:pt x="3405" y="18268"/>
                  </a:cubicBezTo>
                  <a:cubicBezTo>
                    <a:pt x="3344" y="18207"/>
                    <a:pt x="3253" y="18086"/>
                    <a:pt x="3192" y="17995"/>
                  </a:cubicBezTo>
                  <a:lnTo>
                    <a:pt x="3132" y="17964"/>
                  </a:lnTo>
                  <a:cubicBezTo>
                    <a:pt x="2949" y="17751"/>
                    <a:pt x="2797" y="17539"/>
                    <a:pt x="2645" y="17356"/>
                  </a:cubicBezTo>
                  <a:cubicBezTo>
                    <a:pt x="2524" y="17235"/>
                    <a:pt x="2432" y="17083"/>
                    <a:pt x="2341" y="16931"/>
                  </a:cubicBezTo>
                  <a:cubicBezTo>
                    <a:pt x="2311" y="16870"/>
                    <a:pt x="2220" y="16779"/>
                    <a:pt x="2189" y="16718"/>
                  </a:cubicBezTo>
                  <a:cubicBezTo>
                    <a:pt x="2129" y="16596"/>
                    <a:pt x="2068" y="16505"/>
                    <a:pt x="2007" y="16414"/>
                  </a:cubicBezTo>
                  <a:lnTo>
                    <a:pt x="1885" y="16171"/>
                  </a:lnTo>
                  <a:cubicBezTo>
                    <a:pt x="1612" y="15684"/>
                    <a:pt x="1399" y="15137"/>
                    <a:pt x="1217" y="14621"/>
                  </a:cubicBezTo>
                  <a:cubicBezTo>
                    <a:pt x="1156" y="14590"/>
                    <a:pt x="1156" y="14590"/>
                    <a:pt x="1156" y="14529"/>
                  </a:cubicBezTo>
                  <a:lnTo>
                    <a:pt x="1156" y="14499"/>
                  </a:lnTo>
                  <a:cubicBezTo>
                    <a:pt x="1125" y="14317"/>
                    <a:pt x="1065" y="14134"/>
                    <a:pt x="1004" y="13922"/>
                  </a:cubicBezTo>
                  <a:lnTo>
                    <a:pt x="1004" y="13891"/>
                  </a:lnTo>
                  <a:cubicBezTo>
                    <a:pt x="852" y="13283"/>
                    <a:pt x="761" y="12675"/>
                    <a:pt x="700" y="12067"/>
                  </a:cubicBezTo>
                  <a:cubicBezTo>
                    <a:pt x="670" y="11794"/>
                    <a:pt x="670" y="11551"/>
                    <a:pt x="670" y="11247"/>
                  </a:cubicBezTo>
                  <a:lnTo>
                    <a:pt x="670" y="11156"/>
                  </a:lnTo>
                  <a:lnTo>
                    <a:pt x="670" y="10791"/>
                  </a:lnTo>
                  <a:cubicBezTo>
                    <a:pt x="670" y="10548"/>
                    <a:pt x="700" y="10365"/>
                    <a:pt x="700" y="10183"/>
                  </a:cubicBezTo>
                  <a:cubicBezTo>
                    <a:pt x="761" y="9514"/>
                    <a:pt x="852" y="8876"/>
                    <a:pt x="1065" y="8268"/>
                  </a:cubicBezTo>
                  <a:lnTo>
                    <a:pt x="1065" y="8238"/>
                  </a:lnTo>
                  <a:cubicBezTo>
                    <a:pt x="1156" y="7903"/>
                    <a:pt x="1247" y="7599"/>
                    <a:pt x="1369" y="7326"/>
                  </a:cubicBezTo>
                  <a:cubicBezTo>
                    <a:pt x="1429" y="7204"/>
                    <a:pt x="1460" y="7083"/>
                    <a:pt x="1521" y="6991"/>
                  </a:cubicBezTo>
                  <a:lnTo>
                    <a:pt x="1551" y="6900"/>
                  </a:lnTo>
                  <a:cubicBezTo>
                    <a:pt x="1612" y="6779"/>
                    <a:pt x="1673" y="6627"/>
                    <a:pt x="1733" y="6535"/>
                  </a:cubicBezTo>
                  <a:cubicBezTo>
                    <a:pt x="2372" y="5228"/>
                    <a:pt x="3223" y="4104"/>
                    <a:pt x="4317" y="3131"/>
                  </a:cubicBezTo>
                  <a:cubicBezTo>
                    <a:pt x="4408" y="3070"/>
                    <a:pt x="4499" y="2979"/>
                    <a:pt x="4591" y="2918"/>
                  </a:cubicBezTo>
                  <a:cubicBezTo>
                    <a:pt x="4651" y="2827"/>
                    <a:pt x="4743" y="2797"/>
                    <a:pt x="4803" y="2736"/>
                  </a:cubicBezTo>
                  <a:cubicBezTo>
                    <a:pt x="4955" y="2584"/>
                    <a:pt x="5168" y="2462"/>
                    <a:pt x="5320" y="2341"/>
                  </a:cubicBezTo>
                  <a:cubicBezTo>
                    <a:pt x="5928" y="1915"/>
                    <a:pt x="6566" y="1581"/>
                    <a:pt x="7235" y="1307"/>
                  </a:cubicBezTo>
                  <a:lnTo>
                    <a:pt x="7326" y="1307"/>
                  </a:lnTo>
                  <a:lnTo>
                    <a:pt x="7357" y="1277"/>
                  </a:lnTo>
                  <a:lnTo>
                    <a:pt x="7387" y="1277"/>
                  </a:lnTo>
                  <a:lnTo>
                    <a:pt x="7478" y="1247"/>
                  </a:lnTo>
                  <a:cubicBezTo>
                    <a:pt x="7630" y="1155"/>
                    <a:pt x="7813" y="1125"/>
                    <a:pt x="7995" y="1064"/>
                  </a:cubicBezTo>
                  <a:cubicBezTo>
                    <a:pt x="7995" y="1064"/>
                    <a:pt x="8086" y="1003"/>
                    <a:pt x="8116" y="1003"/>
                  </a:cubicBezTo>
                  <a:lnTo>
                    <a:pt x="8268" y="973"/>
                  </a:lnTo>
                  <a:cubicBezTo>
                    <a:pt x="8299" y="973"/>
                    <a:pt x="8360" y="943"/>
                    <a:pt x="8390" y="943"/>
                  </a:cubicBezTo>
                  <a:lnTo>
                    <a:pt x="8603" y="851"/>
                  </a:lnTo>
                  <a:cubicBezTo>
                    <a:pt x="9332" y="669"/>
                    <a:pt x="10092" y="608"/>
                    <a:pt x="10852" y="547"/>
                  </a:cubicBezTo>
                  <a:close/>
                  <a:moveTo>
                    <a:pt x="10852" y="0"/>
                  </a:moveTo>
                  <a:cubicBezTo>
                    <a:pt x="10031" y="31"/>
                    <a:pt x="9241" y="152"/>
                    <a:pt x="8420" y="335"/>
                  </a:cubicBezTo>
                  <a:lnTo>
                    <a:pt x="8329" y="365"/>
                  </a:lnTo>
                  <a:cubicBezTo>
                    <a:pt x="8268" y="365"/>
                    <a:pt x="8238" y="395"/>
                    <a:pt x="8208" y="395"/>
                  </a:cubicBezTo>
                  <a:cubicBezTo>
                    <a:pt x="8177" y="456"/>
                    <a:pt x="8177" y="456"/>
                    <a:pt x="8116" y="456"/>
                  </a:cubicBezTo>
                  <a:lnTo>
                    <a:pt x="8086" y="456"/>
                  </a:lnTo>
                  <a:lnTo>
                    <a:pt x="7904" y="487"/>
                  </a:lnTo>
                  <a:cubicBezTo>
                    <a:pt x="7873" y="487"/>
                    <a:pt x="7813" y="517"/>
                    <a:pt x="7782" y="517"/>
                  </a:cubicBezTo>
                  <a:cubicBezTo>
                    <a:pt x="7539" y="608"/>
                    <a:pt x="7417" y="639"/>
                    <a:pt x="7205" y="699"/>
                  </a:cubicBezTo>
                  <a:lnTo>
                    <a:pt x="7174" y="699"/>
                  </a:lnTo>
                  <a:cubicBezTo>
                    <a:pt x="7144" y="699"/>
                    <a:pt x="7113" y="760"/>
                    <a:pt x="7053" y="760"/>
                  </a:cubicBezTo>
                  <a:lnTo>
                    <a:pt x="6992" y="760"/>
                  </a:lnTo>
                  <a:lnTo>
                    <a:pt x="6931" y="791"/>
                  </a:lnTo>
                  <a:cubicBezTo>
                    <a:pt x="6232" y="1095"/>
                    <a:pt x="5533" y="1429"/>
                    <a:pt x="4895" y="1885"/>
                  </a:cubicBezTo>
                  <a:cubicBezTo>
                    <a:pt x="4712" y="2006"/>
                    <a:pt x="4560" y="2128"/>
                    <a:pt x="4378" y="2280"/>
                  </a:cubicBezTo>
                  <a:cubicBezTo>
                    <a:pt x="4287" y="2341"/>
                    <a:pt x="4195" y="2371"/>
                    <a:pt x="4135" y="2462"/>
                  </a:cubicBezTo>
                  <a:cubicBezTo>
                    <a:pt x="4013" y="2523"/>
                    <a:pt x="3952" y="2645"/>
                    <a:pt x="3831" y="2736"/>
                  </a:cubicBezTo>
                  <a:cubicBezTo>
                    <a:pt x="2676" y="3709"/>
                    <a:pt x="1733" y="4924"/>
                    <a:pt x="1095" y="6292"/>
                  </a:cubicBezTo>
                  <a:cubicBezTo>
                    <a:pt x="1004" y="6475"/>
                    <a:pt x="943" y="6627"/>
                    <a:pt x="852" y="6779"/>
                  </a:cubicBezTo>
                  <a:lnTo>
                    <a:pt x="822" y="6870"/>
                  </a:lnTo>
                  <a:cubicBezTo>
                    <a:pt x="791" y="6991"/>
                    <a:pt x="761" y="7052"/>
                    <a:pt x="700" y="7174"/>
                  </a:cubicBezTo>
                  <a:cubicBezTo>
                    <a:pt x="609" y="7447"/>
                    <a:pt x="487" y="7782"/>
                    <a:pt x="366" y="8146"/>
                  </a:cubicBezTo>
                  <a:lnTo>
                    <a:pt x="366" y="8207"/>
                  </a:lnTo>
                  <a:cubicBezTo>
                    <a:pt x="214" y="8845"/>
                    <a:pt x="92" y="9514"/>
                    <a:pt x="31" y="10183"/>
                  </a:cubicBezTo>
                  <a:cubicBezTo>
                    <a:pt x="31" y="10365"/>
                    <a:pt x="1" y="10548"/>
                    <a:pt x="1" y="10791"/>
                  </a:cubicBezTo>
                  <a:lnTo>
                    <a:pt x="1" y="11216"/>
                  </a:lnTo>
                  <a:lnTo>
                    <a:pt x="1" y="11308"/>
                  </a:lnTo>
                  <a:cubicBezTo>
                    <a:pt x="1" y="11642"/>
                    <a:pt x="1" y="11915"/>
                    <a:pt x="31" y="12189"/>
                  </a:cubicBezTo>
                  <a:cubicBezTo>
                    <a:pt x="92" y="12827"/>
                    <a:pt x="214" y="13466"/>
                    <a:pt x="366" y="14074"/>
                  </a:cubicBezTo>
                  <a:lnTo>
                    <a:pt x="366" y="14134"/>
                  </a:lnTo>
                  <a:cubicBezTo>
                    <a:pt x="457" y="14347"/>
                    <a:pt x="487" y="14529"/>
                    <a:pt x="548" y="14742"/>
                  </a:cubicBezTo>
                  <a:lnTo>
                    <a:pt x="609" y="14833"/>
                  </a:lnTo>
                  <a:cubicBezTo>
                    <a:pt x="791" y="15411"/>
                    <a:pt x="1065" y="15958"/>
                    <a:pt x="1308" y="16475"/>
                  </a:cubicBezTo>
                  <a:cubicBezTo>
                    <a:pt x="1369" y="16566"/>
                    <a:pt x="1429" y="16657"/>
                    <a:pt x="1460" y="16748"/>
                  </a:cubicBezTo>
                  <a:cubicBezTo>
                    <a:pt x="1551" y="16809"/>
                    <a:pt x="1581" y="16931"/>
                    <a:pt x="1673" y="17052"/>
                  </a:cubicBezTo>
                  <a:cubicBezTo>
                    <a:pt x="1703" y="17174"/>
                    <a:pt x="1764" y="17235"/>
                    <a:pt x="1825" y="17326"/>
                  </a:cubicBezTo>
                  <a:cubicBezTo>
                    <a:pt x="1916" y="17478"/>
                    <a:pt x="2007" y="17630"/>
                    <a:pt x="2129" y="17782"/>
                  </a:cubicBezTo>
                  <a:cubicBezTo>
                    <a:pt x="2281" y="17964"/>
                    <a:pt x="2432" y="18177"/>
                    <a:pt x="2615" y="18420"/>
                  </a:cubicBezTo>
                  <a:lnTo>
                    <a:pt x="2645" y="18450"/>
                  </a:lnTo>
                  <a:cubicBezTo>
                    <a:pt x="2736" y="18542"/>
                    <a:pt x="2797" y="18633"/>
                    <a:pt x="2888" y="18724"/>
                  </a:cubicBezTo>
                  <a:cubicBezTo>
                    <a:pt x="3040" y="18876"/>
                    <a:pt x="3162" y="19028"/>
                    <a:pt x="3314" y="19180"/>
                  </a:cubicBezTo>
                  <a:cubicBezTo>
                    <a:pt x="3679" y="19606"/>
                    <a:pt x="4104" y="19940"/>
                    <a:pt x="4560" y="20274"/>
                  </a:cubicBezTo>
                  <a:cubicBezTo>
                    <a:pt x="4591" y="20274"/>
                    <a:pt x="4621" y="20305"/>
                    <a:pt x="4682" y="20365"/>
                  </a:cubicBezTo>
                  <a:lnTo>
                    <a:pt x="4712" y="20396"/>
                  </a:lnTo>
                  <a:cubicBezTo>
                    <a:pt x="4834" y="20457"/>
                    <a:pt x="4986" y="20578"/>
                    <a:pt x="5077" y="20669"/>
                  </a:cubicBezTo>
                  <a:cubicBezTo>
                    <a:pt x="5138" y="20669"/>
                    <a:pt x="5198" y="20700"/>
                    <a:pt x="5229" y="20730"/>
                  </a:cubicBezTo>
                  <a:cubicBezTo>
                    <a:pt x="5533" y="20913"/>
                    <a:pt x="5837" y="21125"/>
                    <a:pt x="6202" y="21277"/>
                  </a:cubicBezTo>
                  <a:cubicBezTo>
                    <a:pt x="6354" y="21338"/>
                    <a:pt x="6536" y="21429"/>
                    <a:pt x="6688" y="21490"/>
                  </a:cubicBezTo>
                  <a:cubicBezTo>
                    <a:pt x="6749" y="21520"/>
                    <a:pt x="6840" y="21581"/>
                    <a:pt x="6961" y="21612"/>
                  </a:cubicBezTo>
                  <a:cubicBezTo>
                    <a:pt x="7113" y="21672"/>
                    <a:pt x="7205" y="21733"/>
                    <a:pt x="7326" y="21764"/>
                  </a:cubicBezTo>
                  <a:cubicBezTo>
                    <a:pt x="7873" y="21946"/>
                    <a:pt x="8481" y="22128"/>
                    <a:pt x="9120" y="22250"/>
                  </a:cubicBezTo>
                  <a:lnTo>
                    <a:pt x="9423" y="22280"/>
                  </a:lnTo>
                  <a:cubicBezTo>
                    <a:pt x="9515" y="22280"/>
                    <a:pt x="9636" y="22341"/>
                    <a:pt x="9758" y="22341"/>
                  </a:cubicBezTo>
                  <a:cubicBezTo>
                    <a:pt x="9879" y="22341"/>
                    <a:pt x="10031" y="22372"/>
                    <a:pt x="10183" y="22372"/>
                  </a:cubicBezTo>
                  <a:cubicBezTo>
                    <a:pt x="10518" y="22372"/>
                    <a:pt x="10822" y="22402"/>
                    <a:pt x="11217" y="22402"/>
                  </a:cubicBezTo>
                  <a:cubicBezTo>
                    <a:pt x="11703" y="22402"/>
                    <a:pt x="12220" y="22372"/>
                    <a:pt x="12737" y="22311"/>
                  </a:cubicBezTo>
                  <a:lnTo>
                    <a:pt x="12797" y="22311"/>
                  </a:lnTo>
                  <a:lnTo>
                    <a:pt x="13071" y="22250"/>
                  </a:lnTo>
                  <a:cubicBezTo>
                    <a:pt x="13253" y="22220"/>
                    <a:pt x="13436" y="22189"/>
                    <a:pt x="13588" y="22159"/>
                  </a:cubicBezTo>
                  <a:cubicBezTo>
                    <a:pt x="13648" y="22159"/>
                    <a:pt x="13679" y="22098"/>
                    <a:pt x="13740" y="22098"/>
                  </a:cubicBezTo>
                  <a:cubicBezTo>
                    <a:pt x="15077" y="21794"/>
                    <a:pt x="16384" y="21277"/>
                    <a:pt x="17509" y="20487"/>
                  </a:cubicBezTo>
                  <a:cubicBezTo>
                    <a:pt x="17843" y="20244"/>
                    <a:pt x="18117" y="20061"/>
                    <a:pt x="18390" y="19818"/>
                  </a:cubicBezTo>
                  <a:cubicBezTo>
                    <a:pt x="18755" y="19514"/>
                    <a:pt x="19150" y="19180"/>
                    <a:pt x="19484" y="18815"/>
                  </a:cubicBezTo>
                  <a:cubicBezTo>
                    <a:pt x="19819" y="18420"/>
                    <a:pt x="20123" y="18055"/>
                    <a:pt x="20427" y="17630"/>
                  </a:cubicBezTo>
                  <a:cubicBezTo>
                    <a:pt x="21187" y="16536"/>
                    <a:pt x="21764" y="15259"/>
                    <a:pt x="22099" y="13982"/>
                  </a:cubicBezTo>
                  <a:lnTo>
                    <a:pt x="22129" y="13861"/>
                  </a:lnTo>
                  <a:cubicBezTo>
                    <a:pt x="22190" y="13739"/>
                    <a:pt x="22220" y="13618"/>
                    <a:pt x="22220" y="13557"/>
                  </a:cubicBezTo>
                  <a:cubicBezTo>
                    <a:pt x="22220" y="13526"/>
                    <a:pt x="22250" y="13435"/>
                    <a:pt x="22250" y="13374"/>
                  </a:cubicBezTo>
                  <a:lnTo>
                    <a:pt x="22250" y="13283"/>
                  </a:lnTo>
                  <a:cubicBezTo>
                    <a:pt x="22311" y="13131"/>
                    <a:pt x="22311" y="13010"/>
                    <a:pt x="22342" y="12858"/>
                  </a:cubicBezTo>
                  <a:lnTo>
                    <a:pt x="22342" y="12827"/>
                  </a:lnTo>
                  <a:cubicBezTo>
                    <a:pt x="22372" y="12797"/>
                    <a:pt x="22372" y="12736"/>
                    <a:pt x="22372" y="12675"/>
                  </a:cubicBezTo>
                  <a:cubicBezTo>
                    <a:pt x="22402" y="12219"/>
                    <a:pt x="22463" y="11733"/>
                    <a:pt x="22463" y="11247"/>
                  </a:cubicBezTo>
                  <a:cubicBezTo>
                    <a:pt x="22463" y="10973"/>
                    <a:pt x="22402" y="10700"/>
                    <a:pt x="22402" y="10487"/>
                  </a:cubicBezTo>
                  <a:cubicBezTo>
                    <a:pt x="22402" y="10335"/>
                    <a:pt x="22402" y="10152"/>
                    <a:pt x="22372" y="9940"/>
                  </a:cubicBezTo>
                  <a:lnTo>
                    <a:pt x="22372" y="9818"/>
                  </a:lnTo>
                  <a:cubicBezTo>
                    <a:pt x="22372" y="9605"/>
                    <a:pt x="22342" y="9423"/>
                    <a:pt x="22311" y="9210"/>
                  </a:cubicBezTo>
                  <a:lnTo>
                    <a:pt x="22311" y="9180"/>
                  </a:lnTo>
                  <a:cubicBezTo>
                    <a:pt x="22190" y="8572"/>
                    <a:pt x="22038" y="7964"/>
                    <a:pt x="21795" y="7356"/>
                  </a:cubicBezTo>
                  <a:lnTo>
                    <a:pt x="21734" y="7143"/>
                  </a:lnTo>
                  <a:cubicBezTo>
                    <a:pt x="21643" y="6991"/>
                    <a:pt x="21612" y="6870"/>
                    <a:pt x="21551" y="6718"/>
                  </a:cubicBezTo>
                  <a:cubicBezTo>
                    <a:pt x="21551" y="6627"/>
                    <a:pt x="21491" y="6596"/>
                    <a:pt x="21460" y="6535"/>
                  </a:cubicBezTo>
                  <a:cubicBezTo>
                    <a:pt x="21217" y="6019"/>
                    <a:pt x="20974" y="5532"/>
                    <a:pt x="20670" y="5076"/>
                  </a:cubicBezTo>
                  <a:lnTo>
                    <a:pt x="20609" y="5046"/>
                  </a:lnTo>
                  <a:lnTo>
                    <a:pt x="20275" y="4590"/>
                  </a:lnTo>
                  <a:lnTo>
                    <a:pt x="20214" y="4499"/>
                  </a:lnTo>
                  <a:cubicBezTo>
                    <a:pt x="19910" y="4134"/>
                    <a:pt x="19545" y="3739"/>
                    <a:pt x="19211" y="3374"/>
                  </a:cubicBezTo>
                  <a:lnTo>
                    <a:pt x="19089" y="3253"/>
                  </a:lnTo>
                  <a:cubicBezTo>
                    <a:pt x="18998" y="3131"/>
                    <a:pt x="18846" y="3040"/>
                    <a:pt x="18725" y="2918"/>
                  </a:cubicBezTo>
                  <a:lnTo>
                    <a:pt x="18603" y="2797"/>
                  </a:lnTo>
                  <a:cubicBezTo>
                    <a:pt x="18238" y="2432"/>
                    <a:pt x="17782" y="2067"/>
                    <a:pt x="17296" y="1763"/>
                  </a:cubicBezTo>
                  <a:cubicBezTo>
                    <a:pt x="17114" y="1703"/>
                    <a:pt x="16962" y="1581"/>
                    <a:pt x="16810" y="1520"/>
                  </a:cubicBezTo>
                  <a:lnTo>
                    <a:pt x="16779" y="1459"/>
                  </a:lnTo>
                  <a:cubicBezTo>
                    <a:pt x="16749" y="1459"/>
                    <a:pt x="16749" y="1429"/>
                    <a:pt x="16718" y="1429"/>
                  </a:cubicBezTo>
                  <a:cubicBezTo>
                    <a:pt x="16566" y="1368"/>
                    <a:pt x="16445" y="1277"/>
                    <a:pt x="16293" y="1216"/>
                  </a:cubicBezTo>
                  <a:cubicBezTo>
                    <a:pt x="15807" y="973"/>
                    <a:pt x="15351" y="760"/>
                    <a:pt x="14834" y="608"/>
                  </a:cubicBezTo>
                  <a:lnTo>
                    <a:pt x="14804" y="608"/>
                  </a:lnTo>
                  <a:cubicBezTo>
                    <a:pt x="14591" y="517"/>
                    <a:pt x="14317" y="456"/>
                    <a:pt x="14074" y="365"/>
                  </a:cubicBezTo>
                  <a:lnTo>
                    <a:pt x="13983" y="335"/>
                  </a:lnTo>
                  <a:cubicBezTo>
                    <a:pt x="13436" y="183"/>
                    <a:pt x="12858" y="61"/>
                    <a:pt x="12341" y="31"/>
                  </a:cubicBezTo>
                  <a:lnTo>
                    <a:pt x="118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4" name="Google Shape;1464;p51"/>
          <p:cNvGrpSpPr/>
          <p:nvPr/>
        </p:nvGrpSpPr>
        <p:grpSpPr>
          <a:xfrm>
            <a:off x="7544020" y="3638852"/>
            <a:ext cx="1028561" cy="858203"/>
            <a:chOff x="4396250" y="2840050"/>
            <a:chExt cx="308525" cy="257425"/>
          </a:xfrm>
        </p:grpSpPr>
        <p:sp>
          <p:nvSpPr>
            <p:cNvPr id="1465" name="Google Shape;1465;p51"/>
            <p:cNvSpPr/>
            <p:nvPr/>
          </p:nvSpPr>
          <p:spPr>
            <a:xfrm>
              <a:off x="4396250" y="2840050"/>
              <a:ext cx="107925" cy="93050"/>
            </a:xfrm>
            <a:custGeom>
              <a:avLst/>
              <a:gdLst/>
              <a:ahLst/>
              <a:cxnLst/>
              <a:rect l="l" t="t" r="r" b="b"/>
              <a:pathLst>
                <a:path w="4317" h="3722" extrusionOk="0">
                  <a:moveTo>
                    <a:pt x="2258" y="0"/>
                  </a:moveTo>
                  <a:cubicBezTo>
                    <a:pt x="1698" y="0"/>
                    <a:pt x="1141" y="253"/>
                    <a:pt x="760" y="698"/>
                  </a:cubicBezTo>
                  <a:cubicBezTo>
                    <a:pt x="699" y="819"/>
                    <a:pt x="669" y="910"/>
                    <a:pt x="578" y="1001"/>
                  </a:cubicBezTo>
                  <a:cubicBezTo>
                    <a:pt x="0" y="2005"/>
                    <a:pt x="456" y="2977"/>
                    <a:pt x="1277" y="3433"/>
                  </a:cubicBezTo>
                  <a:cubicBezTo>
                    <a:pt x="1566" y="3617"/>
                    <a:pt x="1913" y="3722"/>
                    <a:pt x="2267" y="3722"/>
                  </a:cubicBezTo>
                  <a:cubicBezTo>
                    <a:pt x="2731" y="3722"/>
                    <a:pt x="3208" y="3543"/>
                    <a:pt x="3587" y="3129"/>
                  </a:cubicBezTo>
                  <a:cubicBezTo>
                    <a:pt x="4316" y="2369"/>
                    <a:pt x="4225" y="1093"/>
                    <a:pt x="3465" y="394"/>
                  </a:cubicBezTo>
                  <a:cubicBezTo>
                    <a:pt x="3313" y="302"/>
                    <a:pt x="3161" y="211"/>
                    <a:pt x="2979" y="150"/>
                  </a:cubicBezTo>
                  <a:cubicBezTo>
                    <a:pt x="2748" y="49"/>
                    <a:pt x="2503"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51"/>
            <p:cNvSpPr/>
            <p:nvPr/>
          </p:nvSpPr>
          <p:spPr>
            <a:xfrm>
              <a:off x="4450200" y="2898675"/>
              <a:ext cx="60825" cy="150250"/>
            </a:xfrm>
            <a:custGeom>
              <a:avLst/>
              <a:gdLst/>
              <a:ahLst/>
              <a:cxnLst/>
              <a:rect l="l" t="t" r="r" b="b"/>
              <a:pathLst>
                <a:path w="2433" h="6010" extrusionOk="0">
                  <a:moveTo>
                    <a:pt x="441" y="0"/>
                  </a:moveTo>
                  <a:cubicBezTo>
                    <a:pt x="333" y="0"/>
                    <a:pt x="220" y="54"/>
                    <a:pt x="122" y="176"/>
                  </a:cubicBezTo>
                  <a:cubicBezTo>
                    <a:pt x="31" y="267"/>
                    <a:pt x="0" y="389"/>
                    <a:pt x="0" y="450"/>
                  </a:cubicBezTo>
                  <a:cubicBezTo>
                    <a:pt x="0" y="571"/>
                    <a:pt x="31" y="693"/>
                    <a:pt x="61" y="784"/>
                  </a:cubicBezTo>
                  <a:cubicBezTo>
                    <a:pt x="122" y="1058"/>
                    <a:pt x="213" y="1362"/>
                    <a:pt x="335" y="1635"/>
                  </a:cubicBezTo>
                  <a:cubicBezTo>
                    <a:pt x="487" y="2152"/>
                    <a:pt x="669" y="2729"/>
                    <a:pt x="821" y="3277"/>
                  </a:cubicBezTo>
                  <a:cubicBezTo>
                    <a:pt x="973" y="3702"/>
                    <a:pt x="1095" y="4128"/>
                    <a:pt x="1247" y="4584"/>
                  </a:cubicBezTo>
                  <a:cubicBezTo>
                    <a:pt x="1399" y="5040"/>
                    <a:pt x="1520" y="5587"/>
                    <a:pt x="1855" y="5921"/>
                  </a:cubicBezTo>
                  <a:cubicBezTo>
                    <a:pt x="1917" y="5983"/>
                    <a:pt x="1986" y="6010"/>
                    <a:pt x="2052" y="6010"/>
                  </a:cubicBezTo>
                  <a:cubicBezTo>
                    <a:pt x="2181" y="6010"/>
                    <a:pt x="2301" y="5909"/>
                    <a:pt x="2341" y="5769"/>
                  </a:cubicBezTo>
                  <a:cubicBezTo>
                    <a:pt x="2432" y="5343"/>
                    <a:pt x="2219" y="4857"/>
                    <a:pt x="2128" y="4432"/>
                  </a:cubicBezTo>
                  <a:cubicBezTo>
                    <a:pt x="2007" y="3945"/>
                    <a:pt x="1824" y="3489"/>
                    <a:pt x="1703" y="3033"/>
                  </a:cubicBezTo>
                  <a:cubicBezTo>
                    <a:pt x="1551" y="2547"/>
                    <a:pt x="1368" y="2000"/>
                    <a:pt x="1216" y="1514"/>
                  </a:cubicBezTo>
                  <a:cubicBezTo>
                    <a:pt x="1095" y="1088"/>
                    <a:pt x="973" y="693"/>
                    <a:pt x="821" y="298"/>
                  </a:cubicBezTo>
                  <a:cubicBezTo>
                    <a:pt x="749" y="117"/>
                    <a:pt x="600"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51"/>
            <p:cNvSpPr/>
            <p:nvPr/>
          </p:nvSpPr>
          <p:spPr>
            <a:xfrm>
              <a:off x="4429675" y="2970725"/>
              <a:ext cx="142125" cy="126750"/>
            </a:xfrm>
            <a:custGeom>
              <a:avLst/>
              <a:gdLst/>
              <a:ahLst/>
              <a:cxnLst/>
              <a:rect l="l" t="t" r="r" b="b"/>
              <a:pathLst>
                <a:path w="5685" h="5070" extrusionOk="0">
                  <a:moveTo>
                    <a:pt x="3018" y="1"/>
                  </a:moveTo>
                  <a:cubicBezTo>
                    <a:pt x="2391" y="1"/>
                    <a:pt x="1747" y="238"/>
                    <a:pt x="1217" y="729"/>
                  </a:cubicBezTo>
                  <a:cubicBezTo>
                    <a:pt x="396" y="1550"/>
                    <a:pt x="1" y="2917"/>
                    <a:pt x="700" y="4012"/>
                  </a:cubicBezTo>
                  <a:cubicBezTo>
                    <a:pt x="761" y="4194"/>
                    <a:pt x="913" y="4316"/>
                    <a:pt x="1034" y="4437"/>
                  </a:cubicBezTo>
                  <a:cubicBezTo>
                    <a:pt x="1500" y="4853"/>
                    <a:pt x="2121" y="5069"/>
                    <a:pt x="2753" y="5069"/>
                  </a:cubicBezTo>
                  <a:cubicBezTo>
                    <a:pt x="3274" y="5069"/>
                    <a:pt x="3802" y="4922"/>
                    <a:pt x="4256" y="4620"/>
                  </a:cubicBezTo>
                  <a:cubicBezTo>
                    <a:pt x="5533" y="3799"/>
                    <a:pt x="5685" y="1914"/>
                    <a:pt x="4803" y="820"/>
                  </a:cubicBezTo>
                  <a:cubicBezTo>
                    <a:pt x="4560" y="577"/>
                    <a:pt x="4317" y="364"/>
                    <a:pt x="4013" y="212"/>
                  </a:cubicBezTo>
                  <a:cubicBezTo>
                    <a:pt x="3701" y="72"/>
                    <a:pt x="3362" y="1"/>
                    <a:pt x="3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51"/>
            <p:cNvSpPr/>
            <p:nvPr/>
          </p:nvSpPr>
          <p:spPr>
            <a:xfrm>
              <a:off x="4444125" y="2995175"/>
              <a:ext cx="49400" cy="52525"/>
            </a:xfrm>
            <a:custGeom>
              <a:avLst/>
              <a:gdLst/>
              <a:ahLst/>
              <a:cxnLst/>
              <a:rect l="l" t="t" r="r" b="b"/>
              <a:pathLst>
                <a:path w="1976" h="2101" extrusionOk="0">
                  <a:moveTo>
                    <a:pt x="1167" y="0"/>
                  </a:moveTo>
                  <a:cubicBezTo>
                    <a:pt x="1132" y="0"/>
                    <a:pt x="1098" y="8"/>
                    <a:pt x="1064" y="24"/>
                  </a:cubicBezTo>
                  <a:cubicBezTo>
                    <a:pt x="730" y="55"/>
                    <a:pt x="395" y="328"/>
                    <a:pt x="243" y="632"/>
                  </a:cubicBezTo>
                  <a:cubicBezTo>
                    <a:pt x="31" y="997"/>
                    <a:pt x="0" y="1575"/>
                    <a:pt x="335" y="1879"/>
                  </a:cubicBezTo>
                  <a:cubicBezTo>
                    <a:pt x="507" y="2033"/>
                    <a:pt x="707" y="2101"/>
                    <a:pt x="906" y="2101"/>
                  </a:cubicBezTo>
                  <a:cubicBezTo>
                    <a:pt x="1372" y="2101"/>
                    <a:pt x="1830" y="1730"/>
                    <a:pt x="1915" y="1240"/>
                  </a:cubicBezTo>
                  <a:cubicBezTo>
                    <a:pt x="1976" y="815"/>
                    <a:pt x="1854" y="328"/>
                    <a:pt x="1459" y="116"/>
                  </a:cubicBezTo>
                  <a:cubicBezTo>
                    <a:pt x="1350" y="50"/>
                    <a:pt x="1256" y="0"/>
                    <a:pt x="1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51"/>
            <p:cNvSpPr/>
            <p:nvPr/>
          </p:nvSpPr>
          <p:spPr>
            <a:xfrm>
              <a:off x="4511000" y="2966900"/>
              <a:ext cx="144400" cy="80600"/>
            </a:xfrm>
            <a:custGeom>
              <a:avLst/>
              <a:gdLst/>
              <a:ahLst/>
              <a:cxnLst/>
              <a:rect l="l" t="t" r="r" b="b"/>
              <a:pathLst>
                <a:path w="5776" h="3224" extrusionOk="0">
                  <a:moveTo>
                    <a:pt x="5337" y="0"/>
                  </a:moveTo>
                  <a:cubicBezTo>
                    <a:pt x="5286" y="0"/>
                    <a:pt x="5228" y="11"/>
                    <a:pt x="5167" y="31"/>
                  </a:cubicBezTo>
                  <a:cubicBezTo>
                    <a:pt x="5076" y="92"/>
                    <a:pt x="4955" y="122"/>
                    <a:pt x="4894" y="152"/>
                  </a:cubicBezTo>
                  <a:cubicBezTo>
                    <a:pt x="4620" y="244"/>
                    <a:pt x="4407" y="396"/>
                    <a:pt x="4164" y="487"/>
                  </a:cubicBezTo>
                  <a:cubicBezTo>
                    <a:pt x="3708" y="700"/>
                    <a:pt x="3252" y="912"/>
                    <a:pt x="2827" y="1155"/>
                  </a:cubicBezTo>
                  <a:cubicBezTo>
                    <a:pt x="2584" y="1247"/>
                    <a:pt x="2310" y="1399"/>
                    <a:pt x="2006" y="1520"/>
                  </a:cubicBezTo>
                  <a:cubicBezTo>
                    <a:pt x="1733" y="1642"/>
                    <a:pt x="1459" y="1794"/>
                    <a:pt x="1246" y="1915"/>
                  </a:cubicBezTo>
                  <a:cubicBezTo>
                    <a:pt x="1064" y="2007"/>
                    <a:pt x="790" y="2098"/>
                    <a:pt x="608" y="2250"/>
                  </a:cubicBezTo>
                  <a:cubicBezTo>
                    <a:pt x="486" y="2280"/>
                    <a:pt x="365" y="2371"/>
                    <a:pt x="243" y="2402"/>
                  </a:cubicBezTo>
                  <a:cubicBezTo>
                    <a:pt x="91" y="2463"/>
                    <a:pt x="30" y="2584"/>
                    <a:pt x="30" y="2706"/>
                  </a:cubicBezTo>
                  <a:cubicBezTo>
                    <a:pt x="0" y="2858"/>
                    <a:pt x="30" y="3010"/>
                    <a:pt x="152" y="3131"/>
                  </a:cubicBezTo>
                  <a:cubicBezTo>
                    <a:pt x="191" y="3190"/>
                    <a:pt x="269" y="3224"/>
                    <a:pt x="367" y="3224"/>
                  </a:cubicBezTo>
                  <a:cubicBezTo>
                    <a:pt x="422" y="3224"/>
                    <a:pt x="483" y="3214"/>
                    <a:pt x="547" y="3192"/>
                  </a:cubicBezTo>
                  <a:cubicBezTo>
                    <a:pt x="638" y="3162"/>
                    <a:pt x="760" y="3131"/>
                    <a:pt x="821" y="3070"/>
                  </a:cubicBezTo>
                  <a:cubicBezTo>
                    <a:pt x="1094" y="3010"/>
                    <a:pt x="1307" y="2858"/>
                    <a:pt x="1550" y="2736"/>
                  </a:cubicBezTo>
                  <a:cubicBezTo>
                    <a:pt x="2006" y="2554"/>
                    <a:pt x="2462" y="2311"/>
                    <a:pt x="2888" y="2098"/>
                  </a:cubicBezTo>
                  <a:cubicBezTo>
                    <a:pt x="3131" y="1976"/>
                    <a:pt x="3404" y="1824"/>
                    <a:pt x="3708" y="1703"/>
                  </a:cubicBezTo>
                  <a:cubicBezTo>
                    <a:pt x="3982" y="1611"/>
                    <a:pt x="4255" y="1459"/>
                    <a:pt x="4468" y="1338"/>
                  </a:cubicBezTo>
                  <a:cubicBezTo>
                    <a:pt x="4651" y="1216"/>
                    <a:pt x="4924" y="1155"/>
                    <a:pt x="5167" y="1004"/>
                  </a:cubicBezTo>
                  <a:cubicBezTo>
                    <a:pt x="5258" y="943"/>
                    <a:pt x="5380" y="882"/>
                    <a:pt x="5502" y="852"/>
                  </a:cubicBezTo>
                  <a:cubicBezTo>
                    <a:pt x="5654" y="760"/>
                    <a:pt x="5714" y="639"/>
                    <a:pt x="5714" y="548"/>
                  </a:cubicBezTo>
                  <a:cubicBezTo>
                    <a:pt x="5775" y="335"/>
                    <a:pt x="5714" y="183"/>
                    <a:pt x="5562" y="122"/>
                  </a:cubicBezTo>
                  <a:cubicBezTo>
                    <a:pt x="5522" y="41"/>
                    <a:pt x="5441" y="0"/>
                    <a:pt x="5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51"/>
            <p:cNvSpPr/>
            <p:nvPr/>
          </p:nvSpPr>
          <p:spPr>
            <a:xfrm>
              <a:off x="4599900" y="2925625"/>
              <a:ext cx="104875" cy="93025"/>
            </a:xfrm>
            <a:custGeom>
              <a:avLst/>
              <a:gdLst/>
              <a:ahLst/>
              <a:cxnLst/>
              <a:rect l="l" t="t" r="r" b="b"/>
              <a:pathLst>
                <a:path w="4195" h="3721" extrusionOk="0">
                  <a:moveTo>
                    <a:pt x="2190" y="0"/>
                  </a:moveTo>
                  <a:cubicBezTo>
                    <a:pt x="1612" y="0"/>
                    <a:pt x="1038" y="273"/>
                    <a:pt x="639" y="709"/>
                  </a:cubicBezTo>
                  <a:cubicBezTo>
                    <a:pt x="0" y="1439"/>
                    <a:pt x="122" y="2594"/>
                    <a:pt x="851" y="3262"/>
                  </a:cubicBezTo>
                  <a:cubicBezTo>
                    <a:pt x="943" y="3354"/>
                    <a:pt x="1095" y="3445"/>
                    <a:pt x="1247" y="3506"/>
                  </a:cubicBezTo>
                  <a:cubicBezTo>
                    <a:pt x="1531" y="3648"/>
                    <a:pt x="1848" y="3721"/>
                    <a:pt x="2163" y="3721"/>
                  </a:cubicBezTo>
                  <a:cubicBezTo>
                    <a:pt x="2655" y="3721"/>
                    <a:pt x="3143" y="3542"/>
                    <a:pt x="3496" y="3171"/>
                  </a:cubicBezTo>
                  <a:cubicBezTo>
                    <a:pt x="4195" y="2442"/>
                    <a:pt x="4134" y="1226"/>
                    <a:pt x="3465" y="557"/>
                  </a:cubicBezTo>
                  <a:cubicBezTo>
                    <a:pt x="3435" y="466"/>
                    <a:pt x="3344" y="436"/>
                    <a:pt x="3313" y="405"/>
                  </a:cubicBezTo>
                  <a:cubicBezTo>
                    <a:pt x="2971" y="124"/>
                    <a:pt x="2579" y="0"/>
                    <a:pt x="2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51"/>
            <p:cNvSpPr/>
            <p:nvPr/>
          </p:nvSpPr>
          <p:spPr>
            <a:xfrm>
              <a:off x="4612050" y="2941075"/>
              <a:ext cx="38025" cy="39875"/>
            </a:xfrm>
            <a:custGeom>
              <a:avLst/>
              <a:gdLst/>
              <a:ahLst/>
              <a:cxnLst/>
              <a:rect l="l" t="t" r="r" b="b"/>
              <a:pathLst>
                <a:path w="1521" h="1595" extrusionOk="0">
                  <a:moveTo>
                    <a:pt x="852" y="0"/>
                  </a:moveTo>
                  <a:cubicBezTo>
                    <a:pt x="578" y="61"/>
                    <a:pt x="305" y="243"/>
                    <a:pt x="213" y="456"/>
                  </a:cubicBezTo>
                  <a:cubicBezTo>
                    <a:pt x="61" y="730"/>
                    <a:pt x="1" y="1185"/>
                    <a:pt x="274" y="1429"/>
                  </a:cubicBezTo>
                  <a:cubicBezTo>
                    <a:pt x="408" y="1544"/>
                    <a:pt x="557" y="1595"/>
                    <a:pt x="704" y="1595"/>
                  </a:cubicBezTo>
                  <a:cubicBezTo>
                    <a:pt x="1059" y="1595"/>
                    <a:pt x="1404" y="1299"/>
                    <a:pt x="1490" y="912"/>
                  </a:cubicBezTo>
                  <a:cubicBezTo>
                    <a:pt x="1520" y="608"/>
                    <a:pt x="1460" y="243"/>
                    <a:pt x="1156" y="91"/>
                  </a:cubicBezTo>
                  <a:cubicBezTo>
                    <a:pt x="1034" y="0"/>
                    <a:pt x="973" y="0"/>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2" name="Google Shape;1472;p51"/>
          <p:cNvGrpSpPr/>
          <p:nvPr/>
        </p:nvGrpSpPr>
        <p:grpSpPr>
          <a:xfrm rot="1552544">
            <a:off x="7609309" y="3140344"/>
            <a:ext cx="633745" cy="444779"/>
            <a:chOff x="2260175" y="1300225"/>
            <a:chExt cx="633775" cy="444800"/>
          </a:xfrm>
        </p:grpSpPr>
        <p:sp>
          <p:nvSpPr>
            <p:cNvPr id="1473" name="Google Shape;1473;p51"/>
            <p:cNvSpPr/>
            <p:nvPr/>
          </p:nvSpPr>
          <p:spPr>
            <a:xfrm>
              <a:off x="2260175" y="1508700"/>
              <a:ext cx="161900" cy="236325"/>
            </a:xfrm>
            <a:custGeom>
              <a:avLst/>
              <a:gdLst/>
              <a:ahLst/>
              <a:cxnLst/>
              <a:rect l="l" t="t" r="r" b="b"/>
              <a:pathLst>
                <a:path w="6476" h="9453" extrusionOk="0">
                  <a:moveTo>
                    <a:pt x="3232" y="0"/>
                  </a:moveTo>
                  <a:cubicBezTo>
                    <a:pt x="3068" y="0"/>
                    <a:pt x="2803" y="88"/>
                    <a:pt x="2372" y="273"/>
                  </a:cubicBezTo>
                  <a:cubicBezTo>
                    <a:pt x="1794" y="455"/>
                    <a:pt x="578" y="1033"/>
                    <a:pt x="305" y="1215"/>
                  </a:cubicBezTo>
                  <a:cubicBezTo>
                    <a:pt x="1" y="1398"/>
                    <a:pt x="1" y="1580"/>
                    <a:pt x="244" y="2157"/>
                  </a:cubicBezTo>
                  <a:cubicBezTo>
                    <a:pt x="305" y="2401"/>
                    <a:pt x="913" y="3890"/>
                    <a:pt x="1582" y="5501"/>
                  </a:cubicBezTo>
                  <a:cubicBezTo>
                    <a:pt x="2281" y="7294"/>
                    <a:pt x="2828" y="8632"/>
                    <a:pt x="2889" y="8905"/>
                  </a:cubicBezTo>
                  <a:cubicBezTo>
                    <a:pt x="3010" y="9361"/>
                    <a:pt x="3101" y="9452"/>
                    <a:pt x="3284" y="9452"/>
                  </a:cubicBezTo>
                  <a:lnTo>
                    <a:pt x="3314" y="9452"/>
                  </a:lnTo>
                  <a:cubicBezTo>
                    <a:pt x="3367" y="9435"/>
                    <a:pt x="3419" y="9417"/>
                    <a:pt x="3478" y="9417"/>
                  </a:cubicBezTo>
                  <a:cubicBezTo>
                    <a:pt x="3521" y="9417"/>
                    <a:pt x="3567" y="9427"/>
                    <a:pt x="3618" y="9452"/>
                  </a:cubicBezTo>
                  <a:cubicBezTo>
                    <a:pt x="3740" y="9392"/>
                    <a:pt x="4408" y="9118"/>
                    <a:pt x="5047" y="8875"/>
                  </a:cubicBezTo>
                  <a:cubicBezTo>
                    <a:pt x="5867" y="8510"/>
                    <a:pt x="6323" y="8297"/>
                    <a:pt x="6354" y="8267"/>
                  </a:cubicBezTo>
                  <a:cubicBezTo>
                    <a:pt x="6414" y="8145"/>
                    <a:pt x="6475" y="7963"/>
                    <a:pt x="6384" y="7841"/>
                  </a:cubicBezTo>
                  <a:cubicBezTo>
                    <a:pt x="6344" y="7791"/>
                    <a:pt x="6300" y="7760"/>
                    <a:pt x="6212" y="7760"/>
                  </a:cubicBezTo>
                  <a:cubicBezTo>
                    <a:pt x="6036" y="7760"/>
                    <a:pt x="5685" y="7882"/>
                    <a:pt x="4834" y="8206"/>
                  </a:cubicBezTo>
                  <a:lnTo>
                    <a:pt x="3618" y="8723"/>
                  </a:lnTo>
                  <a:lnTo>
                    <a:pt x="3557" y="8601"/>
                  </a:lnTo>
                  <a:cubicBezTo>
                    <a:pt x="3436" y="8419"/>
                    <a:pt x="2676" y="6352"/>
                    <a:pt x="2402" y="5562"/>
                  </a:cubicBezTo>
                  <a:lnTo>
                    <a:pt x="2341" y="5288"/>
                  </a:lnTo>
                  <a:lnTo>
                    <a:pt x="3344" y="4863"/>
                  </a:lnTo>
                  <a:cubicBezTo>
                    <a:pt x="4469" y="4407"/>
                    <a:pt x="4500" y="4376"/>
                    <a:pt x="4500" y="4164"/>
                  </a:cubicBezTo>
                  <a:cubicBezTo>
                    <a:pt x="4500" y="4012"/>
                    <a:pt x="4408" y="3890"/>
                    <a:pt x="4317" y="3890"/>
                  </a:cubicBezTo>
                  <a:cubicBezTo>
                    <a:pt x="4226" y="3890"/>
                    <a:pt x="3800" y="4012"/>
                    <a:pt x="3132" y="4255"/>
                  </a:cubicBezTo>
                  <a:lnTo>
                    <a:pt x="2037" y="4680"/>
                  </a:lnTo>
                  <a:lnTo>
                    <a:pt x="1825" y="4316"/>
                  </a:lnTo>
                  <a:cubicBezTo>
                    <a:pt x="1734" y="4042"/>
                    <a:pt x="1126" y="2553"/>
                    <a:pt x="852" y="1945"/>
                  </a:cubicBezTo>
                  <a:cubicBezTo>
                    <a:pt x="761" y="1793"/>
                    <a:pt x="761" y="1793"/>
                    <a:pt x="852" y="1732"/>
                  </a:cubicBezTo>
                  <a:cubicBezTo>
                    <a:pt x="1034" y="1519"/>
                    <a:pt x="1551" y="1276"/>
                    <a:pt x="2433" y="881"/>
                  </a:cubicBezTo>
                  <a:cubicBezTo>
                    <a:pt x="2980" y="638"/>
                    <a:pt x="3405" y="455"/>
                    <a:pt x="3466" y="425"/>
                  </a:cubicBezTo>
                  <a:cubicBezTo>
                    <a:pt x="3557" y="303"/>
                    <a:pt x="3496" y="121"/>
                    <a:pt x="3405" y="60"/>
                  </a:cubicBezTo>
                  <a:cubicBezTo>
                    <a:pt x="3366" y="21"/>
                    <a:pt x="3310" y="0"/>
                    <a:pt x="3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51"/>
            <p:cNvSpPr/>
            <p:nvPr/>
          </p:nvSpPr>
          <p:spPr>
            <a:xfrm>
              <a:off x="2408375" y="1547625"/>
              <a:ext cx="131475" cy="98800"/>
            </a:xfrm>
            <a:custGeom>
              <a:avLst/>
              <a:gdLst/>
              <a:ahLst/>
              <a:cxnLst/>
              <a:rect l="l" t="t" r="r" b="b"/>
              <a:pathLst>
                <a:path w="5259" h="3952" extrusionOk="0">
                  <a:moveTo>
                    <a:pt x="4401" y="0"/>
                  </a:moveTo>
                  <a:cubicBezTo>
                    <a:pt x="4186" y="0"/>
                    <a:pt x="3682" y="230"/>
                    <a:pt x="3465" y="327"/>
                  </a:cubicBezTo>
                  <a:cubicBezTo>
                    <a:pt x="1915" y="1026"/>
                    <a:pt x="365" y="1634"/>
                    <a:pt x="213" y="1755"/>
                  </a:cubicBezTo>
                  <a:cubicBezTo>
                    <a:pt x="0" y="1907"/>
                    <a:pt x="0" y="2151"/>
                    <a:pt x="61" y="2242"/>
                  </a:cubicBezTo>
                  <a:cubicBezTo>
                    <a:pt x="83" y="2329"/>
                    <a:pt x="167" y="2400"/>
                    <a:pt x="280" y="2400"/>
                  </a:cubicBezTo>
                  <a:cubicBezTo>
                    <a:pt x="325" y="2400"/>
                    <a:pt x="374" y="2389"/>
                    <a:pt x="426" y="2363"/>
                  </a:cubicBezTo>
                  <a:cubicBezTo>
                    <a:pt x="730" y="2303"/>
                    <a:pt x="3708" y="1026"/>
                    <a:pt x="4073" y="844"/>
                  </a:cubicBezTo>
                  <a:cubicBezTo>
                    <a:pt x="4377" y="692"/>
                    <a:pt x="4651" y="509"/>
                    <a:pt x="4499" y="53"/>
                  </a:cubicBezTo>
                  <a:cubicBezTo>
                    <a:pt x="4492" y="16"/>
                    <a:pt x="4456" y="0"/>
                    <a:pt x="4401" y="0"/>
                  </a:cubicBezTo>
                  <a:close/>
                  <a:moveTo>
                    <a:pt x="5008" y="1550"/>
                  </a:moveTo>
                  <a:cubicBezTo>
                    <a:pt x="4794" y="1550"/>
                    <a:pt x="4290" y="1781"/>
                    <a:pt x="4073" y="1877"/>
                  </a:cubicBezTo>
                  <a:cubicBezTo>
                    <a:pt x="2523" y="2607"/>
                    <a:pt x="973" y="3214"/>
                    <a:pt x="821" y="3306"/>
                  </a:cubicBezTo>
                  <a:cubicBezTo>
                    <a:pt x="608" y="3458"/>
                    <a:pt x="608" y="3701"/>
                    <a:pt x="669" y="3822"/>
                  </a:cubicBezTo>
                  <a:cubicBezTo>
                    <a:pt x="712" y="3887"/>
                    <a:pt x="785" y="3951"/>
                    <a:pt x="889" y="3951"/>
                  </a:cubicBezTo>
                  <a:cubicBezTo>
                    <a:pt x="932" y="3951"/>
                    <a:pt x="980" y="3940"/>
                    <a:pt x="1034" y="3914"/>
                  </a:cubicBezTo>
                  <a:cubicBezTo>
                    <a:pt x="1338" y="3853"/>
                    <a:pt x="4316" y="2607"/>
                    <a:pt x="4681" y="2394"/>
                  </a:cubicBezTo>
                  <a:cubicBezTo>
                    <a:pt x="4985" y="2242"/>
                    <a:pt x="5259" y="2059"/>
                    <a:pt x="5107" y="1603"/>
                  </a:cubicBezTo>
                  <a:cubicBezTo>
                    <a:pt x="5100" y="1566"/>
                    <a:pt x="5064" y="1550"/>
                    <a:pt x="5008" y="155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51"/>
            <p:cNvSpPr/>
            <p:nvPr/>
          </p:nvSpPr>
          <p:spPr>
            <a:xfrm>
              <a:off x="2551975" y="1483625"/>
              <a:ext cx="189900" cy="160600"/>
            </a:xfrm>
            <a:custGeom>
              <a:avLst/>
              <a:gdLst/>
              <a:ahLst/>
              <a:cxnLst/>
              <a:rect l="l" t="t" r="r" b="b"/>
              <a:pathLst>
                <a:path w="7596" h="6424" extrusionOk="0">
                  <a:moveTo>
                    <a:pt x="4993" y="0"/>
                  </a:moveTo>
                  <a:cubicBezTo>
                    <a:pt x="4858" y="0"/>
                    <a:pt x="4723" y="20"/>
                    <a:pt x="4591" y="60"/>
                  </a:cubicBezTo>
                  <a:cubicBezTo>
                    <a:pt x="4104" y="182"/>
                    <a:pt x="3679" y="546"/>
                    <a:pt x="3436" y="1094"/>
                  </a:cubicBezTo>
                  <a:lnTo>
                    <a:pt x="3284" y="1397"/>
                  </a:lnTo>
                  <a:lnTo>
                    <a:pt x="3010" y="1246"/>
                  </a:lnTo>
                  <a:cubicBezTo>
                    <a:pt x="2709" y="1108"/>
                    <a:pt x="2429" y="1043"/>
                    <a:pt x="2175" y="1043"/>
                  </a:cubicBezTo>
                  <a:cubicBezTo>
                    <a:pt x="1583" y="1043"/>
                    <a:pt x="1128" y="1398"/>
                    <a:pt x="852" y="2036"/>
                  </a:cubicBezTo>
                  <a:cubicBezTo>
                    <a:pt x="791" y="2188"/>
                    <a:pt x="730" y="2309"/>
                    <a:pt x="730" y="2309"/>
                  </a:cubicBezTo>
                  <a:cubicBezTo>
                    <a:pt x="700" y="2309"/>
                    <a:pt x="639" y="2218"/>
                    <a:pt x="578" y="2157"/>
                  </a:cubicBezTo>
                  <a:cubicBezTo>
                    <a:pt x="467" y="2024"/>
                    <a:pt x="356" y="1939"/>
                    <a:pt x="245" y="1939"/>
                  </a:cubicBezTo>
                  <a:cubicBezTo>
                    <a:pt x="204" y="1939"/>
                    <a:pt x="163" y="1951"/>
                    <a:pt x="123" y="1975"/>
                  </a:cubicBezTo>
                  <a:cubicBezTo>
                    <a:pt x="1" y="2005"/>
                    <a:pt x="1" y="2036"/>
                    <a:pt x="1" y="2188"/>
                  </a:cubicBezTo>
                  <a:cubicBezTo>
                    <a:pt x="1" y="2522"/>
                    <a:pt x="274" y="3282"/>
                    <a:pt x="882" y="4863"/>
                  </a:cubicBezTo>
                  <a:cubicBezTo>
                    <a:pt x="1308" y="5987"/>
                    <a:pt x="1490" y="6382"/>
                    <a:pt x="1521" y="6413"/>
                  </a:cubicBezTo>
                  <a:cubicBezTo>
                    <a:pt x="1548" y="6420"/>
                    <a:pt x="1572" y="6423"/>
                    <a:pt x="1595" y="6423"/>
                  </a:cubicBezTo>
                  <a:cubicBezTo>
                    <a:pt x="1671" y="6423"/>
                    <a:pt x="1724" y="6379"/>
                    <a:pt x="1794" y="6261"/>
                  </a:cubicBezTo>
                  <a:cubicBezTo>
                    <a:pt x="1946" y="6018"/>
                    <a:pt x="1946" y="5805"/>
                    <a:pt x="1551" y="4619"/>
                  </a:cubicBezTo>
                  <a:cubicBezTo>
                    <a:pt x="1065" y="3100"/>
                    <a:pt x="1217" y="2157"/>
                    <a:pt x="1977" y="1823"/>
                  </a:cubicBezTo>
                  <a:cubicBezTo>
                    <a:pt x="2086" y="1776"/>
                    <a:pt x="2188" y="1755"/>
                    <a:pt x="2286" y="1755"/>
                  </a:cubicBezTo>
                  <a:cubicBezTo>
                    <a:pt x="3137" y="1755"/>
                    <a:pt x="3542" y="3383"/>
                    <a:pt x="3679" y="3738"/>
                  </a:cubicBezTo>
                  <a:cubicBezTo>
                    <a:pt x="4054" y="4862"/>
                    <a:pt x="4202" y="5247"/>
                    <a:pt x="4362" y="5247"/>
                  </a:cubicBezTo>
                  <a:cubicBezTo>
                    <a:pt x="4396" y="5247"/>
                    <a:pt x="4431" y="5229"/>
                    <a:pt x="4469" y="5197"/>
                  </a:cubicBezTo>
                  <a:cubicBezTo>
                    <a:pt x="4591" y="5167"/>
                    <a:pt x="4712" y="4923"/>
                    <a:pt x="4712" y="4771"/>
                  </a:cubicBezTo>
                  <a:cubicBezTo>
                    <a:pt x="4712" y="4619"/>
                    <a:pt x="4439" y="3708"/>
                    <a:pt x="4104" y="2735"/>
                  </a:cubicBezTo>
                  <a:lnTo>
                    <a:pt x="3892" y="2066"/>
                  </a:lnTo>
                  <a:lnTo>
                    <a:pt x="3922" y="1853"/>
                  </a:lnTo>
                  <a:cubicBezTo>
                    <a:pt x="4104" y="1215"/>
                    <a:pt x="4378" y="820"/>
                    <a:pt x="4743" y="668"/>
                  </a:cubicBezTo>
                  <a:cubicBezTo>
                    <a:pt x="4879" y="607"/>
                    <a:pt x="4986" y="577"/>
                    <a:pt x="5081" y="577"/>
                  </a:cubicBezTo>
                  <a:cubicBezTo>
                    <a:pt x="5176" y="577"/>
                    <a:pt x="5259" y="607"/>
                    <a:pt x="5351" y="668"/>
                  </a:cubicBezTo>
                  <a:cubicBezTo>
                    <a:pt x="5685" y="911"/>
                    <a:pt x="5928" y="1276"/>
                    <a:pt x="6506" y="2735"/>
                  </a:cubicBezTo>
                  <a:cubicBezTo>
                    <a:pt x="6718" y="3373"/>
                    <a:pt x="6962" y="3890"/>
                    <a:pt x="6992" y="3951"/>
                  </a:cubicBezTo>
                  <a:cubicBezTo>
                    <a:pt x="6992" y="3981"/>
                    <a:pt x="7114" y="4012"/>
                    <a:pt x="7174" y="4012"/>
                  </a:cubicBezTo>
                  <a:cubicBezTo>
                    <a:pt x="7211" y="4014"/>
                    <a:pt x="7244" y="4016"/>
                    <a:pt x="7274" y="4016"/>
                  </a:cubicBezTo>
                  <a:cubicBezTo>
                    <a:pt x="7596" y="4016"/>
                    <a:pt x="7550" y="3821"/>
                    <a:pt x="7022" y="2431"/>
                  </a:cubicBezTo>
                  <a:cubicBezTo>
                    <a:pt x="6718" y="1580"/>
                    <a:pt x="6566" y="1154"/>
                    <a:pt x="6475" y="972"/>
                  </a:cubicBezTo>
                  <a:cubicBezTo>
                    <a:pt x="6130" y="356"/>
                    <a:pt x="5566" y="0"/>
                    <a:pt x="49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51"/>
            <p:cNvSpPr/>
            <p:nvPr/>
          </p:nvSpPr>
          <p:spPr>
            <a:xfrm>
              <a:off x="2744250" y="1440225"/>
              <a:ext cx="101075" cy="119750"/>
            </a:xfrm>
            <a:custGeom>
              <a:avLst/>
              <a:gdLst/>
              <a:ahLst/>
              <a:cxnLst/>
              <a:rect l="l" t="t" r="r" b="b"/>
              <a:pathLst>
                <a:path w="4043" h="4790" extrusionOk="0">
                  <a:moveTo>
                    <a:pt x="1646" y="1"/>
                  </a:moveTo>
                  <a:cubicBezTo>
                    <a:pt x="1624" y="1"/>
                    <a:pt x="1602" y="1"/>
                    <a:pt x="1581" y="3"/>
                  </a:cubicBezTo>
                  <a:cubicBezTo>
                    <a:pt x="1520" y="3"/>
                    <a:pt x="1398" y="64"/>
                    <a:pt x="1277" y="94"/>
                  </a:cubicBezTo>
                  <a:cubicBezTo>
                    <a:pt x="1064" y="216"/>
                    <a:pt x="821" y="398"/>
                    <a:pt x="669" y="580"/>
                  </a:cubicBezTo>
                  <a:cubicBezTo>
                    <a:pt x="213" y="1127"/>
                    <a:pt x="0" y="1887"/>
                    <a:pt x="30" y="2526"/>
                  </a:cubicBezTo>
                  <a:cubicBezTo>
                    <a:pt x="30" y="2860"/>
                    <a:pt x="304" y="3589"/>
                    <a:pt x="486" y="3924"/>
                  </a:cubicBezTo>
                  <a:cubicBezTo>
                    <a:pt x="865" y="4465"/>
                    <a:pt x="1341" y="4790"/>
                    <a:pt x="1848" y="4790"/>
                  </a:cubicBezTo>
                  <a:cubicBezTo>
                    <a:pt x="1911" y="4790"/>
                    <a:pt x="1973" y="4785"/>
                    <a:pt x="2037" y="4775"/>
                  </a:cubicBezTo>
                  <a:cubicBezTo>
                    <a:pt x="2310" y="4714"/>
                    <a:pt x="3070" y="4380"/>
                    <a:pt x="3283" y="4197"/>
                  </a:cubicBezTo>
                  <a:cubicBezTo>
                    <a:pt x="3648" y="3924"/>
                    <a:pt x="4043" y="3012"/>
                    <a:pt x="3982" y="2799"/>
                  </a:cubicBezTo>
                  <a:cubicBezTo>
                    <a:pt x="3939" y="2691"/>
                    <a:pt x="3877" y="2641"/>
                    <a:pt x="3804" y="2641"/>
                  </a:cubicBezTo>
                  <a:cubicBezTo>
                    <a:pt x="3670" y="2641"/>
                    <a:pt x="3501" y="2809"/>
                    <a:pt x="3344" y="3103"/>
                  </a:cubicBezTo>
                  <a:cubicBezTo>
                    <a:pt x="3070" y="3559"/>
                    <a:pt x="2827" y="3772"/>
                    <a:pt x="2432" y="3924"/>
                  </a:cubicBezTo>
                  <a:cubicBezTo>
                    <a:pt x="2243" y="3996"/>
                    <a:pt x="2082" y="4034"/>
                    <a:pt x="1939" y="4034"/>
                  </a:cubicBezTo>
                  <a:cubicBezTo>
                    <a:pt x="1782" y="4034"/>
                    <a:pt x="1647" y="3989"/>
                    <a:pt x="1520" y="3893"/>
                  </a:cubicBezTo>
                  <a:cubicBezTo>
                    <a:pt x="1246" y="3650"/>
                    <a:pt x="1064" y="3407"/>
                    <a:pt x="851" y="2890"/>
                  </a:cubicBezTo>
                  <a:cubicBezTo>
                    <a:pt x="669" y="2526"/>
                    <a:pt x="669" y="2434"/>
                    <a:pt x="669" y="2191"/>
                  </a:cubicBezTo>
                  <a:cubicBezTo>
                    <a:pt x="699" y="1796"/>
                    <a:pt x="851" y="1279"/>
                    <a:pt x="1003" y="1067"/>
                  </a:cubicBezTo>
                  <a:cubicBezTo>
                    <a:pt x="1125" y="915"/>
                    <a:pt x="1216" y="884"/>
                    <a:pt x="1459" y="823"/>
                  </a:cubicBezTo>
                  <a:cubicBezTo>
                    <a:pt x="1617" y="775"/>
                    <a:pt x="1741" y="750"/>
                    <a:pt x="1858" y="750"/>
                  </a:cubicBezTo>
                  <a:cubicBezTo>
                    <a:pt x="2034" y="750"/>
                    <a:pt x="2195" y="805"/>
                    <a:pt x="2432" y="915"/>
                  </a:cubicBezTo>
                  <a:cubicBezTo>
                    <a:pt x="2524" y="980"/>
                    <a:pt x="2582" y="1012"/>
                    <a:pt x="2625" y="1012"/>
                  </a:cubicBezTo>
                  <a:cubicBezTo>
                    <a:pt x="2682" y="1012"/>
                    <a:pt x="2714" y="957"/>
                    <a:pt x="2766" y="854"/>
                  </a:cubicBezTo>
                  <a:cubicBezTo>
                    <a:pt x="2827" y="732"/>
                    <a:pt x="2827" y="611"/>
                    <a:pt x="2796" y="550"/>
                  </a:cubicBezTo>
                  <a:cubicBezTo>
                    <a:pt x="2681" y="289"/>
                    <a:pt x="2095" y="1"/>
                    <a:pt x="1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51"/>
            <p:cNvSpPr/>
            <p:nvPr/>
          </p:nvSpPr>
          <p:spPr>
            <a:xfrm>
              <a:off x="2808075" y="1300225"/>
              <a:ext cx="85875" cy="137800"/>
            </a:xfrm>
            <a:custGeom>
              <a:avLst/>
              <a:gdLst/>
              <a:ahLst/>
              <a:cxnLst/>
              <a:rect l="l" t="t" r="r" b="b"/>
              <a:pathLst>
                <a:path w="3435" h="5512" extrusionOk="0">
                  <a:moveTo>
                    <a:pt x="828" y="0"/>
                  </a:moveTo>
                  <a:cubicBezTo>
                    <a:pt x="750" y="0"/>
                    <a:pt x="685" y="30"/>
                    <a:pt x="578" y="101"/>
                  </a:cubicBezTo>
                  <a:cubicBezTo>
                    <a:pt x="122" y="344"/>
                    <a:pt x="0" y="709"/>
                    <a:pt x="213" y="1287"/>
                  </a:cubicBezTo>
                  <a:cubicBezTo>
                    <a:pt x="326" y="1649"/>
                    <a:pt x="456" y="1842"/>
                    <a:pt x="578" y="1842"/>
                  </a:cubicBezTo>
                  <a:cubicBezTo>
                    <a:pt x="620" y="1842"/>
                    <a:pt x="661" y="1819"/>
                    <a:pt x="699" y="1773"/>
                  </a:cubicBezTo>
                  <a:cubicBezTo>
                    <a:pt x="730" y="1712"/>
                    <a:pt x="760" y="1651"/>
                    <a:pt x="730" y="1621"/>
                  </a:cubicBezTo>
                  <a:cubicBezTo>
                    <a:pt x="699" y="1591"/>
                    <a:pt x="639" y="1469"/>
                    <a:pt x="578" y="1317"/>
                  </a:cubicBezTo>
                  <a:cubicBezTo>
                    <a:pt x="517" y="1074"/>
                    <a:pt x="517" y="1013"/>
                    <a:pt x="517" y="861"/>
                  </a:cubicBezTo>
                  <a:cubicBezTo>
                    <a:pt x="547" y="709"/>
                    <a:pt x="578" y="648"/>
                    <a:pt x="669" y="557"/>
                  </a:cubicBezTo>
                  <a:cubicBezTo>
                    <a:pt x="774" y="487"/>
                    <a:pt x="888" y="453"/>
                    <a:pt x="999" y="453"/>
                  </a:cubicBezTo>
                  <a:cubicBezTo>
                    <a:pt x="1177" y="453"/>
                    <a:pt x="1347" y="541"/>
                    <a:pt x="1459" y="709"/>
                  </a:cubicBezTo>
                  <a:cubicBezTo>
                    <a:pt x="1702" y="1104"/>
                    <a:pt x="1733" y="1408"/>
                    <a:pt x="1642" y="2381"/>
                  </a:cubicBezTo>
                  <a:cubicBezTo>
                    <a:pt x="1581" y="3171"/>
                    <a:pt x="1459" y="3840"/>
                    <a:pt x="1307" y="4600"/>
                  </a:cubicBezTo>
                  <a:cubicBezTo>
                    <a:pt x="1186" y="5147"/>
                    <a:pt x="1186" y="5360"/>
                    <a:pt x="1307" y="5512"/>
                  </a:cubicBezTo>
                  <a:cubicBezTo>
                    <a:pt x="1338" y="5512"/>
                    <a:pt x="1581" y="5420"/>
                    <a:pt x="1672" y="5299"/>
                  </a:cubicBezTo>
                  <a:cubicBezTo>
                    <a:pt x="1885" y="5147"/>
                    <a:pt x="2371" y="4904"/>
                    <a:pt x="2827" y="4782"/>
                  </a:cubicBezTo>
                  <a:cubicBezTo>
                    <a:pt x="3313" y="4630"/>
                    <a:pt x="3435" y="4539"/>
                    <a:pt x="3435" y="4448"/>
                  </a:cubicBezTo>
                  <a:cubicBezTo>
                    <a:pt x="3435" y="4326"/>
                    <a:pt x="3283" y="4235"/>
                    <a:pt x="3040" y="4235"/>
                  </a:cubicBezTo>
                  <a:cubicBezTo>
                    <a:pt x="2857" y="4235"/>
                    <a:pt x="2250" y="4478"/>
                    <a:pt x="1946" y="4630"/>
                  </a:cubicBezTo>
                  <a:cubicBezTo>
                    <a:pt x="1824" y="4691"/>
                    <a:pt x="1733" y="4752"/>
                    <a:pt x="1733" y="4752"/>
                  </a:cubicBezTo>
                  <a:cubicBezTo>
                    <a:pt x="1733" y="4691"/>
                    <a:pt x="1763" y="4600"/>
                    <a:pt x="1885" y="3992"/>
                  </a:cubicBezTo>
                  <a:cubicBezTo>
                    <a:pt x="1946" y="3536"/>
                    <a:pt x="2098" y="2016"/>
                    <a:pt x="2098" y="1560"/>
                  </a:cubicBezTo>
                  <a:cubicBezTo>
                    <a:pt x="2098" y="1195"/>
                    <a:pt x="2098" y="1165"/>
                    <a:pt x="1946" y="831"/>
                  </a:cubicBezTo>
                  <a:cubicBezTo>
                    <a:pt x="1885" y="648"/>
                    <a:pt x="1763" y="405"/>
                    <a:pt x="1733" y="344"/>
                  </a:cubicBezTo>
                  <a:cubicBezTo>
                    <a:pt x="1611" y="192"/>
                    <a:pt x="1338" y="71"/>
                    <a:pt x="1034" y="40"/>
                  </a:cubicBezTo>
                  <a:cubicBezTo>
                    <a:pt x="946" y="15"/>
                    <a:pt x="884" y="0"/>
                    <a:pt x="8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8" name="Google Shape;1478;p51"/>
          <p:cNvGrpSpPr/>
          <p:nvPr/>
        </p:nvGrpSpPr>
        <p:grpSpPr>
          <a:xfrm>
            <a:off x="7916188" y="3744275"/>
            <a:ext cx="284225" cy="259150"/>
            <a:chOff x="1780700" y="3908400"/>
            <a:chExt cx="284225" cy="259150"/>
          </a:xfrm>
        </p:grpSpPr>
        <p:sp>
          <p:nvSpPr>
            <p:cNvPr id="1479" name="Google Shape;1479;p51"/>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51"/>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1" name="Google Shape;1481;p51"/>
          <p:cNvGrpSpPr/>
          <p:nvPr/>
        </p:nvGrpSpPr>
        <p:grpSpPr>
          <a:xfrm>
            <a:off x="957939" y="2515074"/>
            <a:ext cx="471467" cy="509270"/>
            <a:chOff x="2715350" y="4175125"/>
            <a:chExt cx="587425" cy="634525"/>
          </a:xfrm>
        </p:grpSpPr>
        <p:sp>
          <p:nvSpPr>
            <p:cNvPr id="1482" name="Google Shape;1482;p51"/>
            <p:cNvSpPr/>
            <p:nvPr/>
          </p:nvSpPr>
          <p:spPr>
            <a:xfrm>
              <a:off x="2715350" y="4175125"/>
              <a:ext cx="587425" cy="634525"/>
            </a:xfrm>
            <a:custGeom>
              <a:avLst/>
              <a:gdLst/>
              <a:ahLst/>
              <a:cxnLst/>
              <a:rect l="l" t="t" r="r" b="b"/>
              <a:pathLst>
                <a:path w="23497" h="25381" extrusionOk="0">
                  <a:moveTo>
                    <a:pt x="16415" y="700"/>
                  </a:moveTo>
                  <a:cubicBezTo>
                    <a:pt x="17175" y="2614"/>
                    <a:pt x="22038" y="15077"/>
                    <a:pt x="22919" y="24803"/>
                  </a:cubicBezTo>
                  <a:lnTo>
                    <a:pt x="761" y="20973"/>
                  </a:lnTo>
                  <a:cubicBezTo>
                    <a:pt x="2129" y="18694"/>
                    <a:pt x="11035" y="3982"/>
                    <a:pt x="16415" y="700"/>
                  </a:cubicBezTo>
                  <a:close/>
                  <a:moveTo>
                    <a:pt x="16688" y="0"/>
                  </a:moveTo>
                  <a:lnTo>
                    <a:pt x="16445" y="122"/>
                  </a:lnTo>
                  <a:cubicBezTo>
                    <a:pt x="10518" y="3435"/>
                    <a:pt x="609" y="20305"/>
                    <a:pt x="183" y="21004"/>
                  </a:cubicBezTo>
                  <a:lnTo>
                    <a:pt x="1" y="21308"/>
                  </a:lnTo>
                  <a:lnTo>
                    <a:pt x="23497" y="25381"/>
                  </a:lnTo>
                  <a:lnTo>
                    <a:pt x="23436" y="25077"/>
                  </a:lnTo>
                  <a:cubicBezTo>
                    <a:pt x="22585" y="14469"/>
                    <a:pt x="16871" y="426"/>
                    <a:pt x="16810" y="274"/>
                  </a:cubicBezTo>
                  <a:lnTo>
                    <a:pt x="166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51"/>
            <p:cNvSpPr/>
            <p:nvPr/>
          </p:nvSpPr>
          <p:spPr>
            <a:xfrm>
              <a:off x="2722950" y="4182725"/>
              <a:ext cx="411150" cy="526625"/>
            </a:xfrm>
            <a:custGeom>
              <a:avLst/>
              <a:gdLst/>
              <a:ahLst/>
              <a:cxnLst/>
              <a:rect l="l" t="t" r="r" b="b"/>
              <a:pathLst>
                <a:path w="16446" h="21065" extrusionOk="0">
                  <a:moveTo>
                    <a:pt x="15989" y="0"/>
                  </a:moveTo>
                  <a:lnTo>
                    <a:pt x="13193" y="16414"/>
                  </a:lnTo>
                  <a:lnTo>
                    <a:pt x="1" y="20609"/>
                  </a:lnTo>
                  <a:lnTo>
                    <a:pt x="153" y="21065"/>
                  </a:lnTo>
                  <a:lnTo>
                    <a:pt x="13466" y="16809"/>
                  </a:lnTo>
                  <a:lnTo>
                    <a:pt x="13588" y="16748"/>
                  </a:lnTo>
                  <a:lnTo>
                    <a:pt x="16445" y="92"/>
                  </a:lnTo>
                  <a:lnTo>
                    <a:pt x="159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 name="Google Shape;1484;p51"/>
            <p:cNvSpPr/>
            <p:nvPr/>
          </p:nvSpPr>
          <p:spPr>
            <a:xfrm>
              <a:off x="3053525" y="4591550"/>
              <a:ext cx="245450" cy="214300"/>
            </a:xfrm>
            <a:custGeom>
              <a:avLst/>
              <a:gdLst/>
              <a:ahLst/>
              <a:cxnLst/>
              <a:rect l="l" t="t" r="r" b="b"/>
              <a:pathLst>
                <a:path w="9818" h="8572" extrusionOk="0">
                  <a:moveTo>
                    <a:pt x="334" y="0"/>
                  </a:moveTo>
                  <a:lnTo>
                    <a:pt x="0" y="365"/>
                  </a:lnTo>
                  <a:lnTo>
                    <a:pt x="9484" y="8572"/>
                  </a:lnTo>
                  <a:lnTo>
                    <a:pt x="9818" y="8207"/>
                  </a:lnTo>
                  <a:lnTo>
                    <a:pt x="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5" name="Google Shape;1485;p51"/>
          <p:cNvGrpSpPr/>
          <p:nvPr/>
        </p:nvGrpSpPr>
        <p:grpSpPr>
          <a:xfrm>
            <a:off x="1429400" y="795850"/>
            <a:ext cx="564050" cy="296400"/>
            <a:chOff x="3688025" y="4192700"/>
            <a:chExt cx="564050" cy="296400"/>
          </a:xfrm>
        </p:grpSpPr>
        <p:sp>
          <p:nvSpPr>
            <p:cNvPr id="1486" name="Google Shape;1486;p51"/>
            <p:cNvSpPr/>
            <p:nvPr/>
          </p:nvSpPr>
          <p:spPr>
            <a:xfrm>
              <a:off x="3688025" y="4261725"/>
              <a:ext cx="163400" cy="227375"/>
            </a:xfrm>
            <a:custGeom>
              <a:avLst/>
              <a:gdLst/>
              <a:ahLst/>
              <a:cxnLst/>
              <a:rect l="l" t="t" r="r" b="b"/>
              <a:pathLst>
                <a:path w="6536" h="9095" extrusionOk="0">
                  <a:moveTo>
                    <a:pt x="3009" y="0"/>
                  </a:moveTo>
                  <a:cubicBezTo>
                    <a:pt x="2999" y="0"/>
                    <a:pt x="2989" y="1"/>
                    <a:pt x="2979" y="2"/>
                  </a:cubicBezTo>
                  <a:cubicBezTo>
                    <a:pt x="1551" y="123"/>
                    <a:pt x="396" y="1096"/>
                    <a:pt x="31" y="2464"/>
                  </a:cubicBezTo>
                  <a:cubicBezTo>
                    <a:pt x="0" y="2616"/>
                    <a:pt x="122" y="2737"/>
                    <a:pt x="244" y="2768"/>
                  </a:cubicBezTo>
                  <a:lnTo>
                    <a:pt x="2280" y="3223"/>
                  </a:lnTo>
                  <a:cubicBezTo>
                    <a:pt x="2918" y="3375"/>
                    <a:pt x="3587" y="3467"/>
                    <a:pt x="4195" y="3679"/>
                  </a:cubicBezTo>
                  <a:cubicBezTo>
                    <a:pt x="5168" y="4075"/>
                    <a:pt x="5654" y="4986"/>
                    <a:pt x="5593" y="6050"/>
                  </a:cubicBezTo>
                  <a:cubicBezTo>
                    <a:pt x="5462" y="7742"/>
                    <a:pt x="3996" y="8576"/>
                    <a:pt x="2483" y="8576"/>
                  </a:cubicBezTo>
                  <a:cubicBezTo>
                    <a:pt x="1902" y="8576"/>
                    <a:pt x="1313" y="8453"/>
                    <a:pt x="791" y="8208"/>
                  </a:cubicBezTo>
                  <a:cubicBezTo>
                    <a:pt x="748" y="8187"/>
                    <a:pt x="708" y="8178"/>
                    <a:pt x="670" y="8178"/>
                  </a:cubicBezTo>
                  <a:cubicBezTo>
                    <a:pt x="437" y="8178"/>
                    <a:pt x="316" y="8534"/>
                    <a:pt x="578" y="8664"/>
                  </a:cubicBezTo>
                  <a:cubicBezTo>
                    <a:pt x="1191" y="8943"/>
                    <a:pt x="1885" y="9095"/>
                    <a:pt x="2571" y="9095"/>
                  </a:cubicBezTo>
                  <a:cubicBezTo>
                    <a:pt x="3757" y="9095"/>
                    <a:pt x="4919" y="8640"/>
                    <a:pt x="5593" y="7600"/>
                  </a:cubicBezTo>
                  <a:cubicBezTo>
                    <a:pt x="6536" y="6141"/>
                    <a:pt x="6201" y="4014"/>
                    <a:pt x="4529" y="3254"/>
                  </a:cubicBezTo>
                  <a:cubicBezTo>
                    <a:pt x="3952" y="3011"/>
                    <a:pt x="3314" y="2889"/>
                    <a:pt x="2706" y="2768"/>
                  </a:cubicBezTo>
                  <a:cubicBezTo>
                    <a:pt x="1976" y="2632"/>
                    <a:pt x="1294" y="2473"/>
                    <a:pt x="597" y="2333"/>
                  </a:cubicBezTo>
                  <a:lnTo>
                    <a:pt x="597" y="2333"/>
                  </a:lnTo>
                  <a:cubicBezTo>
                    <a:pt x="972" y="1316"/>
                    <a:pt x="1913" y="631"/>
                    <a:pt x="3010" y="518"/>
                  </a:cubicBezTo>
                  <a:cubicBezTo>
                    <a:pt x="3334" y="459"/>
                    <a:pt x="3315" y="0"/>
                    <a:pt x="30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51"/>
            <p:cNvSpPr/>
            <p:nvPr/>
          </p:nvSpPr>
          <p:spPr>
            <a:xfrm>
              <a:off x="3900025" y="4350375"/>
              <a:ext cx="30425" cy="112975"/>
            </a:xfrm>
            <a:custGeom>
              <a:avLst/>
              <a:gdLst/>
              <a:ahLst/>
              <a:cxnLst/>
              <a:rect l="l" t="t" r="r" b="b"/>
              <a:pathLst>
                <a:path w="1217" h="4519" extrusionOk="0">
                  <a:moveTo>
                    <a:pt x="671" y="0"/>
                  </a:moveTo>
                  <a:cubicBezTo>
                    <a:pt x="596" y="0"/>
                    <a:pt x="525" y="39"/>
                    <a:pt x="487" y="133"/>
                  </a:cubicBezTo>
                  <a:cubicBezTo>
                    <a:pt x="1" y="1501"/>
                    <a:pt x="31" y="3021"/>
                    <a:pt x="639" y="4358"/>
                  </a:cubicBezTo>
                  <a:cubicBezTo>
                    <a:pt x="715" y="4459"/>
                    <a:pt x="790" y="4518"/>
                    <a:pt x="900" y="4518"/>
                  </a:cubicBezTo>
                  <a:cubicBezTo>
                    <a:pt x="923" y="4518"/>
                    <a:pt x="947" y="4516"/>
                    <a:pt x="974" y="4510"/>
                  </a:cubicBezTo>
                  <a:cubicBezTo>
                    <a:pt x="1095" y="4480"/>
                    <a:pt x="1217" y="4328"/>
                    <a:pt x="1126" y="4176"/>
                  </a:cubicBezTo>
                  <a:cubicBezTo>
                    <a:pt x="548" y="2991"/>
                    <a:pt x="487" y="1592"/>
                    <a:pt x="943" y="377"/>
                  </a:cubicBezTo>
                  <a:cubicBezTo>
                    <a:pt x="1027" y="188"/>
                    <a:pt x="837" y="0"/>
                    <a:pt x="6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51"/>
            <p:cNvSpPr/>
            <p:nvPr/>
          </p:nvSpPr>
          <p:spPr>
            <a:xfrm>
              <a:off x="3948675" y="4351650"/>
              <a:ext cx="85125" cy="112500"/>
            </a:xfrm>
            <a:custGeom>
              <a:avLst/>
              <a:gdLst/>
              <a:ahLst/>
              <a:cxnLst/>
              <a:rect l="l" t="t" r="r" b="b"/>
              <a:pathLst>
                <a:path w="3405" h="4500" extrusionOk="0">
                  <a:moveTo>
                    <a:pt x="2081" y="0"/>
                  </a:moveTo>
                  <a:cubicBezTo>
                    <a:pt x="1754" y="0"/>
                    <a:pt x="1457" y="276"/>
                    <a:pt x="1277" y="569"/>
                  </a:cubicBezTo>
                  <a:cubicBezTo>
                    <a:pt x="1003" y="1085"/>
                    <a:pt x="821" y="1633"/>
                    <a:pt x="669" y="2210"/>
                  </a:cubicBezTo>
                  <a:cubicBezTo>
                    <a:pt x="659" y="2245"/>
                    <a:pt x="649" y="2280"/>
                    <a:pt x="639" y="2316"/>
                  </a:cubicBezTo>
                  <a:lnTo>
                    <a:pt x="639" y="2316"/>
                  </a:lnTo>
                  <a:cubicBezTo>
                    <a:pt x="601" y="1655"/>
                    <a:pt x="563" y="998"/>
                    <a:pt x="517" y="356"/>
                  </a:cubicBezTo>
                  <a:cubicBezTo>
                    <a:pt x="502" y="193"/>
                    <a:pt x="379" y="116"/>
                    <a:pt x="256" y="116"/>
                  </a:cubicBezTo>
                  <a:cubicBezTo>
                    <a:pt x="128" y="116"/>
                    <a:pt x="0" y="200"/>
                    <a:pt x="0" y="356"/>
                  </a:cubicBezTo>
                  <a:cubicBezTo>
                    <a:pt x="61" y="1633"/>
                    <a:pt x="152" y="2970"/>
                    <a:pt x="213" y="4277"/>
                  </a:cubicBezTo>
                  <a:cubicBezTo>
                    <a:pt x="213" y="4412"/>
                    <a:pt x="353" y="4500"/>
                    <a:pt x="483" y="4500"/>
                  </a:cubicBezTo>
                  <a:cubicBezTo>
                    <a:pt x="588" y="4500"/>
                    <a:pt x="686" y="4443"/>
                    <a:pt x="699" y="4307"/>
                  </a:cubicBezTo>
                  <a:cubicBezTo>
                    <a:pt x="701" y="4296"/>
                    <a:pt x="702" y="4286"/>
                    <a:pt x="704" y="4275"/>
                  </a:cubicBezTo>
                  <a:lnTo>
                    <a:pt x="704" y="4275"/>
                  </a:lnTo>
                  <a:cubicBezTo>
                    <a:pt x="723" y="4276"/>
                    <a:pt x="742" y="4277"/>
                    <a:pt x="760" y="4277"/>
                  </a:cubicBezTo>
                  <a:cubicBezTo>
                    <a:pt x="754" y="4193"/>
                    <a:pt x="749" y="4109"/>
                    <a:pt x="743" y="4025"/>
                  </a:cubicBezTo>
                  <a:lnTo>
                    <a:pt x="743" y="4025"/>
                  </a:lnTo>
                  <a:cubicBezTo>
                    <a:pt x="835" y="3467"/>
                    <a:pt x="969" y="2881"/>
                    <a:pt x="1125" y="2362"/>
                  </a:cubicBezTo>
                  <a:cubicBezTo>
                    <a:pt x="1216" y="2058"/>
                    <a:pt x="1307" y="1754"/>
                    <a:pt x="1429" y="1481"/>
                  </a:cubicBezTo>
                  <a:cubicBezTo>
                    <a:pt x="1550" y="1237"/>
                    <a:pt x="1611" y="933"/>
                    <a:pt x="1824" y="690"/>
                  </a:cubicBezTo>
                  <a:cubicBezTo>
                    <a:pt x="1900" y="582"/>
                    <a:pt x="1968" y="538"/>
                    <a:pt x="2030" y="538"/>
                  </a:cubicBezTo>
                  <a:cubicBezTo>
                    <a:pt x="2261" y="538"/>
                    <a:pt x="2390" y="1173"/>
                    <a:pt x="2462" y="1389"/>
                  </a:cubicBezTo>
                  <a:cubicBezTo>
                    <a:pt x="2614" y="2058"/>
                    <a:pt x="2736" y="2788"/>
                    <a:pt x="2888" y="3456"/>
                  </a:cubicBezTo>
                  <a:cubicBezTo>
                    <a:pt x="2910" y="3569"/>
                    <a:pt x="3000" y="3632"/>
                    <a:pt x="3106" y="3632"/>
                  </a:cubicBezTo>
                  <a:cubicBezTo>
                    <a:pt x="3144" y="3632"/>
                    <a:pt x="3183" y="3624"/>
                    <a:pt x="3222" y="3608"/>
                  </a:cubicBezTo>
                  <a:cubicBezTo>
                    <a:pt x="3374" y="3578"/>
                    <a:pt x="3405" y="3426"/>
                    <a:pt x="3374" y="3274"/>
                  </a:cubicBezTo>
                  <a:cubicBezTo>
                    <a:pt x="3253" y="2636"/>
                    <a:pt x="3101" y="2028"/>
                    <a:pt x="2979" y="1389"/>
                  </a:cubicBezTo>
                  <a:cubicBezTo>
                    <a:pt x="2918" y="933"/>
                    <a:pt x="2827" y="386"/>
                    <a:pt x="2432" y="113"/>
                  </a:cubicBezTo>
                  <a:cubicBezTo>
                    <a:pt x="2314" y="34"/>
                    <a:pt x="2195" y="0"/>
                    <a:pt x="20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51"/>
            <p:cNvSpPr/>
            <p:nvPr/>
          </p:nvSpPr>
          <p:spPr>
            <a:xfrm>
              <a:off x="4082400" y="4192700"/>
              <a:ext cx="134750" cy="250375"/>
            </a:xfrm>
            <a:custGeom>
              <a:avLst/>
              <a:gdLst/>
              <a:ahLst/>
              <a:cxnLst/>
              <a:rect l="l" t="t" r="r" b="b"/>
              <a:pathLst>
                <a:path w="5390" h="10015" extrusionOk="0">
                  <a:moveTo>
                    <a:pt x="5060" y="1"/>
                  </a:moveTo>
                  <a:cubicBezTo>
                    <a:pt x="4973" y="1"/>
                    <a:pt x="4886" y="44"/>
                    <a:pt x="4834" y="149"/>
                  </a:cubicBezTo>
                  <a:cubicBezTo>
                    <a:pt x="3071" y="3218"/>
                    <a:pt x="1521" y="6380"/>
                    <a:pt x="62" y="9632"/>
                  </a:cubicBezTo>
                  <a:cubicBezTo>
                    <a:pt x="0" y="9837"/>
                    <a:pt x="188" y="10015"/>
                    <a:pt x="345" y="10015"/>
                  </a:cubicBezTo>
                  <a:cubicBezTo>
                    <a:pt x="420" y="10015"/>
                    <a:pt x="488" y="9974"/>
                    <a:pt x="518" y="9875"/>
                  </a:cubicBezTo>
                  <a:cubicBezTo>
                    <a:pt x="1977" y="6623"/>
                    <a:pt x="3527" y="3492"/>
                    <a:pt x="5290" y="361"/>
                  </a:cubicBezTo>
                  <a:cubicBezTo>
                    <a:pt x="5390" y="161"/>
                    <a:pt x="5227" y="1"/>
                    <a:pt x="5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51"/>
            <p:cNvSpPr/>
            <p:nvPr/>
          </p:nvSpPr>
          <p:spPr>
            <a:xfrm>
              <a:off x="4091150" y="4242675"/>
              <a:ext cx="160925" cy="174675"/>
            </a:xfrm>
            <a:custGeom>
              <a:avLst/>
              <a:gdLst/>
              <a:ahLst/>
              <a:cxnLst/>
              <a:rect l="l" t="t" r="r" b="b"/>
              <a:pathLst>
                <a:path w="6437" h="6987" extrusionOk="0">
                  <a:moveTo>
                    <a:pt x="341" y="0"/>
                  </a:moveTo>
                  <a:cubicBezTo>
                    <a:pt x="172" y="0"/>
                    <a:pt x="0" y="262"/>
                    <a:pt x="168" y="429"/>
                  </a:cubicBezTo>
                  <a:cubicBezTo>
                    <a:pt x="2386" y="2283"/>
                    <a:pt x="4332" y="4441"/>
                    <a:pt x="5882" y="6873"/>
                  </a:cubicBezTo>
                  <a:cubicBezTo>
                    <a:pt x="5935" y="6953"/>
                    <a:pt x="6010" y="6986"/>
                    <a:pt x="6083" y="6986"/>
                  </a:cubicBezTo>
                  <a:cubicBezTo>
                    <a:pt x="6261" y="6986"/>
                    <a:pt x="6436" y="6793"/>
                    <a:pt x="6308" y="6599"/>
                  </a:cubicBezTo>
                  <a:cubicBezTo>
                    <a:pt x="4697" y="4137"/>
                    <a:pt x="2721" y="1949"/>
                    <a:pt x="472" y="64"/>
                  </a:cubicBezTo>
                  <a:cubicBezTo>
                    <a:pt x="433" y="19"/>
                    <a:pt x="387"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91" name="Google Shape;1491;p51"/>
          <p:cNvGrpSpPr/>
          <p:nvPr/>
        </p:nvGrpSpPr>
        <p:grpSpPr>
          <a:xfrm>
            <a:off x="7245975" y="752975"/>
            <a:ext cx="954450" cy="961275"/>
            <a:chOff x="6107525" y="837700"/>
            <a:chExt cx="954450" cy="961275"/>
          </a:xfrm>
        </p:grpSpPr>
        <p:sp>
          <p:nvSpPr>
            <p:cNvPr id="1492" name="Google Shape;1492;p51"/>
            <p:cNvSpPr/>
            <p:nvPr/>
          </p:nvSpPr>
          <p:spPr>
            <a:xfrm>
              <a:off x="6578650" y="1009425"/>
              <a:ext cx="422525" cy="415675"/>
            </a:xfrm>
            <a:custGeom>
              <a:avLst/>
              <a:gdLst/>
              <a:ahLst/>
              <a:cxnLst/>
              <a:rect l="l" t="t" r="r" b="b"/>
              <a:pathLst>
                <a:path w="16901" h="16627" extrusionOk="0">
                  <a:moveTo>
                    <a:pt x="6141" y="639"/>
                  </a:moveTo>
                  <a:lnTo>
                    <a:pt x="13892" y="2493"/>
                  </a:lnTo>
                  <a:lnTo>
                    <a:pt x="16171" y="10153"/>
                  </a:lnTo>
                  <a:lnTo>
                    <a:pt x="10700" y="15928"/>
                  </a:lnTo>
                  <a:lnTo>
                    <a:pt x="2949" y="14043"/>
                  </a:lnTo>
                  <a:lnTo>
                    <a:pt x="669" y="6414"/>
                  </a:lnTo>
                  <a:lnTo>
                    <a:pt x="6141" y="639"/>
                  </a:lnTo>
                  <a:close/>
                  <a:moveTo>
                    <a:pt x="5958" y="0"/>
                  </a:moveTo>
                  <a:lnTo>
                    <a:pt x="1" y="6292"/>
                  </a:lnTo>
                  <a:lnTo>
                    <a:pt x="2463" y="14621"/>
                  </a:lnTo>
                  <a:lnTo>
                    <a:pt x="10943" y="16627"/>
                  </a:lnTo>
                  <a:lnTo>
                    <a:pt x="16901" y="10335"/>
                  </a:lnTo>
                  <a:lnTo>
                    <a:pt x="14439" y="2007"/>
                  </a:lnTo>
                  <a:lnTo>
                    <a:pt x="59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51"/>
            <p:cNvSpPr/>
            <p:nvPr/>
          </p:nvSpPr>
          <p:spPr>
            <a:xfrm>
              <a:off x="6107525" y="947875"/>
              <a:ext cx="288025" cy="282700"/>
            </a:xfrm>
            <a:custGeom>
              <a:avLst/>
              <a:gdLst/>
              <a:ahLst/>
              <a:cxnLst/>
              <a:rect l="l" t="t" r="r" b="b"/>
              <a:pathLst>
                <a:path w="11521" h="11308" extrusionOk="0">
                  <a:moveTo>
                    <a:pt x="4286" y="669"/>
                  </a:moveTo>
                  <a:lnTo>
                    <a:pt x="9332" y="1855"/>
                  </a:lnTo>
                  <a:lnTo>
                    <a:pt x="10821" y="6870"/>
                  </a:lnTo>
                  <a:lnTo>
                    <a:pt x="7265" y="10639"/>
                  </a:lnTo>
                  <a:lnTo>
                    <a:pt x="2189" y="9423"/>
                  </a:lnTo>
                  <a:lnTo>
                    <a:pt x="730" y="4438"/>
                  </a:lnTo>
                  <a:lnTo>
                    <a:pt x="4286" y="669"/>
                  </a:lnTo>
                  <a:close/>
                  <a:moveTo>
                    <a:pt x="4073" y="0"/>
                  </a:moveTo>
                  <a:lnTo>
                    <a:pt x="0" y="4286"/>
                  </a:lnTo>
                  <a:lnTo>
                    <a:pt x="1672" y="9940"/>
                  </a:lnTo>
                  <a:lnTo>
                    <a:pt x="7447" y="11308"/>
                  </a:lnTo>
                  <a:lnTo>
                    <a:pt x="11520" y="7022"/>
                  </a:lnTo>
                  <a:lnTo>
                    <a:pt x="9849" y="1368"/>
                  </a:lnTo>
                  <a:lnTo>
                    <a:pt x="40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51"/>
            <p:cNvSpPr/>
            <p:nvPr/>
          </p:nvSpPr>
          <p:spPr>
            <a:xfrm>
              <a:off x="6773950" y="1515500"/>
              <a:ext cx="288025" cy="283475"/>
            </a:xfrm>
            <a:custGeom>
              <a:avLst/>
              <a:gdLst/>
              <a:ahLst/>
              <a:cxnLst/>
              <a:rect l="l" t="t" r="r" b="b"/>
              <a:pathLst>
                <a:path w="11521" h="11339" extrusionOk="0">
                  <a:moveTo>
                    <a:pt x="4256" y="700"/>
                  </a:moveTo>
                  <a:lnTo>
                    <a:pt x="9332" y="1916"/>
                  </a:lnTo>
                  <a:lnTo>
                    <a:pt x="10791" y="6870"/>
                  </a:lnTo>
                  <a:lnTo>
                    <a:pt x="7235" y="10639"/>
                  </a:lnTo>
                  <a:lnTo>
                    <a:pt x="2189" y="9424"/>
                  </a:lnTo>
                  <a:lnTo>
                    <a:pt x="700" y="4439"/>
                  </a:lnTo>
                  <a:lnTo>
                    <a:pt x="4256" y="700"/>
                  </a:lnTo>
                  <a:close/>
                  <a:moveTo>
                    <a:pt x="4073" y="1"/>
                  </a:moveTo>
                  <a:lnTo>
                    <a:pt x="0" y="4287"/>
                  </a:lnTo>
                  <a:lnTo>
                    <a:pt x="1672" y="9971"/>
                  </a:lnTo>
                  <a:lnTo>
                    <a:pt x="7447" y="11338"/>
                  </a:lnTo>
                  <a:lnTo>
                    <a:pt x="11520" y="7022"/>
                  </a:lnTo>
                  <a:lnTo>
                    <a:pt x="9849" y="1369"/>
                  </a:lnTo>
                  <a:lnTo>
                    <a:pt x="4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51"/>
            <p:cNvSpPr/>
            <p:nvPr/>
          </p:nvSpPr>
          <p:spPr>
            <a:xfrm>
              <a:off x="6384875" y="1114300"/>
              <a:ext cx="202925" cy="62325"/>
            </a:xfrm>
            <a:custGeom>
              <a:avLst/>
              <a:gdLst/>
              <a:ahLst/>
              <a:cxnLst/>
              <a:rect l="l" t="t" r="r" b="b"/>
              <a:pathLst>
                <a:path w="8117" h="2493" extrusionOk="0">
                  <a:moveTo>
                    <a:pt x="153" y="0"/>
                  </a:moveTo>
                  <a:lnTo>
                    <a:pt x="1" y="578"/>
                  </a:lnTo>
                  <a:lnTo>
                    <a:pt x="7995" y="2492"/>
                  </a:lnTo>
                  <a:lnTo>
                    <a:pt x="8117" y="1885"/>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51"/>
            <p:cNvSpPr/>
            <p:nvPr/>
          </p:nvSpPr>
          <p:spPr>
            <a:xfrm>
              <a:off x="6840825" y="1415200"/>
              <a:ext cx="44100" cy="110975"/>
            </a:xfrm>
            <a:custGeom>
              <a:avLst/>
              <a:gdLst/>
              <a:ahLst/>
              <a:cxnLst/>
              <a:rect l="l" t="t" r="r" b="b"/>
              <a:pathLst>
                <a:path w="1764" h="4439" extrusionOk="0">
                  <a:moveTo>
                    <a:pt x="608" y="1"/>
                  </a:moveTo>
                  <a:lnTo>
                    <a:pt x="0" y="153"/>
                  </a:lnTo>
                  <a:lnTo>
                    <a:pt x="1186" y="4438"/>
                  </a:lnTo>
                  <a:lnTo>
                    <a:pt x="1763" y="4286"/>
                  </a:lnTo>
                  <a:lnTo>
                    <a:pt x="6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51"/>
            <p:cNvSpPr/>
            <p:nvPr/>
          </p:nvSpPr>
          <p:spPr>
            <a:xfrm>
              <a:off x="6164525" y="837700"/>
              <a:ext cx="53975" cy="120825"/>
            </a:xfrm>
            <a:custGeom>
              <a:avLst/>
              <a:gdLst/>
              <a:ahLst/>
              <a:cxnLst/>
              <a:rect l="l" t="t" r="r" b="b"/>
              <a:pathLst>
                <a:path w="2159" h="4833" extrusionOk="0">
                  <a:moveTo>
                    <a:pt x="578" y="0"/>
                  </a:moveTo>
                  <a:lnTo>
                    <a:pt x="0" y="182"/>
                  </a:lnTo>
                  <a:lnTo>
                    <a:pt x="1581" y="4833"/>
                  </a:lnTo>
                  <a:lnTo>
                    <a:pt x="2158" y="4620"/>
                  </a:lnTo>
                  <a:lnTo>
                    <a:pt x="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535;p54"/>
          <p:cNvPicPr preferRelativeResize="0"/>
          <p:nvPr/>
        </p:nvPicPr>
        <p:blipFill>
          <a:blip r:embed="rId1">
            <a:alphaModFix amt="76000"/>
          </a:blip>
          <a:stretch>
            <a:fillRect/>
          </a:stretch>
        </p:blipFill>
        <p:spPr>
          <a:xfrm rot="11013068">
            <a:off x="-278857" y="-21777"/>
            <a:ext cx="9743062" cy="1223832"/>
          </a:xfrm>
          <a:prstGeom prst="rect">
            <a:avLst/>
          </a:prstGeom>
          <a:noFill/>
          <a:ln>
            <a:noFill/>
          </a:ln>
        </p:spPr>
      </p:pic>
      <p:sp>
        <p:nvSpPr>
          <p:cNvPr id="2" name="文本框 4"/>
          <p:cNvSpPr txBox="1"/>
          <p:nvPr/>
        </p:nvSpPr>
        <p:spPr>
          <a:xfrm>
            <a:off x="-683061" y="176216"/>
            <a:ext cx="7769669" cy="553870"/>
          </a:xfrm>
          <a:prstGeom prst="rect">
            <a:avLst/>
          </a:prstGeom>
          <a:noFill/>
          <a:ln>
            <a:noFill/>
          </a:ln>
        </p:spPr>
        <p:txBody>
          <a:bodyPr wrap="square" rtlCol="0">
            <a:spAutoFit/>
          </a:bodyPr>
          <a:lstStyle/>
          <a:p>
            <a:pPr algn="ctr" defTabSz="913765">
              <a:defRPr/>
            </a:pPr>
            <a:r>
              <a:rPr lang="en-US" sz="3000" b="1" dirty="0">
                <a:solidFill>
                  <a:srgbClr val="FF0000"/>
                </a:solidFill>
                <a:latin typeface="Times" panose="02020603050405020304" pitchFamily="18" charset="0"/>
                <a:cs typeface="Times" panose="02020603050405020304" pitchFamily="18" charset="0"/>
              </a:rPr>
              <a:t>THẢO LUẬN NHÓM( </a:t>
            </a:r>
            <a:r>
              <a:rPr lang="en-US" sz="3000" b="1" dirty="0" err="1">
                <a:solidFill>
                  <a:srgbClr val="FF0000"/>
                </a:solidFill>
                <a:latin typeface="Times" panose="02020603050405020304" pitchFamily="18" charset="0"/>
                <a:cs typeface="Times" panose="02020603050405020304" pitchFamily="18" charset="0"/>
              </a:rPr>
              <a:t>theo</a:t>
            </a:r>
            <a:r>
              <a:rPr lang="en-US" sz="3000" b="1" dirty="0">
                <a:solidFill>
                  <a:srgbClr val="FF0000"/>
                </a:solidFill>
                <a:latin typeface="Times" panose="02020603050405020304" pitchFamily="18" charset="0"/>
                <a:cs typeface="Times" panose="02020603050405020304" pitchFamily="18" charset="0"/>
              </a:rPr>
              <a:t> </a:t>
            </a:r>
            <a:r>
              <a:rPr lang="en-US" sz="3000" b="1" dirty="0" err="1">
                <a:solidFill>
                  <a:srgbClr val="FF0000"/>
                </a:solidFill>
                <a:latin typeface="Times" panose="02020603050405020304" pitchFamily="18" charset="0"/>
                <a:cs typeface="Times" panose="02020603050405020304" pitchFamily="18" charset="0"/>
              </a:rPr>
              <a:t>bàn</a:t>
            </a:r>
            <a:r>
              <a:rPr lang="en-US" sz="3000" b="1" dirty="0">
                <a:solidFill>
                  <a:srgbClr val="FF0000"/>
                </a:solidFill>
                <a:latin typeface="Times" panose="02020603050405020304" pitchFamily="18" charset="0"/>
                <a:cs typeface="Times" panose="02020603050405020304" pitchFamily="18" charset="0"/>
              </a:rPr>
              <a:t>)</a:t>
            </a:r>
            <a:endParaRPr lang="en-US" sz="4000" dirty="0">
              <a:solidFill>
                <a:srgbClr val="FF0000"/>
              </a:solidFill>
              <a:latin typeface="Times" panose="02020603050405020304" pitchFamily="18" charset="0"/>
              <a:cs typeface="Times" panose="02020603050405020304" pitchFamily="18" charset="0"/>
            </a:endParaRPr>
          </a:p>
        </p:txBody>
      </p:sp>
      <p:pic>
        <p:nvPicPr>
          <p:cNvPr id="4" name="ĐỒNG HỒ 5 PHÚT CÓ NHẠC VU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800272" y="71472"/>
            <a:ext cx="2000522" cy="843360"/>
          </a:xfrm>
          <a:prstGeom prst="rect">
            <a:avLst/>
          </a:prstGeom>
        </p:spPr>
      </p:pic>
      <p:sp>
        <p:nvSpPr>
          <p:cNvPr id="5" name="TextBox 4"/>
          <p:cNvSpPr txBox="1"/>
          <p:nvPr/>
        </p:nvSpPr>
        <p:spPr>
          <a:xfrm>
            <a:off x="298630" y="1085197"/>
            <a:ext cx="8418701" cy="3321679"/>
          </a:xfrm>
          <a:prstGeom prst="rect">
            <a:avLst/>
          </a:prstGeom>
          <a:noFill/>
        </p:spPr>
        <p:txBody>
          <a:bodyPr wrap="square" rtlCol="0">
            <a:spAutoFit/>
          </a:bodyPr>
          <a:lstStyle/>
          <a:p>
            <a:pPr algn="just">
              <a:lnSpc>
                <a:spcPct val="150000"/>
              </a:lnSpc>
            </a:pPr>
            <a:r>
              <a:rPr lang="en-US" sz="3200" b="1" u="sng" dirty="0" err="1">
                <a:solidFill>
                  <a:schemeClr val="tx1">
                    <a:lumMod val="10000"/>
                    <a:lumOff val="90000"/>
                  </a:schemeClr>
                </a:solidFill>
                <a:latin typeface="Times" panose="02020603050405020304" pitchFamily="18" charset="0"/>
                <a:cs typeface="Times" panose="02020603050405020304" pitchFamily="18" charset="0"/>
              </a:rPr>
              <a:t>Câu</a:t>
            </a:r>
            <a:r>
              <a:rPr lang="en-US" sz="3200" b="1" u="sng" dirty="0">
                <a:solidFill>
                  <a:schemeClr val="tx1">
                    <a:lumMod val="10000"/>
                    <a:lumOff val="90000"/>
                  </a:schemeClr>
                </a:solidFill>
                <a:latin typeface="Times" panose="02020603050405020304" pitchFamily="18" charset="0"/>
                <a:cs typeface="Times" panose="02020603050405020304" pitchFamily="18" charset="0"/>
              </a:rPr>
              <a:t> 1</a:t>
            </a:r>
            <a:r>
              <a:rPr lang="en-US" sz="3200" b="1" dirty="0">
                <a:solidFill>
                  <a:schemeClr val="tx1">
                    <a:lumMod val="10000"/>
                    <a:lumOff val="90000"/>
                  </a:schemeClr>
                </a:solidFill>
                <a:latin typeface="Times" panose="02020603050405020304" pitchFamily="18" charset="0"/>
                <a:cs typeface="Times" panose="02020603050405020304" pitchFamily="18" charset="0"/>
              </a:rPr>
              <a:t>:   </a:t>
            </a:r>
            <a:r>
              <a:rPr lang="en-US" sz="3200" b="1" dirty="0" err="1">
                <a:solidFill>
                  <a:schemeClr val="tx1">
                    <a:lumMod val="10000"/>
                    <a:lumOff val="90000"/>
                  </a:schemeClr>
                </a:solidFill>
                <a:latin typeface="Times" panose="02020603050405020304" pitchFamily="18" charset="0"/>
                <a:cs typeface="Times" panose="02020603050405020304" pitchFamily="18" charset="0"/>
              </a:rPr>
              <a:t>Nêu</a:t>
            </a:r>
            <a:r>
              <a:rPr lang="en-US" sz="3200" b="1" dirty="0">
                <a:solidFill>
                  <a:schemeClr val="tx1">
                    <a:lumMod val="10000"/>
                    <a:lumOff val="90000"/>
                  </a:schemeClr>
                </a:solidFill>
                <a:latin typeface="Times" panose="02020603050405020304" pitchFamily="18" charset="0"/>
                <a:cs typeface="Times" panose="02020603050405020304" pitchFamily="18" charset="0"/>
              </a:rPr>
              <a:t> ý </a:t>
            </a:r>
            <a:r>
              <a:rPr lang="en-US" sz="3200" b="1" dirty="0" err="1">
                <a:solidFill>
                  <a:schemeClr val="tx1">
                    <a:lumMod val="10000"/>
                    <a:lumOff val="90000"/>
                  </a:schemeClr>
                </a:solidFill>
                <a:latin typeface="Times" panose="02020603050405020304" pitchFamily="18" charset="0"/>
                <a:cs typeface="Times" panose="02020603050405020304" pitchFamily="18" charset="0"/>
              </a:rPr>
              <a:t>nghĩa</a:t>
            </a:r>
            <a:r>
              <a:rPr lang="en-US" sz="3200" b="1" dirty="0">
                <a:solidFill>
                  <a:schemeClr val="tx1">
                    <a:lumMod val="10000"/>
                    <a:lumOff val="90000"/>
                  </a:schemeClr>
                </a:solidFill>
                <a:latin typeface="Times" panose="02020603050405020304" pitchFamily="18" charset="0"/>
                <a:cs typeface="Times" panose="02020603050405020304" pitchFamily="18" charset="0"/>
              </a:rPr>
              <a:t> </a:t>
            </a:r>
            <a:r>
              <a:rPr lang="en-US" sz="3200" b="1" dirty="0" err="1">
                <a:solidFill>
                  <a:schemeClr val="tx1">
                    <a:lumMod val="10000"/>
                    <a:lumOff val="90000"/>
                  </a:schemeClr>
                </a:solidFill>
                <a:latin typeface="Times" panose="02020603050405020304" pitchFamily="18" charset="0"/>
                <a:cs typeface="Times" panose="02020603050405020304" pitchFamily="18" charset="0"/>
              </a:rPr>
              <a:t>của</a:t>
            </a:r>
            <a:r>
              <a:rPr lang="en-US" sz="3200" b="1" dirty="0">
                <a:solidFill>
                  <a:schemeClr val="tx1">
                    <a:lumMod val="10000"/>
                    <a:lumOff val="90000"/>
                  </a:schemeClr>
                </a:solidFill>
                <a:latin typeface="Times" panose="02020603050405020304" pitchFamily="18" charset="0"/>
                <a:cs typeface="Times" panose="02020603050405020304" pitchFamily="18" charset="0"/>
              </a:rPr>
              <a:t> thang pH?</a:t>
            </a:r>
            <a:endParaRPr lang="vi-VN" sz="3200" dirty="0">
              <a:solidFill>
                <a:schemeClr val="tx1">
                  <a:lumMod val="10000"/>
                  <a:lumOff val="90000"/>
                </a:schemeClr>
              </a:solidFill>
              <a:latin typeface="Times" panose="02020603050405020304" pitchFamily="18" charset="0"/>
              <a:cs typeface="Times" panose="02020603050405020304" pitchFamily="18" charset="0"/>
            </a:endParaRPr>
          </a:p>
          <a:p>
            <a:pPr algn="just"/>
            <a:r>
              <a:rPr lang="vi-VN" sz="3200" b="1" dirty="0">
                <a:solidFill>
                  <a:schemeClr val="tx1">
                    <a:lumMod val="10000"/>
                    <a:lumOff val="90000"/>
                  </a:schemeClr>
                </a:solidFill>
                <a:latin typeface="Times" panose="02020603050405020304" pitchFamily="18" charset="0"/>
                <a:ea typeface="Times New Roman" panose="02020603050405020304" pitchFamily="18" charset="0"/>
                <a:cs typeface="Times" panose="02020603050405020304" pitchFamily="18" charset="0"/>
              </a:rPr>
              <a:t> </a:t>
            </a:r>
            <a:r>
              <a:rPr lang="vi-VN" sz="3200" b="1" u="sng" strike="noStrike" spc="0" dirty="0">
                <a:solidFill>
                  <a:schemeClr val="tx1">
                    <a:lumMod val="10000"/>
                    <a:lumOff val="90000"/>
                  </a:schemeClr>
                </a:solidFill>
                <a:effectLst/>
                <a:latin typeface="Times" panose="02020603050405020304" pitchFamily="18" charset="0"/>
                <a:ea typeface="Times New Roman" panose="02020603050405020304" pitchFamily="18" charset="0"/>
                <a:cs typeface="Times" panose="02020603050405020304" pitchFamily="18" charset="0"/>
              </a:rPr>
              <a:t>C</a:t>
            </a:r>
            <a:r>
              <a:rPr lang="vi-VN" sz="3200" b="1" u="sng" dirty="0">
                <a:solidFill>
                  <a:schemeClr val="tx1">
                    <a:lumMod val="10000"/>
                    <a:lumOff val="90000"/>
                  </a:schemeClr>
                </a:solidFill>
                <a:latin typeface="Times" panose="02020603050405020304" pitchFamily="18" charset="0"/>
                <a:ea typeface="Times New Roman" panose="02020603050405020304" pitchFamily="18" charset="0"/>
                <a:cs typeface="Times" panose="02020603050405020304" pitchFamily="18" charset="0"/>
              </a:rPr>
              <a:t>âu 2:</a:t>
            </a:r>
            <a:r>
              <a:rPr lang="vi-VN" sz="3200" b="1" dirty="0">
                <a:solidFill>
                  <a:schemeClr val="tx1">
                    <a:lumMod val="10000"/>
                    <a:lumOff val="90000"/>
                  </a:schemeClr>
                </a:solidFill>
                <a:latin typeface="Times" panose="02020603050405020304" pitchFamily="18" charset="0"/>
                <a:ea typeface="Times New Roman" panose="02020603050405020304" pitchFamily="18" charset="0"/>
                <a:cs typeface="Times" panose="02020603050405020304" pitchFamily="18" charset="0"/>
              </a:rPr>
              <a:t> </a:t>
            </a:r>
            <a:r>
              <a:rPr lang="vi-VN" sz="3200" b="1" dirty="0">
                <a:solidFill>
                  <a:srgbClr val="FFFFFF"/>
                </a:solidFill>
                <a:effectLst/>
                <a:latin typeface="Times New Roman" panose="02020603050405020304" pitchFamily="18" charset="0"/>
                <a:ea typeface="Courier New" panose="02070309020205020404" pitchFamily="49" charset="0"/>
                <a:cs typeface="Times New Roman" panose="02020603050405020304" pitchFamily="18" charset="0"/>
              </a:rPr>
              <a:t>Trong s</a:t>
            </a:r>
            <a:r>
              <a:rPr lang="en-US" sz="3200" b="1" dirty="0">
                <a:solidFill>
                  <a:srgbClr val="FFFFFF"/>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3200" b="1" dirty="0">
                <a:solidFill>
                  <a:srgbClr val="FFFFFF"/>
                </a:solidFill>
                <a:effectLst/>
                <a:latin typeface="Times New Roman" panose="02020603050405020304" pitchFamily="18" charset="0"/>
                <a:ea typeface="Courier New" panose="02070309020205020404" pitchFamily="49" charset="0"/>
                <a:cs typeface="Times New Roman" panose="02020603050405020304" pitchFamily="18" charset="0"/>
              </a:rPr>
              <a:t>n xuất n</a:t>
            </a:r>
            <a:r>
              <a:rPr lang="en-US" sz="3200" b="1" dirty="0">
                <a:solidFill>
                  <a:srgbClr val="FFFFFF"/>
                </a:solidFill>
                <a:latin typeface="Times New Roman" panose="02020603050405020304" pitchFamily="18" charset="0"/>
                <a:ea typeface="Courier New" panose="02070309020205020404" pitchFamily="49" charset="0"/>
                <a:cs typeface="Times New Roman" panose="02020603050405020304" pitchFamily="18" charset="0"/>
              </a:rPr>
              <a:t>ô</a:t>
            </a:r>
            <a:r>
              <a:rPr lang="vi-VN" sz="3200" b="1" dirty="0">
                <a:solidFill>
                  <a:srgbClr val="FFFFFF"/>
                </a:solidFill>
                <a:effectLst/>
                <a:latin typeface="Times New Roman" panose="02020603050405020304" pitchFamily="18" charset="0"/>
                <a:ea typeface="Courier New" panose="02070309020205020404" pitchFamily="49" charset="0"/>
                <a:cs typeface="Times New Roman" panose="02020603050405020304" pitchFamily="18" charset="0"/>
              </a:rPr>
              <a:t>ng nghiệp, người ta thường bón vôi cho các ruộng bị chua. Theo em, sau khi bón vôi cho ruộng, pH của môi trường sẽ tăng lên hay giảm đi? Gi</a:t>
            </a:r>
            <a:r>
              <a:rPr lang="en-US" sz="3200" b="1" dirty="0">
                <a:solidFill>
                  <a:srgbClr val="FFFFFF"/>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3200" b="1" dirty="0">
                <a:solidFill>
                  <a:srgbClr val="FFFFFF"/>
                </a:solidFill>
                <a:effectLst/>
                <a:latin typeface="Times New Roman" panose="02020603050405020304" pitchFamily="18" charset="0"/>
                <a:ea typeface="Courier New" panose="02070309020205020404" pitchFamily="49" charset="0"/>
                <a:cs typeface="Times New Roman" panose="02020603050405020304" pitchFamily="18" charset="0"/>
              </a:rPr>
              <a:t>i thích?</a:t>
            </a:r>
            <a:endParaRPr lang="en-US" sz="3200" b="1" dirty="0">
              <a:solidFill>
                <a:srgbClr val="FFFFFF"/>
              </a:solidFill>
              <a:latin typeface="Times New Roman" panose="02020603050405020304" pitchFamily="18" charset="0"/>
              <a:cs typeface="Times New Roman" panose="02020603050405020304" pitchFamily="18" charset="0"/>
            </a:endParaRPr>
          </a:p>
          <a:p>
            <a:pPr marR="0" lvl="0" algn="just">
              <a:lnSpc>
                <a:spcPct val="115000"/>
              </a:lnSpc>
              <a:spcBef>
                <a:spcPts val="0"/>
              </a:spcBef>
              <a:spcAft>
                <a:spcPts val="0"/>
              </a:spcAft>
              <a:buClr>
                <a:srgbClr val="000000"/>
              </a:buClr>
              <a:buSzPts val="1200"/>
              <a:tabLst>
                <a:tab pos="431165" algn="l"/>
              </a:tabLst>
            </a:pPr>
            <a:endParaRPr lang="en-US" sz="3200" u="none" strike="noStrike" spc="0" dirty="0">
              <a:solidFill>
                <a:schemeClr val="tx1">
                  <a:lumMod val="10000"/>
                  <a:lumOff val="90000"/>
                </a:schemeClr>
              </a:solidFill>
              <a:effectLst/>
              <a:latin typeface="Times" panose="02020603050405020304" pitchFamily="18" charset="0"/>
              <a:ea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46"/>
          <p:cNvSpPr txBox="1">
            <a:spLocks noGrp="1"/>
          </p:cNvSpPr>
          <p:nvPr>
            <p:ph type="subTitle" idx="1"/>
          </p:nvPr>
        </p:nvSpPr>
        <p:spPr>
          <a:xfrm>
            <a:off x="1077902" y="1332831"/>
            <a:ext cx="4235596" cy="229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i="1" dirty="0">
                <a:solidFill>
                  <a:schemeClr val="accent2"/>
                </a:solidFill>
                <a:latin typeface="Times New Roman" panose="02020603050405020304" pitchFamily="18" charset="0"/>
                <a:cs typeface="Times New Roman" panose="02020603050405020304" pitchFamily="18" charset="0"/>
              </a:rPr>
              <a:t>pH </a:t>
            </a:r>
            <a:r>
              <a:rPr lang="en-US" sz="5400" b="1" i="1" dirty="0" err="1">
                <a:solidFill>
                  <a:schemeClr val="accent2"/>
                </a:solidFill>
                <a:latin typeface="Times New Roman" panose="02020603050405020304" pitchFamily="18" charset="0"/>
                <a:cs typeface="Times New Roman" panose="02020603050405020304" pitchFamily="18" charset="0"/>
              </a:rPr>
              <a:t>có</a:t>
            </a:r>
            <a:r>
              <a:rPr lang="en-US" sz="5400" b="1" i="1" dirty="0">
                <a:solidFill>
                  <a:schemeClr val="accent2"/>
                </a:solidFill>
                <a:latin typeface="Times New Roman" panose="02020603050405020304" pitchFamily="18" charset="0"/>
                <a:cs typeface="Times New Roman" panose="02020603050405020304" pitchFamily="18" charset="0"/>
              </a:rPr>
              <a:t> ý </a:t>
            </a:r>
            <a:r>
              <a:rPr lang="en-US" sz="5400" b="1" i="1" dirty="0" err="1">
                <a:solidFill>
                  <a:schemeClr val="accent2"/>
                </a:solidFill>
                <a:latin typeface="Times New Roman" panose="02020603050405020304" pitchFamily="18" charset="0"/>
                <a:cs typeface="Times New Roman" panose="02020603050405020304" pitchFamily="18" charset="0"/>
              </a:rPr>
              <a:t>nghĩa</a:t>
            </a:r>
            <a:r>
              <a:rPr lang="en-US" sz="5400" b="1" i="1" dirty="0">
                <a:solidFill>
                  <a:schemeClr val="accent2"/>
                </a:solidFill>
                <a:latin typeface="Times New Roman" panose="02020603050405020304" pitchFamily="18" charset="0"/>
                <a:cs typeface="Times New Roman" panose="02020603050405020304" pitchFamily="18" charset="0"/>
              </a:rPr>
              <a:t> to </a:t>
            </a:r>
            <a:r>
              <a:rPr lang="en-US" sz="5400" b="1" i="1" dirty="0" err="1">
                <a:solidFill>
                  <a:schemeClr val="accent2"/>
                </a:solidFill>
                <a:latin typeface="Times New Roman" panose="02020603050405020304" pitchFamily="18" charset="0"/>
                <a:cs typeface="Times New Roman" panose="02020603050405020304" pitchFamily="18" charset="0"/>
              </a:rPr>
              <a:t>lớn</a:t>
            </a:r>
            <a:r>
              <a:rPr lang="en-US" sz="5400" b="1" i="1" dirty="0">
                <a:solidFill>
                  <a:schemeClr val="accent2"/>
                </a:solidFill>
                <a:latin typeface="Times New Roman" panose="02020603050405020304" pitchFamily="18" charset="0"/>
                <a:cs typeface="Times New Roman" panose="02020603050405020304" pitchFamily="18" charset="0"/>
              </a:rPr>
              <a:t> </a:t>
            </a:r>
            <a:r>
              <a:rPr lang="en-US" sz="5400" b="1" i="1" dirty="0" err="1">
                <a:solidFill>
                  <a:schemeClr val="accent2"/>
                </a:solidFill>
                <a:latin typeface="Times New Roman" panose="02020603050405020304" pitchFamily="18" charset="0"/>
                <a:cs typeface="Times New Roman" panose="02020603050405020304" pitchFamily="18" charset="0"/>
              </a:rPr>
              <a:t>trong</a:t>
            </a:r>
            <a:r>
              <a:rPr lang="en-US" sz="5400" b="1" i="1" dirty="0">
                <a:solidFill>
                  <a:schemeClr val="accent2"/>
                </a:solidFill>
                <a:latin typeface="Times New Roman" panose="02020603050405020304" pitchFamily="18" charset="0"/>
                <a:cs typeface="Times New Roman" panose="02020603050405020304" pitchFamily="18" charset="0"/>
              </a:rPr>
              <a:t> </a:t>
            </a:r>
            <a:r>
              <a:rPr lang="en-US" sz="5400" b="1" i="1" dirty="0" err="1">
                <a:solidFill>
                  <a:schemeClr val="accent2"/>
                </a:solidFill>
                <a:latin typeface="Times New Roman" panose="02020603050405020304" pitchFamily="18" charset="0"/>
                <a:cs typeface="Times New Roman" panose="02020603050405020304" pitchFamily="18" charset="0"/>
              </a:rPr>
              <a:t>thực</a:t>
            </a:r>
            <a:r>
              <a:rPr lang="en-US" sz="5400" b="1" i="1" dirty="0">
                <a:solidFill>
                  <a:schemeClr val="accent2"/>
                </a:solidFill>
                <a:latin typeface="Times New Roman" panose="02020603050405020304" pitchFamily="18" charset="0"/>
                <a:cs typeface="Times New Roman" panose="02020603050405020304" pitchFamily="18" charset="0"/>
              </a:rPr>
              <a:t> </a:t>
            </a:r>
            <a:r>
              <a:rPr lang="en-US" sz="5400" b="1" i="1" dirty="0" err="1">
                <a:solidFill>
                  <a:schemeClr val="accent2"/>
                </a:solidFill>
                <a:latin typeface="Times New Roman" panose="02020603050405020304" pitchFamily="18" charset="0"/>
                <a:cs typeface="Times New Roman" panose="02020603050405020304" pitchFamily="18" charset="0"/>
              </a:rPr>
              <a:t>tiễn</a:t>
            </a:r>
            <a:r>
              <a:rPr lang="en-US" sz="5400" b="1" i="1" dirty="0">
                <a:solidFill>
                  <a:schemeClr val="accent2"/>
                </a:solidFill>
                <a:latin typeface="Times New Roman" panose="02020603050405020304" pitchFamily="18" charset="0"/>
                <a:cs typeface="Times New Roman" panose="02020603050405020304" pitchFamily="18" charset="0"/>
              </a:rPr>
              <a:t>.</a:t>
            </a:r>
            <a:endParaRPr sz="5400" b="1" i="1" dirty="0">
              <a:solidFill>
                <a:schemeClr val="accent2"/>
              </a:solidFill>
              <a:latin typeface="Times New Roman" panose="02020603050405020304" pitchFamily="18" charset="0"/>
              <a:cs typeface="Times New Roman" panose="02020603050405020304" pitchFamily="18" charset="0"/>
            </a:endParaRPr>
          </a:p>
        </p:txBody>
      </p:sp>
      <p:grpSp>
        <p:nvGrpSpPr>
          <p:cNvPr id="1119" name="Google Shape;1119;p46"/>
          <p:cNvGrpSpPr/>
          <p:nvPr/>
        </p:nvGrpSpPr>
        <p:grpSpPr>
          <a:xfrm>
            <a:off x="4890663" y="1949142"/>
            <a:ext cx="3304243" cy="2205911"/>
            <a:chOff x="484325" y="2754125"/>
            <a:chExt cx="1634550" cy="1091225"/>
          </a:xfrm>
        </p:grpSpPr>
        <p:sp>
          <p:nvSpPr>
            <p:cNvPr id="1120" name="Google Shape;1120;p46"/>
            <p:cNvSpPr/>
            <p:nvPr/>
          </p:nvSpPr>
          <p:spPr>
            <a:xfrm>
              <a:off x="484325" y="2754125"/>
              <a:ext cx="809300" cy="1091225"/>
            </a:xfrm>
            <a:custGeom>
              <a:avLst/>
              <a:gdLst/>
              <a:ahLst/>
              <a:cxnLst/>
              <a:rect l="l" t="t" r="r" b="b"/>
              <a:pathLst>
                <a:path w="32372" h="43649" extrusionOk="0">
                  <a:moveTo>
                    <a:pt x="10031" y="1"/>
                  </a:moveTo>
                  <a:cubicBezTo>
                    <a:pt x="9484" y="1"/>
                    <a:pt x="9028" y="457"/>
                    <a:pt x="9028" y="1004"/>
                  </a:cubicBezTo>
                  <a:cubicBezTo>
                    <a:pt x="9028" y="1520"/>
                    <a:pt x="9484" y="1976"/>
                    <a:pt x="10031" y="1976"/>
                  </a:cubicBezTo>
                  <a:lnTo>
                    <a:pt x="11520" y="1976"/>
                  </a:lnTo>
                  <a:lnTo>
                    <a:pt x="11520" y="18208"/>
                  </a:lnTo>
                  <a:cubicBezTo>
                    <a:pt x="4864" y="19788"/>
                    <a:pt x="0" y="24773"/>
                    <a:pt x="0" y="30670"/>
                  </a:cubicBezTo>
                  <a:cubicBezTo>
                    <a:pt x="0" y="37843"/>
                    <a:pt x="7265" y="43649"/>
                    <a:pt x="16171" y="43649"/>
                  </a:cubicBezTo>
                  <a:cubicBezTo>
                    <a:pt x="25107" y="43649"/>
                    <a:pt x="32372" y="37843"/>
                    <a:pt x="32372" y="30670"/>
                  </a:cubicBezTo>
                  <a:cubicBezTo>
                    <a:pt x="32372" y="24773"/>
                    <a:pt x="27508" y="19788"/>
                    <a:pt x="20821" y="18208"/>
                  </a:cubicBezTo>
                  <a:lnTo>
                    <a:pt x="20821" y="1976"/>
                  </a:lnTo>
                  <a:lnTo>
                    <a:pt x="22311" y="1976"/>
                  </a:lnTo>
                  <a:cubicBezTo>
                    <a:pt x="22827" y="1976"/>
                    <a:pt x="23283" y="1520"/>
                    <a:pt x="23283" y="1004"/>
                  </a:cubicBezTo>
                  <a:cubicBezTo>
                    <a:pt x="23283" y="457"/>
                    <a:pt x="22827" y="1"/>
                    <a:pt x="2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46"/>
            <p:cNvSpPr/>
            <p:nvPr/>
          </p:nvSpPr>
          <p:spPr>
            <a:xfrm>
              <a:off x="548900" y="3488175"/>
              <a:ext cx="674050" cy="315375"/>
            </a:xfrm>
            <a:custGeom>
              <a:avLst/>
              <a:gdLst/>
              <a:ahLst/>
              <a:cxnLst/>
              <a:rect l="l" t="t" r="r" b="b"/>
              <a:pathLst>
                <a:path w="26962" h="12615" extrusionOk="0">
                  <a:moveTo>
                    <a:pt x="26810" y="1"/>
                  </a:moveTo>
                  <a:cubicBezTo>
                    <a:pt x="24378" y="913"/>
                    <a:pt x="21947" y="1764"/>
                    <a:pt x="19454" y="2341"/>
                  </a:cubicBezTo>
                  <a:cubicBezTo>
                    <a:pt x="17606" y="2749"/>
                    <a:pt x="15798" y="2946"/>
                    <a:pt x="13989" y="2946"/>
                  </a:cubicBezTo>
                  <a:cubicBezTo>
                    <a:pt x="12287" y="2946"/>
                    <a:pt x="10584" y="2771"/>
                    <a:pt x="8846" y="2432"/>
                  </a:cubicBezTo>
                  <a:cubicBezTo>
                    <a:pt x="5928" y="1885"/>
                    <a:pt x="3040" y="973"/>
                    <a:pt x="62" y="518"/>
                  </a:cubicBezTo>
                  <a:cubicBezTo>
                    <a:pt x="31" y="882"/>
                    <a:pt x="1" y="1217"/>
                    <a:pt x="1" y="1612"/>
                  </a:cubicBezTo>
                  <a:cubicBezTo>
                    <a:pt x="1" y="7691"/>
                    <a:pt x="6050" y="12615"/>
                    <a:pt x="13497" y="12615"/>
                  </a:cubicBezTo>
                  <a:cubicBezTo>
                    <a:pt x="20943" y="12615"/>
                    <a:pt x="26962" y="7691"/>
                    <a:pt x="26962" y="1612"/>
                  </a:cubicBezTo>
                  <a:cubicBezTo>
                    <a:pt x="26962" y="1065"/>
                    <a:pt x="26931" y="548"/>
                    <a:pt x="26810" y="1"/>
                  </a:cubicBezTo>
                  <a:close/>
                </a:path>
              </a:pathLst>
            </a:custGeom>
            <a:solidFill>
              <a:srgbClr val="805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46"/>
            <p:cNvSpPr/>
            <p:nvPr/>
          </p:nvSpPr>
          <p:spPr>
            <a:xfrm>
              <a:off x="550425" y="3448075"/>
              <a:ext cx="668725" cy="150050"/>
            </a:xfrm>
            <a:custGeom>
              <a:avLst/>
              <a:gdLst/>
              <a:ahLst/>
              <a:cxnLst/>
              <a:rect l="l" t="t" r="r" b="b"/>
              <a:pathLst>
                <a:path w="26749" h="6002" extrusionOk="0">
                  <a:moveTo>
                    <a:pt x="10799" y="0"/>
                  </a:moveTo>
                  <a:cubicBezTo>
                    <a:pt x="2109" y="0"/>
                    <a:pt x="1" y="2152"/>
                    <a:pt x="1" y="2152"/>
                  </a:cubicBezTo>
                  <a:cubicBezTo>
                    <a:pt x="5417" y="5026"/>
                    <a:pt x="10117" y="6001"/>
                    <a:pt x="14000" y="6001"/>
                  </a:cubicBezTo>
                  <a:cubicBezTo>
                    <a:pt x="22189" y="6001"/>
                    <a:pt x="26749" y="1666"/>
                    <a:pt x="26749" y="1666"/>
                  </a:cubicBezTo>
                  <a:cubicBezTo>
                    <a:pt x="19859" y="428"/>
                    <a:pt x="14674" y="0"/>
                    <a:pt x="10799" y="0"/>
                  </a:cubicBezTo>
                  <a:close/>
                </a:path>
              </a:pathLst>
            </a:custGeom>
            <a:solidFill>
              <a:srgbClr val="8F6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46"/>
            <p:cNvSpPr/>
            <p:nvPr/>
          </p:nvSpPr>
          <p:spPr>
            <a:xfrm>
              <a:off x="973700" y="3470700"/>
              <a:ext cx="57000" cy="57025"/>
            </a:xfrm>
            <a:custGeom>
              <a:avLst/>
              <a:gdLst/>
              <a:ahLst/>
              <a:cxnLst/>
              <a:rect l="l" t="t" r="r" b="b"/>
              <a:pathLst>
                <a:path w="2280" h="2281" extrusionOk="0">
                  <a:moveTo>
                    <a:pt x="1125" y="1"/>
                  </a:moveTo>
                  <a:cubicBezTo>
                    <a:pt x="486" y="1"/>
                    <a:pt x="0" y="517"/>
                    <a:pt x="0" y="1125"/>
                  </a:cubicBezTo>
                  <a:cubicBezTo>
                    <a:pt x="0" y="1764"/>
                    <a:pt x="517" y="2280"/>
                    <a:pt x="1125" y="2280"/>
                  </a:cubicBezTo>
                  <a:cubicBezTo>
                    <a:pt x="1763" y="2280"/>
                    <a:pt x="2280" y="1733"/>
                    <a:pt x="2280" y="1125"/>
                  </a:cubicBezTo>
                  <a:cubicBezTo>
                    <a:pt x="2280" y="487"/>
                    <a:pt x="1763" y="1"/>
                    <a:pt x="11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46"/>
            <p:cNvSpPr/>
            <p:nvPr/>
          </p:nvSpPr>
          <p:spPr>
            <a:xfrm>
              <a:off x="1013975" y="3327800"/>
              <a:ext cx="36500" cy="35775"/>
            </a:xfrm>
            <a:custGeom>
              <a:avLst/>
              <a:gdLst/>
              <a:ahLst/>
              <a:cxnLst/>
              <a:rect l="l" t="t" r="r" b="b"/>
              <a:pathLst>
                <a:path w="1460" h="1431" extrusionOk="0">
                  <a:moveTo>
                    <a:pt x="779" y="0"/>
                  </a:moveTo>
                  <a:cubicBezTo>
                    <a:pt x="763" y="0"/>
                    <a:pt x="746" y="1"/>
                    <a:pt x="730" y="2"/>
                  </a:cubicBezTo>
                  <a:cubicBezTo>
                    <a:pt x="365" y="2"/>
                    <a:pt x="0" y="306"/>
                    <a:pt x="0" y="732"/>
                  </a:cubicBezTo>
                  <a:cubicBezTo>
                    <a:pt x="0" y="1097"/>
                    <a:pt x="304" y="1431"/>
                    <a:pt x="730" y="1431"/>
                  </a:cubicBezTo>
                  <a:cubicBezTo>
                    <a:pt x="1125" y="1431"/>
                    <a:pt x="1459" y="1157"/>
                    <a:pt x="1459" y="732"/>
                  </a:cubicBezTo>
                  <a:cubicBezTo>
                    <a:pt x="1459" y="324"/>
                    <a:pt x="1152" y="0"/>
                    <a:pt x="7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6"/>
            <p:cNvSpPr/>
            <p:nvPr/>
          </p:nvSpPr>
          <p:spPr>
            <a:xfrm>
              <a:off x="605150" y="3593800"/>
              <a:ext cx="35725" cy="36500"/>
            </a:xfrm>
            <a:custGeom>
              <a:avLst/>
              <a:gdLst/>
              <a:ahLst/>
              <a:cxnLst/>
              <a:rect l="l" t="t" r="r" b="b"/>
              <a:pathLst>
                <a:path w="1429" h="1460" extrusionOk="0">
                  <a:moveTo>
                    <a:pt x="699" y="1"/>
                  </a:moveTo>
                  <a:cubicBezTo>
                    <a:pt x="334" y="1"/>
                    <a:pt x="0" y="305"/>
                    <a:pt x="0" y="730"/>
                  </a:cubicBezTo>
                  <a:cubicBezTo>
                    <a:pt x="0" y="1095"/>
                    <a:pt x="304" y="1460"/>
                    <a:pt x="699" y="1460"/>
                  </a:cubicBezTo>
                  <a:cubicBezTo>
                    <a:pt x="1094" y="1460"/>
                    <a:pt x="1429" y="1156"/>
                    <a:pt x="1429" y="730"/>
                  </a:cubicBezTo>
                  <a:cubicBezTo>
                    <a:pt x="1429" y="305"/>
                    <a:pt x="1094" y="1"/>
                    <a:pt x="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6"/>
            <p:cNvSpPr/>
            <p:nvPr/>
          </p:nvSpPr>
          <p:spPr>
            <a:xfrm>
              <a:off x="729000" y="3516300"/>
              <a:ext cx="36500" cy="35750"/>
            </a:xfrm>
            <a:custGeom>
              <a:avLst/>
              <a:gdLst/>
              <a:ahLst/>
              <a:cxnLst/>
              <a:rect l="l" t="t" r="r" b="b"/>
              <a:pathLst>
                <a:path w="1460" h="1430" extrusionOk="0">
                  <a:moveTo>
                    <a:pt x="730" y="0"/>
                  </a:moveTo>
                  <a:cubicBezTo>
                    <a:pt x="365" y="0"/>
                    <a:pt x="1" y="274"/>
                    <a:pt x="1" y="700"/>
                  </a:cubicBezTo>
                  <a:cubicBezTo>
                    <a:pt x="1" y="1095"/>
                    <a:pt x="305" y="1429"/>
                    <a:pt x="730" y="1429"/>
                  </a:cubicBezTo>
                  <a:cubicBezTo>
                    <a:pt x="1125" y="1429"/>
                    <a:pt x="1460" y="1125"/>
                    <a:pt x="1460" y="700"/>
                  </a:cubicBezTo>
                  <a:cubicBezTo>
                    <a:pt x="1460" y="274"/>
                    <a:pt x="1156" y="0"/>
                    <a:pt x="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6"/>
            <p:cNvSpPr/>
            <p:nvPr/>
          </p:nvSpPr>
          <p:spPr>
            <a:xfrm>
              <a:off x="1464575" y="2971450"/>
              <a:ext cx="654300" cy="819950"/>
            </a:xfrm>
            <a:custGeom>
              <a:avLst/>
              <a:gdLst/>
              <a:ahLst/>
              <a:cxnLst/>
              <a:rect l="l" t="t" r="r" b="b"/>
              <a:pathLst>
                <a:path w="26172" h="32798" extrusionOk="0">
                  <a:moveTo>
                    <a:pt x="1" y="1"/>
                  </a:moveTo>
                  <a:lnTo>
                    <a:pt x="1" y="1"/>
                  </a:lnTo>
                  <a:cubicBezTo>
                    <a:pt x="609" y="2706"/>
                    <a:pt x="2797" y="4347"/>
                    <a:pt x="3861" y="4986"/>
                  </a:cubicBezTo>
                  <a:lnTo>
                    <a:pt x="3831" y="30761"/>
                  </a:lnTo>
                  <a:cubicBezTo>
                    <a:pt x="3496" y="30913"/>
                    <a:pt x="3314" y="31065"/>
                    <a:pt x="3314" y="31217"/>
                  </a:cubicBezTo>
                  <a:cubicBezTo>
                    <a:pt x="3314" y="32068"/>
                    <a:pt x="8420" y="32798"/>
                    <a:pt x="14743" y="32798"/>
                  </a:cubicBezTo>
                  <a:cubicBezTo>
                    <a:pt x="21034" y="32798"/>
                    <a:pt x="26171" y="32129"/>
                    <a:pt x="26171" y="31247"/>
                  </a:cubicBezTo>
                  <a:cubicBezTo>
                    <a:pt x="26171" y="31096"/>
                    <a:pt x="26019" y="30944"/>
                    <a:pt x="25807" y="30822"/>
                  </a:cubicBezTo>
                  <a:lnTo>
                    <a:pt x="25837" y="21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6"/>
            <p:cNvSpPr/>
            <p:nvPr/>
          </p:nvSpPr>
          <p:spPr>
            <a:xfrm>
              <a:off x="1606675" y="3207025"/>
              <a:ext cx="457475" cy="539300"/>
            </a:xfrm>
            <a:custGeom>
              <a:avLst/>
              <a:gdLst/>
              <a:ahLst/>
              <a:cxnLst/>
              <a:rect l="l" t="t" r="r" b="b"/>
              <a:pathLst>
                <a:path w="18299" h="21572" extrusionOk="0">
                  <a:moveTo>
                    <a:pt x="426" y="0"/>
                  </a:moveTo>
                  <a:lnTo>
                    <a:pt x="1" y="19545"/>
                  </a:lnTo>
                  <a:cubicBezTo>
                    <a:pt x="2767" y="21065"/>
                    <a:pt x="5675" y="21571"/>
                    <a:pt x="8322" y="21571"/>
                  </a:cubicBezTo>
                  <a:cubicBezTo>
                    <a:pt x="13618" y="21571"/>
                    <a:pt x="17873" y="19545"/>
                    <a:pt x="17873" y="19545"/>
                  </a:cubicBezTo>
                  <a:lnTo>
                    <a:pt x="18299" y="1672"/>
                  </a:lnTo>
                  <a:lnTo>
                    <a:pt x="18299" y="1672"/>
                  </a:lnTo>
                  <a:cubicBezTo>
                    <a:pt x="16483" y="2385"/>
                    <a:pt x="14500" y="2656"/>
                    <a:pt x="12536" y="2656"/>
                  </a:cubicBezTo>
                  <a:cubicBezTo>
                    <a:pt x="6383" y="2656"/>
                    <a:pt x="426" y="0"/>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6"/>
            <p:cNvSpPr/>
            <p:nvPr/>
          </p:nvSpPr>
          <p:spPr>
            <a:xfrm>
              <a:off x="1617325" y="3199550"/>
              <a:ext cx="446825" cy="99875"/>
            </a:xfrm>
            <a:custGeom>
              <a:avLst/>
              <a:gdLst/>
              <a:ahLst/>
              <a:cxnLst/>
              <a:rect l="l" t="t" r="r" b="b"/>
              <a:pathLst>
                <a:path w="17873" h="3995" extrusionOk="0">
                  <a:moveTo>
                    <a:pt x="4010" y="1"/>
                  </a:moveTo>
                  <a:cubicBezTo>
                    <a:pt x="2619" y="1"/>
                    <a:pt x="1258" y="88"/>
                    <a:pt x="0" y="299"/>
                  </a:cubicBezTo>
                  <a:cubicBezTo>
                    <a:pt x="0" y="299"/>
                    <a:pt x="5192" y="3995"/>
                    <a:pt x="11080" y="3995"/>
                  </a:cubicBezTo>
                  <a:cubicBezTo>
                    <a:pt x="13327" y="3995"/>
                    <a:pt x="15674" y="3457"/>
                    <a:pt x="17873" y="1971"/>
                  </a:cubicBezTo>
                  <a:cubicBezTo>
                    <a:pt x="17873" y="1971"/>
                    <a:pt x="10613" y="1"/>
                    <a:pt x="4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6"/>
            <p:cNvSpPr/>
            <p:nvPr/>
          </p:nvSpPr>
          <p:spPr>
            <a:xfrm>
              <a:off x="1607450" y="3381800"/>
              <a:ext cx="147425" cy="11425"/>
            </a:xfrm>
            <a:custGeom>
              <a:avLst/>
              <a:gdLst/>
              <a:ahLst/>
              <a:cxnLst/>
              <a:rect l="l" t="t" r="r" b="b"/>
              <a:pathLst>
                <a:path w="5897" h="457" extrusionOk="0">
                  <a:moveTo>
                    <a:pt x="243" y="0"/>
                  </a:moveTo>
                  <a:cubicBezTo>
                    <a:pt x="122" y="0"/>
                    <a:pt x="30" y="122"/>
                    <a:pt x="30" y="244"/>
                  </a:cubicBezTo>
                  <a:cubicBezTo>
                    <a:pt x="0" y="335"/>
                    <a:pt x="122" y="456"/>
                    <a:pt x="243" y="456"/>
                  </a:cubicBezTo>
                  <a:lnTo>
                    <a:pt x="5684" y="456"/>
                  </a:lnTo>
                  <a:cubicBezTo>
                    <a:pt x="5806" y="456"/>
                    <a:pt x="5897" y="335"/>
                    <a:pt x="5897" y="244"/>
                  </a:cubicBezTo>
                  <a:cubicBezTo>
                    <a:pt x="5897" y="122"/>
                    <a:pt x="5806" y="0"/>
                    <a:pt x="568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6"/>
            <p:cNvSpPr/>
            <p:nvPr/>
          </p:nvSpPr>
          <p:spPr>
            <a:xfrm>
              <a:off x="1604400" y="3481350"/>
              <a:ext cx="146675" cy="12175"/>
            </a:xfrm>
            <a:custGeom>
              <a:avLst/>
              <a:gdLst/>
              <a:ahLst/>
              <a:cxnLst/>
              <a:rect l="l" t="t" r="r" b="b"/>
              <a:pathLst>
                <a:path w="5867" h="487" extrusionOk="0">
                  <a:moveTo>
                    <a:pt x="213" y="0"/>
                  </a:moveTo>
                  <a:cubicBezTo>
                    <a:pt x="92" y="0"/>
                    <a:pt x="0" y="122"/>
                    <a:pt x="0" y="243"/>
                  </a:cubicBezTo>
                  <a:cubicBezTo>
                    <a:pt x="0" y="365"/>
                    <a:pt x="61" y="487"/>
                    <a:pt x="213" y="487"/>
                  </a:cubicBezTo>
                  <a:lnTo>
                    <a:pt x="5654" y="487"/>
                  </a:lnTo>
                  <a:cubicBezTo>
                    <a:pt x="5776" y="487"/>
                    <a:pt x="5867" y="365"/>
                    <a:pt x="5867" y="243"/>
                  </a:cubicBezTo>
                  <a:cubicBezTo>
                    <a:pt x="5867" y="122"/>
                    <a:pt x="5776" y="0"/>
                    <a:pt x="565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6"/>
            <p:cNvSpPr/>
            <p:nvPr/>
          </p:nvSpPr>
          <p:spPr>
            <a:xfrm>
              <a:off x="1599075" y="3581650"/>
              <a:ext cx="147450" cy="11425"/>
            </a:xfrm>
            <a:custGeom>
              <a:avLst/>
              <a:gdLst/>
              <a:ahLst/>
              <a:cxnLst/>
              <a:rect l="l" t="t" r="r" b="b"/>
              <a:pathLst>
                <a:path w="5898" h="457" extrusionOk="0">
                  <a:moveTo>
                    <a:pt x="244" y="0"/>
                  </a:moveTo>
                  <a:cubicBezTo>
                    <a:pt x="122" y="0"/>
                    <a:pt x="1" y="92"/>
                    <a:pt x="1" y="213"/>
                  </a:cubicBezTo>
                  <a:cubicBezTo>
                    <a:pt x="1" y="335"/>
                    <a:pt x="92" y="456"/>
                    <a:pt x="244" y="456"/>
                  </a:cubicBezTo>
                  <a:lnTo>
                    <a:pt x="5685" y="456"/>
                  </a:lnTo>
                  <a:cubicBezTo>
                    <a:pt x="5776" y="456"/>
                    <a:pt x="5897" y="335"/>
                    <a:pt x="5897" y="213"/>
                  </a:cubicBezTo>
                  <a:cubicBezTo>
                    <a:pt x="5897" y="92"/>
                    <a:pt x="5776" y="0"/>
                    <a:pt x="568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6"/>
            <p:cNvSpPr/>
            <p:nvPr/>
          </p:nvSpPr>
          <p:spPr>
            <a:xfrm>
              <a:off x="1904550" y="3384075"/>
              <a:ext cx="49425" cy="49425"/>
            </a:xfrm>
            <a:custGeom>
              <a:avLst/>
              <a:gdLst/>
              <a:ahLst/>
              <a:cxnLst/>
              <a:rect l="l" t="t" r="r" b="b"/>
              <a:pathLst>
                <a:path w="1977" h="1977" extrusionOk="0">
                  <a:moveTo>
                    <a:pt x="973" y="1"/>
                  </a:moveTo>
                  <a:cubicBezTo>
                    <a:pt x="457" y="1"/>
                    <a:pt x="1" y="426"/>
                    <a:pt x="1" y="973"/>
                  </a:cubicBezTo>
                  <a:cubicBezTo>
                    <a:pt x="1" y="1520"/>
                    <a:pt x="457" y="1976"/>
                    <a:pt x="973" y="1976"/>
                  </a:cubicBezTo>
                  <a:cubicBezTo>
                    <a:pt x="1521" y="1976"/>
                    <a:pt x="1977" y="1520"/>
                    <a:pt x="1977" y="973"/>
                  </a:cubicBezTo>
                  <a:cubicBezTo>
                    <a:pt x="1977" y="426"/>
                    <a:pt x="1521" y="1"/>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6"/>
            <p:cNvSpPr/>
            <p:nvPr/>
          </p:nvSpPr>
          <p:spPr>
            <a:xfrm>
              <a:off x="1802725" y="3485150"/>
              <a:ext cx="39550" cy="40300"/>
            </a:xfrm>
            <a:custGeom>
              <a:avLst/>
              <a:gdLst/>
              <a:ahLst/>
              <a:cxnLst/>
              <a:rect l="l" t="t" r="r" b="b"/>
              <a:pathLst>
                <a:path w="1582" h="1612" extrusionOk="0">
                  <a:moveTo>
                    <a:pt x="791" y="0"/>
                  </a:moveTo>
                  <a:cubicBezTo>
                    <a:pt x="335" y="0"/>
                    <a:pt x="1" y="395"/>
                    <a:pt x="1" y="821"/>
                  </a:cubicBezTo>
                  <a:cubicBezTo>
                    <a:pt x="1" y="1277"/>
                    <a:pt x="366" y="1611"/>
                    <a:pt x="791" y="1611"/>
                  </a:cubicBezTo>
                  <a:cubicBezTo>
                    <a:pt x="1247" y="1611"/>
                    <a:pt x="1581" y="1277"/>
                    <a:pt x="1581" y="821"/>
                  </a:cubicBezTo>
                  <a:cubicBezTo>
                    <a:pt x="1581" y="365"/>
                    <a:pt x="1247" y="0"/>
                    <a:pt x="7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46"/>
            <p:cNvSpPr/>
            <p:nvPr/>
          </p:nvSpPr>
          <p:spPr>
            <a:xfrm>
              <a:off x="1712300" y="3127225"/>
              <a:ext cx="39550" cy="40300"/>
            </a:xfrm>
            <a:custGeom>
              <a:avLst/>
              <a:gdLst/>
              <a:ahLst/>
              <a:cxnLst/>
              <a:rect l="l" t="t" r="r" b="b"/>
              <a:pathLst>
                <a:path w="1582" h="1612" extrusionOk="0">
                  <a:moveTo>
                    <a:pt x="791" y="1"/>
                  </a:moveTo>
                  <a:cubicBezTo>
                    <a:pt x="335" y="1"/>
                    <a:pt x="1" y="366"/>
                    <a:pt x="1" y="822"/>
                  </a:cubicBezTo>
                  <a:cubicBezTo>
                    <a:pt x="1" y="1278"/>
                    <a:pt x="335" y="1612"/>
                    <a:pt x="791" y="1612"/>
                  </a:cubicBezTo>
                  <a:cubicBezTo>
                    <a:pt x="1247" y="1612"/>
                    <a:pt x="1581" y="1217"/>
                    <a:pt x="1581" y="822"/>
                  </a:cubicBezTo>
                  <a:cubicBezTo>
                    <a:pt x="1581" y="366"/>
                    <a:pt x="1247" y="1"/>
                    <a:pt x="791" y="1"/>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46"/>
            <p:cNvSpPr/>
            <p:nvPr/>
          </p:nvSpPr>
          <p:spPr>
            <a:xfrm>
              <a:off x="1723700" y="2882550"/>
              <a:ext cx="40300" cy="39550"/>
            </a:xfrm>
            <a:custGeom>
              <a:avLst/>
              <a:gdLst/>
              <a:ahLst/>
              <a:cxnLst/>
              <a:rect l="l" t="t" r="r" b="b"/>
              <a:pathLst>
                <a:path w="1612" h="1582" extrusionOk="0">
                  <a:moveTo>
                    <a:pt x="791" y="1"/>
                  </a:moveTo>
                  <a:cubicBezTo>
                    <a:pt x="396" y="1"/>
                    <a:pt x="1" y="365"/>
                    <a:pt x="1" y="791"/>
                  </a:cubicBezTo>
                  <a:cubicBezTo>
                    <a:pt x="1" y="1247"/>
                    <a:pt x="335" y="1581"/>
                    <a:pt x="791" y="1581"/>
                  </a:cubicBezTo>
                  <a:cubicBezTo>
                    <a:pt x="1247" y="1581"/>
                    <a:pt x="1612" y="1247"/>
                    <a:pt x="1612" y="791"/>
                  </a:cubicBezTo>
                  <a:cubicBezTo>
                    <a:pt x="1612" y="335"/>
                    <a:pt x="1247" y="1"/>
                    <a:pt x="791" y="1"/>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46"/>
            <p:cNvSpPr/>
            <p:nvPr/>
          </p:nvSpPr>
          <p:spPr>
            <a:xfrm>
              <a:off x="1864275" y="2783000"/>
              <a:ext cx="39550" cy="39550"/>
            </a:xfrm>
            <a:custGeom>
              <a:avLst/>
              <a:gdLst/>
              <a:ahLst/>
              <a:cxnLst/>
              <a:rect l="l" t="t" r="r" b="b"/>
              <a:pathLst>
                <a:path w="1582" h="1582" extrusionOk="0">
                  <a:moveTo>
                    <a:pt x="791" y="1"/>
                  </a:moveTo>
                  <a:cubicBezTo>
                    <a:pt x="396" y="1"/>
                    <a:pt x="1" y="365"/>
                    <a:pt x="1" y="791"/>
                  </a:cubicBezTo>
                  <a:cubicBezTo>
                    <a:pt x="1" y="1247"/>
                    <a:pt x="335" y="1581"/>
                    <a:pt x="791" y="1581"/>
                  </a:cubicBezTo>
                  <a:cubicBezTo>
                    <a:pt x="1247" y="1581"/>
                    <a:pt x="1581" y="1217"/>
                    <a:pt x="1581" y="791"/>
                  </a:cubicBezTo>
                  <a:cubicBezTo>
                    <a:pt x="1581" y="335"/>
                    <a:pt x="1247" y="1"/>
                    <a:pt x="791" y="1"/>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46"/>
            <p:cNvSpPr/>
            <p:nvPr/>
          </p:nvSpPr>
          <p:spPr>
            <a:xfrm>
              <a:off x="1902275" y="3104450"/>
              <a:ext cx="39550" cy="40300"/>
            </a:xfrm>
            <a:custGeom>
              <a:avLst/>
              <a:gdLst/>
              <a:ahLst/>
              <a:cxnLst/>
              <a:rect l="l" t="t" r="r" b="b"/>
              <a:pathLst>
                <a:path w="1582" h="1612" extrusionOk="0">
                  <a:moveTo>
                    <a:pt x="791" y="0"/>
                  </a:moveTo>
                  <a:cubicBezTo>
                    <a:pt x="396" y="0"/>
                    <a:pt x="1" y="395"/>
                    <a:pt x="1" y="790"/>
                  </a:cubicBezTo>
                  <a:cubicBezTo>
                    <a:pt x="1" y="1246"/>
                    <a:pt x="335" y="1611"/>
                    <a:pt x="791" y="1611"/>
                  </a:cubicBezTo>
                  <a:cubicBezTo>
                    <a:pt x="1247" y="1611"/>
                    <a:pt x="1581" y="1277"/>
                    <a:pt x="1581" y="790"/>
                  </a:cubicBezTo>
                  <a:cubicBezTo>
                    <a:pt x="1581" y="365"/>
                    <a:pt x="1247" y="0"/>
                    <a:pt x="791" y="0"/>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46"/>
            <p:cNvSpPr/>
            <p:nvPr/>
          </p:nvSpPr>
          <p:spPr>
            <a:xfrm>
              <a:off x="1966100" y="2878750"/>
              <a:ext cx="39550" cy="39550"/>
            </a:xfrm>
            <a:custGeom>
              <a:avLst/>
              <a:gdLst/>
              <a:ahLst/>
              <a:cxnLst/>
              <a:rect l="l" t="t" r="r" b="b"/>
              <a:pathLst>
                <a:path w="1582" h="1582" extrusionOk="0">
                  <a:moveTo>
                    <a:pt x="791" y="1"/>
                  </a:moveTo>
                  <a:cubicBezTo>
                    <a:pt x="366" y="1"/>
                    <a:pt x="1" y="335"/>
                    <a:pt x="1" y="791"/>
                  </a:cubicBezTo>
                  <a:cubicBezTo>
                    <a:pt x="1" y="1247"/>
                    <a:pt x="335" y="1581"/>
                    <a:pt x="791" y="1581"/>
                  </a:cubicBezTo>
                  <a:cubicBezTo>
                    <a:pt x="1247" y="1581"/>
                    <a:pt x="1581" y="1247"/>
                    <a:pt x="1581" y="791"/>
                  </a:cubicBezTo>
                  <a:cubicBezTo>
                    <a:pt x="1581" y="335"/>
                    <a:pt x="1247" y="1"/>
                    <a:pt x="791" y="1"/>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46"/>
            <p:cNvSpPr/>
            <p:nvPr/>
          </p:nvSpPr>
          <p:spPr>
            <a:xfrm>
              <a:off x="1825525" y="3042075"/>
              <a:ext cx="39550" cy="39600"/>
            </a:xfrm>
            <a:custGeom>
              <a:avLst/>
              <a:gdLst/>
              <a:ahLst/>
              <a:cxnLst/>
              <a:rect l="l" t="t" r="r" b="b"/>
              <a:pathLst>
                <a:path w="1582" h="1584" extrusionOk="0">
                  <a:moveTo>
                    <a:pt x="741" y="1"/>
                  </a:moveTo>
                  <a:cubicBezTo>
                    <a:pt x="337" y="1"/>
                    <a:pt x="1" y="355"/>
                    <a:pt x="1" y="793"/>
                  </a:cubicBezTo>
                  <a:cubicBezTo>
                    <a:pt x="1" y="1249"/>
                    <a:pt x="335" y="1583"/>
                    <a:pt x="791" y="1583"/>
                  </a:cubicBezTo>
                  <a:cubicBezTo>
                    <a:pt x="1247" y="1583"/>
                    <a:pt x="1581" y="1249"/>
                    <a:pt x="1581" y="793"/>
                  </a:cubicBezTo>
                  <a:cubicBezTo>
                    <a:pt x="1581" y="337"/>
                    <a:pt x="1247" y="3"/>
                    <a:pt x="791" y="3"/>
                  </a:cubicBezTo>
                  <a:cubicBezTo>
                    <a:pt x="774" y="1"/>
                    <a:pt x="758" y="1"/>
                    <a:pt x="741" y="1"/>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46"/>
            <p:cNvSpPr/>
            <p:nvPr/>
          </p:nvSpPr>
          <p:spPr>
            <a:xfrm>
              <a:off x="1940275" y="3586175"/>
              <a:ext cx="39525" cy="40325"/>
            </a:xfrm>
            <a:custGeom>
              <a:avLst/>
              <a:gdLst/>
              <a:ahLst/>
              <a:cxnLst/>
              <a:rect l="l" t="t" r="r" b="b"/>
              <a:pathLst>
                <a:path w="1581" h="1613" extrusionOk="0">
                  <a:moveTo>
                    <a:pt x="744" y="0"/>
                  </a:moveTo>
                  <a:cubicBezTo>
                    <a:pt x="365" y="0"/>
                    <a:pt x="0" y="354"/>
                    <a:pt x="0" y="792"/>
                  </a:cubicBezTo>
                  <a:cubicBezTo>
                    <a:pt x="0" y="1248"/>
                    <a:pt x="335" y="1613"/>
                    <a:pt x="791" y="1613"/>
                  </a:cubicBezTo>
                  <a:cubicBezTo>
                    <a:pt x="1247" y="1613"/>
                    <a:pt x="1581" y="1248"/>
                    <a:pt x="1581" y="792"/>
                  </a:cubicBezTo>
                  <a:cubicBezTo>
                    <a:pt x="1581" y="336"/>
                    <a:pt x="1247" y="2"/>
                    <a:pt x="791" y="2"/>
                  </a:cubicBezTo>
                  <a:cubicBezTo>
                    <a:pt x="775" y="1"/>
                    <a:pt x="760" y="0"/>
                    <a:pt x="7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6"/>
            <p:cNvSpPr/>
            <p:nvPr/>
          </p:nvSpPr>
          <p:spPr>
            <a:xfrm>
              <a:off x="1071800" y="3389200"/>
              <a:ext cx="550500" cy="433925"/>
            </a:xfrm>
            <a:custGeom>
              <a:avLst/>
              <a:gdLst/>
              <a:ahLst/>
              <a:cxnLst/>
              <a:rect l="l" t="t" r="r" b="b"/>
              <a:pathLst>
                <a:path w="22020" h="17357" extrusionOk="0">
                  <a:moveTo>
                    <a:pt x="7737" y="0"/>
                  </a:moveTo>
                  <a:cubicBezTo>
                    <a:pt x="6889" y="0"/>
                    <a:pt x="5947" y="348"/>
                    <a:pt x="4921" y="1224"/>
                  </a:cubicBezTo>
                  <a:cubicBezTo>
                    <a:pt x="0" y="5425"/>
                    <a:pt x="6039" y="16823"/>
                    <a:pt x="11165" y="16823"/>
                  </a:cubicBezTo>
                  <a:cubicBezTo>
                    <a:pt x="11232" y="16823"/>
                    <a:pt x="11299" y="16821"/>
                    <a:pt x="11365" y="16817"/>
                  </a:cubicBezTo>
                  <a:cubicBezTo>
                    <a:pt x="11365" y="16817"/>
                    <a:pt x="12127" y="16270"/>
                    <a:pt x="13070" y="16270"/>
                  </a:cubicBezTo>
                  <a:cubicBezTo>
                    <a:pt x="13633" y="16270"/>
                    <a:pt x="14262" y="16465"/>
                    <a:pt x="14830" y="17091"/>
                  </a:cubicBezTo>
                  <a:cubicBezTo>
                    <a:pt x="14992" y="17271"/>
                    <a:pt x="15201" y="17356"/>
                    <a:pt x="15446" y="17356"/>
                  </a:cubicBezTo>
                  <a:cubicBezTo>
                    <a:pt x="17503" y="17356"/>
                    <a:pt x="22020" y="11352"/>
                    <a:pt x="20879" y="6027"/>
                  </a:cubicBezTo>
                  <a:cubicBezTo>
                    <a:pt x="20185" y="2881"/>
                    <a:pt x="18764" y="1242"/>
                    <a:pt x="17164" y="1242"/>
                  </a:cubicBezTo>
                  <a:cubicBezTo>
                    <a:pt x="15750" y="1242"/>
                    <a:pt x="14197" y="2523"/>
                    <a:pt x="12885" y="5176"/>
                  </a:cubicBezTo>
                  <a:cubicBezTo>
                    <a:pt x="12885" y="5176"/>
                    <a:pt x="11006" y="0"/>
                    <a:pt x="7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6"/>
            <p:cNvSpPr/>
            <p:nvPr/>
          </p:nvSpPr>
          <p:spPr>
            <a:xfrm>
              <a:off x="1071800" y="3412950"/>
              <a:ext cx="454350" cy="409600"/>
            </a:xfrm>
            <a:custGeom>
              <a:avLst/>
              <a:gdLst/>
              <a:ahLst/>
              <a:cxnLst/>
              <a:rect l="l" t="t" r="r" b="b"/>
              <a:pathLst>
                <a:path w="18174" h="16384" extrusionOk="0">
                  <a:moveTo>
                    <a:pt x="5256" y="1"/>
                  </a:moveTo>
                  <a:lnTo>
                    <a:pt x="5256" y="1"/>
                  </a:lnTo>
                  <a:cubicBezTo>
                    <a:pt x="5134" y="92"/>
                    <a:pt x="5043" y="153"/>
                    <a:pt x="4921" y="274"/>
                  </a:cubicBezTo>
                  <a:cubicBezTo>
                    <a:pt x="0" y="4475"/>
                    <a:pt x="6039" y="15873"/>
                    <a:pt x="11165" y="15873"/>
                  </a:cubicBezTo>
                  <a:cubicBezTo>
                    <a:pt x="11232" y="15873"/>
                    <a:pt x="11299" y="15871"/>
                    <a:pt x="11365" y="15867"/>
                  </a:cubicBezTo>
                  <a:cubicBezTo>
                    <a:pt x="11365" y="15867"/>
                    <a:pt x="12139" y="15299"/>
                    <a:pt x="13093" y="15299"/>
                  </a:cubicBezTo>
                  <a:cubicBezTo>
                    <a:pt x="13650" y="15299"/>
                    <a:pt x="14269" y="15493"/>
                    <a:pt x="14830" y="16110"/>
                  </a:cubicBezTo>
                  <a:cubicBezTo>
                    <a:pt x="14993" y="16296"/>
                    <a:pt x="15205" y="16384"/>
                    <a:pt x="15452" y="16384"/>
                  </a:cubicBezTo>
                  <a:cubicBezTo>
                    <a:pt x="16176" y="16384"/>
                    <a:pt x="17200" y="15639"/>
                    <a:pt x="18174" y="14439"/>
                  </a:cubicBezTo>
                  <a:lnTo>
                    <a:pt x="18174" y="14439"/>
                  </a:lnTo>
                  <a:cubicBezTo>
                    <a:pt x="17596" y="14773"/>
                    <a:pt x="16958" y="15016"/>
                    <a:pt x="16289" y="15168"/>
                  </a:cubicBezTo>
                  <a:cubicBezTo>
                    <a:pt x="15732" y="15290"/>
                    <a:pt x="15188" y="15348"/>
                    <a:pt x="14660" y="15348"/>
                  </a:cubicBezTo>
                  <a:cubicBezTo>
                    <a:pt x="9658" y="15348"/>
                    <a:pt x="6035" y="10182"/>
                    <a:pt x="5073" y="5563"/>
                  </a:cubicBezTo>
                  <a:cubicBezTo>
                    <a:pt x="4678" y="3709"/>
                    <a:pt x="4648" y="1764"/>
                    <a:pt x="5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46"/>
            <p:cNvSpPr/>
            <p:nvPr/>
          </p:nvSpPr>
          <p:spPr>
            <a:xfrm>
              <a:off x="1308050" y="3207025"/>
              <a:ext cx="141350" cy="375400"/>
            </a:xfrm>
            <a:custGeom>
              <a:avLst/>
              <a:gdLst/>
              <a:ahLst/>
              <a:cxnLst/>
              <a:rect l="l" t="t" r="r" b="b"/>
              <a:pathLst>
                <a:path w="5654" h="15016" extrusionOk="0">
                  <a:moveTo>
                    <a:pt x="3952" y="0"/>
                  </a:moveTo>
                  <a:cubicBezTo>
                    <a:pt x="0" y="0"/>
                    <a:pt x="3374" y="15016"/>
                    <a:pt x="3374" y="15016"/>
                  </a:cubicBezTo>
                  <a:cubicBezTo>
                    <a:pt x="3101" y="9666"/>
                    <a:pt x="5076" y="3709"/>
                    <a:pt x="5350" y="2280"/>
                  </a:cubicBezTo>
                  <a:cubicBezTo>
                    <a:pt x="5654" y="852"/>
                    <a:pt x="3952" y="0"/>
                    <a:pt x="39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46"/>
            <p:cNvSpPr/>
            <p:nvPr/>
          </p:nvSpPr>
          <p:spPr>
            <a:xfrm>
              <a:off x="1406825" y="3265025"/>
              <a:ext cx="141375" cy="105150"/>
            </a:xfrm>
            <a:custGeom>
              <a:avLst/>
              <a:gdLst/>
              <a:ahLst/>
              <a:cxnLst/>
              <a:rect l="l" t="t" r="r" b="b"/>
              <a:pathLst>
                <a:path w="5655" h="4206" extrusionOk="0">
                  <a:moveTo>
                    <a:pt x="4310" y="0"/>
                  </a:moveTo>
                  <a:cubicBezTo>
                    <a:pt x="1477" y="0"/>
                    <a:pt x="1" y="3668"/>
                    <a:pt x="1" y="3668"/>
                  </a:cubicBezTo>
                  <a:cubicBezTo>
                    <a:pt x="845" y="4048"/>
                    <a:pt x="1565" y="4206"/>
                    <a:pt x="2179" y="4206"/>
                  </a:cubicBezTo>
                  <a:cubicBezTo>
                    <a:pt x="5234" y="4206"/>
                    <a:pt x="5649" y="287"/>
                    <a:pt x="5654" y="264"/>
                  </a:cubicBezTo>
                  <a:lnTo>
                    <a:pt x="5654" y="264"/>
                  </a:lnTo>
                  <a:cubicBezTo>
                    <a:pt x="5654" y="264"/>
                    <a:pt x="5654" y="264"/>
                    <a:pt x="5654" y="264"/>
                  </a:cubicBezTo>
                  <a:cubicBezTo>
                    <a:pt x="5654" y="264"/>
                    <a:pt x="5654" y="264"/>
                    <a:pt x="5654" y="264"/>
                  </a:cubicBezTo>
                  <a:cubicBezTo>
                    <a:pt x="5654" y="264"/>
                    <a:pt x="5654" y="264"/>
                    <a:pt x="5654" y="264"/>
                  </a:cubicBezTo>
                  <a:lnTo>
                    <a:pt x="5654" y="264"/>
                  </a:lnTo>
                  <a:cubicBezTo>
                    <a:pt x="5177" y="80"/>
                    <a:pt x="4728" y="0"/>
                    <a:pt x="4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6" name="Google Shape;1146;p46"/>
          <p:cNvGrpSpPr/>
          <p:nvPr/>
        </p:nvGrpSpPr>
        <p:grpSpPr>
          <a:xfrm>
            <a:off x="5741525" y="1585800"/>
            <a:ext cx="284225" cy="259150"/>
            <a:chOff x="1780700" y="3908400"/>
            <a:chExt cx="284225" cy="259150"/>
          </a:xfrm>
        </p:grpSpPr>
        <p:sp>
          <p:nvSpPr>
            <p:cNvPr id="1147" name="Google Shape;1147;p46"/>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46"/>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9" name="Google Shape;1149;p46"/>
          <p:cNvGrpSpPr/>
          <p:nvPr/>
        </p:nvGrpSpPr>
        <p:grpSpPr>
          <a:xfrm rot="4148289">
            <a:off x="6026205" y="1889118"/>
            <a:ext cx="545601" cy="376908"/>
            <a:chOff x="340700" y="2559600"/>
            <a:chExt cx="545625" cy="376925"/>
          </a:xfrm>
        </p:grpSpPr>
        <p:sp>
          <p:nvSpPr>
            <p:cNvPr id="1150" name="Google Shape;1150;p46"/>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6"/>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2" name="Google Shape;1152;p46"/>
          <p:cNvGrpSpPr/>
          <p:nvPr/>
        </p:nvGrpSpPr>
        <p:grpSpPr>
          <a:xfrm rot="-3675992">
            <a:off x="7716181" y="4131838"/>
            <a:ext cx="545584" cy="376897"/>
            <a:chOff x="340700" y="2559600"/>
            <a:chExt cx="545625" cy="376925"/>
          </a:xfrm>
        </p:grpSpPr>
        <p:sp>
          <p:nvSpPr>
            <p:cNvPr id="1153" name="Google Shape;1153;p46"/>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6"/>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5" name="Google Shape;1155;p46"/>
          <p:cNvGrpSpPr/>
          <p:nvPr/>
        </p:nvGrpSpPr>
        <p:grpSpPr>
          <a:xfrm rot="-4834691">
            <a:off x="816698" y="1356521"/>
            <a:ext cx="545620" cy="376921"/>
            <a:chOff x="340700" y="2559600"/>
            <a:chExt cx="545625" cy="376925"/>
          </a:xfrm>
        </p:grpSpPr>
        <p:sp>
          <p:nvSpPr>
            <p:cNvPr id="1156" name="Google Shape;1156;p46"/>
            <p:cNvSpPr/>
            <p:nvPr/>
          </p:nvSpPr>
          <p:spPr>
            <a:xfrm>
              <a:off x="340700" y="2559600"/>
              <a:ext cx="507625" cy="329825"/>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6"/>
            <p:cNvSpPr/>
            <p:nvPr/>
          </p:nvSpPr>
          <p:spPr>
            <a:xfrm>
              <a:off x="340700" y="2559600"/>
              <a:ext cx="545625" cy="376925"/>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882"/>
          <p:cNvPicPr/>
          <p:nvPr/>
        </p:nvPicPr>
        <p:blipFill rotWithShape="1">
          <a:blip r:embed="rId1"/>
          <a:srcRect l="1699" t="3062" r="2593" b="7504"/>
          <a:stretch>
            <a:fillRect/>
          </a:stretch>
        </p:blipFill>
        <p:spPr>
          <a:xfrm>
            <a:off x="726832" y="808892"/>
            <a:ext cx="3505200" cy="2192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Shape 886"/>
          <p:cNvPicPr/>
          <p:nvPr/>
        </p:nvPicPr>
        <p:blipFill rotWithShape="1">
          <a:blip r:embed="rId2"/>
          <a:srcRect l="3130" t="3889" r="2763" b="8332"/>
          <a:stretch>
            <a:fillRect/>
          </a:stretch>
        </p:blipFill>
        <p:spPr>
          <a:xfrm>
            <a:off x="4771291" y="2033953"/>
            <a:ext cx="3317632" cy="2069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22737" y="3131079"/>
            <a:ext cx="4548554" cy="830997"/>
          </a:xfrm>
          <a:prstGeom prst="rect">
            <a:avLst/>
          </a:prstGeom>
          <a:noFill/>
        </p:spPr>
        <p:txBody>
          <a:bodyPr wrap="square">
            <a:spAutoFit/>
          </a:bodyPr>
          <a:lstStyle/>
          <a:p>
            <a:pPr marL="0" marR="0" algn="ctr">
              <a:spcBef>
                <a:spcPts val="0"/>
              </a:spcBef>
              <a:spcAft>
                <a:spcPts val="0"/>
              </a:spcAft>
            </a:pPr>
            <a:r>
              <a:rPr lang="vi-VN" sz="2400" i="1" dirty="0">
                <a:solidFill>
                  <a:srgbClr val="FFFFFF"/>
                </a:solidFill>
                <a:effectLst/>
                <a:latin typeface="Times New Roman" panose="02020603050405020304" pitchFamily="18" charset="0"/>
                <a:ea typeface="Times New Roman" panose="02020603050405020304" pitchFamily="18" charset="0"/>
              </a:rPr>
              <a:t>Hình 10.1. Nước sinh hoạt có pH kho</a:t>
            </a:r>
            <a:r>
              <a:rPr lang="en-US" sz="2400" i="1" dirty="0">
                <a:solidFill>
                  <a:srgbClr val="FFFFFF"/>
                </a:solidFill>
                <a:latin typeface="Times New Roman" panose="02020603050405020304" pitchFamily="18" charset="0"/>
                <a:ea typeface="Times New Roman" panose="02020603050405020304" pitchFamily="18" charset="0"/>
              </a:rPr>
              <a:t>ả</a:t>
            </a:r>
            <a:r>
              <a:rPr lang="vi-VN" sz="2400" i="1" dirty="0">
                <a:solidFill>
                  <a:srgbClr val="FFFFFF"/>
                </a:solidFill>
                <a:effectLst/>
                <a:latin typeface="Times New Roman" panose="02020603050405020304" pitchFamily="18" charset="0"/>
                <a:ea typeface="Times New Roman" panose="02020603050405020304" pitchFamily="18" charset="0"/>
              </a:rPr>
              <a:t>ng 6 - 8.5</a:t>
            </a:r>
            <a:endParaRPr lang="en-US" sz="1800" i="1" dirty="0">
              <a:solidFill>
                <a:srgbClr val="FFFFFF"/>
              </a:solidFill>
              <a:effectLst/>
              <a:latin typeface="Arial" panose="020B0604020202020204" pitchFamily="34" charset="0"/>
              <a:ea typeface="Arial" panose="020B0604020202020204" pitchFamily="34" charset="0"/>
            </a:endParaRPr>
          </a:p>
        </p:txBody>
      </p:sp>
      <p:sp>
        <p:nvSpPr>
          <p:cNvPr id="8" name="TextBox 7"/>
          <p:cNvSpPr txBox="1"/>
          <p:nvPr/>
        </p:nvSpPr>
        <p:spPr>
          <a:xfrm>
            <a:off x="4396154" y="1040424"/>
            <a:ext cx="4328744" cy="830997"/>
          </a:xfrm>
          <a:prstGeom prst="rect">
            <a:avLst/>
          </a:prstGeom>
          <a:noFill/>
        </p:spPr>
        <p:txBody>
          <a:bodyPr wrap="square">
            <a:spAutoFit/>
          </a:bodyPr>
          <a:lstStyle/>
          <a:p>
            <a:pPr marL="0" marR="0" algn="ctr">
              <a:spcBef>
                <a:spcPts val="0"/>
              </a:spcBef>
              <a:spcAft>
                <a:spcPts val="0"/>
              </a:spcAft>
            </a:pPr>
            <a:r>
              <a:rPr lang="vi-VN" sz="2400" i="1" dirty="0">
                <a:solidFill>
                  <a:srgbClr val="FFFFFF"/>
                </a:solidFill>
                <a:effectLst/>
                <a:latin typeface="Times New Roman" panose="02020603050405020304" pitchFamily="18" charset="0"/>
                <a:ea typeface="Times New Roman" panose="02020603050405020304" pitchFamily="18" charset="0"/>
              </a:rPr>
              <a:t>Hình 10.2. Cây chè thích hợp với đất có pH kho</a:t>
            </a:r>
            <a:r>
              <a:rPr lang="en-US" sz="2400" i="1" dirty="0">
                <a:solidFill>
                  <a:srgbClr val="FFFFFF"/>
                </a:solidFill>
                <a:latin typeface="Times New Roman" panose="02020603050405020304" pitchFamily="18" charset="0"/>
                <a:ea typeface="Times New Roman" panose="02020603050405020304" pitchFamily="18" charset="0"/>
              </a:rPr>
              <a:t>ả</a:t>
            </a:r>
            <a:r>
              <a:rPr lang="vi-VN" sz="2400" i="1" dirty="0">
                <a:solidFill>
                  <a:srgbClr val="FFFFFF"/>
                </a:solidFill>
                <a:effectLst/>
                <a:latin typeface="Times New Roman" panose="02020603050405020304" pitchFamily="18" charset="0"/>
                <a:ea typeface="Times New Roman" panose="02020603050405020304" pitchFamily="18" charset="0"/>
              </a:rPr>
              <a:t>ng 5</a:t>
            </a:r>
            <a:r>
              <a:rPr lang="en-US" sz="2400" i="1" dirty="0">
                <a:solidFill>
                  <a:srgbClr val="FFFFFF"/>
                </a:solidFill>
                <a:effectLst/>
                <a:latin typeface="Times New Roman" panose="02020603050405020304" pitchFamily="18" charset="0"/>
                <a:ea typeface="Times New Roman" panose="02020603050405020304" pitchFamily="18" charset="0"/>
              </a:rPr>
              <a:t> </a:t>
            </a:r>
            <a:r>
              <a:rPr lang="vi-VN" sz="2400" i="1" dirty="0">
                <a:solidFill>
                  <a:srgbClr val="FFFFFF"/>
                </a:solidFill>
                <a:effectLst/>
                <a:latin typeface="Times New Roman" panose="02020603050405020304" pitchFamily="18" charset="0"/>
                <a:ea typeface="Times New Roman" panose="02020603050405020304" pitchFamily="18" charset="0"/>
              </a:rPr>
              <a:t>-</a:t>
            </a:r>
            <a:r>
              <a:rPr lang="en-US" sz="2400" i="1" dirty="0">
                <a:solidFill>
                  <a:srgbClr val="FFFFFF"/>
                </a:solidFill>
                <a:effectLst/>
                <a:latin typeface="Times New Roman" panose="02020603050405020304" pitchFamily="18" charset="0"/>
                <a:ea typeface="Times New Roman" panose="02020603050405020304" pitchFamily="18" charset="0"/>
              </a:rPr>
              <a:t> </a:t>
            </a:r>
            <a:r>
              <a:rPr lang="vi-VN" sz="2400" i="1" dirty="0">
                <a:solidFill>
                  <a:srgbClr val="FFFFFF"/>
                </a:solidFill>
                <a:effectLst/>
                <a:latin typeface="Times New Roman" panose="02020603050405020304" pitchFamily="18" charset="0"/>
                <a:ea typeface="Times New Roman" panose="02020603050405020304" pitchFamily="18" charset="0"/>
              </a:rPr>
              <a:t>6</a:t>
            </a:r>
            <a:endParaRPr lang="en-US" sz="2400" i="1" dirty="0">
              <a:solidFill>
                <a:srgbClr val="FFFFFF"/>
              </a:solidFill>
              <a:effectLst/>
              <a:latin typeface="Arial" panose="020B0604020202020204" pitchFamily="34" charset="0"/>
              <a:ea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grpSp>
        <p:nvGrpSpPr>
          <p:cNvPr id="1521" name="Google Shape;1521;p52"/>
          <p:cNvGrpSpPr/>
          <p:nvPr/>
        </p:nvGrpSpPr>
        <p:grpSpPr>
          <a:xfrm rot="-4347323">
            <a:off x="-195054" y="4080840"/>
            <a:ext cx="1486626" cy="399746"/>
            <a:chOff x="4373600" y="3359000"/>
            <a:chExt cx="856375" cy="230275"/>
          </a:xfrm>
        </p:grpSpPr>
        <p:sp>
          <p:nvSpPr>
            <p:cNvPr id="1522" name="Google Shape;1522;p52"/>
            <p:cNvSpPr/>
            <p:nvPr/>
          </p:nvSpPr>
          <p:spPr>
            <a:xfrm>
              <a:off x="5126500" y="3365075"/>
              <a:ext cx="12950" cy="215850"/>
            </a:xfrm>
            <a:custGeom>
              <a:avLst/>
              <a:gdLst/>
              <a:ahLst/>
              <a:cxnLst/>
              <a:rect l="l" t="t" r="r" b="b"/>
              <a:pathLst>
                <a:path w="518" h="8634" extrusionOk="0">
                  <a:moveTo>
                    <a:pt x="487" y="1"/>
                  </a:moveTo>
                  <a:cubicBezTo>
                    <a:pt x="335" y="31"/>
                    <a:pt x="153" y="62"/>
                    <a:pt x="1" y="153"/>
                  </a:cubicBezTo>
                  <a:lnTo>
                    <a:pt x="1" y="365"/>
                  </a:lnTo>
                  <a:lnTo>
                    <a:pt x="1" y="639"/>
                  </a:lnTo>
                  <a:lnTo>
                    <a:pt x="1" y="882"/>
                  </a:lnTo>
                  <a:lnTo>
                    <a:pt x="1" y="1399"/>
                  </a:lnTo>
                  <a:lnTo>
                    <a:pt x="1" y="4682"/>
                  </a:lnTo>
                  <a:lnTo>
                    <a:pt x="1" y="7205"/>
                  </a:lnTo>
                  <a:lnTo>
                    <a:pt x="1" y="7721"/>
                  </a:lnTo>
                  <a:lnTo>
                    <a:pt x="1" y="7904"/>
                  </a:lnTo>
                  <a:lnTo>
                    <a:pt x="1" y="8025"/>
                  </a:lnTo>
                  <a:lnTo>
                    <a:pt x="1" y="8238"/>
                  </a:lnTo>
                  <a:lnTo>
                    <a:pt x="1" y="8481"/>
                  </a:lnTo>
                  <a:cubicBezTo>
                    <a:pt x="153" y="8512"/>
                    <a:pt x="335" y="8572"/>
                    <a:pt x="487" y="8633"/>
                  </a:cubicBezTo>
                  <a:lnTo>
                    <a:pt x="487" y="8420"/>
                  </a:lnTo>
                  <a:lnTo>
                    <a:pt x="487" y="8116"/>
                  </a:lnTo>
                  <a:lnTo>
                    <a:pt x="487" y="7873"/>
                  </a:lnTo>
                  <a:lnTo>
                    <a:pt x="487" y="7630"/>
                  </a:lnTo>
                  <a:lnTo>
                    <a:pt x="487" y="7356"/>
                  </a:lnTo>
                  <a:cubicBezTo>
                    <a:pt x="517" y="6445"/>
                    <a:pt x="517" y="5502"/>
                    <a:pt x="487" y="4590"/>
                  </a:cubicBezTo>
                  <a:lnTo>
                    <a:pt x="487" y="1186"/>
                  </a:lnTo>
                  <a:lnTo>
                    <a:pt x="487" y="639"/>
                  </a:lnTo>
                  <a:lnTo>
                    <a:pt x="487" y="487"/>
                  </a:lnTo>
                  <a:lnTo>
                    <a:pt x="487" y="183"/>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52"/>
            <p:cNvSpPr/>
            <p:nvPr/>
          </p:nvSpPr>
          <p:spPr>
            <a:xfrm>
              <a:off x="5065700" y="3394725"/>
              <a:ext cx="12200" cy="155800"/>
            </a:xfrm>
            <a:custGeom>
              <a:avLst/>
              <a:gdLst/>
              <a:ahLst/>
              <a:cxnLst/>
              <a:rect l="l" t="t" r="r" b="b"/>
              <a:pathLst>
                <a:path w="488" h="6232" extrusionOk="0">
                  <a:moveTo>
                    <a:pt x="487" y="0"/>
                  </a:moveTo>
                  <a:cubicBezTo>
                    <a:pt x="305" y="91"/>
                    <a:pt x="153" y="243"/>
                    <a:pt x="1" y="365"/>
                  </a:cubicBezTo>
                  <a:lnTo>
                    <a:pt x="1" y="851"/>
                  </a:lnTo>
                  <a:lnTo>
                    <a:pt x="1" y="942"/>
                  </a:lnTo>
                  <a:lnTo>
                    <a:pt x="1" y="1429"/>
                  </a:lnTo>
                  <a:lnTo>
                    <a:pt x="1" y="1915"/>
                  </a:lnTo>
                  <a:lnTo>
                    <a:pt x="1" y="3435"/>
                  </a:lnTo>
                  <a:lnTo>
                    <a:pt x="1" y="4134"/>
                  </a:lnTo>
                  <a:lnTo>
                    <a:pt x="1" y="4590"/>
                  </a:lnTo>
                  <a:lnTo>
                    <a:pt x="1" y="5167"/>
                  </a:lnTo>
                  <a:lnTo>
                    <a:pt x="1" y="5350"/>
                  </a:lnTo>
                  <a:lnTo>
                    <a:pt x="1" y="5806"/>
                  </a:lnTo>
                  <a:cubicBezTo>
                    <a:pt x="153" y="5958"/>
                    <a:pt x="335" y="6079"/>
                    <a:pt x="487" y="6231"/>
                  </a:cubicBezTo>
                  <a:lnTo>
                    <a:pt x="487" y="5775"/>
                  </a:lnTo>
                  <a:lnTo>
                    <a:pt x="487" y="5684"/>
                  </a:lnTo>
                  <a:lnTo>
                    <a:pt x="487" y="5107"/>
                  </a:lnTo>
                  <a:lnTo>
                    <a:pt x="487" y="4651"/>
                  </a:lnTo>
                  <a:lnTo>
                    <a:pt x="487" y="3435"/>
                  </a:lnTo>
                  <a:lnTo>
                    <a:pt x="487" y="1459"/>
                  </a:lnTo>
                  <a:lnTo>
                    <a:pt x="487" y="973"/>
                  </a:lnTo>
                  <a:lnTo>
                    <a:pt x="487" y="487"/>
                  </a:lnTo>
                  <a:lnTo>
                    <a:pt x="4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52"/>
            <p:cNvSpPr/>
            <p:nvPr/>
          </p:nvSpPr>
          <p:spPr>
            <a:xfrm>
              <a:off x="4942600" y="3397000"/>
              <a:ext cx="12950" cy="149725"/>
            </a:xfrm>
            <a:custGeom>
              <a:avLst/>
              <a:gdLst/>
              <a:ahLst/>
              <a:cxnLst/>
              <a:rect l="l" t="t" r="r" b="b"/>
              <a:pathLst>
                <a:path w="518" h="5989" extrusionOk="0">
                  <a:moveTo>
                    <a:pt x="1" y="0"/>
                  </a:moveTo>
                  <a:lnTo>
                    <a:pt x="1" y="578"/>
                  </a:lnTo>
                  <a:lnTo>
                    <a:pt x="1" y="608"/>
                  </a:lnTo>
                  <a:lnTo>
                    <a:pt x="1" y="1064"/>
                  </a:lnTo>
                  <a:lnTo>
                    <a:pt x="1" y="1642"/>
                  </a:lnTo>
                  <a:lnTo>
                    <a:pt x="1" y="3405"/>
                  </a:lnTo>
                  <a:lnTo>
                    <a:pt x="1" y="4469"/>
                  </a:lnTo>
                  <a:lnTo>
                    <a:pt x="1" y="4955"/>
                  </a:lnTo>
                  <a:lnTo>
                    <a:pt x="1" y="5441"/>
                  </a:lnTo>
                  <a:lnTo>
                    <a:pt x="1" y="5472"/>
                  </a:lnTo>
                  <a:lnTo>
                    <a:pt x="1" y="5988"/>
                  </a:lnTo>
                  <a:cubicBezTo>
                    <a:pt x="214" y="5867"/>
                    <a:pt x="366" y="5745"/>
                    <a:pt x="518" y="5624"/>
                  </a:cubicBezTo>
                  <a:lnTo>
                    <a:pt x="518" y="5137"/>
                  </a:lnTo>
                  <a:lnTo>
                    <a:pt x="518" y="5076"/>
                  </a:lnTo>
                  <a:lnTo>
                    <a:pt x="518" y="4560"/>
                  </a:lnTo>
                  <a:lnTo>
                    <a:pt x="518" y="4073"/>
                  </a:lnTo>
                  <a:lnTo>
                    <a:pt x="518" y="3405"/>
                  </a:lnTo>
                  <a:lnTo>
                    <a:pt x="518" y="2037"/>
                  </a:lnTo>
                  <a:lnTo>
                    <a:pt x="518" y="1003"/>
                  </a:lnTo>
                  <a:lnTo>
                    <a:pt x="518" y="912"/>
                  </a:lnTo>
                  <a:lnTo>
                    <a:pt x="518" y="304"/>
                  </a:lnTo>
                  <a:cubicBezTo>
                    <a:pt x="366" y="183"/>
                    <a:pt x="153" y="12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52"/>
            <p:cNvSpPr/>
            <p:nvPr/>
          </p:nvSpPr>
          <p:spPr>
            <a:xfrm>
              <a:off x="4881825" y="3371925"/>
              <a:ext cx="12925" cy="203675"/>
            </a:xfrm>
            <a:custGeom>
              <a:avLst/>
              <a:gdLst/>
              <a:ahLst/>
              <a:cxnLst/>
              <a:rect l="l" t="t" r="r" b="b"/>
              <a:pathLst>
                <a:path w="517" h="8147" extrusionOk="0">
                  <a:moveTo>
                    <a:pt x="0" y="0"/>
                  </a:moveTo>
                  <a:lnTo>
                    <a:pt x="0" y="456"/>
                  </a:lnTo>
                  <a:lnTo>
                    <a:pt x="0" y="517"/>
                  </a:lnTo>
                  <a:lnTo>
                    <a:pt x="0" y="912"/>
                  </a:lnTo>
                  <a:lnTo>
                    <a:pt x="0" y="1429"/>
                  </a:lnTo>
                  <a:lnTo>
                    <a:pt x="0" y="4408"/>
                  </a:lnTo>
                  <a:lnTo>
                    <a:pt x="0" y="6748"/>
                  </a:lnTo>
                  <a:lnTo>
                    <a:pt x="0" y="7234"/>
                  </a:lnTo>
                  <a:lnTo>
                    <a:pt x="0" y="7630"/>
                  </a:lnTo>
                  <a:lnTo>
                    <a:pt x="0" y="7660"/>
                  </a:lnTo>
                  <a:lnTo>
                    <a:pt x="0" y="7782"/>
                  </a:lnTo>
                  <a:lnTo>
                    <a:pt x="0" y="8146"/>
                  </a:lnTo>
                  <a:cubicBezTo>
                    <a:pt x="152" y="8116"/>
                    <a:pt x="334" y="8055"/>
                    <a:pt x="517" y="7964"/>
                  </a:cubicBezTo>
                  <a:lnTo>
                    <a:pt x="517" y="7599"/>
                  </a:lnTo>
                  <a:lnTo>
                    <a:pt x="517" y="7478"/>
                  </a:lnTo>
                  <a:lnTo>
                    <a:pt x="517" y="7082"/>
                  </a:lnTo>
                  <a:lnTo>
                    <a:pt x="517" y="6596"/>
                  </a:lnTo>
                  <a:lnTo>
                    <a:pt x="517" y="4438"/>
                  </a:lnTo>
                  <a:lnTo>
                    <a:pt x="517" y="1702"/>
                  </a:lnTo>
                  <a:lnTo>
                    <a:pt x="517" y="1125"/>
                  </a:lnTo>
                  <a:lnTo>
                    <a:pt x="517" y="760"/>
                  </a:lnTo>
                  <a:lnTo>
                    <a:pt x="517" y="669"/>
                  </a:lnTo>
                  <a:lnTo>
                    <a:pt x="517" y="152"/>
                  </a:lnTo>
                  <a:cubicBezTo>
                    <a:pt x="365" y="61"/>
                    <a:pt x="152" y="3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52"/>
            <p:cNvSpPr/>
            <p:nvPr/>
          </p:nvSpPr>
          <p:spPr>
            <a:xfrm>
              <a:off x="4820275" y="3361275"/>
              <a:ext cx="13700" cy="224950"/>
            </a:xfrm>
            <a:custGeom>
              <a:avLst/>
              <a:gdLst/>
              <a:ahLst/>
              <a:cxnLst/>
              <a:rect l="l" t="t" r="r" b="b"/>
              <a:pathLst>
                <a:path w="548" h="8998" extrusionOk="0">
                  <a:moveTo>
                    <a:pt x="0" y="1"/>
                  </a:moveTo>
                  <a:lnTo>
                    <a:pt x="0" y="396"/>
                  </a:lnTo>
                  <a:lnTo>
                    <a:pt x="0" y="517"/>
                  </a:lnTo>
                  <a:lnTo>
                    <a:pt x="0" y="852"/>
                  </a:lnTo>
                  <a:lnTo>
                    <a:pt x="0" y="1399"/>
                  </a:lnTo>
                  <a:lnTo>
                    <a:pt x="0" y="4803"/>
                  </a:lnTo>
                  <a:lnTo>
                    <a:pt x="0" y="7660"/>
                  </a:lnTo>
                  <a:lnTo>
                    <a:pt x="0" y="8086"/>
                  </a:lnTo>
                  <a:lnTo>
                    <a:pt x="0" y="8147"/>
                  </a:lnTo>
                  <a:lnTo>
                    <a:pt x="0" y="8542"/>
                  </a:lnTo>
                  <a:lnTo>
                    <a:pt x="0" y="8664"/>
                  </a:lnTo>
                  <a:lnTo>
                    <a:pt x="0" y="8998"/>
                  </a:lnTo>
                  <a:cubicBezTo>
                    <a:pt x="152" y="8998"/>
                    <a:pt x="334" y="8967"/>
                    <a:pt x="486" y="8967"/>
                  </a:cubicBezTo>
                  <a:lnTo>
                    <a:pt x="486" y="8603"/>
                  </a:lnTo>
                  <a:lnTo>
                    <a:pt x="486" y="8512"/>
                  </a:lnTo>
                  <a:lnTo>
                    <a:pt x="486" y="8116"/>
                  </a:lnTo>
                  <a:lnTo>
                    <a:pt x="486" y="7904"/>
                  </a:lnTo>
                  <a:lnTo>
                    <a:pt x="486" y="7630"/>
                  </a:lnTo>
                  <a:cubicBezTo>
                    <a:pt x="486" y="6688"/>
                    <a:pt x="547" y="5776"/>
                    <a:pt x="486" y="4803"/>
                  </a:cubicBezTo>
                  <a:lnTo>
                    <a:pt x="486" y="1460"/>
                  </a:lnTo>
                  <a:lnTo>
                    <a:pt x="486" y="943"/>
                  </a:lnTo>
                  <a:lnTo>
                    <a:pt x="486" y="609"/>
                  </a:lnTo>
                  <a:lnTo>
                    <a:pt x="486" y="487"/>
                  </a:lnTo>
                  <a:lnTo>
                    <a:pt x="486" y="31"/>
                  </a:lnTo>
                  <a:cubicBezTo>
                    <a:pt x="334" y="31"/>
                    <a:pt x="15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52"/>
            <p:cNvSpPr/>
            <p:nvPr/>
          </p:nvSpPr>
          <p:spPr>
            <a:xfrm>
              <a:off x="4759475" y="3362800"/>
              <a:ext cx="13700" cy="225725"/>
            </a:xfrm>
            <a:custGeom>
              <a:avLst/>
              <a:gdLst/>
              <a:ahLst/>
              <a:cxnLst/>
              <a:rect l="l" t="t" r="r" b="b"/>
              <a:pathLst>
                <a:path w="548" h="9029" extrusionOk="0">
                  <a:moveTo>
                    <a:pt x="487" y="1"/>
                  </a:moveTo>
                  <a:cubicBezTo>
                    <a:pt x="335" y="61"/>
                    <a:pt x="152" y="61"/>
                    <a:pt x="0" y="92"/>
                  </a:cubicBezTo>
                  <a:lnTo>
                    <a:pt x="0" y="456"/>
                  </a:lnTo>
                  <a:lnTo>
                    <a:pt x="0" y="578"/>
                  </a:lnTo>
                  <a:lnTo>
                    <a:pt x="0" y="912"/>
                  </a:lnTo>
                  <a:lnTo>
                    <a:pt x="0" y="1460"/>
                  </a:lnTo>
                  <a:lnTo>
                    <a:pt x="0" y="4742"/>
                  </a:lnTo>
                  <a:lnTo>
                    <a:pt x="0" y="7478"/>
                  </a:lnTo>
                  <a:lnTo>
                    <a:pt x="0" y="7995"/>
                  </a:lnTo>
                  <a:lnTo>
                    <a:pt x="0" y="8025"/>
                  </a:lnTo>
                  <a:lnTo>
                    <a:pt x="0" y="8451"/>
                  </a:lnTo>
                  <a:lnTo>
                    <a:pt x="0" y="8572"/>
                  </a:lnTo>
                  <a:lnTo>
                    <a:pt x="0" y="8937"/>
                  </a:lnTo>
                  <a:cubicBezTo>
                    <a:pt x="152" y="8967"/>
                    <a:pt x="335" y="8967"/>
                    <a:pt x="487" y="9028"/>
                  </a:cubicBezTo>
                  <a:lnTo>
                    <a:pt x="487" y="8663"/>
                  </a:lnTo>
                  <a:lnTo>
                    <a:pt x="487" y="8572"/>
                  </a:lnTo>
                  <a:lnTo>
                    <a:pt x="487" y="8147"/>
                  </a:lnTo>
                  <a:lnTo>
                    <a:pt x="487" y="7873"/>
                  </a:lnTo>
                  <a:lnTo>
                    <a:pt x="487" y="7630"/>
                  </a:lnTo>
                  <a:cubicBezTo>
                    <a:pt x="548" y="6688"/>
                    <a:pt x="548" y="5745"/>
                    <a:pt x="487" y="4833"/>
                  </a:cubicBezTo>
                  <a:lnTo>
                    <a:pt x="487" y="1490"/>
                  </a:lnTo>
                  <a:lnTo>
                    <a:pt x="487" y="973"/>
                  </a:lnTo>
                  <a:lnTo>
                    <a:pt x="487" y="608"/>
                  </a:lnTo>
                  <a:lnTo>
                    <a:pt x="487" y="456"/>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52"/>
            <p:cNvSpPr/>
            <p:nvPr/>
          </p:nvSpPr>
          <p:spPr>
            <a:xfrm>
              <a:off x="4698675" y="3378000"/>
              <a:ext cx="12200" cy="196825"/>
            </a:xfrm>
            <a:custGeom>
              <a:avLst/>
              <a:gdLst/>
              <a:ahLst/>
              <a:cxnLst/>
              <a:rect l="l" t="t" r="r" b="b"/>
              <a:pathLst>
                <a:path w="488" h="7873" extrusionOk="0">
                  <a:moveTo>
                    <a:pt x="487" y="0"/>
                  </a:moveTo>
                  <a:cubicBezTo>
                    <a:pt x="335" y="92"/>
                    <a:pt x="153" y="122"/>
                    <a:pt x="1" y="213"/>
                  </a:cubicBezTo>
                  <a:lnTo>
                    <a:pt x="1" y="608"/>
                  </a:lnTo>
                  <a:lnTo>
                    <a:pt x="1" y="730"/>
                  </a:lnTo>
                  <a:lnTo>
                    <a:pt x="1" y="1125"/>
                  </a:lnTo>
                  <a:lnTo>
                    <a:pt x="1" y="1642"/>
                  </a:lnTo>
                  <a:lnTo>
                    <a:pt x="1" y="4195"/>
                  </a:lnTo>
                  <a:lnTo>
                    <a:pt x="1" y="6201"/>
                  </a:lnTo>
                  <a:lnTo>
                    <a:pt x="1" y="6688"/>
                  </a:lnTo>
                  <a:lnTo>
                    <a:pt x="1" y="7204"/>
                  </a:lnTo>
                  <a:lnTo>
                    <a:pt x="1" y="7265"/>
                  </a:lnTo>
                  <a:lnTo>
                    <a:pt x="1" y="7447"/>
                  </a:lnTo>
                  <a:lnTo>
                    <a:pt x="1" y="7691"/>
                  </a:lnTo>
                  <a:cubicBezTo>
                    <a:pt x="153" y="7751"/>
                    <a:pt x="335" y="7812"/>
                    <a:pt x="487" y="7873"/>
                  </a:cubicBezTo>
                  <a:lnTo>
                    <a:pt x="487" y="7508"/>
                  </a:lnTo>
                  <a:lnTo>
                    <a:pt x="487" y="7417"/>
                  </a:lnTo>
                  <a:lnTo>
                    <a:pt x="487" y="7265"/>
                  </a:lnTo>
                  <a:lnTo>
                    <a:pt x="487" y="6931"/>
                  </a:lnTo>
                  <a:lnTo>
                    <a:pt x="487" y="6444"/>
                  </a:lnTo>
                  <a:lnTo>
                    <a:pt x="487" y="4195"/>
                  </a:lnTo>
                  <a:lnTo>
                    <a:pt x="487" y="1459"/>
                  </a:lnTo>
                  <a:lnTo>
                    <a:pt x="487" y="912"/>
                  </a:lnTo>
                  <a:lnTo>
                    <a:pt x="487" y="548"/>
                  </a:lnTo>
                  <a:lnTo>
                    <a:pt x="487" y="426"/>
                  </a:lnTo>
                  <a:lnTo>
                    <a:pt x="4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52"/>
            <p:cNvSpPr/>
            <p:nvPr/>
          </p:nvSpPr>
          <p:spPr>
            <a:xfrm>
              <a:off x="4637125" y="3410675"/>
              <a:ext cx="12950" cy="133775"/>
            </a:xfrm>
            <a:custGeom>
              <a:avLst/>
              <a:gdLst/>
              <a:ahLst/>
              <a:cxnLst/>
              <a:rect l="l" t="t" r="r" b="b"/>
              <a:pathLst>
                <a:path w="518" h="5351" extrusionOk="0">
                  <a:moveTo>
                    <a:pt x="487" y="0"/>
                  </a:moveTo>
                  <a:cubicBezTo>
                    <a:pt x="335" y="122"/>
                    <a:pt x="153" y="213"/>
                    <a:pt x="1" y="365"/>
                  </a:cubicBezTo>
                  <a:lnTo>
                    <a:pt x="1" y="882"/>
                  </a:lnTo>
                  <a:lnTo>
                    <a:pt x="1" y="1034"/>
                  </a:lnTo>
                  <a:lnTo>
                    <a:pt x="1" y="1520"/>
                  </a:lnTo>
                  <a:lnTo>
                    <a:pt x="1" y="2007"/>
                  </a:lnTo>
                  <a:lnTo>
                    <a:pt x="1" y="2918"/>
                  </a:lnTo>
                  <a:lnTo>
                    <a:pt x="1" y="3374"/>
                  </a:lnTo>
                  <a:lnTo>
                    <a:pt x="1" y="3830"/>
                  </a:lnTo>
                  <a:lnTo>
                    <a:pt x="1" y="4408"/>
                  </a:lnTo>
                  <a:lnTo>
                    <a:pt x="1" y="4560"/>
                  </a:lnTo>
                  <a:lnTo>
                    <a:pt x="1" y="5016"/>
                  </a:lnTo>
                  <a:cubicBezTo>
                    <a:pt x="153" y="5107"/>
                    <a:pt x="335" y="5229"/>
                    <a:pt x="517" y="5350"/>
                  </a:cubicBezTo>
                  <a:lnTo>
                    <a:pt x="517" y="4894"/>
                  </a:lnTo>
                  <a:lnTo>
                    <a:pt x="517" y="4803"/>
                  </a:lnTo>
                  <a:lnTo>
                    <a:pt x="517" y="4256"/>
                  </a:lnTo>
                  <a:lnTo>
                    <a:pt x="517" y="3800"/>
                  </a:lnTo>
                  <a:lnTo>
                    <a:pt x="517" y="2888"/>
                  </a:lnTo>
                  <a:lnTo>
                    <a:pt x="517" y="1551"/>
                  </a:lnTo>
                  <a:lnTo>
                    <a:pt x="517" y="548"/>
                  </a:lnTo>
                  <a:lnTo>
                    <a:pt x="517" y="487"/>
                  </a:lnTo>
                  <a:lnTo>
                    <a:pt x="4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52"/>
            <p:cNvSpPr/>
            <p:nvPr/>
          </p:nvSpPr>
          <p:spPr>
            <a:xfrm>
              <a:off x="4514800" y="3389400"/>
              <a:ext cx="12175" cy="173275"/>
            </a:xfrm>
            <a:custGeom>
              <a:avLst/>
              <a:gdLst/>
              <a:ahLst/>
              <a:cxnLst/>
              <a:rect l="l" t="t" r="r" b="b"/>
              <a:pathLst>
                <a:path w="487" h="6931" extrusionOk="0">
                  <a:moveTo>
                    <a:pt x="0" y="0"/>
                  </a:moveTo>
                  <a:lnTo>
                    <a:pt x="0" y="578"/>
                  </a:lnTo>
                  <a:lnTo>
                    <a:pt x="0" y="608"/>
                  </a:lnTo>
                  <a:lnTo>
                    <a:pt x="0" y="1064"/>
                  </a:lnTo>
                  <a:lnTo>
                    <a:pt x="0" y="1642"/>
                  </a:lnTo>
                  <a:lnTo>
                    <a:pt x="0" y="3769"/>
                  </a:lnTo>
                  <a:lnTo>
                    <a:pt x="0" y="5532"/>
                  </a:lnTo>
                  <a:lnTo>
                    <a:pt x="0" y="6019"/>
                  </a:lnTo>
                  <a:lnTo>
                    <a:pt x="0" y="6444"/>
                  </a:lnTo>
                  <a:lnTo>
                    <a:pt x="0" y="6505"/>
                  </a:lnTo>
                  <a:lnTo>
                    <a:pt x="0" y="6931"/>
                  </a:lnTo>
                  <a:cubicBezTo>
                    <a:pt x="152" y="6809"/>
                    <a:pt x="334" y="6687"/>
                    <a:pt x="486" y="6596"/>
                  </a:cubicBezTo>
                  <a:lnTo>
                    <a:pt x="486" y="6080"/>
                  </a:lnTo>
                  <a:lnTo>
                    <a:pt x="486" y="6049"/>
                  </a:lnTo>
                  <a:lnTo>
                    <a:pt x="486" y="5563"/>
                  </a:lnTo>
                  <a:lnTo>
                    <a:pt x="486" y="5076"/>
                  </a:lnTo>
                  <a:lnTo>
                    <a:pt x="486" y="3739"/>
                  </a:lnTo>
                  <a:lnTo>
                    <a:pt x="486" y="2098"/>
                  </a:lnTo>
                  <a:lnTo>
                    <a:pt x="486" y="1520"/>
                  </a:lnTo>
                  <a:lnTo>
                    <a:pt x="486" y="1064"/>
                  </a:lnTo>
                  <a:lnTo>
                    <a:pt x="486" y="973"/>
                  </a:lnTo>
                  <a:lnTo>
                    <a:pt x="486" y="396"/>
                  </a:lnTo>
                  <a:lnTo>
                    <a:pt x="365" y="274"/>
                  </a:lnTo>
                  <a:cubicBezTo>
                    <a:pt x="243" y="213"/>
                    <a:pt x="152" y="9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52"/>
            <p:cNvSpPr/>
            <p:nvPr/>
          </p:nvSpPr>
          <p:spPr>
            <a:xfrm>
              <a:off x="4454000" y="3366600"/>
              <a:ext cx="12950" cy="220400"/>
            </a:xfrm>
            <a:custGeom>
              <a:avLst/>
              <a:gdLst/>
              <a:ahLst/>
              <a:cxnLst/>
              <a:rect l="l" t="t" r="r" b="b"/>
              <a:pathLst>
                <a:path w="518" h="8816" extrusionOk="0">
                  <a:moveTo>
                    <a:pt x="0" y="1"/>
                  </a:moveTo>
                  <a:lnTo>
                    <a:pt x="0" y="213"/>
                  </a:lnTo>
                  <a:lnTo>
                    <a:pt x="0" y="548"/>
                  </a:lnTo>
                  <a:lnTo>
                    <a:pt x="0" y="700"/>
                  </a:lnTo>
                  <a:lnTo>
                    <a:pt x="0" y="1216"/>
                  </a:lnTo>
                  <a:lnTo>
                    <a:pt x="0" y="4681"/>
                  </a:lnTo>
                  <a:lnTo>
                    <a:pt x="0" y="7660"/>
                  </a:lnTo>
                  <a:lnTo>
                    <a:pt x="0" y="7964"/>
                  </a:lnTo>
                  <a:lnTo>
                    <a:pt x="0" y="8147"/>
                  </a:lnTo>
                  <a:lnTo>
                    <a:pt x="0" y="8329"/>
                  </a:lnTo>
                  <a:lnTo>
                    <a:pt x="0" y="8663"/>
                  </a:lnTo>
                  <a:lnTo>
                    <a:pt x="0" y="8815"/>
                  </a:lnTo>
                  <a:cubicBezTo>
                    <a:pt x="152" y="8785"/>
                    <a:pt x="335" y="8754"/>
                    <a:pt x="487" y="8694"/>
                  </a:cubicBezTo>
                  <a:lnTo>
                    <a:pt x="487" y="8511"/>
                  </a:lnTo>
                  <a:lnTo>
                    <a:pt x="487" y="8207"/>
                  </a:lnTo>
                  <a:lnTo>
                    <a:pt x="487" y="8025"/>
                  </a:lnTo>
                  <a:lnTo>
                    <a:pt x="487" y="7721"/>
                  </a:lnTo>
                  <a:lnTo>
                    <a:pt x="487" y="7539"/>
                  </a:lnTo>
                  <a:cubicBezTo>
                    <a:pt x="517" y="6566"/>
                    <a:pt x="517" y="5624"/>
                    <a:pt x="517" y="4681"/>
                  </a:cubicBezTo>
                  <a:lnTo>
                    <a:pt x="517" y="1368"/>
                  </a:lnTo>
                  <a:lnTo>
                    <a:pt x="517" y="852"/>
                  </a:lnTo>
                  <a:lnTo>
                    <a:pt x="517" y="639"/>
                  </a:lnTo>
                  <a:lnTo>
                    <a:pt x="517" y="396"/>
                  </a:lnTo>
                  <a:lnTo>
                    <a:pt x="487" y="92"/>
                  </a:lnTo>
                  <a:cubicBezTo>
                    <a:pt x="335" y="61"/>
                    <a:pt x="15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52"/>
            <p:cNvSpPr/>
            <p:nvPr/>
          </p:nvSpPr>
          <p:spPr>
            <a:xfrm>
              <a:off x="5156900" y="3361275"/>
              <a:ext cx="12950" cy="223350"/>
            </a:xfrm>
            <a:custGeom>
              <a:avLst/>
              <a:gdLst/>
              <a:ahLst/>
              <a:cxnLst/>
              <a:rect l="l" t="t" r="r" b="b"/>
              <a:pathLst>
                <a:path w="518" h="8934" extrusionOk="0">
                  <a:moveTo>
                    <a:pt x="0" y="1"/>
                  </a:moveTo>
                  <a:lnTo>
                    <a:pt x="0" y="183"/>
                  </a:lnTo>
                  <a:lnTo>
                    <a:pt x="0" y="517"/>
                  </a:lnTo>
                  <a:lnTo>
                    <a:pt x="0" y="669"/>
                  </a:lnTo>
                  <a:lnTo>
                    <a:pt x="0" y="1217"/>
                  </a:lnTo>
                  <a:lnTo>
                    <a:pt x="0" y="4773"/>
                  </a:lnTo>
                  <a:lnTo>
                    <a:pt x="0" y="7752"/>
                  </a:lnTo>
                  <a:lnTo>
                    <a:pt x="0" y="8056"/>
                  </a:lnTo>
                  <a:lnTo>
                    <a:pt x="0" y="8238"/>
                  </a:lnTo>
                  <a:lnTo>
                    <a:pt x="0" y="8420"/>
                  </a:lnTo>
                  <a:lnTo>
                    <a:pt x="0" y="8815"/>
                  </a:lnTo>
                  <a:lnTo>
                    <a:pt x="0" y="8907"/>
                  </a:lnTo>
                  <a:cubicBezTo>
                    <a:pt x="102" y="8907"/>
                    <a:pt x="217" y="8934"/>
                    <a:pt x="327" y="8934"/>
                  </a:cubicBezTo>
                  <a:cubicBezTo>
                    <a:pt x="382" y="8934"/>
                    <a:pt x="436" y="8927"/>
                    <a:pt x="487" y="8907"/>
                  </a:cubicBezTo>
                  <a:lnTo>
                    <a:pt x="487" y="8846"/>
                  </a:lnTo>
                  <a:lnTo>
                    <a:pt x="487" y="8451"/>
                  </a:lnTo>
                  <a:lnTo>
                    <a:pt x="487" y="8329"/>
                  </a:lnTo>
                  <a:lnTo>
                    <a:pt x="487" y="7873"/>
                  </a:lnTo>
                  <a:lnTo>
                    <a:pt x="487" y="7812"/>
                  </a:lnTo>
                  <a:cubicBezTo>
                    <a:pt x="517" y="6840"/>
                    <a:pt x="517" y="5806"/>
                    <a:pt x="517" y="4834"/>
                  </a:cubicBezTo>
                  <a:lnTo>
                    <a:pt x="517" y="1247"/>
                  </a:lnTo>
                  <a:lnTo>
                    <a:pt x="517" y="730"/>
                  </a:lnTo>
                  <a:lnTo>
                    <a:pt x="517" y="578"/>
                  </a:lnTo>
                  <a:lnTo>
                    <a:pt x="517" y="214"/>
                  </a:lnTo>
                  <a:lnTo>
                    <a:pt x="487" y="1"/>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52"/>
            <p:cNvSpPr/>
            <p:nvPr/>
          </p:nvSpPr>
          <p:spPr>
            <a:xfrm>
              <a:off x="5096100" y="3376475"/>
              <a:ext cx="12200" cy="193050"/>
            </a:xfrm>
            <a:custGeom>
              <a:avLst/>
              <a:gdLst/>
              <a:ahLst/>
              <a:cxnLst/>
              <a:rect l="l" t="t" r="r" b="b"/>
              <a:pathLst>
                <a:path w="488" h="7722" extrusionOk="0">
                  <a:moveTo>
                    <a:pt x="487" y="1"/>
                  </a:moveTo>
                  <a:cubicBezTo>
                    <a:pt x="335" y="61"/>
                    <a:pt x="153" y="153"/>
                    <a:pt x="1" y="244"/>
                  </a:cubicBezTo>
                  <a:lnTo>
                    <a:pt x="1" y="639"/>
                  </a:lnTo>
                  <a:lnTo>
                    <a:pt x="1" y="761"/>
                  </a:lnTo>
                  <a:lnTo>
                    <a:pt x="1" y="1125"/>
                  </a:lnTo>
                  <a:lnTo>
                    <a:pt x="1" y="1642"/>
                  </a:lnTo>
                  <a:lnTo>
                    <a:pt x="1" y="4165"/>
                  </a:lnTo>
                  <a:lnTo>
                    <a:pt x="1" y="5958"/>
                  </a:lnTo>
                  <a:lnTo>
                    <a:pt x="1" y="6414"/>
                  </a:lnTo>
                  <a:lnTo>
                    <a:pt x="1" y="6931"/>
                  </a:lnTo>
                  <a:lnTo>
                    <a:pt x="1" y="6992"/>
                  </a:lnTo>
                  <a:lnTo>
                    <a:pt x="1" y="7387"/>
                  </a:lnTo>
                  <a:lnTo>
                    <a:pt x="1" y="7448"/>
                  </a:lnTo>
                  <a:cubicBezTo>
                    <a:pt x="153" y="7569"/>
                    <a:pt x="305" y="7630"/>
                    <a:pt x="487" y="7721"/>
                  </a:cubicBezTo>
                  <a:lnTo>
                    <a:pt x="487" y="7356"/>
                  </a:lnTo>
                  <a:lnTo>
                    <a:pt x="487" y="7265"/>
                  </a:lnTo>
                  <a:lnTo>
                    <a:pt x="487" y="7204"/>
                  </a:lnTo>
                  <a:lnTo>
                    <a:pt x="487" y="6779"/>
                  </a:lnTo>
                  <a:lnTo>
                    <a:pt x="487" y="6323"/>
                  </a:lnTo>
                  <a:lnTo>
                    <a:pt x="487" y="4165"/>
                  </a:lnTo>
                  <a:lnTo>
                    <a:pt x="487" y="1277"/>
                  </a:lnTo>
                  <a:lnTo>
                    <a:pt x="487" y="791"/>
                  </a:lnTo>
                  <a:lnTo>
                    <a:pt x="487" y="487"/>
                  </a:lnTo>
                  <a:lnTo>
                    <a:pt x="487" y="305"/>
                  </a:lnTo>
                  <a:lnTo>
                    <a:pt x="487" y="1"/>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52"/>
            <p:cNvSpPr/>
            <p:nvPr/>
          </p:nvSpPr>
          <p:spPr>
            <a:xfrm>
              <a:off x="4912200" y="3381800"/>
              <a:ext cx="12950" cy="180875"/>
            </a:xfrm>
            <a:custGeom>
              <a:avLst/>
              <a:gdLst/>
              <a:ahLst/>
              <a:cxnLst/>
              <a:rect l="l" t="t" r="r" b="b"/>
              <a:pathLst>
                <a:path w="518" h="7235" extrusionOk="0">
                  <a:moveTo>
                    <a:pt x="1" y="0"/>
                  </a:moveTo>
                  <a:lnTo>
                    <a:pt x="1" y="517"/>
                  </a:lnTo>
                  <a:lnTo>
                    <a:pt x="1" y="548"/>
                  </a:lnTo>
                  <a:lnTo>
                    <a:pt x="1" y="973"/>
                  </a:lnTo>
                  <a:lnTo>
                    <a:pt x="1" y="1520"/>
                  </a:lnTo>
                  <a:lnTo>
                    <a:pt x="1" y="4013"/>
                  </a:lnTo>
                  <a:lnTo>
                    <a:pt x="1" y="5836"/>
                  </a:lnTo>
                  <a:lnTo>
                    <a:pt x="1" y="6323"/>
                  </a:lnTo>
                  <a:lnTo>
                    <a:pt x="1" y="6748"/>
                  </a:lnTo>
                  <a:lnTo>
                    <a:pt x="1" y="6809"/>
                  </a:lnTo>
                  <a:lnTo>
                    <a:pt x="1" y="7235"/>
                  </a:lnTo>
                  <a:cubicBezTo>
                    <a:pt x="153" y="7143"/>
                    <a:pt x="335" y="7083"/>
                    <a:pt x="518" y="6991"/>
                  </a:cubicBezTo>
                  <a:lnTo>
                    <a:pt x="518" y="6536"/>
                  </a:lnTo>
                  <a:lnTo>
                    <a:pt x="518" y="6505"/>
                  </a:lnTo>
                  <a:lnTo>
                    <a:pt x="518" y="6049"/>
                  </a:lnTo>
                  <a:lnTo>
                    <a:pt x="518" y="5563"/>
                  </a:lnTo>
                  <a:lnTo>
                    <a:pt x="518" y="4013"/>
                  </a:lnTo>
                  <a:lnTo>
                    <a:pt x="518" y="1824"/>
                  </a:lnTo>
                  <a:lnTo>
                    <a:pt x="518" y="1277"/>
                  </a:lnTo>
                  <a:lnTo>
                    <a:pt x="518" y="821"/>
                  </a:lnTo>
                  <a:lnTo>
                    <a:pt x="518" y="760"/>
                  </a:lnTo>
                  <a:lnTo>
                    <a:pt x="518" y="244"/>
                  </a:lnTo>
                  <a:cubicBezTo>
                    <a:pt x="366" y="152"/>
                    <a:pt x="153" y="92"/>
                    <a:pt x="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52"/>
            <p:cNvSpPr/>
            <p:nvPr/>
          </p:nvSpPr>
          <p:spPr>
            <a:xfrm>
              <a:off x="4850650" y="3365075"/>
              <a:ext cx="12200" cy="217350"/>
            </a:xfrm>
            <a:custGeom>
              <a:avLst/>
              <a:gdLst/>
              <a:ahLst/>
              <a:cxnLst/>
              <a:rect l="l" t="t" r="r" b="b"/>
              <a:pathLst>
                <a:path w="488" h="8694" extrusionOk="0">
                  <a:moveTo>
                    <a:pt x="1" y="1"/>
                  </a:moveTo>
                  <a:lnTo>
                    <a:pt x="1" y="426"/>
                  </a:lnTo>
                  <a:lnTo>
                    <a:pt x="1" y="517"/>
                  </a:lnTo>
                  <a:lnTo>
                    <a:pt x="1" y="913"/>
                  </a:lnTo>
                  <a:lnTo>
                    <a:pt x="1" y="1429"/>
                  </a:lnTo>
                  <a:lnTo>
                    <a:pt x="1" y="4712"/>
                  </a:lnTo>
                  <a:lnTo>
                    <a:pt x="1" y="7356"/>
                  </a:lnTo>
                  <a:lnTo>
                    <a:pt x="1" y="7873"/>
                  </a:lnTo>
                  <a:lnTo>
                    <a:pt x="1" y="7934"/>
                  </a:lnTo>
                  <a:lnTo>
                    <a:pt x="1" y="8238"/>
                  </a:lnTo>
                  <a:lnTo>
                    <a:pt x="1" y="8360"/>
                  </a:lnTo>
                  <a:lnTo>
                    <a:pt x="1" y="8694"/>
                  </a:lnTo>
                  <a:cubicBezTo>
                    <a:pt x="153" y="8663"/>
                    <a:pt x="335" y="8633"/>
                    <a:pt x="487" y="8572"/>
                  </a:cubicBezTo>
                  <a:lnTo>
                    <a:pt x="487" y="8238"/>
                  </a:lnTo>
                  <a:lnTo>
                    <a:pt x="487" y="8116"/>
                  </a:lnTo>
                  <a:lnTo>
                    <a:pt x="487" y="7752"/>
                  </a:lnTo>
                  <a:lnTo>
                    <a:pt x="487" y="7265"/>
                  </a:lnTo>
                  <a:lnTo>
                    <a:pt x="487" y="4682"/>
                  </a:lnTo>
                  <a:lnTo>
                    <a:pt x="487" y="1551"/>
                  </a:lnTo>
                  <a:lnTo>
                    <a:pt x="487" y="1034"/>
                  </a:lnTo>
                  <a:lnTo>
                    <a:pt x="487" y="639"/>
                  </a:lnTo>
                  <a:lnTo>
                    <a:pt x="487" y="517"/>
                  </a:lnTo>
                  <a:lnTo>
                    <a:pt x="487" y="62"/>
                  </a:lnTo>
                  <a:cubicBezTo>
                    <a:pt x="335" y="31"/>
                    <a:pt x="153" y="1"/>
                    <a:pt x="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52"/>
            <p:cNvSpPr/>
            <p:nvPr/>
          </p:nvSpPr>
          <p:spPr>
            <a:xfrm>
              <a:off x="4789875" y="3361275"/>
              <a:ext cx="13700" cy="225725"/>
            </a:xfrm>
            <a:custGeom>
              <a:avLst/>
              <a:gdLst/>
              <a:ahLst/>
              <a:cxnLst/>
              <a:rect l="l" t="t" r="r" b="b"/>
              <a:pathLst>
                <a:path w="548" h="9029" extrusionOk="0">
                  <a:moveTo>
                    <a:pt x="0" y="1"/>
                  </a:moveTo>
                  <a:lnTo>
                    <a:pt x="0" y="366"/>
                  </a:lnTo>
                  <a:lnTo>
                    <a:pt x="0" y="517"/>
                  </a:lnTo>
                  <a:lnTo>
                    <a:pt x="0" y="852"/>
                  </a:lnTo>
                  <a:lnTo>
                    <a:pt x="0" y="1399"/>
                  </a:lnTo>
                  <a:lnTo>
                    <a:pt x="0" y="4803"/>
                  </a:lnTo>
                  <a:lnTo>
                    <a:pt x="0" y="7660"/>
                  </a:lnTo>
                  <a:lnTo>
                    <a:pt x="0" y="8056"/>
                  </a:lnTo>
                  <a:lnTo>
                    <a:pt x="0" y="8147"/>
                  </a:lnTo>
                  <a:lnTo>
                    <a:pt x="0" y="8572"/>
                  </a:lnTo>
                  <a:lnTo>
                    <a:pt x="0" y="8694"/>
                  </a:lnTo>
                  <a:lnTo>
                    <a:pt x="0" y="9028"/>
                  </a:lnTo>
                  <a:lnTo>
                    <a:pt x="487" y="9028"/>
                  </a:lnTo>
                  <a:lnTo>
                    <a:pt x="487" y="8694"/>
                  </a:lnTo>
                  <a:lnTo>
                    <a:pt x="487" y="8572"/>
                  </a:lnTo>
                  <a:lnTo>
                    <a:pt x="487" y="8147"/>
                  </a:lnTo>
                  <a:lnTo>
                    <a:pt x="487" y="7843"/>
                  </a:lnTo>
                  <a:lnTo>
                    <a:pt x="487" y="7660"/>
                  </a:lnTo>
                  <a:cubicBezTo>
                    <a:pt x="547" y="6718"/>
                    <a:pt x="547" y="5715"/>
                    <a:pt x="487" y="4773"/>
                  </a:cubicBezTo>
                  <a:lnTo>
                    <a:pt x="487" y="1369"/>
                  </a:lnTo>
                  <a:lnTo>
                    <a:pt x="487" y="821"/>
                  </a:lnTo>
                  <a:lnTo>
                    <a:pt x="487" y="487"/>
                  </a:lnTo>
                  <a:lnTo>
                    <a:pt x="487" y="335"/>
                  </a:lnTo>
                  <a:lnTo>
                    <a:pt x="487" y="1"/>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52"/>
            <p:cNvSpPr/>
            <p:nvPr/>
          </p:nvSpPr>
          <p:spPr>
            <a:xfrm>
              <a:off x="4729075" y="3368875"/>
              <a:ext cx="12175" cy="214325"/>
            </a:xfrm>
            <a:custGeom>
              <a:avLst/>
              <a:gdLst/>
              <a:ahLst/>
              <a:cxnLst/>
              <a:rect l="l" t="t" r="r" b="b"/>
              <a:pathLst>
                <a:path w="487" h="8573" extrusionOk="0">
                  <a:moveTo>
                    <a:pt x="487" y="1"/>
                  </a:moveTo>
                  <a:cubicBezTo>
                    <a:pt x="335" y="31"/>
                    <a:pt x="153" y="62"/>
                    <a:pt x="1" y="153"/>
                  </a:cubicBezTo>
                  <a:lnTo>
                    <a:pt x="1" y="517"/>
                  </a:lnTo>
                  <a:lnTo>
                    <a:pt x="1" y="639"/>
                  </a:lnTo>
                  <a:lnTo>
                    <a:pt x="1" y="1034"/>
                  </a:lnTo>
                  <a:lnTo>
                    <a:pt x="1" y="1551"/>
                  </a:lnTo>
                  <a:lnTo>
                    <a:pt x="1" y="4560"/>
                  </a:lnTo>
                  <a:lnTo>
                    <a:pt x="1" y="7022"/>
                  </a:lnTo>
                  <a:lnTo>
                    <a:pt x="1" y="7508"/>
                  </a:lnTo>
                  <a:lnTo>
                    <a:pt x="1" y="7812"/>
                  </a:lnTo>
                  <a:lnTo>
                    <a:pt x="1" y="7964"/>
                  </a:lnTo>
                  <a:lnTo>
                    <a:pt x="1" y="8086"/>
                  </a:lnTo>
                  <a:lnTo>
                    <a:pt x="1" y="8451"/>
                  </a:lnTo>
                  <a:cubicBezTo>
                    <a:pt x="153" y="8511"/>
                    <a:pt x="335" y="8542"/>
                    <a:pt x="487" y="8572"/>
                  </a:cubicBezTo>
                  <a:lnTo>
                    <a:pt x="487" y="8208"/>
                  </a:lnTo>
                  <a:lnTo>
                    <a:pt x="487" y="8086"/>
                  </a:lnTo>
                  <a:lnTo>
                    <a:pt x="487" y="7660"/>
                  </a:lnTo>
                  <a:lnTo>
                    <a:pt x="487" y="7630"/>
                  </a:lnTo>
                  <a:lnTo>
                    <a:pt x="487" y="7174"/>
                  </a:lnTo>
                  <a:lnTo>
                    <a:pt x="487" y="4560"/>
                  </a:lnTo>
                  <a:lnTo>
                    <a:pt x="487" y="1429"/>
                  </a:lnTo>
                  <a:lnTo>
                    <a:pt x="487" y="913"/>
                  </a:lnTo>
                  <a:lnTo>
                    <a:pt x="487" y="578"/>
                  </a:lnTo>
                  <a:lnTo>
                    <a:pt x="487" y="426"/>
                  </a:lnTo>
                  <a:lnTo>
                    <a:pt x="487" y="1"/>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52"/>
            <p:cNvSpPr/>
            <p:nvPr/>
          </p:nvSpPr>
          <p:spPr>
            <a:xfrm>
              <a:off x="4667525" y="3391675"/>
              <a:ext cx="12175" cy="168725"/>
            </a:xfrm>
            <a:custGeom>
              <a:avLst/>
              <a:gdLst/>
              <a:ahLst/>
              <a:cxnLst/>
              <a:rect l="l" t="t" r="r" b="b"/>
              <a:pathLst>
                <a:path w="487" h="6749" extrusionOk="0">
                  <a:moveTo>
                    <a:pt x="487" y="1"/>
                  </a:moveTo>
                  <a:cubicBezTo>
                    <a:pt x="305" y="61"/>
                    <a:pt x="153" y="183"/>
                    <a:pt x="1" y="274"/>
                  </a:cubicBezTo>
                  <a:lnTo>
                    <a:pt x="1" y="760"/>
                  </a:lnTo>
                  <a:lnTo>
                    <a:pt x="1" y="1247"/>
                  </a:lnTo>
                  <a:lnTo>
                    <a:pt x="1" y="1733"/>
                  </a:lnTo>
                  <a:lnTo>
                    <a:pt x="1" y="3618"/>
                  </a:lnTo>
                  <a:lnTo>
                    <a:pt x="1" y="4985"/>
                  </a:lnTo>
                  <a:lnTo>
                    <a:pt x="1" y="5441"/>
                  </a:lnTo>
                  <a:lnTo>
                    <a:pt x="1" y="5989"/>
                  </a:lnTo>
                  <a:lnTo>
                    <a:pt x="1" y="6505"/>
                  </a:lnTo>
                  <a:cubicBezTo>
                    <a:pt x="153" y="6566"/>
                    <a:pt x="335" y="6688"/>
                    <a:pt x="487" y="6748"/>
                  </a:cubicBezTo>
                  <a:lnTo>
                    <a:pt x="487" y="6657"/>
                  </a:lnTo>
                  <a:lnTo>
                    <a:pt x="487" y="6292"/>
                  </a:lnTo>
                  <a:lnTo>
                    <a:pt x="487" y="6262"/>
                  </a:lnTo>
                  <a:lnTo>
                    <a:pt x="487" y="5745"/>
                  </a:lnTo>
                  <a:lnTo>
                    <a:pt x="487" y="5289"/>
                  </a:lnTo>
                  <a:lnTo>
                    <a:pt x="487" y="3557"/>
                  </a:lnTo>
                  <a:lnTo>
                    <a:pt x="487" y="1399"/>
                  </a:lnTo>
                  <a:lnTo>
                    <a:pt x="487" y="912"/>
                  </a:lnTo>
                  <a:lnTo>
                    <a:pt x="487" y="487"/>
                  </a:lnTo>
                  <a:lnTo>
                    <a:pt x="487" y="426"/>
                  </a:lnTo>
                  <a:lnTo>
                    <a:pt x="487" y="1"/>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52"/>
            <p:cNvSpPr/>
            <p:nvPr/>
          </p:nvSpPr>
          <p:spPr>
            <a:xfrm>
              <a:off x="4545950" y="3413725"/>
              <a:ext cx="12925" cy="125400"/>
            </a:xfrm>
            <a:custGeom>
              <a:avLst/>
              <a:gdLst/>
              <a:ahLst/>
              <a:cxnLst/>
              <a:rect l="l" t="t" r="r" b="b"/>
              <a:pathLst>
                <a:path w="517" h="5016" extrusionOk="0">
                  <a:moveTo>
                    <a:pt x="0" y="0"/>
                  </a:moveTo>
                  <a:lnTo>
                    <a:pt x="0" y="547"/>
                  </a:lnTo>
                  <a:lnTo>
                    <a:pt x="0" y="790"/>
                  </a:lnTo>
                  <a:lnTo>
                    <a:pt x="0" y="1246"/>
                  </a:lnTo>
                  <a:lnTo>
                    <a:pt x="0" y="1824"/>
                  </a:lnTo>
                  <a:lnTo>
                    <a:pt x="0" y="2766"/>
                  </a:lnTo>
                  <a:lnTo>
                    <a:pt x="0" y="3404"/>
                  </a:lnTo>
                  <a:lnTo>
                    <a:pt x="0" y="3891"/>
                  </a:lnTo>
                  <a:lnTo>
                    <a:pt x="0" y="4407"/>
                  </a:lnTo>
                  <a:lnTo>
                    <a:pt x="0" y="4499"/>
                  </a:lnTo>
                  <a:lnTo>
                    <a:pt x="0" y="5015"/>
                  </a:lnTo>
                  <a:cubicBezTo>
                    <a:pt x="122" y="4924"/>
                    <a:pt x="183" y="4803"/>
                    <a:pt x="304" y="4742"/>
                  </a:cubicBezTo>
                  <a:lnTo>
                    <a:pt x="517" y="4499"/>
                  </a:lnTo>
                  <a:lnTo>
                    <a:pt x="517" y="4012"/>
                  </a:lnTo>
                  <a:lnTo>
                    <a:pt x="517" y="3830"/>
                  </a:lnTo>
                  <a:lnTo>
                    <a:pt x="517" y="3344"/>
                  </a:lnTo>
                  <a:lnTo>
                    <a:pt x="517" y="2827"/>
                  </a:lnTo>
                  <a:lnTo>
                    <a:pt x="517" y="2736"/>
                  </a:lnTo>
                  <a:lnTo>
                    <a:pt x="517" y="2341"/>
                  </a:lnTo>
                  <a:lnTo>
                    <a:pt x="517" y="1763"/>
                  </a:lnTo>
                  <a:lnTo>
                    <a:pt x="517" y="1307"/>
                  </a:lnTo>
                  <a:lnTo>
                    <a:pt x="517" y="1003"/>
                  </a:lnTo>
                  <a:cubicBezTo>
                    <a:pt x="487" y="851"/>
                    <a:pt x="487" y="669"/>
                    <a:pt x="487" y="486"/>
                  </a:cubicBezTo>
                  <a:cubicBezTo>
                    <a:pt x="335" y="334"/>
                    <a:pt x="152" y="182"/>
                    <a:pt x="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52"/>
            <p:cNvSpPr/>
            <p:nvPr/>
          </p:nvSpPr>
          <p:spPr>
            <a:xfrm>
              <a:off x="4484400" y="3373450"/>
              <a:ext cx="12175" cy="203675"/>
            </a:xfrm>
            <a:custGeom>
              <a:avLst/>
              <a:gdLst/>
              <a:ahLst/>
              <a:cxnLst/>
              <a:rect l="l" t="t" r="r" b="b"/>
              <a:pathLst>
                <a:path w="487" h="8147" extrusionOk="0">
                  <a:moveTo>
                    <a:pt x="0" y="0"/>
                  </a:moveTo>
                  <a:lnTo>
                    <a:pt x="0" y="365"/>
                  </a:lnTo>
                  <a:lnTo>
                    <a:pt x="0" y="578"/>
                  </a:lnTo>
                  <a:lnTo>
                    <a:pt x="0" y="821"/>
                  </a:lnTo>
                  <a:lnTo>
                    <a:pt x="0" y="1398"/>
                  </a:lnTo>
                  <a:lnTo>
                    <a:pt x="0" y="4377"/>
                  </a:lnTo>
                  <a:lnTo>
                    <a:pt x="0" y="6900"/>
                  </a:lnTo>
                  <a:lnTo>
                    <a:pt x="0" y="7417"/>
                  </a:lnTo>
                  <a:lnTo>
                    <a:pt x="0" y="7599"/>
                  </a:lnTo>
                  <a:lnTo>
                    <a:pt x="0" y="7629"/>
                  </a:lnTo>
                  <a:lnTo>
                    <a:pt x="0" y="7873"/>
                  </a:lnTo>
                  <a:lnTo>
                    <a:pt x="0" y="8146"/>
                  </a:lnTo>
                  <a:cubicBezTo>
                    <a:pt x="152" y="8055"/>
                    <a:pt x="335" y="7994"/>
                    <a:pt x="487" y="7903"/>
                  </a:cubicBezTo>
                  <a:lnTo>
                    <a:pt x="487" y="7599"/>
                  </a:lnTo>
                  <a:lnTo>
                    <a:pt x="487" y="7417"/>
                  </a:lnTo>
                  <a:lnTo>
                    <a:pt x="487" y="7356"/>
                  </a:lnTo>
                  <a:lnTo>
                    <a:pt x="487" y="7113"/>
                  </a:lnTo>
                  <a:lnTo>
                    <a:pt x="487" y="6596"/>
                  </a:lnTo>
                  <a:lnTo>
                    <a:pt x="487" y="4316"/>
                  </a:lnTo>
                  <a:lnTo>
                    <a:pt x="487" y="1672"/>
                  </a:lnTo>
                  <a:lnTo>
                    <a:pt x="487" y="1094"/>
                  </a:lnTo>
                  <a:lnTo>
                    <a:pt x="487" y="730"/>
                  </a:lnTo>
                  <a:lnTo>
                    <a:pt x="487" y="608"/>
                  </a:lnTo>
                  <a:lnTo>
                    <a:pt x="487" y="243"/>
                  </a:lnTo>
                  <a:cubicBezTo>
                    <a:pt x="335" y="152"/>
                    <a:pt x="152" y="91"/>
                    <a:pt x="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52"/>
            <p:cNvSpPr/>
            <p:nvPr/>
          </p:nvSpPr>
          <p:spPr>
            <a:xfrm>
              <a:off x="4423600" y="3365075"/>
              <a:ext cx="12950" cy="223450"/>
            </a:xfrm>
            <a:custGeom>
              <a:avLst/>
              <a:gdLst/>
              <a:ahLst/>
              <a:cxnLst/>
              <a:rect l="l" t="t" r="r" b="b"/>
              <a:pathLst>
                <a:path w="518" h="8938" extrusionOk="0">
                  <a:moveTo>
                    <a:pt x="487" y="1"/>
                  </a:moveTo>
                  <a:cubicBezTo>
                    <a:pt x="335" y="1"/>
                    <a:pt x="153" y="31"/>
                    <a:pt x="1" y="31"/>
                  </a:cubicBezTo>
                  <a:lnTo>
                    <a:pt x="1" y="153"/>
                  </a:lnTo>
                  <a:lnTo>
                    <a:pt x="1" y="578"/>
                  </a:lnTo>
                  <a:lnTo>
                    <a:pt x="1" y="639"/>
                  </a:lnTo>
                  <a:lnTo>
                    <a:pt x="1" y="1186"/>
                  </a:lnTo>
                  <a:lnTo>
                    <a:pt x="1" y="4742"/>
                  </a:lnTo>
                  <a:lnTo>
                    <a:pt x="1" y="7721"/>
                  </a:lnTo>
                  <a:lnTo>
                    <a:pt x="1" y="8025"/>
                  </a:lnTo>
                  <a:lnTo>
                    <a:pt x="1" y="8208"/>
                  </a:lnTo>
                  <a:lnTo>
                    <a:pt x="1" y="8420"/>
                  </a:lnTo>
                  <a:lnTo>
                    <a:pt x="1" y="8724"/>
                  </a:lnTo>
                  <a:lnTo>
                    <a:pt x="1" y="8876"/>
                  </a:lnTo>
                  <a:cubicBezTo>
                    <a:pt x="122" y="8937"/>
                    <a:pt x="335" y="8937"/>
                    <a:pt x="487" y="8937"/>
                  </a:cubicBezTo>
                  <a:lnTo>
                    <a:pt x="487" y="8785"/>
                  </a:lnTo>
                  <a:lnTo>
                    <a:pt x="487" y="8420"/>
                  </a:lnTo>
                  <a:lnTo>
                    <a:pt x="487" y="8238"/>
                  </a:lnTo>
                  <a:lnTo>
                    <a:pt x="487" y="7782"/>
                  </a:lnTo>
                  <a:lnTo>
                    <a:pt x="487" y="7752"/>
                  </a:lnTo>
                  <a:cubicBezTo>
                    <a:pt x="517" y="6718"/>
                    <a:pt x="517" y="5746"/>
                    <a:pt x="487" y="4712"/>
                  </a:cubicBezTo>
                  <a:lnTo>
                    <a:pt x="487" y="1186"/>
                  </a:lnTo>
                  <a:lnTo>
                    <a:pt x="487" y="639"/>
                  </a:lnTo>
                  <a:lnTo>
                    <a:pt x="487" y="517"/>
                  </a:lnTo>
                  <a:lnTo>
                    <a:pt x="487" y="153"/>
                  </a:lnTo>
                  <a:lnTo>
                    <a:pt x="487" y="1"/>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52"/>
            <p:cNvSpPr/>
            <p:nvPr/>
          </p:nvSpPr>
          <p:spPr>
            <a:xfrm>
              <a:off x="4384325" y="3362800"/>
              <a:ext cx="845650" cy="226475"/>
            </a:xfrm>
            <a:custGeom>
              <a:avLst/>
              <a:gdLst/>
              <a:ahLst/>
              <a:cxnLst/>
              <a:rect l="l" t="t" r="r" b="b"/>
              <a:pathLst>
                <a:path w="33826" h="9059" extrusionOk="0">
                  <a:moveTo>
                    <a:pt x="30843" y="1"/>
                  </a:moveTo>
                  <a:cubicBezTo>
                    <a:pt x="30630" y="31"/>
                    <a:pt x="30356" y="92"/>
                    <a:pt x="30113" y="122"/>
                  </a:cubicBezTo>
                  <a:cubicBezTo>
                    <a:pt x="29961" y="153"/>
                    <a:pt x="29779" y="183"/>
                    <a:pt x="29627" y="274"/>
                  </a:cubicBezTo>
                  <a:cubicBezTo>
                    <a:pt x="29414" y="335"/>
                    <a:pt x="29140" y="456"/>
                    <a:pt x="28897" y="578"/>
                  </a:cubicBezTo>
                  <a:cubicBezTo>
                    <a:pt x="28745" y="639"/>
                    <a:pt x="28563" y="730"/>
                    <a:pt x="28411" y="852"/>
                  </a:cubicBezTo>
                  <a:cubicBezTo>
                    <a:pt x="28137" y="1004"/>
                    <a:pt x="27925" y="1156"/>
                    <a:pt x="27681" y="1308"/>
                  </a:cubicBezTo>
                  <a:cubicBezTo>
                    <a:pt x="27499" y="1399"/>
                    <a:pt x="27347" y="1551"/>
                    <a:pt x="27195" y="1672"/>
                  </a:cubicBezTo>
                  <a:cubicBezTo>
                    <a:pt x="27013" y="1824"/>
                    <a:pt x="26830" y="1976"/>
                    <a:pt x="26678" y="2159"/>
                  </a:cubicBezTo>
                  <a:cubicBezTo>
                    <a:pt x="26587" y="2219"/>
                    <a:pt x="26557" y="2280"/>
                    <a:pt x="26466" y="2371"/>
                  </a:cubicBezTo>
                  <a:cubicBezTo>
                    <a:pt x="26283" y="2523"/>
                    <a:pt x="26131" y="2706"/>
                    <a:pt x="25979" y="2858"/>
                  </a:cubicBezTo>
                  <a:cubicBezTo>
                    <a:pt x="25767" y="3071"/>
                    <a:pt x="25523" y="3344"/>
                    <a:pt x="25250" y="3587"/>
                  </a:cubicBezTo>
                  <a:lnTo>
                    <a:pt x="25159" y="3678"/>
                  </a:lnTo>
                  <a:cubicBezTo>
                    <a:pt x="25007" y="3830"/>
                    <a:pt x="24885" y="3982"/>
                    <a:pt x="24733" y="4104"/>
                  </a:cubicBezTo>
                  <a:cubicBezTo>
                    <a:pt x="24642" y="4195"/>
                    <a:pt x="24581" y="4286"/>
                    <a:pt x="24460" y="4378"/>
                  </a:cubicBezTo>
                  <a:lnTo>
                    <a:pt x="24004" y="4833"/>
                  </a:lnTo>
                  <a:cubicBezTo>
                    <a:pt x="23821" y="5016"/>
                    <a:pt x="23669" y="5168"/>
                    <a:pt x="23487" y="5320"/>
                  </a:cubicBezTo>
                  <a:cubicBezTo>
                    <a:pt x="23244" y="5502"/>
                    <a:pt x="23031" y="5745"/>
                    <a:pt x="22788" y="5928"/>
                  </a:cubicBezTo>
                  <a:cubicBezTo>
                    <a:pt x="22636" y="6080"/>
                    <a:pt x="22453" y="6201"/>
                    <a:pt x="22271" y="6353"/>
                  </a:cubicBezTo>
                  <a:lnTo>
                    <a:pt x="21572" y="6809"/>
                  </a:lnTo>
                  <a:cubicBezTo>
                    <a:pt x="21420" y="6931"/>
                    <a:pt x="21238" y="6992"/>
                    <a:pt x="21055" y="7113"/>
                  </a:cubicBezTo>
                  <a:cubicBezTo>
                    <a:pt x="20812" y="7235"/>
                    <a:pt x="20599" y="7356"/>
                    <a:pt x="20326" y="7417"/>
                  </a:cubicBezTo>
                  <a:cubicBezTo>
                    <a:pt x="20295" y="7417"/>
                    <a:pt x="20234" y="7447"/>
                    <a:pt x="20204" y="7447"/>
                  </a:cubicBezTo>
                  <a:cubicBezTo>
                    <a:pt x="20083" y="7508"/>
                    <a:pt x="19931" y="7539"/>
                    <a:pt x="19839" y="7599"/>
                  </a:cubicBezTo>
                  <a:cubicBezTo>
                    <a:pt x="19596" y="7691"/>
                    <a:pt x="19323" y="7751"/>
                    <a:pt x="19110" y="7843"/>
                  </a:cubicBezTo>
                  <a:cubicBezTo>
                    <a:pt x="18958" y="7873"/>
                    <a:pt x="18776" y="7903"/>
                    <a:pt x="18624" y="7964"/>
                  </a:cubicBezTo>
                  <a:cubicBezTo>
                    <a:pt x="18380" y="7995"/>
                    <a:pt x="18107" y="8025"/>
                    <a:pt x="17894" y="8055"/>
                  </a:cubicBezTo>
                  <a:cubicBezTo>
                    <a:pt x="17772" y="8055"/>
                    <a:pt x="17590" y="8116"/>
                    <a:pt x="17438" y="8116"/>
                  </a:cubicBezTo>
                  <a:cubicBezTo>
                    <a:pt x="17195" y="8147"/>
                    <a:pt x="16952" y="8147"/>
                    <a:pt x="16709" y="8147"/>
                  </a:cubicBezTo>
                  <a:lnTo>
                    <a:pt x="16222" y="8147"/>
                  </a:lnTo>
                  <a:cubicBezTo>
                    <a:pt x="16009" y="8147"/>
                    <a:pt x="15736" y="8116"/>
                    <a:pt x="15493" y="8116"/>
                  </a:cubicBezTo>
                  <a:cubicBezTo>
                    <a:pt x="15341" y="8116"/>
                    <a:pt x="15158" y="8055"/>
                    <a:pt x="15006" y="8025"/>
                  </a:cubicBezTo>
                  <a:cubicBezTo>
                    <a:pt x="14794" y="7995"/>
                    <a:pt x="14520" y="7964"/>
                    <a:pt x="14277" y="7873"/>
                  </a:cubicBezTo>
                  <a:cubicBezTo>
                    <a:pt x="14125" y="7843"/>
                    <a:pt x="13943" y="7812"/>
                    <a:pt x="13791" y="7751"/>
                  </a:cubicBezTo>
                  <a:cubicBezTo>
                    <a:pt x="13578" y="7691"/>
                    <a:pt x="13304" y="7599"/>
                    <a:pt x="13061" y="7539"/>
                  </a:cubicBezTo>
                  <a:cubicBezTo>
                    <a:pt x="12879" y="7447"/>
                    <a:pt x="12727" y="7417"/>
                    <a:pt x="12575" y="7356"/>
                  </a:cubicBezTo>
                  <a:cubicBezTo>
                    <a:pt x="12362" y="7265"/>
                    <a:pt x="12149" y="7144"/>
                    <a:pt x="11967" y="7052"/>
                  </a:cubicBezTo>
                  <a:cubicBezTo>
                    <a:pt x="11936" y="7052"/>
                    <a:pt x="11906" y="6992"/>
                    <a:pt x="11906" y="6992"/>
                  </a:cubicBezTo>
                  <a:cubicBezTo>
                    <a:pt x="11693" y="6870"/>
                    <a:pt x="11541" y="6809"/>
                    <a:pt x="11359" y="6688"/>
                  </a:cubicBezTo>
                  <a:cubicBezTo>
                    <a:pt x="11146" y="6536"/>
                    <a:pt x="10903" y="6384"/>
                    <a:pt x="10690" y="6201"/>
                  </a:cubicBezTo>
                  <a:cubicBezTo>
                    <a:pt x="10477" y="6049"/>
                    <a:pt x="10325" y="5897"/>
                    <a:pt x="10143" y="5776"/>
                  </a:cubicBezTo>
                  <a:cubicBezTo>
                    <a:pt x="9930" y="5593"/>
                    <a:pt x="9687" y="5350"/>
                    <a:pt x="9474" y="5137"/>
                  </a:cubicBezTo>
                  <a:lnTo>
                    <a:pt x="8958" y="4651"/>
                  </a:lnTo>
                  <a:lnTo>
                    <a:pt x="8927" y="4590"/>
                  </a:lnTo>
                  <a:cubicBezTo>
                    <a:pt x="8745" y="4408"/>
                    <a:pt x="8563" y="4195"/>
                    <a:pt x="8350" y="3982"/>
                  </a:cubicBezTo>
                  <a:cubicBezTo>
                    <a:pt x="8319" y="3952"/>
                    <a:pt x="8289" y="3891"/>
                    <a:pt x="8198" y="3830"/>
                  </a:cubicBezTo>
                  <a:cubicBezTo>
                    <a:pt x="8015" y="3648"/>
                    <a:pt x="7863" y="3466"/>
                    <a:pt x="7681" y="3283"/>
                  </a:cubicBezTo>
                  <a:cubicBezTo>
                    <a:pt x="7438" y="3040"/>
                    <a:pt x="7225" y="2767"/>
                    <a:pt x="6952" y="2554"/>
                  </a:cubicBezTo>
                  <a:cubicBezTo>
                    <a:pt x="6800" y="2402"/>
                    <a:pt x="6617" y="2250"/>
                    <a:pt x="6465" y="2067"/>
                  </a:cubicBezTo>
                  <a:cubicBezTo>
                    <a:pt x="6222" y="1855"/>
                    <a:pt x="6009" y="1642"/>
                    <a:pt x="5736" y="1460"/>
                  </a:cubicBezTo>
                  <a:lnTo>
                    <a:pt x="5614" y="1338"/>
                  </a:lnTo>
                  <a:cubicBezTo>
                    <a:pt x="5523" y="1247"/>
                    <a:pt x="5401" y="1156"/>
                    <a:pt x="5249" y="1064"/>
                  </a:cubicBezTo>
                  <a:cubicBezTo>
                    <a:pt x="5006" y="912"/>
                    <a:pt x="4793" y="760"/>
                    <a:pt x="4520" y="639"/>
                  </a:cubicBezTo>
                  <a:cubicBezTo>
                    <a:pt x="4368" y="578"/>
                    <a:pt x="4186" y="487"/>
                    <a:pt x="4034" y="426"/>
                  </a:cubicBezTo>
                  <a:cubicBezTo>
                    <a:pt x="3790" y="335"/>
                    <a:pt x="3547" y="274"/>
                    <a:pt x="3304" y="183"/>
                  </a:cubicBezTo>
                  <a:cubicBezTo>
                    <a:pt x="3152" y="153"/>
                    <a:pt x="2970" y="122"/>
                    <a:pt x="2818" y="122"/>
                  </a:cubicBezTo>
                  <a:cubicBezTo>
                    <a:pt x="2575" y="92"/>
                    <a:pt x="2331" y="92"/>
                    <a:pt x="2088" y="92"/>
                  </a:cubicBezTo>
                  <a:cubicBezTo>
                    <a:pt x="1936" y="92"/>
                    <a:pt x="1754" y="122"/>
                    <a:pt x="1602" y="122"/>
                  </a:cubicBezTo>
                  <a:cubicBezTo>
                    <a:pt x="1359" y="153"/>
                    <a:pt x="1116" y="244"/>
                    <a:pt x="872" y="305"/>
                  </a:cubicBezTo>
                  <a:cubicBezTo>
                    <a:pt x="720" y="396"/>
                    <a:pt x="538" y="426"/>
                    <a:pt x="386" y="548"/>
                  </a:cubicBezTo>
                  <a:cubicBezTo>
                    <a:pt x="356" y="578"/>
                    <a:pt x="265" y="608"/>
                    <a:pt x="234" y="608"/>
                  </a:cubicBezTo>
                  <a:cubicBezTo>
                    <a:pt x="1" y="725"/>
                    <a:pt x="131" y="1066"/>
                    <a:pt x="358" y="1066"/>
                  </a:cubicBezTo>
                  <a:cubicBezTo>
                    <a:pt x="367" y="1066"/>
                    <a:pt x="376" y="1066"/>
                    <a:pt x="386" y="1064"/>
                  </a:cubicBezTo>
                  <a:lnTo>
                    <a:pt x="417" y="1064"/>
                  </a:lnTo>
                  <a:cubicBezTo>
                    <a:pt x="568" y="1004"/>
                    <a:pt x="720" y="943"/>
                    <a:pt x="872" y="882"/>
                  </a:cubicBezTo>
                  <a:cubicBezTo>
                    <a:pt x="1116" y="791"/>
                    <a:pt x="1359" y="760"/>
                    <a:pt x="1602" y="730"/>
                  </a:cubicBezTo>
                  <a:cubicBezTo>
                    <a:pt x="1703" y="730"/>
                    <a:pt x="1818" y="717"/>
                    <a:pt x="1928" y="717"/>
                  </a:cubicBezTo>
                  <a:cubicBezTo>
                    <a:pt x="1984" y="717"/>
                    <a:pt x="2038" y="720"/>
                    <a:pt x="2088" y="730"/>
                  </a:cubicBezTo>
                  <a:cubicBezTo>
                    <a:pt x="2331" y="730"/>
                    <a:pt x="2575" y="760"/>
                    <a:pt x="2818" y="791"/>
                  </a:cubicBezTo>
                  <a:cubicBezTo>
                    <a:pt x="2970" y="852"/>
                    <a:pt x="3152" y="882"/>
                    <a:pt x="3304" y="943"/>
                  </a:cubicBezTo>
                  <a:cubicBezTo>
                    <a:pt x="3547" y="1034"/>
                    <a:pt x="3790" y="1156"/>
                    <a:pt x="4034" y="1308"/>
                  </a:cubicBezTo>
                  <a:cubicBezTo>
                    <a:pt x="4216" y="1368"/>
                    <a:pt x="4368" y="1490"/>
                    <a:pt x="4520" y="1612"/>
                  </a:cubicBezTo>
                  <a:cubicBezTo>
                    <a:pt x="4763" y="1764"/>
                    <a:pt x="5006" y="1946"/>
                    <a:pt x="5249" y="2128"/>
                  </a:cubicBezTo>
                  <a:cubicBezTo>
                    <a:pt x="5432" y="2280"/>
                    <a:pt x="5584" y="2432"/>
                    <a:pt x="5736" y="2584"/>
                  </a:cubicBezTo>
                  <a:cubicBezTo>
                    <a:pt x="5979" y="2827"/>
                    <a:pt x="6222" y="3040"/>
                    <a:pt x="6465" y="3283"/>
                  </a:cubicBezTo>
                  <a:cubicBezTo>
                    <a:pt x="6648" y="3466"/>
                    <a:pt x="6800" y="3648"/>
                    <a:pt x="6982" y="3830"/>
                  </a:cubicBezTo>
                  <a:lnTo>
                    <a:pt x="7681" y="4651"/>
                  </a:lnTo>
                  <a:lnTo>
                    <a:pt x="7681" y="4681"/>
                  </a:lnTo>
                  <a:cubicBezTo>
                    <a:pt x="7863" y="4864"/>
                    <a:pt x="8015" y="5046"/>
                    <a:pt x="8167" y="5259"/>
                  </a:cubicBezTo>
                  <a:lnTo>
                    <a:pt x="8259" y="5320"/>
                  </a:lnTo>
                  <a:lnTo>
                    <a:pt x="8259" y="5350"/>
                  </a:lnTo>
                  <a:cubicBezTo>
                    <a:pt x="8441" y="5593"/>
                    <a:pt x="8654" y="5776"/>
                    <a:pt x="8867" y="5958"/>
                  </a:cubicBezTo>
                  <a:cubicBezTo>
                    <a:pt x="9049" y="6110"/>
                    <a:pt x="9201" y="6262"/>
                    <a:pt x="9383" y="6414"/>
                  </a:cubicBezTo>
                  <a:cubicBezTo>
                    <a:pt x="9626" y="6627"/>
                    <a:pt x="9839" y="6809"/>
                    <a:pt x="10082" y="6961"/>
                  </a:cubicBezTo>
                  <a:cubicBezTo>
                    <a:pt x="10234" y="7083"/>
                    <a:pt x="10417" y="7174"/>
                    <a:pt x="10599" y="7296"/>
                  </a:cubicBezTo>
                  <a:cubicBezTo>
                    <a:pt x="10842" y="7447"/>
                    <a:pt x="11055" y="7599"/>
                    <a:pt x="11329" y="7721"/>
                  </a:cubicBezTo>
                  <a:cubicBezTo>
                    <a:pt x="11481" y="7782"/>
                    <a:pt x="11663" y="7903"/>
                    <a:pt x="11815" y="7995"/>
                  </a:cubicBezTo>
                  <a:cubicBezTo>
                    <a:pt x="12058" y="8086"/>
                    <a:pt x="12301" y="8207"/>
                    <a:pt x="12544" y="8299"/>
                  </a:cubicBezTo>
                  <a:cubicBezTo>
                    <a:pt x="12696" y="8359"/>
                    <a:pt x="12879" y="8390"/>
                    <a:pt x="13031" y="8481"/>
                  </a:cubicBezTo>
                  <a:cubicBezTo>
                    <a:pt x="13274" y="8542"/>
                    <a:pt x="13517" y="8633"/>
                    <a:pt x="13760" y="8694"/>
                  </a:cubicBezTo>
                  <a:cubicBezTo>
                    <a:pt x="13912" y="8754"/>
                    <a:pt x="14095" y="8785"/>
                    <a:pt x="14247" y="8815"/>
                  </a:cubicBezTo>
                  <a:cubicBezTo>
                    <a:pt x="14490" y="8846"/>
                    <a:pt x="14733" y="8937"/>
                    <a:pt x="14976" y="8937"/>
                  </a:cubicBezTo>
                  <a:cubicBezTo>
                    <a:pt x="15128" y="8967"/>
                    <a:pt x="15310" y="8967"/>
                    <a:pt x="15462" y="8998"/>
                  </a:cubicBezTo>
                  <a:cubicBezTo>
                    <a:pt x="15706" y="9058"/>
                    <a:pt x="15949" y="9058"/>
                    <a:pt x="16192" y="9058"/>
                  </a:cubicBezTo>
                  <a:lnTo>
                    <a:pt x="16769" y="9058"/>
                  </a:lnTo>
                  <a:cubicBezTo>
                    <a:pt x="16982" y="9058"/>
                    <a:pt x="17165" y="9058"/>
                    <a:pt x="17377" y="8998"/>
                  </a:cubicBezTo>
                  <a:cubicBezTo>
                    <a:pt x="17529" y="8998"/>
                    <a:pt x="17712" y="8967"/>
                    <a:pt x="17864" y="8967"/>
                  </a:cubicBezTo>
                  <a:cubicBezTo>
                    <a:pt x="18076" y="8937"/>
                    <a:pt x="18350" y="8906"/>
                    <a:pt x="18593" y="8846"/>
                  </a:cubicBezTo>
                  <a:cubicBezTo>
                    <a:pt x="18715" y="8815"/>
                    <a:pt x="18927" y="8785"/>
                    <a:pt x="19079" y="8754"/>
                  </a:cubicBezTo>
                  <a:cubicBezTo>
                    <a:pt x="19292" y="8663"/>
                    <a:pt x="19566" y="8633"/>
                    <a:pt x="19809" y="8511"/>
                  </a:cubicBezTo>
                  <a:cubicBezTo>
                    <a:pt x="19931" y="8481"/>
                    <a:pt x="20143" y="8390"/>
                    <a:pt x="20295" y="8359"/>
                  </a:cubicBezTo>
                  <a:cubicBezTo>
                    <a:pt x="20569" y="8299"/>
                    <a:pt x="20782" y="8177"/>
                    <a:pt x="20994" y="8055"/>
                  </a:cubicBezTo>
                  <a:cubicBezTo>
                    <a:pt x="21146" y="7995"/>
                    <a:pt x="21359" y="7903"/>
                    <a:pt x="21511" y="7843"/>
                  </a:cubicBezTo>
                  <a:cubicBezTo>
                    <a:pt x="21724" y="7721"/>
                    <a:pt x="21997" y="7569"/>
                    <a:pt x="22210" y="7417"/>
                  </a:cubicBezTo>
                  <a:cubicBezTo>
                    <a:pt x="22423" y="7296"/>
                    <a:pt x="22575" y="7174"/>
                    <a:pt x="22757" y="7083"/>
                  </a:cubicBezTo>
                  <a:cubicBezTo>
                    <a:pt x="22970" y="6931"/>
                    <a:pt x="23213" y="6718"/>
                    <a:pt x="23487" y="6536"/>
                  </a:cubicBezTo>
                  <a:cubicBezTo>
                    <a:pt x="23669" y="6384"/>
                    <a:pt x="23821" y="6232"/>
                    <a:pt x="24004" y="6080"/>
                  </a:cubicBezTo>
                  <a:cubicBezTo>
                    <a:pt x="24156" y="5928"/>
                    <a:pt x="24338" y="5776"/>
                    <a:pt x="24490" y="5624"/>
                  </a:cubicBezTo>
                  <a:lnTo>
                    <a:pt x="24733" y="5411"/>
                  </a:lnTo>
                  <a:cubicBezTo>
                    <a:pt x="24855" y="5289"/>
                    <a:pt x="24946" y="5168"/>
                    <a:pt x="25067" y="5016"/>
                  </a:cubicBezTo>
                  <a:cubicBezTo>
                    <a:pt x="25159" y="4955"/>
                    <a:pt x="25189" y="4864"/>
                    <a:pt x="25250" y="4833"/>
                  </a:cubicBezTo>
                  <a:cubicBezTo>
                    <a:pt x="25402" y="4681"/>
                    <a:pt x="25554" y="4499"/>
                    <a:pt x="25706" y="4347"/>
                  </a:cubicBezTo>
                  <a:cubicBezTo>
                    <a:pt x="25797" y="4256"/>
                    <a:pt x="25858" y="4134"/>
                    <a:pt x="25949" y="4074"/>
                  </a:cubicBezTo>
                  <a:cubicBezTo>
                    <a:pt x="26101" y="3891"/>
                    <a:pt x="26283" y="3678"/>
                    <a:pt x="26466" y="3496"/>
                  </a:cubicBezTo>
                  <a:cubicBezTo>
                    <a:pt x="26709" y="3283"/>
                    <a:pt x="26922" y="3010"/>
                    <a:pt x="27195" y="2767"/>
                  </a:cubicBezTo>
                  <a:cubicBezTo>
                    <a:pt x="27347" y="2615"/>
                    <a:pt x="27529" y="2463"/>
                    <a:pt x="27681" y="2311"/>
                  </a:cubicBezTo>
                  <a:cubicBezTo>
                    <a:pt x="27925" y="2128"/>
                    <a:pt x="28137" y="1915"/>
                    <a:pt x="28411" y="1764"/>
                  </a:cubicBezTo>
                  <a:cubicBezTo>
                    <a:pt x="28563" y="1642"/>
                    <a:pt x="28745" y="1520"/>
                    <a:pt x="28897" y="1399"/>
                  </a:cubicBezTo>
                  <a:cubicBezTo>
                    <a:pt x="29140" y="1247"/>
                    <a:pt x="29414" y="1156"/>
                    <a:pt x="29627" y="1034"/>
                  </a:cubicBezTo>
                  <a:cubicBezTo>
                    <a:pt x="29779" y="943"/>
                    <a:pt x="29961" y="882"/>
                    <a:pt x="30113" y="852"/>
                  </a:cubicBezTo>
                  <a:cubicBezTo>
                    <a:pt x="30356" y="760"/>
                    <a:pt x="30630" y="730"/>
                    <a:pt x="30843" y="700"/>
                  </a:cubicBezTo>
                  <a:cubicBezTo>
                    <a:pt x="30944" y="700"/>
                    <a:pt x="31059" y="673"/>
                    <a:pt x="31169" y="673"/>
                  </a:cubicBezTo>
                  <a:cubicBezTo>
                    <a:pt x="31224" y="673"/>
                    <a:pt x="31278" y="679"/>
                    <a:pt x="31329" y="700"/>
                  </a:cubicBezTo>
                  <a:cubicBezTo>
                    <a:pt x="31572" y="700"/>
                    <a:pt x="31846" y="730"/>
                    <a:pt x="32058" y="791"/>
                  </a:cubicBezTo>
                  <a:cubicBezTo>
                    <a:pt x="32210" y="852"/>
                    <a:pt x="32393" y="912"/>
                    <a:pt x="32545" y="1004"/>
                  </a:cubicBezTo>
                  <a:cubicBezTo>
                    <a:pt x="32758" y="1064"/>
                    <a:pt x="32970" y="1186"/>
                    <a:pt x="33153" y="1308"/>
                  </a:cubicBezTo>
                  <a:cubicBezTo>
                    <a:pt x="33214" y="1345"/>
                    <a:pt x="33274" y="1362"/>
                    <a:pt x="33330" y="1362"/>
                  </a:cubicBezTo>
                  <a:cubicBezTo>
                    <a:pt x="33635" y="1362"/>
                    <a:pt x="33826" y="870"/>
                    <a:pt x="33517" y="639"/>
                  </a:cubicBezTo>
                  <a:cubicBezTo>
                    <a:pt x="33213" y="456"/>
                    <a:pt x="32849" y="305"/>
                    <a:pt x="32545" y="183"/>
                  </a:cubicBezTo>
                  <a:cubicBezTo>
                    <a:pt x="32393" y="153"/>
                    <a:pt x="32210" y="92"/>
                    <a:pt x="32058" y="92"/>
                  </a:cubicBezTo>
                  <a:cubicBezTo>
                    <a:pt x="31846" y="31"/>
                    <a:pt x="31572" y="1"/>
                    <a:pt x="31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52"/>
            <p:cNvSpPr/>
            <p:nvPr/>
          </p:nvSpPr>
          <p:spPr>
            <a:xfrm>
              <a:off x="4373600" y="3359000"/>
              <a:ext cx="848000" cy="227225"/>
            </a:xfrm>
            <a:custGeom>
              <a:avLst/>
              <a:gdLst/>
              <a:ahLst/>
              <a:cxnLst/>
              <a:rect l="l" t="t" r="r" b="b"/>
              <a:pathLst>
                <a:path w="33920" h="9089" extrusionOk="0">
                  <a:moveTo>
                    <a:pt x="17989" y="1"/>
                  </a:moveTo>
                  <a:cubicBezTo>
                    <a:pt x="17654" y="92"/>
                    <a:pt x="17381" y="92"/>
                    <a:pt x="17138" y="92"/>
                  </a:cubicBezTo>
                  <a:lnTo>
                    <a:pt x="16651" y="92"/>
                  </a:lnTo>
                  <a:cubicBezTo>
                    <a:pt x="16438" y="92"/>
                    <a:pt x="16165" y="122"/>
                    <a:pt x="15922" y="153"/>
                  </a:cubicBezTo>
                  <a:cubicBezTo>
                    <a:pt x="15770" y="213"/>
                    <a:pt x="15587" y="213"/>
                    <a:pt x="15435" y="244"/>
                  </a:cubicBezTo>
                  <a:cubicBezTo>
                    <a:pt x="15223" y="274"/>
                    <a:pt x="14949" y="305"/>
                    <a:pt x="14706" y="396"/>
                  </a:cubicBezTo>
                  <a:cubicBezTo>
                    <a:pt x="14554" y="426"/>
                    <a:pt x="14372" y="457"/>
                    <a:pt x="14220" y="548"/>
                  </a:cubicBezTo>
                  <a:cubicBezTo>
                    <a:pt x="14007" y="608"/>
                    <a:pt x="13733" y="700"/>
                    <a:pt x="13490" y="760"/>
                  </a:cubicBezTo>
                  <a:cubicBezTo>
                    <a:pt x="13338" y="852"/>
                    <a:pt x="13156" y="882"/>
                    <a:pt x="13004" y="943"/>
                  </a:cubicBezTo>
                  <a:cubicBezTo>
                    <a:pt x="12791" y="1064"/>
                    <a:pt x="12517" y="1186"/>
                    <a:pt x="12274" y="1308"/>
                  </a:cubicBezTo>
                  <a:cubicBezTo>
                    <a:pt x="12092" y="1368"/>
                    <a:pt x="11940" y="1490"/>
                    <a:pt x="11788" y="1551"/>
                  </a:cubicBezTo>
                  <a:cubicBezTo>
                    <a:pt x="11575" y="1703"/>
                    <a:pt x="11302" y="1855"/>
                    <a:pt x="11058" y="2007"/>
                  </a:cubicBezTo>
                  <a:cubicBezTo>
                    <a:pt x="10876" y="2128"/>
                    <a:pt x="10724" y="2250"/>
                    <a:pt x="10572" y="2402"/>
                  </a:cubicBezTo>
                  <a:cubicBezTo>
                    <a:pt x="10359" y="2584"/>
                    <a:pt x="10086" y="2767"/>
                    <a:pt x="9843" y="3010"/>
                  </a:cubicBezTo>
                  <a:cubicBezTo>
                    <a:pt x="9660" y="3162"/>
                    <a:pt x="9508" y="3314"/>
                    <a:pt x="9326" y="3496"/>
                  </a:cubicBezTo>
                  <a:lnTo>
                    <a:pt x="9296" y="3526"/>
                  </a:lnTo>
                  <a:cubicBezTo>
                    <a:pt x="9083" y="3739"/>
                    <a:pt x="8931" y="3922"/>
                    <a:pt x="8748" y="4104"/>
                  </a:cubicBezTo>
                  <a:cubicBezTo>
                    <a:pt x="8718" y="4165"/>
                    <a:pt x="8688" y="4226"/>
                    <a:pt x="8596" y="4256"/>
                  </a:cubicBezTo>
                  <a:cubicBezTo>
                    <a:pt x="8444" y="4438"/>
                    <a:pt x="8262" y="4651"/>
                    <a:pt x="8110" y="4833"/>
                  </a:cubicBezTo>
                  <a:lnTo>
                    <a:pt x="8110" y="4864"/>
                  </a:lnTo>
                  <a:cubicBezTo>
                    <a:pt x="7867" y="5137"/>
                    <a:pt x="7654" y="5381"/>
                    <a:pt x="7411" y="5624"/>
                  </a:cubicBezTo>
                  <a:cubicBezTo>
                    <a:pt x="7229" y="5806"/>
                    <a:pt x="7077" y="6019"/>
                    <a:pt x="6894" y="6171"/>
                  </a:cubicBezTo>
                  <a:cubicBezTo>
                    <a:pt x="6651" y="6384"/>
                    <a:pt x="6438" y="6627"/>
                    <a:pt x="6195" y="6809"/>
                  </a:cubicBezTo>
                  <a:cubicBezTo>
                    <a:pt x="6043" y="6961"/>
                    <a:pt x="5861" y="7113"/>
                    <a:pt x="5678" y="7235"/>
                  </a:cubicBezTo>
                  <a:cubicBezTo>
                    <a:pt x="5435" y="7417"/>
                    <a:pt x="5222" y="7569"/>
                    <a:pt x="4949" y="7721"/>
                  </a:cubicBezTo>
                  <a:cubicBezTo>
                    <a:pt x="4797" y="7843"/>
                    <a:pt x="4615" y="7903"/>
                    <a:pt x="4463" y="7995"/>
                  </a:cubicBezTo>
                  <a:cubicBezTo>
                    <a:pt x="4219" y="8086"/>
                    <a:pt x="3976" y="8207"/>
                    <a:pt x="3733" y="8299"/>
                  </a:cubicBezTo>
                  <a:cubicBezTo>
                    <a:pt x="3581" y="8329"/>
                    <a:pt x="3429" y="8359"/>
                    <a:pt x="3247" y="8420"/>
                  </a:cubicBezTo>
                  <a:cubicBezTo>
                    <a:pt x="3075" y="8442"/>
                    <a:pt x="2903" y="8463"/>
                    <a:pt x="2731" y="8463"/>
                  </a:cubicBezTo>
                  <a:cubicBezTo>
                    <a:pt x="2660" y="8463"/>
                    <a:pt x="2588" y="8459"/>
                    <a:pt x="2517" y="8451"/>
                  </a:cubicBezTo>
                  <a:cubicBezTo>
                    <a:pt x="2365" y="8451"/>
                    <a:pt x="2183" y="8420"/>
                    <a:pt x="2031" y="8359"/>
                  </a:cubicBezTo>
                  <a:cubicBezTo>
                    <a:pt x="1788" y="8329"/>
                    <a:pt x="1545" y="8268"/>
                    <a:pt x="1301" y="8147"/>
                  </a:cubicBezTo>
                  <a:cubicBezTo>
                    <a:pt x="1149" y="8055"/>
                    <a:pt x="967" y="7995"/>
                    <a:pt x="815" y="7873"/>
                  </a:cubicBezTo>
                  <a:cubicBezTo>
                    <a:pt x="785" y="7843"/>
                    <a:pt x="724" y="7843"/>
                    <a:pt x="663" y="7812"/>
                  </a:cubicBezTo>
                  <a:cubicBezTo>
                    <a:pt x="596" y="7766"/>
                    <a:pt x="530" y="7746"/>
                    <a:pt x="470" y="7746"/>
                  </a:cubicBezTo>
                  <a:cubicBezTo>
                    <a:pt x="175" y="7746"/>
                    <a:pt x="1" y="8224"/>
                    <a:pt x="329" y="8451"/>
                  </a:cubicBezTo>
                  <a:cubicBezTo>
                    <a:pt x="481" y="8572"/>
                    <a:pt x="633" y="8633"/>
                    <a:pt x="815" y="8724"/>
                  </a:cubicBezTo>
                  <a:cubicBezTo>
                    <a:pt x="967" y="8785"/>
                    <a:pt x="1149" y="8846"/>
                    <a:pt x="1301" y="8906"/>
                  </a:cubicBezTo>
                  <a:cubicBezTo>
                    <a:pt x="1545" y="8967"/>
                    <a:pt x="1788" y="9028"/>
                    <a:pt x="2031" y="9058"/>
                  </a:cubicBezTo>
                  <a:cubicBezTo>
                    <a:pt x="2183" y="9089"/>
                    <a:pt x="2365" y="9089"/>
                    <a:pt x="2517" y="9089"/>
                  </a:cubicBezTo>
                  <a:cubicBezTo>
                    <a:pt x="2760" y="9089"/>
                    <a:pt x="3004" y="9089"/>
                    <a:pt x="3247" y="9058"/>
                  </a:cubicBezTo>
                  <a:cubicBezTo>
                    <a:pt x="3399" y="8998"/>
                    <a:pt x="3581" y="8967"/>
                    <a:pt x="3733" y="8937"/>
                  </a:cubicBezTo>
                  <a:cubicBezTo>
                    <a:pt x="3976" y="8846"/>
                    <a:pt x="4219" y="8785"/>
                    <a:pt x="4463" y="8694"/>
                  </a:cubicBezTo>
                  <a:cubicBezTo>
                    <a:pt x="4615" y="8633"/>
                    <a:pt x="4797" y="8542"/>
                    <a:pt x="4949" y="8481"/>
                  </a:cubicBezTo>
                  <a:cubicBezTo>
                    <a:pt x="5222" y="8359"/>
                    <a:pt x="5435" y="8207"/>
                    <a:pt x="5678" y="8055"/>
                  </a:cubicBezTo>
                  <a:cubicBezTo>
                    <a:pt x="5830" y="7934"/>
                    <a:pt x="6013" y="7843"/>
                    <a:pt x="6165" y="7721"/>
                  </a:cubicBezTo>
                  <a:cubicBezTo>
                    <a:pt x="6438" y="7539"/>
                    <a:pt x="6651" y="7326"/>
                    <a:pt x="6894" y="7144"/>
                  </a:cubicBezTo>
                  <a:cubicBezTo>
                    <a:pt x="7016" y="7083"/>
                    <a:pt x="7077" y="6961"/>
                    <a:pt x="7198" y="6870"/>
                  </a:cubicBezTo>
                  <a:lnTo>
                    <a:pt x="7411" y="6657"/>
                  </a:lnTo>
                  <a:lnTo>
                    <a:pt x="8110" y="5958"/>
                  </a:lnTo>
                  <a:cubicBezTo>
                    <a:pt x="8292" y="5776"/>
                    <a:pt x="8444" y="5593"/>
                    <a:pt x="8627" y="5411"/>
                  </a:cubicBezTo>
                  <a:lnTo>
                    <a:pt x="8718" y="5320"/>
                  </a:lnTo>
                  <a:cubicBezTo>
                    <a:pt x="8931" y="5107"/>
                    <a:pt x="9144" y="4864"/>
                    <a:pt x="9356" y="4651"/>
                  </a:cubicBezTo>
                  <a:lnTo>
                    <a:pt x="9387" y="4590"/>
                  </a:lnTo>
                  <a:lnTo>
                    <a:pt x="9903" y="4104"/>
                  </a:lnTo>
                  <a:cubicBezTo>
                    <a:pt x="10116" y="3891"/>
                    <a:pt x="10359" y="3648"/>
                    <a:pt x="10603" y="3435"/>
                  </a:cubicBezTo>
                  <a:cubicBezTo>
                    <a:pt x="10754" y="3283"/>
                    <a:pt x="10967" y="3131"/>
                    <a:pt x="11150" y="2979"/>
                  </a:cubicBezTo>
                  <a:cubicBezTo>
                    <a:pt x="11362" y="2767"/>
                    <a:pt x="11606" y="2584"/>
                    <a:pt x="11879" y="2432"/>
                  </a:cubicBezTo>
                  <a:cubicBezTo>
                    <a:pt x="12031" y="2311"/>
                    <a:pt x="12213" y="2219"/>
                    <a:pt x="12365" y="2128"/>
                  </a:cubicBezTo>
                  <a:cubicBezTo>
                    <a:pt x="12578" y="1976"/>
                    <a:pt x="12821" y="1855"/>
                    <a:pt x="13095" y="1764"/>
                  </a:cubicBezTo>
                  <a:cubicBezTo>
                    <a:pt x="13247" y="1672"/>
                    <a:pt x="13429" y="1612"/>
                    <a:pt x="13581" y="1520"/>
                  </a:cubicBezTo>
                  <a:cubicBezTo>
                    <a:pt x="13612" y="1520"/>
                    <a:pt x="13642" y="1490"/>
                    <a:pt x="13642" y="1490"/>
                  </a:cubicBezTo>
                  <a:cubicBezTo>
                    <a:pt x="13855" y="1399"/>
                    <a:pt x="14068" y="1338"/>
                    <a:pt x="14311" y="1247"/>
                  </a:cubicBezTo>
                  <a:cubicBezTo>
                    <a:pt x="14463" y="1216"/>
                    <a:pt x="14645" y="1156"/>
                    <a:pt x="14797" y="1095"/>
                  </a:cubicBezTo>
                  <a:cubicBezTo>
                    <a:pt x="15010" y="1034"/>
                    <a:pt x="15283" y="1004"/>
                    <a:pt x="15527" y="943"/>
                  </a:cubicBezTo>
                  <a:cubicBezTo>
                    <a:pt x="15679" y="912"/>
                    <a:pt x="15861" y="912"/>
                    <a:pt x="16013" y="882"/>
                  </a:cubicBezTo>
                  <a:cubicBezTo>
                    <a:pt x="16226" y="852"/>
                    <a:pt x="16499" y="852"/>
                    <a:pt x="16742" y="791"/>
                  </a:cubicBezTo>
                  <a:lnTo>
                    <a:pt x="17229" y="791"/>
                  </a:lnTo>
                  <a:cubicBezTo>
                    <a:pt x="17442" y="791"/>
                    <a:pt x="17715" y="791"/>
                    <a:pt x="17958" y="852"/>
                  </a:cubicBezTo>
                  <a:cubicBezTo>
                    <a:pt x="18110" y="852"/>
                    <a:pt x="18293" y="882"/>
                    <a:pt x="18445" y="882"/>
                  </a:cubicBezTo>
                  <a:cubicBezTo>
                    <a:pt x="18657" y="912"/>
                    <a:pt x="18931" y="943"/>
                    <a:pt x="19174" y="1004"/>
                  </a:cubicBezTo>
                  <a:cubicBezTo>
                    <a:pt x="19326" y="1034"/>
                    <a:pt x="19508" y="1064"/>
                    <a:pt x="19660" y="1095"/>
                  </a:cubicBezTo>
                  <a:cubicBezTo>
                    <a:pt x="19873" y="1186"/>
                    <a:pt x="20147" y="1216"/>
                    <a:pt x="20390" y="1308"/>
                  </a:cubicBezTo>
                  <a:cubicBezTo>
                    <a:pt x="20542" y="1338"/>
                    <a:pt x="20724" y="1399"/>
                    <a:pt x="20876" y="1490"/>
                  </a:cubicBezTo>
                  <a:cubicBezTo>
                    <a:pt x="21089" y="1551"/>
                    <a:pt x="21363" y="1672"/>
                    <a:pt x="21606" y="1794"/>
                  </a:cubicBezTo>
                  <a:cubicBezTo>
                    <a:pt x="21697" y="1855"/>
                    <a:pt x="21849" y="1916"/>
                    <a:pt x="21971" y="1976"/>
                  </a:cubicBezTo>
                  <a:cubicBezTo>
                    <a:pt x="22001" y="2007"/>
                    <a:pt x="22062" y="2007"/>
                    <a:pt x="22092" y="2067"/>
                  </a:cubicBezTo>
                  <a:cubicBezTo>
                    <a:pt x="22366" y="2159"/>
                    <a:pt x="22578" y="2311"/>
                    <a:pt x="22822" y="2463"/>
                  </a:cubicBezTo>
                  <a:cubicBezTo>
                    <a:pt x="23004" y="2584"/>
                    <a:pt x="23156" y="2706"/>
                    <a:pt x="23308" y="2858"/>
                  </a:cubicBezTo>
                  <a:cubicBezTo>
                    <a:pt x="23521" y="3040"/>
                    <a:pt x="23794" y="3223"/>
                    <a:pt x="24037" y="3466"/>
                  </a:cubicBezTo>
                  <a:cubicBezTo>
                    <a:pt x="24220" y="3618"/>
                    <a:pt x="24372" y="3800"/>
                    <a:pt x="24554" y="3952"/>
                  </a:cubicBezTo>
                  <a:lnTo>
                    <a:pt x="25010" y="4408"/>
                  </a:lnTo>
                  <a:cubicBezTo>
                    <a:pt x="25101" y="4499"/>
                    <a:pt x="25162" y="4621"/>
                    <a:pt x="25284" y="4682"/>
                  </a:cubicBezTo>
                  <a:cubicBezTo>
                    <a:pt x="25405" y="4803"/>
                    <a:pt x="25496" y="4925"/>
                    <a:pt x="25618" y="5046"/>
                  </a:cubicBezTo>
                  <a:cubicBezTo>
                    <a:pt x="25679" y="5137"/>
                    <a:pt x="25740" y="5198"/>
                    <a:pt x="25800" y="5259"/>
                  </a:cubicBezTo>
                  <a:cubicBezTo>
                    <a:pt x="26044" y="5502"/>
                    <a:pt x="26256" y="5745"/>
                    <a:pt x="26499" y="5958"/>
                  </a:cubicBezTo>
                  <a:lnTo>
                    <a:pt x="27016" y="6505"/>
                  </a:lnTo>
                  <a:cubicBezTo>
                    <a:pt x="27259" y="6718"/>
                    <a:pt x="27472" y="6931"/>
                    <a:pt x="27715" y="7144"/>
                  </a:cubicBezTo>
                  <a:cubicBezTo>
                    <a:pt x="27867" y="7296"/>
                    <a:pt x="28050" y="7417"/>
                    <a:pt x="28202" y="7569"/>
                  </a:cubicBezTo>
                  <a:cubicBezTo>
                    <a:pt x="28232" y="7599"/>
                    <a:pt x="28262" y="7599"/>
                    <a:pt x="28323" y="7630"/>
                  </a:cubicBezTo>
                  <a:cubicBezTo>
                    <a:pt x="28506" y="7782"/>
                    <a:pt x="28749" y="7934"/>
                    <a:pt x="28931" y="8055"/>
                  </a:cubicBezTo>
                  <a:cubicBezTo>
                    <a:pt x="29083" y="8177"/>
                    <a:pt x="29235" y="8238"/>
                    <a:pt x="29417" y="8329"/>
                  </a:cubicBezTo>
                  <a:cubicBezTo>
                    <a:pt x="29661" y="8451"/>
                    <a:pt x="29904" y="8542"/>
                    <a:pt x="30147" y="8633"/>
                  </a:cubicBezTo>
                  <a:cubicBezTo>
                    <a:pt x="30299" y="8694"/>
                    <a:pt x="30481" y="8755"/>
                    <a:pt x="30633" y="8785"/>
                  </a:cubicBezTo>
                  <a:cubicBezTo>
                    <a:pt x="30846" y="8846"/>
                    <a:pt x="31120" y="8906"/>
                    <a:pt x="31363" y="8906"/>
                  </a:cubicBezTo>
                  <a:lnTo>
                    <a:pt x="31849" y="8906"/>
                  </a:lnTo>
                  <a:cubicBezTo>
                    <a:pt x="32062" y="8906"/>
                    <a:pt x="32335" y="8846"/>
                    <a:pt x="32579" y="8815"/>
                  </a:cubicBezTo>
                  <a:cubicBezTo>
                    <a:pt x="32731" y="8785"/>
                    <a:pt x="32913" y="8755"/>
                    <a:pt x="33065" y="8663"/>
                  </a:cubicBezTo>
                  <a:cubicBezTo>
                    <a:pt x="33278" y="8603"/>
                    <a:pt x="33490" y="8481"/>
                    <a:pt x="33703" y="8359"/>
                  </a:cubicBezTo>
                  <a:cubicBezTo>
                    <a:pt x="33920" y="8224"/>
                    <a:pt x="33823" y="7919"/>
                    <a:pt x="33605" y="7919"/>
                  </a:cubicBezTo>
                  <a:cubicBezTo>
                    <a:pt x="33579" y="7919"/>
                    <a:pt x="33551" y="7924"/>
                    <a:pt x="33521" y="7934"/>
                  </a:cubicBezTo>
                  <a:cubicBezTo>
                    <a:pt x="33369" y="8025"/>
                    <a:pt x="33217" y="8055"/>
                    <a:pt x="33065" y="8086"/>
                  </a:cubicBezTo>
                  <a:cubicBezTo>
                    <a:pt x="32913" y="8147"/>
                    <a:pt x="32731" y="8177"/>
                    <a:pt x="32579" y="8207"/>
                  </a:cubicBezTo>
                  <a:cubicBezTo>
                    <a:pt x="32305" y="8238"/>
                    <a:pt x="32062" y="8299"/>
                    <a:pt x="31849" y="8299"/>
                  </a:cubicBezTo>
                  <a:cubicBezTo>
                    <a:pt x="31697" y="8299"/>
                    <a:pt x="31515" y="8299"/>
                    <a:pt x="31363" y="8238"/>
                  </a:cubicBezTo>
                  <a:cubicBezTo>
                    <a:pt x="31089" y="8207"/>
                    <a:pt x="30846" y="8147"/>
                    <a:pt x="30633" y="8055"/>
                  </a:cubicBezTo>
                  <a:cubicBezTo>
                    <a:pt x="30481" y="7995"/>
                    <a:pt x="30299" y="7934"/>
                    <a:pt x="30147" y="7873"/>
                  </a:cubicBezTo>
                  <a:cubicBezTo>
                    <a:pt x="29904" y="7751"/>
                    <a:pt x="29661" y="7599"/>
                    <a:pt x="29417" y="7448"/>
                  </a:cubicBezTo>
                  <a:cubicBezTo>
                    <a:pt x="29235" y="7326"/>
                    <a:pt x="29083" y="7235"/>
                    <a:pt x="28931" y="7083"/>
                  </a:cubicBezTo>
                  <a:cubicBezTo>
                    <a:pt x="28688" y="6870"/>
                    <a:pt x="28475" y="6688"/>
                    <a:pt x="28232" y="6475"/>
                  </a:cubicBezTo>
                  <a:cubicBezTo>
                    <a:pt x="28050" y="6323"/>
                    <a:pt x="27898" y="6110"/>
                    <a:pt x="27715" y="5928"/>
                  </a:cubicBezTo>
                  <a:cubicBezTo>
                    <a:pt x="27472" y="5715"/>
                    <a:pt x="27259" y="5441"/>
                    <a:pt x="27016" y="5198"/>
                  </a:cubicBezTo>
                  <a:cubicBezTo>
                    <a:pt x="26834" y="5016"/>
                    <a:pt x="26682" y="4833"/>
                    <a:pt x="26499" y="4651"/>
                  </a:cubicBezTo>
                  <a:cubicBezTo>
                    <a:pt x="26408" y="4560"/>
                    <a:pt x="26347" y="4438"/>
                    <a:pt x="26256" y="4378"/>
                  </a:cubicBezTo>
                  <a:cubicBezTo>
                    <a:pt x="26104" y="4195"/>
                    <a:pt x="25952" y="4043"/>
                    <a:pt x="25800" y="3891"/>
                  </a:cubicBezTo>
                  <a:lnTo>
                    <a:pt x="25679" y="3770"/>
                  </a:lnTo>
                  <a:lnTo>
                    <a:pt x="25648" y="3739"/>
                  </a:lnTo>
                  <a:cubicBezTo>
                    <a:pt x="25527" y="3587"/>
                    <a:pt x="25375" y="3466"/>
                    <a:pt x="25284" y="3314"/>
                  </a:cubicBezTo>
                  <a:cubicBezTo>
                    <a:pt x="25040" y="3071"/>
                    <a:pt x="24828" y="2858"/>
                    <a:pt x="24554" y="2675"/>
                  </a:cubicBezTo>
                  <a:cubicBezTo>
                    <a:pt x="24402" y="2523"/>
                    <a:pt x="24220" y="2402"/>
                    <a:pt x="24068" y="2250"/>
                  </a:cubicBezTo>
                  <a:cubicBezTo>
                    <a:pt x="23825" y="2067"/>
                    <a:pt x="23612" y="1916"/>
                    <a:pt x="23338" y="1764"/>
                  </a:cubicBezTo>
                  <a:cubicBezTo>
                    <a:pt x="23186" y="1642"/>
                    <a:pt x="23004" y="1551"/>
                    <a:pt x="22852" y="1460"/>
                  </a:cubicBezTo>
                  <a:cubicBezTo>
                    <a:pt x="22609" y="1308"/>
                    <a:pt x="22396" y="1186"/>
                    <a:pt x="22122" y="1064"/>
                  </a:cubicBezTo>
                  <a:cubicBezTo>
                    <a:pt x="21971" y="1004"/>
                    <a:pt x="21788" y="912"/>
                    <a:pt x="21636" y="852"/>
                  </a:cubicBezTo>
                  <a:cubicBezTo>
                    <a:pt x="21393" y="730"/>
                    <a:pt x="21119" y="639"/>
                    <a:pt x="20907" y="578"/>
                  </a:cubicBezTo>
                  <a:cubicBezTo>
                    <a:pt x="20755" y="487"/>
                    <a:pt x="20572" y="457"/>
                    <a:pt x="20420" y="426"/>
                  </a:cubicBezTo>
                  <a:cubicBezTo>
                    <a:pt x="20177" y="335"/>
                    <a:pt x="19904" y="274"/>
                    <a:pt x="19691" y="244"/>
                  </a:cubicBezTo>
                  <a:cubicBezTo>
                    <a:pt x="19539" y="183"/>
                    <a:pt x="19356" y="153"/>
                    <a:pt x="19205" y="153"/>
                  </a:cubicBezTo>
                  <a:cubicBezTo>
                    <a:pt x="18961" y="122"/>
                    <a:pt x="18718" y="92"/>
                    <a:pt x="18475" y="31"/>
                  </a:cubicBezTo>
                  <a:cubicBezTo>
                    <a:pt x="18323" y="31"/>
                    <a:pt x="18141" y="1"/>
                    <a:pt x="17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52"/>
            <p:cNvSpPr/>
            <p:nvPr/>
          </p:nvSpPr>
          <p:spPr>
            <a:xfrm>
              <a:off x="4423600" y="3464625"/>
              <a:ext cx="745475" cy="112500"/>
            </a:xfrm>
            <a:custGeom>
              <a:avLst/>
              <a:gdLst/>
              <a:ahLst/>
              <a:cxnLst/>
              <a:rect l="l" t="t" r="r" b="b"/>
              <a:pathLst>
                <a:path w="29819" h="4500" extrusionOk="0">
                  <a:moveTo>
                    <a:pt x="7326" y="1"/>
                  </a:moveTo>
                  <a:cubicBezTo>
                    <a:pt x="7296" y="457"/>
                    <a:pt x="7296" y="61"/>
                    <a:pt x="7296" y="457"/>
                  </a:cubicBezTo>
                  <a:lnTo>
                    <a:pt x="7296" y="517"/>
                  </a:lnTo>
                  <a:lnTo>
                    <a:pt x="7296" y="730"/>
                  </a:lnTo>
                  <a:lnTo>
                    <a:pt x="7296" y="1368"/>
                  </a:lnTo>
                  <a:cubicBezTo>
                    <a:pt x="7447" y="1520"/>
                    <a:pt x="7630" y="1672"/>
                    <a:pt x="7782" y="1824"/>
                  </a:cubicBezTo>
                  <a:lnTo>
                    <a:pt x="7812" y="1824"/>
                  </a:lnTo>
                  <a:lnTo>
                    <a:pt x="7812" y="973"/>
                  </a:lnTo>
                  <a:lnTo>
                    <a:pt x="7812" y="517"/>
                  </a:lnTo>
                  <a:lnTo>
                    <a:pt x="7812" y="487"/>
                  </a:lnTo>
                  <a:lnTo>
                    <a:pt x="7326" y="1"/>
                  </a:lnTo>
                  <a:close/>
                  <a:moveTo>
                    <a:pt x="22493" y="244"/>
                  </a:moveTo>
                  <a:cubicBezTo>
                    <a:pt x="22281" y="426"/>
                    <a:pt x="22129" y="578"/>
                    <a:pt x="21946" y="730"/>
                  </a:cubicBezTo>
                  <a:lnTo>
                    <a:pt x="21946" y="1216"/>
                  </a:lnTo>
                  <a:lnTo>
                    <a:pt x="21946" y="1915"/>
                  </a:lnTo>
                  <a:cubicBezTo>
                    <a:pt x="22129" y="1764"/>
                    <a:pt x="22281" y="1612"/>
                    <a:pt x="22433" y="1460"/>
                  </a:cubicBezTo>
                  <a:lnTo>
                    <a:pt x="22493" y="1399"/>
                  </a:lnTo>
                  <a:lnTo>
                    <a:pt x="22493" y="700"/>
                  </a:lnTo>
                  <a:lnTo>
                    <a:pt x="22493" y="244"/>
                  </a:lnTo>
                  <a:close/>
                  <a:moveTo>
                    <a:pt x="24408" y="31"/>
                  </a:moveTo>
                  <a:lnTo>
                    <a:pt x="24408" y="487"/>
                  </a:lnTo>
                  <a:lnTo>
                    <a:pt x="24408" y="700"/>
                  </a:lnTo>
                  <a:lnTo>
                    <a:pt x="24408" y="1399"/>
                  </a:lnTo>
                  <a:cubicBezTo>
                    <a:pt x="24560" y="1581"/>
                    <a:pt x="24743" y="1733"/>
                    <a:pt x="24925" y="1946"/>
                  </a:cubicBezTo>
                  <a:lnTo>
                    <a:pt x="24955" y="1976"/>
                  </a:lnTo>
                  <a:lnTo>
                    <a:pt x="24955" y="1095"/>
                  </a:lnTo>
                  <a:lnTo>
                    <a:pt x="24955" y="669"/>
                  </a:lnTo>
                  <a:lnTo>
                    <a:pt x="24955" y="639"/>
                  </a:lnTo>
                  <a:lnTo>
                    <a:pt x="24955" y="608"/>
                  </a:lnTo>
                  <a:cubicBezTo>
                    <a:pt x="24773" y="426"/>
                    <a:pt x="24560" y="244"/>
                    <a:pt x="24408" y="31"/>
                  </a:cubicBezTo>
                  <a:close/>
                  <a:moveTo>
                    <a:pt x="5381" y="821"/>
                  </a:moveTo>
                  <a:cubicBezTo>
                    <a:pt x="5198" y="1034"/>
                    <a:pt x="5046" y="1216"/>
                    <a:pt x="4864" y="1368"/>
                  </a:cubicBezTo>
                  <a:lnTo>
                    <a:pt x="4864" y="1855"/>
                  </a:lnTo>
                  <a:lnTo>
                    <a:pt x="4864" y="2463"/>
                  </a:lnTo>
                  <a:cubicBezTo>
                    <a:pt x="4955" y="2402"/>
                    <a:pt x="5046" y="2280"/>
                    <a:pt x="5107" y="2219"/>
                  </a:cubicBezTo>
                  <a:lnTo>
                    <a:pt x="5350" y="1976"/>
                  </a:lnTo>
                  <a:lnTo>
                    <a:pt x="5381" y="1946"/>
                  </a:lnTo>
                  <a:lnTo>
                    <a:pt x="5381" y="1277"/>
                  </a:lnTo>
                  <a:lnTo>
                    <a:pt x="5381" y="821"/>
                  </a:lnTo>
                  <a:close/>
                  <a:moveTo>
                    <a:pt x="8511" y="1216"/>
                  </a:moveTo>
                  <a:lnTo>
                    <a:pt x="8511" y="1672"/>
                  </a:lnTo>
                  <a:lnTo>
                    <a:pt x="8511" y="2402"/>
                  </a:lnTo>
                  <a:cubicBezTo>
                    <a:pt x="8663" y="2493"/>
                    <a:pt x="8846" y="2615"/>
                    <a:pt x="8998" y="2736"/>
                  </a:cubicBezTo>
                  <a:lnTo>
                    <a:pt x="9028" y="2736"/>
                  </a:lnTo>
                  <a:lnTo>
                    <a:pt x="9028" y="2098"/>
                  </a:lnTo>
                  <a:lnTo>
                    <a:pt x="9028" y="1642"/>
                  </a:lnTo>
                  <a:cubicBezTo>
                    <a:pt x="8846" y="1490"/>
                    <a:pt x="8663" y="1338"/>
                    <a:pt x="8511" y="1216"/>
                  </a:cubicBezTo>
                  <a:close/>
                  <a:moveTo>
                    <a:pt x="21278" y="1368"/>
                  </a:moveTo>
                  <a:cubicBezTo>
                    <a:pt x="21065" y="1520"/>
                    <a:pt x="20913" y="1642"/>
                    <a:pt x="20730" y="1794"/>
                  </a:cubicBezTo>
                  <a:lnTo>
                    <a:pt x="20730" y="2280"/>
                  </a:lnTo>
                  <a:lnTo>
                    <a:pt x="20730" y="2827"/>
                  </a:lnTo>
                  <a:cubicBezTo>
                    <a:pt x="20882" y="2706"/>
                    <a:pt x="21065" y="2584"/>
                    <a:pt x="21217" y="2463"/>
                  </a:cubicBezTo>
                  <a:lnTo>
                    <a:pt x="21278" y="2463"/>
                  </a:lnTo>
                  <a:lnTo>
                    <a:pt x="21278" y="1915"/>
                  </a:lnTo>
                  <a:lnTo>
                    <a:pt x="21278" y="1368"/>
                  </a:lnTo>
                  <a:close/>
                  <a:moveTo>
                    <a:pt x="27376" y="2835"/>
                  </a:moveTo>
                  <a:cubicBezTo>
                    <a:pt x="27372" y="2835"/>
                    <a:pt x="27372" y="2843"/>
                    <a:pt x="27387" y="2858"/>
                  </a:cubicBezTo>
                  <a:cubicBezTo>
                    <a:pt x="27387" y="2843"/>
                    <a:pt x="27379" y="2835"/>
                    <a:pt x="27376" y="2835"/>
                  </a:cubicBezTo>
                  <a:close/>
                  <a:moveTo>
                    <a:pt x="25624" y="1338"/>
                  </a:moveTo>
                  <a:lnTo>
                    <a:pt x="25624" y="1794"/>
                  </a:lnTo>
                  <a:lnTo>
                    <a:pt x="25624" y="2554"/>
                  </a:lnTo>
                  <a:cubicBezTo>
                    <a:pt x="25776" y="2706"/>
                    <a:pt x="25989" y="2827"/>
                    <a:pt x="26141" y="2919"/>
                  </a:cubicBezTo>
                  <a:cubicBezTo>
                    <a:pt x="26141" y="2919"/>
                    <a:pt x="26171" y="2919"/>
                    <a:pt x="26171" y="2979"/>
                  </a:cubicBezTo>
                  <a:lnTo>
                    <a:pt x="26171" y="2311"/>
                  </a:lnTo>
                  <a:lnTo>
                    <a:pt x="26171" y="1855"/>
                  </a:lnTo>
                  <a:cubicBezTo>
                    <a:pt x="25989" y="1672"/>
                    <a:pt x="25776" y="1520"/>
                    <a:pt x="25624" y="1338"/>
                  </a:cubicBezTo>
                  <a:close/>
                  <a:moveTo>
                    <a:pt x="9727" y="2098"/>
                  </a:moveTo>
                  <a:lnTo>
                    <a:pt x="9727" y="2554"/>
                  </a:lnTo>
                  <a:lnTo>
                    <a:pt x="9727" y="3101"/>
                  </a:lnTo>
                  <a:cubicBezTo>
                    <a:pt x="9879" y="3192"/>
                    <a:pt x="10031" y="3253"/>
                    <a:pt x="10213" y="3344"/>
                  </a:cubicBezTo>
                  <a:lnTo>
                    <a:pt x="10244" y="3344"/>
                  </a:lnTo>
                  <a:lnTo>
                    <a:pt x="10244" y="2827"/>
                  </a:lnTo>
                  <a:cubicBezTo>
                    <a:pt x="10274" y="2736"/>
                    <a:pt x="10274" y="2584"/>
                    <a:pt x="10244" y="2402"/>
                  </a:cubicBezTo>
                  <a:cubicBezTo>
                    <a:pt x="10062" y="2280"/>
                    <a:pt x="9879" y="2219"/>
                    <a:pt x="9727" y="2098"/>
                  </a:cubicBezTo>
                  <a:close/>
                  <a:moveTo>
                    <a:pt x="4165" y="2067"/>
                  </a:moveTo>
                  <a:cubicBezTo>
                    <a:pt x="3982" y="2219"/>
                    <a:pt x="3830" y="2371"/>
                    <a:pt x="3648" y="2523"/>
                  </a:cubicBezTo>
                  <a:lnTo>
                    <a:pt x="3648" y="3010"/>
                  </a:lnTo>
                  <a:lnTo>
                    <a:pt x="3648" y="3435"/>
                  </a:lnTo>
                  <a:cubicBezTo>
                    <a:pt x="3800" y="3314"/>
                    <a:pt x="3982" y="3223"/>
                    <a:pt x="4134" y="3071"/>
                  </a:cubicBezTo>
                  <a:cubicBezTo>
                    <a:pt x="4134" y="3071"/>
                    <a:pt x="4165" y="3071"/>
                    <a:pt x="4165" y="3040"/>
                  </a:cubicBezTo>
                  <a:lnTo>
                    <a:pt x="4165" y="2523"/>
                  </a:lnTo>
                  <a:lnTo>
                    <a:pt x="4165" y="2067"/>
                  </a:lnTo>
                  <a:close/>
                  <a:moveTo>
                    <a:pt x="20062" y="2250"/>
                  </a:moveTo>
                  <a:cubicBezTo>
                    <a:pt x="19849" y="2371"/>
                    <a:pt x="19697" y="2432"/>
                    <a:pt x="19515" y="2554"/>
                  </a:cubicBezTo>
                  <a:lnTo>
                    <a:pt x="19515" y="3040"/>
                  </a:lnTo>
                  <a:lnTo>
                    <a:pt x="19515" y="3466"/>
                  </a:lnTo>
                  <a:cubicBezTo>
                    <a:pt x="19667" y="3374"/>
                    <a:pt x="19819" y="3314"/>
                    <a:pt x="20001" y="3223"/>
                  </a:cubicBezTo>
                  <a:lnTo>
                    <a:pt x="20062" y="3223"/>
                  </a:lnTo>
                  <a:lnTo>
                    <a:pt x="20062" y="2767"/>
                  </a:lnTo>
                  <a:lnTo>
                    <a:pt x="20062" y="2250"/>
                  </a:lnTo>
                  <a:close/>
                  <a:moveTo>
                    <a:pt x="26840" y="2463"/>
                  </a:moveTo>
                  <a:lnTo>
                    <a:pt x="26840" y="2919"/>
                  </a:lnTo>
                  <a:lnTo>
                    <a:pt x="26840" y="3466"/>
                  </a:lnTo>
                  <a:cubicBezTo>
                    <a:pt x="26992" y="3526"/>
                    <a:pt x="27144" y="3648"/>
                    <a:pt x="27357" y="3709"/>
                  </a:cubicBezTo>
                  <a:lnTo>
                    <a:pt x="27387" y="3709"/>
                  </a:lnTo>
                  <a:lnTo>
                    <a:pt x="27387" y="3678"/>
                  </a:lnTo>
                  <a:lnTo>
                    <a:pt x="27387" y="3253"/>
                  </a:lnTo>
                  <a:lnTo>
                    <a:pt x="27387" y="2858"/>
                  </a:lnTo>
                  <a:cubicBezTo>
                    <a:pt x="27205" y="2736"/>
                    <a:pt x="27053" y="2615"/>
                    <a:pt x="26840" y="2463"/>
                  </a:cubicBezTo>
                  <a:close/>
                  <a:moveTo>
                    <a:pt x="18846" y="2858"/>
                  </a:moveTo>
                  <a:cubicBezTo>
                    <a:pt x="18755" y="2888"/>
                    <a:pt x="18724" y="2888"/>
                    <a:pt x="18694" y="2919"/>
                  </a:cubicBezTo>
                  <a:cubicBezTo>
                    <a:pt x="18572" y="2979"/>
                    <a:pt x="18451" y="3010"/>
                    <a:pt x="18299" y="3040"/>
                  </a:cubicBezTo>
                  <a:lnTo>
                    <a:pt x="18299" y="3526"/>
                  </a:lnTo>
                  <a:lnTo>
                    <a:pt x="18299" y="3922"/>
                  </a:lnTo>
                  <a:cubicBezTo>
                    <a:pt x="18451" y="3861"/>
                    <a:pt x="18603" y="3800"/>
                    <a:pt x="18755" y="3770"/>
                  </a:cubicBezTo>
                  <a:lnTo>
                    <a:pt x="18785" y="3770"/>
                  </a:lnTo>
                  <a:lnTo>
                    <a:pt x="18785" y="3374"/>
                  </a:lnTo>
                  <a:cubicBezTo>
                    <a:pt x="18846" y="3192"/>
                    <a:pt x="18846" y="3010"/>
                    <a:pt x="18846" y="2858"/>
                  </a:cubicBezTo>
                  <a:close/>
                  <a:moveTo>
                    <a:pt x="10973" y="2767"/>
                  </a:moveTo>
                  <a:lnTo>
                    <a:pt x="10973" y="3283"/>
                  </a:lnTo>
                  <a:lnTo>
                    <a:pt x="10973" y="3770"/>
                  </a:lnTo>
                  <a:cubicBezTo>
                    <a:pt x="11125" y="3830"/>
                    <a:pt x="11277" y="3891"/>
                    <a:pt x="11429" y="3952"/>
                  </a:cubicBezTo>
                  <a:lnTo>
                    <a:pt x="11429" y="3800"/>
                  </a:lnTo>
                  <a:lnTo>
                    <a:pt x="11429" y="3466"/>
                  </a:lnTo>
                  <a:cubicBezTo>
                    <a:pt x="11460" y="3283"/>
                    <a:pt x="11490" y="3101"/>
                    <a:pt x="11490" y="2979"/>
                  </a:cubicBezTo>
                  <a:cubicBezTo>
                    <a:pt x="11308" y="2888"/>
                    <a:pt x="11156" y="2827"/>
                    <a:pt x="10973" y="2767"/>
                  </a:cubicBezTo>
                  <a:close/>
                  <a:moveTo>
                    <a:pt x="2919" y="3010"/>
                  </a:moveTo>
                  <a:cubicBezTo>
                    <a:pt x="2736" y="3131"/>
                    <a:pt x="2584" y="3223"/>
                    <a:pt x="2432" y="3314"/>
                  </a:cubicBezTo>
                  <a:lnTo>
                    <a:pt x="2432" y="3800"/>
                  </a:lnTo>
                  <a:lnTo>
                    <a:pt x="2432" y="3982"/>
                  </a:lnTo>
                  <a:lnTo>
                    <a:pt x="2432" y="4043"/>
                  </a:lnTo>
                  <a:cubicBezTo>
                    <a:pt x="2584" y="3952"/>
                    <a:pt x="2736" y="3922"/>
                    <a:pt x="2888" y="3830"/>
                  </a:cubicBezTo>
                  <a:lnTo>
                    <a:pt x="2919" y="3830"/>
                  </a:lnTo>
                  <a:lnTo>
                    <a:pt x="2919" y="3800"/>
                  </a:lnTo>
                  <a:lnTo>
                    <a:pt x="2919" y="3526"/>
                  </a:lnTo>
                  <a:lnTo>
                    <a:pt x="2919" y="3010"/>
                  </a:lnTo>
                  <a:close/>
                  <a:moveTo>
                    <a:pt x="28117" y="3223"/>
                  </a:moveTo>
                  <a:lnTo>
                    <a:pt x="28117" y="3739"/>
                  </a:lnTo>
                  <a:lnTo>
                    <a:pt x="28117" y="3922"/>
                  </a:lnTo>
                  <a:lnTo>
                    <a:pt x="28117" y="4043"/>
                  </a:lnTo>
                  <a:cubicBezTo>
                    <a:pt x="28269" y="4074"/>
                    <a:pt x="28421" y="4134"/>
                    <a:pt x="28572" y="4195"/>
                  </a:cubicBezTo>
                  <a:lnTo>
                    <a:pt x="28572" y="3922"/>
                  </a:lnTo>
                  <a:lnTo>
                    <a:pt x="28572" y="3678"/>
                  </a:lnTo>
                  <a:cubicBezTo>
                    <a:pt x="28603" y="3618"/>
                    <a:pt x="28603" y="3526"/>
                    <a:pt x="28603" y="3466"/>
                  </a:cubicBezTo>
                  <a:cubicBezTo>
                    <a:pt x="28421" y="3374"/>
                    <a:pt x="28269" y="3314"/>
                    <a:pt x="28117" y="3223"/>
                  </a:cubicBezTo>
                  <a:close/>
                  <a:moveTo>
                    <a:pt x="12220" y="3162"/>
                  </a:moveTo>
                  <a:lnTo>
                    <a:pt x="12220" y="3648"/>
                  </a:lnTo>
                  <a:lnTo>
                    <a:pt x="12220" y="3952"/>
                  </a:lnTo>
                  <a:lnTo>
                    <a:pt x="12220" y="4104"/>
                  </a:lnTo>
                  <a:lnTo>
                    <a:pt x="12676" y="4226"/>
                  </a:lnTo>
                  <a:lnTo>
                    <a:pt x="12676" y="3800"/>
                  </a:lnTo>
                  <a:lnTo>
                    <a:pt x="12676" y="3770"/>
                  </a:lnTo>
                  <a:cubicBezTo>
                    <a:pt x="12706" y="3618"/>
                    <a:pt x="12706" y="3466"/>
                    <a:pt x="12706" y="3314"/>
                  </a:cubicBezTo>
                  <a:cubicBezTo>
                    <a:pt x="12524" y="3253"/>
                    <a:pt x="12372" y="3223"/>
                    <a:pt x="12220" y="3162"/>
                  </a:cubicBezTo>
                  <a:close/>
                  <a:moveTo>
                    <a:pt x="17569" y="3283"/>
                  </a:moveTo>
                  <a:lnTo>
                    <a:pt x="17569" y="3283"/>
                  </a:lnTo>
                  <a:cubicBezTo>
                    <a:pt x="17387" y="3314"/>
                    <a:pt x="17235" y="3344"/>
                    <a:pt x="17083" y="3374"/>
                  </a:cubicBezTo>
                  <a:lnTo>
                    <a:pt x="17083" y="3891"/>
                  </a:lnTo>
                  <a:lnTo>
                    <a:pt x="17083" y="3952"/>
                  </a:lnTo>
                  <a:lnTo>
                    <a:pt x="17083" y="4256"/>
                  </a:lnTo>
                  <a:lnTo>
                    <a:pt x="17539" y="4134"/>
                  </a:lnTo>
                  <a:lnTo>
                    <a:pt x="17539" y="3770"/>
                  </a:lnTo>
                  <a:cubicBezTo>
                    <a:pt x="17569" y="3587"/>
                    <a:pt x="17569" y="3435"/>
                    <a:pt x="17569" y="3283"/>
                  </a:cubicBezTo>
                  <a:close/>
                  <a:moveTo>
                    <a:pt x="29332" y="3648"/>
                  </a:moveTo>
                  <a:lnTo>
                    <a:pt x="29332" y="3952"/>
                  </a:lnTo>
                  <a:lnTo>
                    <a:pt x="29332" y="4134"/>
                  </a:lnTo>
                  <a:lnTo>
                    <a:pt x="29332" y="4317"/>
                  </a:lnTo>
                  <a:lnTo>
                    <a:pt x="29788" y="4317"/>
                  </a:lnTo>
                  <a:lnTo>
                    <a:pt x="29788" y="4195"/>
                  </a:lnTo>
                  <a:lnTo>
                    <a:pt x="29788" y="3739"/>
                  </a:lnTo>
                  <a:lnTo>
                    <a:pt x="29819" y="3678"/>
                  </a:lnTo>
                  <a:cubicBezTo>
                    <a:pt x="29636" y="3678"/>
                    <a:pt x="29484" y="3678"/>
                    <a:pt x="29332" y="3648"/>
                  </a:cubicBezTo>
                  <a:close/>
                  <a:moveTo>
                    <a:pt x="1703" y="3587"/>
                  </a:moveTo>
                  <a:cubicBezTo>
                    <a:pt x="1520" y="3648"/>
                    <a:pt x="1368" y="3678"/>
                    <a:pt x="1216" y="3678"/>
                  </a:cubicBezTo>
                  <a:lnTo>
                    <a:pt x="1216" y="3982"/>
                  </a:lnTo>
                  <a:lnTo>
                    <a:pt x="1216" y="4195"/>
                  </a:lnTo>
                  <a:lnTo>
                    <a:pt x="1216" y="4378"/>
                  </a:lnTo>
                  <a:cubicBezTo>
                    <a:pt x="1368" y="4347"/>
                    <a:pt x="1520" y="4286"/>
                    <a:pt x="1703" y="4256"/>
                  </a:cubicBezTo>
                  <a:lnTo>
                    <a:pt x="1703" y="4074"/>
                  </a:lnTo>
                  <a:lnTo>
                    <a:pt x="1703" y="3770"/>
                  </a:lnTo>
                  <a:lnTo>
                    <a:pt x="1703" y="3587"/>
                  </a:lnTo>
                  <a:close/>
                  <a:moveTo>
                    <a:pt x="16353" y="3496"/>
                  </a:moveTo>
                  <a:cubicBezTo>
                    <a:pt x="16171" y="3526"/>
                    <a:pt x="16019" y="3526"/>
                    <a:pt x="15867" y="3526"/>
                  </a:cubicBezTo>
                  <a:lnTo>
                    <a:pt x="15867" y="3952"/>
                  </a:lnTo>
                  <a:lnTo>
                    <a:pt x="15867" y="4043"/>
                  </a:lnTo>
                  <a:lnTo>
                    <a:pt x="15867" y="4408"/>
                  </a:lnTo>
                  <a:cubicBezTo>
                    <a:pt x="16019" y="4408"/>
                    <a:pt x="16171" y="4378"/>
                    <a:pt x="16353" y="4378"/>
                  </a:cubicBezTo>
                  <a:lnTo>
                    <a:pt x="16353" y="3982"/>
                  </a:lnTo>
                  <a:lnTo>
                    <a:pt x="16353" y="3770"/>
                  </a:lnTo>
                  <a:lnTo>
                    <a:pt x="16353" y="3496"/>
                  </a:lnTo>
                  <a:close/>
                  <a:moveTo>
                    <a:pt x="1" y="3678"/>
                  </a:moveTo>
                  <a:lnTo>
                    <a:pt x="1" y="3982"/>
                  </a:lnTo>
                  <a:lnTo>
                    <a:pt x="1" y="4195"/>
                  </a:lnTo>
                  <a:lnTo>
                    <a:pt x="1" y="4408"/>
                  </a:lnTo>
                  <a:cubicBezTo>
                    <a:pt x="122" y="4438"/>
                    <a:pt x="304" y="4438"/>
                    <a:pt x="487" y="4438"/>
                  </a:cubicBezTo>
                  <a:lnTo>
                    <a:pt x="487" y="4256"/>
                  </a:lnTo>
                  <a:lnTo>
                    <a:pt x="487" y="3770"/>
                  </a:lnTo>
                  <a:cubicBezTo>
                    <a:pt x="304" y="3770"/>
                    <a:pt x="153" y="3739"/>
                    <a:pt x="1" y="3678"/>
                  </a:cubicBezTo>
                  <a:close/>
                  <a:moveTo>
                    <a:pt x="13435" y="3466"/>
                  </a:moveTo>
                  <a:lnTo>
                    <a:pt x="13435" y="3952"/>
                  </a:lnTo>
                  <a:lnTo>
                    <a:pt x="13435" y="3982"/>
                  </a:lnTo>
                  <a:lnTo>
                    <a:pt x="13435" y="4408"/>
                  </a:lnTo>
                  <a:cubicBezTo>
                    <a:pt x="13587" y="4438"/>
                    <a:pt x="13739" y="4438"/>
                    <a:pt x="13922" y="4438"/>
                  </a:cubicBezTo>
                  <a:lnTo>
                    <a:pt x="13922" y="4043"/>
                  </a:lnTo>
                  <a:lnTo>
                    <a:pt x="13922" y="3770"/>
                  </a:lnTo>
                  <a:lnTo>
                    <a:pt x="13922" y="3526"/>
                  </a:lnTo>
                  <a:cubicBezTo>
                    <a:pt x="13739" y="3496"/>
                    <a:pt x="13587" y="3496"/>
                    <a:pt x="13435" y="3466"/>
                  </a:cubicBezTo>
                  <a:close/>
                  <a:moveTo>
                    <a:pt x="14651" y="3587"/>
                  </a:moveTo>
                  <a:lnTo>
                    <a:pt x="14651" y="3952"/>
                  </a:lnTo>
                  <a:lnTo>
                    <a:pt x="14651" y="4074"/>
                  </a:lnTo>
                  <a:lnTo>
                    <a:pt x="14651" y="4499"/>
                  </a:lnTo>
                  <a:lnTo>
                    <a:pt x="15138" y="4499"/>
                  </a:lnTo>
                  <a:lnTo>
                    <a:pt x="15138" y="4074"/>
                  </a:lnTo>
                  <a:lnTo>
                    <a:pt x="15138" y="3770"/>
                  </a:lnTo>
                  <a:lnTo>
                    <a:pt x="15138" y="358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52"/>
            <p:cNvSpPr/>
            <p:nvPr/>
          </p:nvSpPr>
          <p:spPr>
            <a:xfrm>
              <a:off x="4423600" y="3374200"/>
              <a:ext cx="745475" cy="117050"/>
            </a:xfrm>
            <a:custGeom>
              <a:avLst/>
              <a:gdLst/>
              <a:ahLst/>
              <a:cxnLst/>
              <a:rect l="l" t="t" r="r" b="b"/>
              <a:pathLst>
                <a:path w="29819" h="4682" extrusionOk="0">
                  <a:moveTo>
                    <a:pt x="29302" y="61"/>
                  </a:moveTo>
                  <a:lnTo>
                    <a:pt x="29302" y="213"/>
                  </a:lnTo>
                  <a:lnTo>
                    <a:pt x="29302" y="730"/>
                  </a:lnTo>
                  <a:lnTo>
                    <a:pt x="29819" y="730"/>
                  </a:lnTo>
                  <a:lnTo>
                    <a:pt x="29819" y="213"/>
                  </a:lnTo>
                  <a:lnTo>
                    <a:pt x="29819" y="61"/>
                  </a:lnTo>
                  <a:close/>
                  <a:moveTo>
                    <a:pt x="426" y="152"/>
                  </a:moveTo>
                  <a:cubicBezTo>
                    <a:pt x="304" y="152"/>
                    <a:pt x="122" y="152"/>
                    <a:pt x="1" y="213"/>
                  </a:cubicBezTo>
                  <a:lnTo>
                    <a:pt x="1" y="274"/>
                  </a:lnTo>
                  <a:lnTo>
                    <a:pt x="1" y="821"/>
                  </a:lnTo>
                  <a:cubicBezTo>
                    <a:pt x="82" y="821"/>
                    <a:pt x="190" y="794"/>
                    <a:pt x="289" y="794"/>
                  </a:cubicBezTo>
                  <a:cubicBezTo>
                    <a:pt x="338" y="794"/>
                    <a:pt x="386" y="801"/>
                    <a:pt x="426" y="821"/>
                  </a:cubicBezTo>
                  <a:lnTo>
                    <a:pt x="487" y="821"/>
                  </a:lnTo>
                  <a:lnTo>
                    <a:pt x="487" y="274"/>
                  </a:lnTo>
                  <a:lnTo>
                    <a:pt x="487" y="152"/>
                  </a:lnTo>
                  <a:close/>
                  <a:moveTo>
                    <a:pt x="14651" y="0"/>
                  </a:moveTo>
                  <a:lnTo>
                    <a:pt x="14651" y="335"/>
                  </a:lnTo>
                  <a:lnTo>
                    <a:pt x="14651" y="882"/>
                  </a:lnTo>
                  <a:lnTo>
                    <a:pt x="15138" y="882"/>
                  </a:lnTo>
                  <a:lnTo>
                    <a:pt x="15138" y="335"/>
                  </a:lnTo>
                  <a:lnTo>
                    <a:pt x="15138" y="0"/>
                  </a:lnTo>
                  <a:close/>
                  <a:moveTo>
                    <a:pt x="15867" y="0"/>
                  </a:moveTo>
                  <a:lnTo>
                    <a:pt x="15867" y="335"/>
                  </a:lnTo>
                  <a:lnTo>
                    <a:pt x="15867" y="882"/>
                  </a:lnTo>
                  <a:cubicBezTo>
                    <a:pt x="16019" y="882"/>
                    <a:pt x="16171" y="912"/>
                    <a:pt x="16323" y="912"/>
                  </a:cubicBezTo>
                  <a:lnTo>
                    <a:pt x="16353" y="912"/>
                  </a:lnTo>
                  <a:lnTo>
                    <a:pt x="16353" y="396"/>
                  </a:lnTo>
                  <a:lnTo>
                    <a:pt x="16353" y="61"/>
                  </a:lnTo>
                  <a:lnTo>
                    <a:pt x="16323" y="61"/>
                  </a:lnTo>
                  <a:cubicBezTo>
                    <a:pt x="16171" y="61"/>
                    <a:pt x="16019" y="0"/>
                    <a:pt x="15867" y="0"/>
                  </a:cubicBezTo>
                  <a:close/>
                  <a:moveTo>
                    <a:pt x="13891" y="92"/>
                  </a:moveTo>
                  <a:cubicBezTo>
                    <a:pt x="13739" y="92"/>
                    <a:pt x="13587" y="122"/>
                    <a:pt x="13435" y="152"/>
                  </a:cubicBezTo>
                  <a:lnTo>
                    <a:pt x="13435" y="487"/>
                  </a:lnTo>
                  <a:lnTo>
                    <a:pt x="13435" y="1034"/>
                  </a:lnTo>
                  <a:cubicBezTo>
                    <a:pt x="13587" y="1004"/>
                    <a:pt x="13739" y="1004"/>
                    <a:pt x="13891" y="943"/>
                  </a:cubicBezTo>
                  <a:lnTo>
                    <a:pt x="13922" y="943"/>
                  </a:lnTo>
                  <a:lnTo>
                    <a:pt x="13922" y="426"/>
                  </a:lnTo>
                  <a:lnTo>
                    <a:pt x="13922" y="92"/>
                  </a:lnTo>
                  <a:close/>
                  <a:moveTo>
                    <a:pt x="28542" y="152"/>
                  </a:moveTo>
                  <a:lnTo>
                    <a:pt x="28086" y="274"/>
                  </a:lnTo>
                  <a:lnTo>
                    <a:pt x="28086" y="517"/>
                  </a:lnTo>
                  <a:lnTo>
                    <a:pt x="28086" y="1034"/>
                  </a:lnTo>
                  <a:cubicBezTo>
                    <a:pt x="28238" y="973"/>
                    <a:pt x="28390" y="912"/>
                    <a:pt x="28542" y="882"/>
                  </a:cubicBezTo>
                  <a:lnTo>
                    <a:pt x="28603" y="882"/>
                  </a:lnTo>
                  <a:lnTo>
                    <a:pt x="28603" y="365"/>
                  </a:lnTo>
                  <a:lnTo>
                    <a:pt x="28603" y="152"/>
                  </a:lnTo>
                  <a:close/>
                  <a:moveTo>
                    <a:pt x="1216" y="244"/>
                  </a:moveTo>
                  <a:lnTo>
                    <a:pt x="1216" y="396"/>
                  </a:lnTo>
                  <a:lnTo>
                    <a:pt x="1216" y="912"/>
                  </a:lnTo>
                  <a:cubicBezTo>
                    <a:pt x="1368" y="973"/>
                    <a:pt x="1520" y="1004"/>
                    <a:pt x="1672" y="1064"/>
                  </a:cubicBezTo>
                  <a:lnTo>
                    <a:pt x="1703" y="1064"/>
                  </a:lnTo>
                  <a:lnTo>
                    <a:pt x="1703" y="548"/>
                  </a:lnTo>
                  <a:lnTo>
                    <a:pt x="1703" y="304"/>
                  </a:lnTo>
                  <a:lnTo>
                    <a:pt x="1672" y="304"/>
                  </a:lnTo>
                  <a:cubicBezTo>
                    <a:pt x="1520" y="274"/>
                    <a:pt x="1368" y="244"/>
                    <a:pt x="1216" y="244"/>
                  </a:cubicBezTo>
                  <a:close/>
                  <a:moveTo>
                    <a:pt x="17083" y="213"/>
                  </a:moveTo>
                  <a:lnTo>
                    <a:pt x="17083" y="578"/>
                  </a:lnTo>
                  <a:lnTo>
                    <a:pt x="17083" y="1095"/>
                  </a:lnTo>
                  <a:lnTo>
                    <a:pt x="17539" y="1216"/>
                  </a:lnTo>
                  <a:lnTo>
                    <a:pt x="17569" y="1216"/>
                  </a:lnTo>
                  <a:lnTo>
                    <a:pt x="17569" y="700"/>
                  </a:lnTo>
                  <a:lnTo>
                    <a:pt x="17569" y="274"/>
                  </a:lnTo>
                  <a:lnTo>
                    <a:pt x="17539" y="274"/>
                  </a:lnTo>
                  <a:cubicBezTo>
                    <a:pt x="17387" y="244"/>
                    <a:pt x="17235" y="213"/>
                    <a:pt x="17083" y="213"/>
                  </a:cubicBezTo>
                  <a:close/>
                  <a:moveTo>
                    <a:pt x="12676" y="304"/>
                  </a:moveTo>
                  <a:lnTo>
                    <a:pt x="12220" y="426"/>
                  </a:lnTo>
                  <a:lnTo>
                    <a:pt x="12220" y="821"/>
                  </a:lnTo>
                  <a:lnTo>
                    <a:pt x="12220" y="1338"/>
                  </a:lnTo>
                  <a:lnTo>
                    <a:pt x="12676" y="1216"/>
                  </a:lnTo>
                  <a:lnTo>
                    <a:pt x="12706" y="1216"/>
                  </a:lnTo>
                  <a:lnTo>
                    <a:pt x="12706" y="700"/>
                  </a:lnTo>
                  <a:lnTo>
                    <a:pt x="12706" y="304"/>
                  </a:lnTo>
                  <a:close/>
                  <a:moveTo>
                    <a:pt x="18329" y="456"/>
                  </a:moveTo>
                  <a:lnTo>
                    <a:pt x="18329" y="852"/>
                  </a:lnTo>
                  <a:lnTo>
                    <a:pt x="18329" y="1368"/>
                  </a:lnTo>
                  <a:cubicBezTo>
                    <a:pt x="18481" y="1429"/>
                    <a:pt x="18633" y="1490"/>
                    <a:pt x="18785" y="1520"/>
                  </a:cubicBezTo>
                  <a:lnTo>
                    <a:pt x="18846" y="1520"/>
                  </a:lnTo>
                  <a:lnTo>
                    <a:pt x="18846" y="973"/>
                  </a:lnTo>
                  <a:lnTo>
                    <a:pt x="18846" y="608"/>
                  </a:lnTo>
                  <a:lnTo>
                    <a:pt x="18785" y="608"/>
                  </a:lnTo>
                  <a:cubicBezTo>
                    <a:pt x="18633" y="578"/>
                    <a:pt x="18481" y="517"/>
                    <a:pt x="18329" y="456"/>
                  </a:cubicBezTo>
                  <a:close/>
                  <a:moveTo>
                    <a:pt x="2432" y="548"/>
                  </a:moveTo>
                  <a:lnTo>
                    <a:pt x="2432" y="791"/>
                  </a:lnTo>
                  <a:lnTo>
                    <a:pt x="2432" y="1368"/>
                  </a:lnTo>
                  <a:cubicBezTo>
                    <a:pt x="2584" y="1459"/>
                    <a:pt x="2736" y="1551"/>
                    <a:pt x="2888" y="1642"/>
                  </a:cubicBezTo>
                  <a:lnTo>
                    <a:pt x="2919" y="1672"/>
                  </a:lnTo>
                  <a:lnTo>
                    <a:pt x="2919" y="1095"/>
                  </a:lnTo>
                  <a:lnTo>
                    <a:pt x="2919" y="760"/>
                  </a:lnTo>
                  <a:cubicBezTo>
                    <a:pt x="2919" y="760"/>
                    <a:pt x="2888" y="760"/>
                    <a:pt x="2888" y="730"/>
                  </a:cubicBezTo>
                  <a:cubicBezTo>
                    <a:pt x="2736" y="639"/>
                    <a:pt x="2584" y="578"/>
                    <a:pt x="2432" y="548"/>
                  </a:cubicBezTo>
                  <a:close/>
                  <a:moveTo>
                    <a:pt x="27387" y="578"/>
                  </a:moveTo>
                  <a:cubicBezTo>
                    <a:pt x="27387" y="578"/>
                    <a:pt x="27357" y="578"/>
                    <a:pt x="27357" y="608"/>
                  </a:cubicBezTo>
                  <a:lnTo>
                    <a:pt x="26901" y="852"/>
                  </a:lnTo>
                  <a:lnTo>
                    <a:pt x="26901" y="1216"/>
                  </a:lnTo>
                  <a:lnTo>
                    <a:pt x="26901" y="1733"/>
                  </a:lnTo>
                  <a:cubicBezTo>
                    <a:pt x="27053" y="1611"/>
                    <a:pt x="27205" y="1490"/>
                    <a:pt x="27357" y="1429"/>
                  </a:cubicBezTo>
                  <a:cubicBezTo>
                    <a:pt x="27357" y="1429"/>
                    <a:pt x="27387" y="1429"/>
                    <a:pt x="27387" y="1368"/>
                  </a:cubicBezTo>
                  <a:lnTo>
                    <a:pt x="27387" y="882"/>
                  </a:lnTo>
                  <a:lnTo>
                    <a:pt x="27387" y="578"/>
                  </a:lnTo>
                  <a:close/>
                  <a:moveTo>
                    <a:pt x="11460" y="700"/>
                  </a:moveTo>
                  <a:cubicBezTo>
                    <a:pt x="11308" y="730"/>
                    <a:pt x="11156" y="821"/>
                    <a:pt x="11004" y="882"/>
                  </a:cubicBezTo>
                  <a:lnTo>
                    <a:pt x="11004" y="1277"/>
                  </a:lnTo>
                  <a:lnTo>
                    <a:pt x="11004" y="1794"/>
                  </a:lnTo>
                  <a:cubicBezTo>
                    <a:pt x="11156" y="1733"/>
                    <a:pt x="11308" y="1642"/>
                    <a:pt x="11460" y="1611"/>
                  </a:cubicBezTo>
                  <a:lnTo>
                    <a:pt x="11490" y="1611"/>
                  </a:lnTo>
                  <a:lnTo>
                    <a:pt x="11490" y="1064"/>
                  </a:lnTo>
                  <a:lnTo>
                    <a:pt x="11490" y="700"/>
                  </a:lnTo>
                  <a:close/>
                  <a:moveTo>
                    <a:pt x="19545" y="882"/>
                  </a:moveTo>
                  <a:lnTo>
                    <a:pt x="19545" y="1308"/>
                  </a:lnTo>
                  <a:lnTo>
                    <a:pt x="19545" y="1885"/>
                  </a:lnTo>
                  <a:cubicBezTo>
                    <a:pt x="19667" y="1915"/>
                    <a:pt x="19788" y="1976"/>
                    <a:pt x="19879" y="2037"/>
                  </a:cubicBezTo>
                  <a:cubicBezTo>
                    <a:pt x="19940" y="2067"/>
                    <a:pt x="19971" y="2067"/>
                    <a:pt x="20001" y="2098"/>
                  </a:cubicBezTo>
                  <a:cubicBezTo>
                    <a:pt x="20001" y="2098"/>
                    <a:pt x="20062" y="2098"/>
                    <a:pt x="20062" y="2128"/>
                  </a:cubicBezTo>
                  <a:lnTo>
                    <a:pt x="20062" y="1581"/>
                  </a:lnTo>
                  <a:lnTo>
                    <a:pt x="20062" y="1125"/>
                  </a:lnTo>
                  <a:cubicBezTo>
                    <a:pt x="20062" y="1125"/>
                    <a:pt x="20001" y="1125"/>
                    <a:pt x="20001" y="1064"/>
                  </a:cubicBezTo>
                  <a:cubicBezTo>
                    <a:pt x="19849" y="1004"/>
                    <a:pt x="19697" y="912"/>
                    <a:pt x="19545" y="882"/>
                  </a:cubicBezTo>
                  <a:close/>
                  <a:moveTo>
                    <a:pt x="10244" y="1216"/>
                  </a:moveTo>
                  <a:cubicBezTo>
                    <a:pt x="10244" y="1216"/>
                    <a:pt x="10213" y="1216"/>
                    <a:pt x="10213" y="1277"/>
                  </a:cubicBezTo>
                  <a:cubicBezTo>
                    <a:pt x="10062" y="1338"/>
                    <a:pt x="9910" y="1399"/>
                    <a:pt x="9758" y="1520"/>
                  </a:cubicBezTo>
                  <a:lnTo>
                    <a:pt x="9758" y="2037"/>
                  </a:lnTo>
                  <a:lnTo>
                    <a:pt x="9758" y="2523"/>
                  </a:lnTo>
                  <a:cubicBezTo>
                    <a:pt x="9910" y="2402"/>
                    <a:pt x="10062" y="2341"/>
                    <a:pt x="10213" y="2219"/>
                  </a:cubicBezTo>
                  <a:cubicBezTo>
                    <a:pt x="10213" y="2219"/>
                    <a:pt x="10244" y="2219"/>
                    <a:pt x="10244" y="2159"/>
                  </a:cubicBezTo>
                  <a:lnTo>
                    <a:pt x="10244" y="1672"/>
                  </a:lnTo>
                  <a:lnTo>
                    <a:pt x="10244" y="1216"/>
                  </a:lnTo>
                  <a:close/>
                  <a:moveTo>
                    <a:pt x="3678" y="1186"/>
                  </a:moveTo>
                  <a:lnTo>
                    <a:pt x="3678" y="1216"/>
                  </a:lnTo>
                  <a:lnTo>
                    <a:pt x="3678" y="1672"/>
                  </a:lnTo>
                  <a:lnTo>
                    <a:pt x="3678" y="2250"/>
                  </a:lnTo>
                  <a:cubicBezTo>
                    <a:pt x="3830" y="2402"/>
                    <a:pt x="3982" y="2523"/>
                    <a:pt x="4134" y="2675"/>
                  </a:cubicBezTo>
                  <a:lnTo>
                    <a:pt x="4165" y="2706"/>
                  </a:lnTo>
                  <a:lnTo>
                    <a:pt x="4165" y="2128"/>
                  </a:lnTo>
                  <a:lnTo>
                    <a:pt x="4165" y="1672"/>
                  </a:lnTo>
                  <a:lnTo>
                    <a:pt x="4165" y="1581"/>
                  </a:lnTo>
                  <a:lnTo>
                    <a:pt x="4134" y="1520"/>
                  </a:lnTo>
                  <a:lnTo>
                    <a:pt x="4013" y="1399"/>
                  </a:lnTo>
                  <a:lnTo>
                    <a:pt x="3678" y="1186"/>
                  </a:lnTo>
                  <a:close/>
                  <a:moveTo>
                    <a:pt x="26171" y="1308"/>
                  </a:moveTo>
                  <a:lnTo>
                    <a:pt x="26141" y="1338"/>
                  </a:lnTo>
                  <a:lnTo>
                    <a:pt x="25685" y="1672"/>
                  </a:lnTo>
                  <a:lnTo>
                    <a:pt x="25685" y="1763"/>
                  </a:lnTo>
                  <a:lnTo>
                    <a:pt x="25685" y="2250"/>
                  </a:lnTo>
                  <a:lnTo>
                    <a:pt x="25685" y="2736"/>
                  </a:lnTo>
                  <a:cubicBezTo>
                    <a:pt x="25837" y="2584"/>
                    <a:pt x="25989" y="2432"/>
                    <a:pt x="26141" y="2341"/>
                  </a:cubicBezTo>
                  <a:lnTo>
                    <a:pt x="26171" y="2280"/>
                  </a:lnTo>
                  <a:lnTo>
                    <a:pt x="26171" y="1794"/>
                  </a:lnTo>
                  <a:lnTo>
                    <a:pt x="26171" y="1308"/>
                  </a:lnTo>
                  <a:close/>
                  <a:moveTo>
                    <a:pt x="20761" y="1490"/>
                  </a:moveTo>
                  <a:lnTo>
                    <a:pt x="20761" y="1520"/>
                  </a:lnTo>
                  <a:lnTo>
                    <a:pt x="20761" y="1976"/>
                  </a:lnTo>
                  <a:lnTo>
                    <a:pt x="20761" y="2554"/>
                  </a:lnTo>
                  <a:lnTo>
                    <a:pt x="21217" y="2888"/>
                  </a:lnTo>
                  <a:lnTo>
                    <a:pt x="21278" y="2918"/>
                  </a:lnTo>
                  <a:lnTo>
                    <a:pt x="21278" y="1915"/>
                  </a:lnTo>
                  <a:lnTo>
                    <a:pt x="21278" y="1794"/>
                  </a:lnTo>
                  <a:lnTo>
                    <a:pt x="21217" y="1763"/>
                  </a:lnTo>
                  <a:cubicBezTo>
                    <a:pt x="21065" y="1642"/>
                    <a:pt x="20913" y="1551"/>
                    <a:pt x="20761" y="1490"/>
                  </a:cubicBezTo>
                  <a:close/>
                  <a:moveTo>
                    <a:pt x="9028" y="1946"/>
                  </a:moveTo>
                  <a:cubicBezTo>
                    <a:pt x="9028" y="1946"/>
                    <a:pt x="8998" y="1946"/>
                    <a:pt x="8998" y="1976"/>
                  </a:cubicBezTo>
                  <a:lnTo>
                    <a:pt x="8542" y="2341"/>
                  </a:lnTo>
                  <a:lnTo>
                    <a:pt x="8542" y="2493"/>
                  </a:lnTo>
                  <a:lnTo>
                    <a:pt x="8542" y="2979"/>
                  </a:lnTo>
                  <a:lnTo>
                    <a:pt x="8542" y="3466"/>
                  </a:lnTo>
                  <a:cubicBezTo>
                    <a:pt x="8694" y="3314"/>
                    <a:pt x="8846" y="3192"/>
                    <a:pt x="9028" y="3040"/>
                  </a:cubicBezTo>
                  <a:lnTo>
                    <a:pt x="9058" y="3010"/>
                  </a:lnTo>
                  <a:lnTo>
                    <a:pt x="9058" y="2007"/>
                  </a:lnTo>
                  <a:lnTo>
                    <a:pt x="9028" y="1946"/>
                  </a:lnTo>
                  <a:close/>
                  <a:moveTo>
                    <a:pt x="4894" y="2128"/>
                  </a:moveTo>
                  <a:lnTo>
                    <a:pt x="4894" y="2371"/>
                  </a:lnTo>
                  <a:lnTo>
                    <a:pt x="4894" y="2827"/>
                  </a:lnTo>
                  <a:lnTo>
                    <a:pt x="4894" y="3405"/>
                  </a:lnTo>
                  <a:cubicBezTo>
                    <a:pt x="5046" y="3587"/>
                    <a:pt x="5229" y="3739"/>
                    <a:pt x="5381" y="3922"/>
                  </a:cubicBezTo>
                  <a:lnTo>
                    <a:pt x="5411" y="3952"/>
                  </a:lnTo>
                  <a:lnTo>
                    <a:pt x="5411" y="3405"/>
                  </a:lnTo>
                  <a:lnTo>
                    <a:pt x="5411" y="2949"/>
                  </a:lnTo>
                  <a:cubicBezTo>
                    <a:pt x="5381" y="2827"/>
                    <a:pt x="5381" y="2736"/>
                    <a:pt x="5381" y="2645"/>
                  </a:cubicBezTo>
                  <a:lnTo>
                    <a:pt x="5350" y="2584"/>
                  </a:lnTo>
                  <a:lnTo>
                    <a:pt x="4894" y="2128"/>
                  </a:lnTo>
                  <a:close/>
                  <a:moveTo>
                    <a:pt x="21977" y="2280"/>
                  </a:moveTo>
                  <a:lnTo>
                    <a:pt x="21977" y="2493"/>
                  </a:lnTo>
                  <a:lnTo>
                    <a:pt x="21977" y="2918"/>
                  </a:lnTo>
                  <a:lnTo>
                    <a:pt x="21977" y="3496"/>
                  </a:lnTo>
                  <a:cubicBezTo>
                    <a:pt x="22129" y="3648"/>
                    <a:pt x="22281" y="3800"/>
                    <a:pt x="22493" y="3952"/>
                  </a:cubicBezTo>
                  <a:lnTo>
                    <a:pt x="22524" y="4013"/>
                  </a:lnTo>
                  <a:lnTo>
                    <a:pt x="22524" y="3800"/>
                  </a:lnTo>
                  <a:lnTo>
                    <a:pt x="22524" y="2918"/>
                  </a:lnTo>
                  <a:lnTo>
                    <a:pt x="22493" y="2706"/>
                  </a:lnTo>
                  <a:lnTo>
                    <a:pt x="22433" y="2675"/>
                  </a:lnTo>
                  <a:cubicBezTo>
                    <a:pt x="22281" y="2554"/>
                    <a:pt x="22129" y="2402"/>
                    <a:pt x="21977" y="2280"/>
                  </a:cubicBezTo>
                  <a:close/>
                  <a:moveTo>
                    <a:pt x="24955" y="2341"/>
                  </a:moveTo>
                  <a:lnTo>
                    <a:pt x="24925" y="2371"/>
                  </a:lnTo>
                  <a:lnTo>
                    <a:pt x="24469" y="2827"/>
                  </a:lnTo>
                  <a:lnTo>
                    <a:pt x="24469" y="3040"/>
                  </a:lnTo>
                  <a:lnTo>
                    <a:pt x="24469" y="3557"/>
                  </a:lnTo>
                  <a:lnTo>
                    <a:pt x="24469" y="3618"/>
                  </a:lnTo>
                  <a:lnTo>
                    <a:pt x="24469" y="4043"/>
                  </a:lnTo>
                  <a:cubicBezTo>
                    <a:pt x="24621" y="3861"/>
                    <a:pt x="24773" y="3709"/>
                    <a:pt x="24955" y="3496"/>
                  </a:cubicBezTo>
                  <a:lnTo>
                    <a:pt x="24986" y="3466"/>
                  </a:lnTo>
                  <a:lnTo>
                    <a:pt x="24986" y="2493"/>
                  </a:lnTo>
                  <a:lnTo>
                    <a:pt x="24955" y="2341"/>
                  </a:lnTo>
                  <a:close/>
                  <a:moveTo>
                    <a:pt x="7812" y="2888"/>
                  </a:moveTo>
                  <a:lnTo>
                    <a:pt x="7782" y="2949"/>
                  </a:lnTo>
                  <a:lnTo>
                    <a:pt x="7326" y="3405"/>
                  </a:lnTo>
                  <a:lnTo>
                    <a:pt x="7326" y="4104"/>
                  </a:lnTo>
                  <a:lnTo>
                    <a:pt x="7326" y="4195"/>
                  </a:lnTo>
                  <a:lnTo>
                    <a:pt x="7326" y="4377"/>
                  </a:lnTo>
                  <a:lnTo>
                    <a:pt x="7326" y="4681"/>
                  </a:lnTo>
                  <a:cubicBezTo>
                    <a:pt x="7478" y="4529"/>
                    <a:pt x="7630" y="4347"/>
                    <a:pt x="7812" y="4195"/>
                  </a:cubicBezTo>
                  <a:lnTo>
                    <a:pt x="7843" y="4134"/>
                  </a:lnTo>
                  <a:lnTo>
                    <a:pt x="7843" y="3648"/>
                  </a:lnTo>
                  <a:lnTo>
                    <a:pt x="7843" y="3162"/>
                  </a:lnTo>
                  <a:cubicBezTo>
                    <a:pt x="7812" y="3040"/>
                    <a:pt x="7812" y="2979"/>
                    <a:pt x="7812" y="28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6" name="Google Shape;1546;p52"/>
          <p:cNvGrpSpPr/>
          <p:nvPr/>
        </p:nvGrpSpPr>
        <p:grpSpPr>
          <a:xfrm rot="-10149755">
            <a:off x="8198862" y="724932"/>
            <a:ext cx="1486634" cy="399749"/>
            <a:chOff x="4373600" y="3359000"/>
            <a:chExt cx="856375" cy="230275"/>
          </a:xfrm>
        </p:grpSpPr>
        <p:sp>
          <p:nvSpPr>
            <p:cNvPr id="1547" name="Google Shape;1547;p52"/>
            <p:cNvSpPr/>
            <p:nvPr/>
          </p:nvSpPr>
          <p:spPr>
            <a:xfrm>
              <a:off x="5126500" y="3365075"/>
              <a:ext cx="12950" cy="215850"/>
            </a:xfrm>
            <a:custGeom>
              <a:avLst/>
              <a:gdLst/>
              <a:ahLst/>
              <a:cxnLst/>
              <a:rect l="l" t="t" r="r" b="b"/>
              <a:pathLst>
                <a:path w="518" h="8634" extrusionOk="0">
                  <a:moveTo>
                    <a:pt x="487" y="1"/>
                  </a:moveTo>
                  <a:cubicBezTo>
                    <a:pt x="335" y="31"/>
                    <a:pt x="153" y="62"/>
                    <a:pt x="1" y="153"/>
                  </a:cubicBezTo>
                  <a:lnTo>
                    <a:pt x="1" y="365"/>
                  </a:lnTo>
                  <a:lnTo>
                    <a:pt x="1" y="639"/>
                  </a:lnTo>
                  <a:lnTo>
                    <a:pt x="1" y="882"/>
                  </a:lnTo>
                  <a:lnTo>
                    <a:pt x="1" y="1399"/>
                  </a:lnTo>
                  <a:lnTo>
                    <a:pt x="1" y="4682"/>
                  </a:lnTo>
                  <a:lnTo>
                    <a:pt x="1" y="7205"/>
                  </a:lnTo>
                  <a:lnTo>
                    <a:pt x="1" y="7721"/>
                  </a:lnTo>
                  <a:lnTo>
                    <a:pt x="1" y="7904"/>
                  </a:lnTo>
                  <a:lnTo>
                    <a:pt x="1" y="8025"/>
                  </a:lnTo>
                  <a:lnTo>
                    <a:pt x="1" y="8238"/>
                  </a:lnTo>
                  <a:lnTo>
                    <a:pt x="1" y="8481"/>
                  </a:lnTo>
                  <a:cubicBezTo>
                    <a:pt x="153" y="8512"/>
                    <a:pt x="335" y="8572"/>
                    <a:pt x="487" y="8633"/>
                  </a:cubicBezTo>
                  <a:lnTo>
                    <a:pt x="487" y="8420"/>
                  </a:lnTo>
                  <a:lnTo>
                    <a:pt x="487" y="8116"/>
                  </a:lnTo>
                  <a:lnTo>
                    <a:pt x="487" y="7873"/>
                  </a:lnTo>
                  <a:lnTo>
                    <a:pt x="487" y="7630"/>
                  </a:lnTo>
                  <a:lnTo>
                    <a:pt x="487" y="7356"/>
                  </a:lnTo>
                  <a:cubicBezTo>
                    <a:pt x="517" y="6445"/>
                    <a:pt x="517" y="5502"/>
                    <a:pt x="487" y="4590"/>
                  </a:cubicBezTo>
                  <a:lnTo>
                    <a:pt x="487" y="1186"/>
                  </a:lnTo>
                  <a:lnTo>
                    <a:pt x="487" y="639"/>
                  </a:lnTo>
                  <a:lnTo>
                    <a:pt x="487" y="487"/>
                  </a:lnTo>
                  <a:lnTo>
                    <a:pt x="487" y="183"/>
                  </a:lnTo>
                  <a:lnTo>
                    <a:pt x="4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52"/>
            <p:cNvSpPr/>
            <p:nvPr/>
          </p:nvSpPr>
          <p:spPr>
            <a:xfrm>
              <a:off x="5065700" y="3394725"/>
              <a:ext cx="12200" cy="155800"/>
            </a:xfrm>
            <a:custGeom>
              <a:avLst/>
              <a:gdLst/>
              <a:ahLst/>
              <a:cxnLst/>
              <a:rect l="l" t="t" r="r" b="b"/>
              <a:pathLst>
                <a:path w="488" h="6232" extrusionOk="0">
                  <a:moveTo>
                    <a:pt x="487" y="0"/>
                  </a:moveTo>
                  <a:cubicBezTo>
                    <a:pt x="305" y="91"/>
                    <a:pt x="153" y="243"/>
                    <a:pt x="1" y="365"/>
                  </a:cubicBezTo>
                  <a:lnTo>
                    <a:pt x="1" y="851"/>
                  </a:lnTo>
                  <a:lnTo>
                    <a:pt x="1" y="942"/>
                  </a:lnTo>
                  <a:lnTo>
                    <a:pt x="1" y="1429"/>
                  </a:lnTo>
                  <a:lnTo>
                    <a:pt x="1" y="1915"/>
                  </a:lnTo>
                  <a:lnTo>
                    <a:pt x="1" y="3435"/>
                  </a:lnTo>
                  <a:lnTo>
                    <a:pt x="1" y="4134"/>
                  </a:lnTo>
                  <a:lnTo>
                    <a:pt x="1" y="4590"/>
                  </a:lnTo>
                  <a:lnTo>
                    <a:pt x="1" y="5167"/>
                  </a:lnTo>
                  <a:lnTo>
                    <a:pt x="1" y="5350"/>
                  </a:lnTo>
                  <a:lnTo>
                    <a:pt x="1" y="5806"/>
                  </a:lnTo>
                  <a:cubicBezTo>
                    <a:pt x="153" y="5958"/>
                    <a:pt x="335" y="6079"/>
                    <a:pt x="487" y="6231"/>
                  </a:cubicBezTo>
                  <a:lnTo>
                    <a:pt x="487" y="5775"/>
                  </a:lnTo>
                  <a:lnTo>
                    <a:pt x="487" y="5684"/>
                  </a:lnTo>
                  <a:lnTo>
                    <a:pt x="487" y="5107"/>
                  </a:lnTo>
                  <a:lnTo>
                    <a:pt x="487" y="4651"/>
                  </a:lnTo>
                  <a:lnTo>
                    <a:pt x="487" y="3435"/>
                  </a:lnTo>
                  <a:lnTo>
                    <a:pt x="487" y="1459"/>
                  </a:lnTo>
                  <a:lnTo>
                    <a:pt x="487" y="973"/>
                  </a:lnTo>
                  <a:lnTo>
                    <a:pt x="487" y="487"/>
                  </a:lnTo>
                  <a:lnTo>
                    <a:pt x="4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52"/>
            <p:cNvSpPr/>
            <p:nvPr/>
          </p:nvSpPr>
          <p:spPr>
            <a:xfrm>
              <a:off x="4942600" y="3397000"/>
              <a:ext cx="12950" cy="149725"/>
            </a:xfrm>
            <a:custGeom>
              <a:avLst/>
              <a:gdLst/>
              <a:ahLst/>
              <a:cxnLst/>
              <a:rect l="l" t="t" r="r" b="b"/>
              <a:pathLst>
                <a:path w="518" h="5989" extrusionOk="0">
                  <a:moveTo>
                    <a:pt x="1" y="0"/>
                  </a:moveTo>
                  <a:lnTo>
                    <a:pt x="1" y="578"/>
                  </a:lnTo>
                  <a:lnTo>
                    <a:pt x="1" y="608"/>
                  </a:lnTo>
                  <a:lnTo>
                    <a:pt x="1" y="1064"/>
                  </a:lnTo>
                  <a:lnTo>
                    <a:pt x="1" y="1642"/>
                  </a:lnTo>
                  <a:lnTo>
                    <a:pt x="1" y="3405"/>
                  </a:lnTo>
                  <a:lnTo>
                    <a:pt x="1" y="4469"/>
                  </a:lnTo>
                  <a:lnTo>
                    <a:pt x="1" y="4955"/>
                  </a:lnTo>
                  <a:lnTo>
                    <a:pt x="1" y="5441"/>
                  </a:lnTo>
                  <a:lnTo>
                    <a:pt x="1" y="5472"/>
                  </a:lnTo>
                  <a:lnTo>
                    <a:pt x="1" y="5988"/>
                  </a:lnTo>
                  <a:cubicBezTo>
                    <a:pt x="214" y="5867"/>
                    <a:pt x="366" y="5745"/>
                    <a:pt x="518" y="5624"/>
                  </a:cubicBezTo>
                  <a:lnTo>
                    <a:pt x="518" y="5137"/>
                  </a:lnTo>
                  <a:lnTo>
                    <a:pt x="518" y="5076"/>
                  </a:lnTo>
                  <a:lnTo>
                    <a:pt x="518" y="4560"/>
                  </a:lnTo>
                  <a:lnTo>
                    <a:pt x="518" y="4073"/>
                  </a:lnTo>
                  <a:lnTo>
                    <a:pt x="518" y="3405"/>
                  </a:lnTo>
                  <a:lnTo>
                    <a:pt x="518" y="2037"/>
                  </a:lnTo>
                  <a:lnTo>
                    <a:pt x="518" y="1003"/>
                  </a:lnTo>
                  <a:lnTo>
                    <a:pt x="518" y="912"/>
                  </a:lnTo>
                  <a:lnTo>
                    <a:pt x="518" y="304"/>
                  </a:lnTo>
                  <a:cubicBezTo>
                    <a:pt x="366" y="183"/>
                    <a:pt x="153" y="12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52"/>
            <p:cNvSpPr/>
            <p:nvPr/>
          </p:nvSpPr>
          <p:spPr>
            <a:xfrm>
              <a:off x="4881825" y="3371925"/>
              <a:ext cx="12925" cy="203675"/>
            </a:xfrm>
            <a:custGeom>
              <a:avLst/>
              <a:gdLst/>
              <a:ahLst/>
              <a:cxnLst/>
              <a:rect l="l" t="t" r="r" b="b"/>
              <a:pathLst>
                <a:path w="517" h="8147" extrusionOk="0">
                  <a:moveTo>
                    <a:pt x="0" y="0"/>
                  </a:moveTo>
                  <a:lnTo>
                    <a:pt x="0" y="456"/>
                  </a:lnTo>
                  <a:lnTo>
                    <a:pt x="0" y="517"/>
                  </a:lnTo>
                  <a:lnTo>
                    <a:pt x="0" y="912"/>
                  </a:lnTo>
                  <a:lnTo>
                    <a:pt x="0" y="1429"/>
                  </a:lnTo>
                  <a:lnTo>
                    <a:pt x="0" y="4408"/>
                  </a:lnTo>
                  <a:lnTo>
                    <a:pt x="0" y="6748"/>
                  </a:lnTo>
                  <a:lnTo>
                    <a:pt x="0" y="7234"/>
                  </a:lnTo>
                  <a:lnTo>
                    <a:pt x="0" y="7630"/>
                  </a:lnTo>
                  <a:lnTo>
                    <a:pt x="0" y="7660"/>
                  </a:lnTo>
                  <a:lnTo>
                    <a:pt x="0" y="7782"/>
                  </a:lnTo>
                  <a:lnTo>
                    <a:pt x="0" y="8146"/>
                  </a:lnTo>
                  <a:cubicBezTo>
                    <a:pt x="152" y="8116"/>
                    <a:pt x="334" y="8055"/>
                    <a:pt x="517" y="7964"/>
                  </a:cubicBezTo>
                  <a:lnTo>
                    <a:pt x="517" y="7599"/>
                  </a:lnTo>
                  <a:lnTo>
                    <a:pt x="517" y="7478"/>
                  </a:lnTo>
                  <a:lnTo>
                    <a:pt x="517" y="7082"/>
                  </a:lnTo>
                  <a:lnTo>
                    <a:pt x="517" y="6596"/>
                  </a:lnTo>
                  <a:lnTo>
                    <a:pt x="517" y="4438"/>
                  </a:lnTo>
                  <a:lnTo>
                    <a:pt x="517" y="1702"/>
                  </a:lnTo>
                  <a:lnTo>
                    <a:pt x="517" y="1125"/>
                  </a:lnTo>
                  <a:lnTo>
                    <a:pt x="517" y="760"/>
                  </a:lnTo>
                  <a:lnTo>
                    <a:pt x="517" y="669"/>
                  </a:lnTo>
                  <a:lnTo>
                    <a:pt x="517" y="152"/>
                  </a:lnTo>
                  <a:cubicBezTo>
                    <a:pt x="365" y="61"/>
                    <a:pt x="152" y="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52"/>
            <p:cNvSpPr/>
            <p:nvPr/>
          </p:nvSpPr>
          <p:spPr>
            <a:xfrm>
              <a:off x="4820275" y="3361275"/>
              <a:ext cx="13700" cy="224950"/>
            </a:xfrm>
            <a:custGeom>
              <a:avLst/>
              <a:gdLst/>
              <a:ahLst/>
              <a:cxnLst/>
              <a:rect l="l" t="t" r="r" b="b"/>
              <a:pathLst>
                <a:path w="548" h="8998" extrusionOk="0">
                  <a:moveTo>
                    <a:pt x="0" y="1"/>
                  </a:moveTo>
                  <a:lnTo>
                    <a:pt x="0" y="396"/>
                  </a:lnTo>
                  <a:lnTo>
                    <a:pt x="0" y="517"/>
                  </a:lnTo>
                  <a:lnTo>
                    <a:pt x="0" y="852"/>
                  </a:lnTo>
                  <a:lnTo>
                    <a:pt x="0" y="1399"/>
                  </a:lnTo>
                  <a:lnTo>
                    <a:pt x="0" y="4803"/>
                  </a:lnTo>
                  <a:lnTo>
                    <a:pt x="0" y="7660"/>
                  </a:lnTo>
                  <a:lnTo>
                    <a:pt x="0" y="8086"/>
                  </a:lnTo>
                  <a:lnTo>
                    <a:pt x="0" y="8147"/>
                  </a:lnTo>
                  <a:lnTo>
                    <a:pt x="0" y="8542"/>
                  </a:lnTo>
                  <a:lnTo>
                    <a:pt x="0" y="8664"/>
                  </a:lnTo>
                  <a:lnTo>
                    <a:pt x="0" y="8998"/>
                  </a:lnTo>
                  <a:cubicBezTo>
                    <a:pt x="152" y="8998"/>
                    <a:pt x="334" y="8967"/>
                    <a:pt x="486" y="8967"/>
                  </a:cubicBezTo>
                  <a:lnTo>
                    <a:pt x="486" y="8603"/>
                  </a:lnTo>
                  <a:lnTo>
                    <a:pt x="486" y="8512"/>
                  </a:lnTo>
                  <a:lnTo>
                    <a:pt x="486" y="8116"/>
                  </a:lnTo>
                  <a:lnTo>
                    <a:pt x="486" y="7904"/>
                  </a:lnTo>
                  <a:lnTo>
                    <a:pt x="486" y="7630"/>
                  </a:lnTo>
                  <a:cubicBezTo>
                    <a:pt x="486" y="6688"/>
                    <a:pt x="547" y="5776"/>
                    <a:pt x="486" y="4803"/>
                  </a:cubicBezTo>
                  <a:lnTo>
                    <a:pt x="486" y="1460"/>
                  </a:lnTo>
                  <a:lnTo>
                    <a:pt x="486" y="943"/>
                  </a:lnTo>
                  <a:lnTo>
                    <a:pt x="486" y="609"/>
                  </a:lnTo>
                  <a:lnTo>
                    <a:pt x="486" y="487"/>
                  </a:lnTo>
                  <a:lnTo>
                    <a:pt x="486" y="31"/>
                  </a:lnTo>
                  <a:cubicBezTo>
                    <a:pt x="334" y="31"/>
                    <a:pt x="152"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52"/>
            <p:cNvSpPr/>
            <p:nvPr/>
          </p:nvSpPr>
          <p:spPr>
            <a:xfrm>
              <a:off x="4759475" y="3362800"/>
              <a:ext cx="13700" cy="225725"/>
            </a:xfrm>
            <a:custGeom>
              <a:avLst/>
              <a:gdLst/>
              <a:ahLst/>
              <a:cxnLst/>
              <a:rect l="l" t="t" r="r" b="b"/>
              <a:pathLst>
                <a:path w="548" h="9029" extrusionOk="0">
                  <a:moveTo>
                    <a:pt x="487" y="1"/>
                  </a:moveTo>
                  <a:cubicBezTo>
                    <a:pt x="335" y="61"/>
                    <a:pt x="152" y="61"/>
                    <a:pt x="0" y="92"/>
                  </a:cubicBezTo>
                  <a:lnTo>
                    <a:pt x="0" y="456"/>
                  </a:lnTo>
                  <a:lnTo>
                    <a:pt x="0" y="578"/>
                  </a:lnTo>
                  <a:lnTo>
                    <a:pt x="0" y="912"/>
                  </a:lnTo>
                  <a:lnTo>
                    <a:pt x="0" y="1460"/>
                  </a:lnTo>
                  <a:lnTo>
                    <a:pt x="0" y="4742"/>
                  </a:lnTo>
                  <a:lnTo>
                    <a:pt x="0" y="7478"/>
                  </a:lnTo>
                  <a:lnTo>
                    <a:pt x="0" y="7995"/>
                  </a:lnTo>
                  <a:lnTo>
                    <a:pt x="0" y="8025"/>
                  </a:lnTo>
                  <a:lnTo>
                    <a:pt x="0" y="8451"/>
                  </a:lnTo>
                  <a:lnTo>
                    <a:pt x="0" y="8572"/>
                  </a:lnTo>
                  <a:lnTo>
                    <a:pt x="0" y="8937"/>
                  </a:lnTo>
                  <a:cubicBezTo>
                    <a:pt x="152" y="8967"/>
                    <a:pt x="335" y="8967"/>
                    <a:pt x="487" y="9028"/>
                  </a:cubicBezTo>
                  <a:lnTo>
                    <a:pt x="487" y="8663"/>
                  </a:lnTo>
                  <a:lnTo>
                    <a:pt x="487" y="8572"/>
                  </a:lnTo>
                  <a:lnTo>
                    <a:pt x="487" y="8147"/>
                  </a:lnTo>
                  <a:lnTo>
                    <a:pt x="487" y="7873"/>
                  </a:lnTo>
                  <a:lnTo>
                    <a:pt x="487" y="7630"/>
                  </a:lnTo>
                  <a:cubicBezTo>
                    <a:pt x="548" y="6688"/>
                    <a:pt x="548" y="5745"/>
                    <a:pt x="487" y="4833"/>
                  </a:cubicBezTo>
                  <a:lnTo>
                    <a:pt x="487" y="1490"/>
                  </a:lnTo>
                  <a:lnTo>
                    <a:pt x="487" y="973"/>
                  </a:lnTo>
                  <a:lnTo>
                    <a:pt x="487" y="608"/>
                  </a:lnTo>
                  <a:lnTo>
                    <a:pt x="487" y="456"/>
                  </a:lnTo>
                  <a:lnTo>
                    <a:pt x="4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52"/>
            <p:cNvSpPr/>
            <p:nvPr/>
          </p:nvSpPr>
          <p:spPr>
            <a:xfrm>
              <a:off x="4698675" y="3378000"/>
              <a:ext cx="12200" cy="196825"/>
            </a:xfrm>
            <a:custGeom>
              <a:avLst/>
              <a:gdLst/>
              <a:ahLst/>
              <a:cxnLst/>
              <a:rect l="l" t="t" r="r" b="b"/>
              <a:pathLst>
                <a:path w="488" h="7873" extrusionOk="0">
                  <a:moveTo>
                    <a:pt x="487" y="0"/>
                  </a:moveTo>
                  <a:cubicBezTo>
                    <a:pt x="335" y="92"/>
                    <a:pt x="153" y="122"/>
                    <a:pt x="1" y="213"/>
                  </a:cubicBezTo>
                  <a:lnTo>
                    <a:pt x="1" y="608"/>
                  </a:lnTo>
                  <a:lnTo>
                    <a:pt x="1" y="730"/>
                  </a:lnTo>
                  <a:lnTo>
                    <a:pt x="1" y="1125"/>
                  </a:lnTo>
                  <a:lnTo>
                    <a:pt x="1" y="1642"/>
                  </a:lnTo>
                  <a:lnTo>
                    <a:pt x="1" y="4195"/>
                  </a:lnTo>
                  <a:lnTo>
                    <a:pt x="1" y="6201"/>
                  </a:lnTo>
                  <a:lnTo>
                    <a:pt x="1" y="6688"/>
                  </a:lnTo>
                  <a:lnTo>
                    <a:pt x="1" y="7204"/>
                  </a:lnTo>
                  <a:lnTo>
                    <a:pt x="1" y="7265"/>
                  </a:lnTo>
                  <a:lnTo>
                    <a:pt x="1" y="7447"/>
                  </a:lnTo>
                  <a:lnTo>
                    <a:pt x="1" y="7691"/>
                  </a:lnTo>
                  <a:cubicBezTo>
                    <a:pt x="153" y="7751"/>
                    <a:pt x="335" y="7812"/>
                    <a:pt x="487" y="7873"/>
                  </a:cubicBezTo>
                  <a:lnTo>
                    <a:pt x="487" y="7508"/>
                  </a:lnTo>
                  <a:lnTo>
                    <a:pt x="487" y="7417"/>
                  </a:lnTo>
                  <a:lnTo>
                    <a:pt x="487" y="7265"/>
                  </a:lnTo>
                  <a:lnTo>
                    <a:pt x="487" y="6931"/>
                  </a:lnTo>
                  <a:lnTo>
                    <a:pt x="487" y="6444"/>
                  </a:lnTo>
                  <a:lnTo>
                    <a:pt x="487" y="4195"/>
                  </a:lnTo>
                  <a:lnTo>
                    <a:pt x="487" y="1459"/>
                  </a:lnTo>
                  <a:lnTo>
                    <a:pt x="487" y="912"/>
                  </a:lnTo>
                  <a:lnTo>
                    <a:pt x="487" y="548"/>
                  </a:lnTo>
                  <a:lnTo>
                    <a:pt x="487" y="426"/>
                  </a:lnTo>
                  <a:lnTo>
                    <a:pt x="4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52"/>
            <p:cNvSpPr/>
            <p:nvPr/>
          </p:nvSpPr>
          <p:spPr>
            <a:xfrm>
              <a:off x="4637125" y="3410675"/>
              <a:ext cx="12950" cy="133775"/>
            </a:xfrm>
            <a:custGeom>
              <a:avLst/>
              <a:gdLst/>
              <a:ahLst/>
              <a:cxnLst/>
              <a:rect l="l" t="t" r="r" b="b"/>
              <a:pathLst>
                <a:path w="518" h="5351" extrusionOk="0">
                  <a:moveTo>
                    <a:pt x="487" y="0"/>
                  </a:moveTo>
                  <a:cubicBezTo>
                    <a:pt x="335" y="122"/>
                    <a:pt x="153" y="213"/>
                    <a:pt x="1" y="365"/>
                  </a:cubicBezTo>
                  <a:lnTo>
                    <a:pt x="1" y="882"/>
                  </a:lnTo>
                  <a:lnTo>
                    <a:pt x="1" y="1034"/>
                  </a:lnTo>
                  <a:lnTo>
                    <a:pt x="1" y="1520"/>
                  </a:lnTo>
                  <a:lnTo>
                    <a:pt x="1" y="2007"/>
                  </a:lnTo>
                  <a:lnTo>
                    <a:pt x="1" y="2918"/>
                  </a:lnTo>
                  <a:lnTo>
                    <a:pt x="1" y="3374"/>
                  </a:lnTo>
                  <a:lnTo>
                    <a:pt x="1" y="3830"/>
                  </a:lnTo>
                  <a:lnTo>
                    <a:pt x="1" y="4408"/>
                  </a:lnTo>
                  <a:lnTo>
                    <a:pt x="1" y="4560"/>
                  </a:lnTo>
                  <a:lnTo>
                    <a:pt x="1" y="5016"/>
                  </a:lnTo>
                  <a:cubicBezTo>
                    <a:pt x="153" y="5107"/>
                    <a:pt x="335" y="5229"/>
                    <a:pt x="517" y="5350"/>
                  </a:cubicBezTo>
                  <a:lnTo>
                    <a:pt x="517" y="4894"/>
                  </a:lnTo>
                  <a:lnTo>
                    <a:pt x="517" y="4803"/>
                  </a:lnTo>
                  <a:lnTo>
                    <a:pt x="517" y="4256"/>
                  </a:lnTo>
                  <a:lnTo>
                    <a:pt x="517" y="3800"/>
                  </a:lnTo>
                  <a:lnTo>
                    <a:pt x="517" y="2888"/>
                  </a:lnTo>
                  <a:lnTo>
                    <a:pt x="517" y="1551"/>
                  </a:lnTo>
                  <a:lnTo>
                    <a:pt x="517" y="548"/>
                  </a:lnTo>
                  <a:lnTo>
                    <a:pt x="517" y="487"/>
                  </a:lnTo>
                  <a:lnTo>
                    <a:pt x="4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52"/>
            <p:cNvSpPr/>
            <p:nvPr/>
          </p:nvSpPr>
          <p:spPr>
            <a:xfrm>
              <a:off x="4514800" y="3389400"/>
              <a:ext cx="12175" cy="173275"/>
            </a:xfrm>
            <a:custGeom>
              <a:avLst/>
              <a:gdLst/>
              <a:ahLst/>
              <a:cxnLst/>
              <a:rect l="l" t="t" r="r" b="b"/>
              <a:pathLst>
                <a:path w="487" h="6931" extrusionOk="0">
                  <a:moveTo>
                    <a:pt x="0" y="0"/>
                  </a:moveTo>
                  <a:lnTo>
                    <a:pt x="0" y="578"/>
                  </a:lnTo>
                  <a:lnTo>
                    <a:pt x="0" y="608"/>
                  </a:lnTo>
                  <a:lnTo>
                    <a:pt x="0" y="1064"/>
                  </a:lnTo>
                  <a:lnTo>
                    <a:pt x="0" y="1642"/>
                  </a:lnTo>
                  <a:lnTo>
                    <a:pt x="0" y="3769"/>
                  </a:lnTo>
                  <a:lnTo>
                    <a:pt x="0" y="5532"/>
                  </a:lnTo>
                  <a:lnTo>
                    <a:pt x="0" y="6019"/>
                  </a:lnTo>
                  <a:lnTo>
                    <a:pt x="0" y="6444"/>
                  </a:lnTo>
                  <a:lnTo>
                    <a:pt x="0" y="6505"/>
                  </a:lnTo>
                  <a:lnTo>
                    <a:pt x="0" y="6931"/>
                  </a:lnTo>
                  <a:cubicBezTo>
                    <a:pt x="152" y="6809"/>
                    <a:pt x="334" y="6687"/>
                    <a:pt x="486" y="6596"/>
                  </a:cubicBezTo>
                  <a:lnTo>
                    <a:pt x="486" y="6080"/>
                  </a:lnTo>
                  <a:lnTo>
                    <a:pt x="486" y="6049"/>
                  </a:lnTo>
                  <a:lnTo>
                    <a:pt x="486" y="5563"/>
                  </a:lnTo>
                  <a:lnTo>
                    <a:pt x="486" y="5076"/>
                  </a:lnTo>
                  <a:lnTo>
                    <a:pt x="486" y="3739"/>
                  </a:lnTo>
                  <a:lnTo>
                    <a:pt x="486" y="2098"/>
                  </a:lnTo>
                  <a:lnTo>
                    <a:pt x="486" y="1520"/>
                  </a:lnTo>
                  <a:lnTo>
                    <a:pt x="486" y="1064"/>
                  </a:lnTo>
                  <a:lnTo>
                    <a:pt x="486" y="973"/>
                  </a:lnTo>
                  <a:lnTo>
                    <a:pt x="486" y="396"/>
                  </a:lnTo>
                  <a:lnTo>
                    <a:pt x="365" y="274"/>
                  </a:lnTo>
                  <a:cubicBezTo>
                    <a:pt x="243" y="213"/>
                    <a:pt x="152" y="9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52"/>
            <p:cNvSpPr/>
            <p:nvPr/>
          </p:nvSpPr>
          <p:spPr>
            <a:xfrm>
              <a:off x="4454000" y="3366600"/>
              <a:ext cx="12950" cy="220400"/>
            </a:xfrm>
            <a:custGeom>
              <a:avLst/>
              <a:gdLst/>
              <a:ahLst/>
              <a:cxnLst/>
              <a:rect l="l" t="t" r="r" b="b"/>
              <a:pathLst>
                <a:path w="518" h="8816" extrusionOk="0">
                  <a:moveTo>
                    <a:pt x="0" y="1"/>
                  </a:moveTo>
                  <a:lnTo>
                    <a:pt x="0" y="213"/>
                  </a:lnTo>
                  <a:lnTo>
                    <a:pt x="0" y="548"/>
                  </a:lnTo>
                  <a:lnTo>
                    <a:pt x="0" y="700"/>
                  </a:lnTo>
                  <a:lnTo>
                    <a:pt x="0" y="1216"/>
                  </a:lnTo>
                  <a:lnTo>
                    <a:pt x="0" y="4681"/>
                  </a:lnTo>
                  <a:lnTo>
                    <a:pt x="0" y="7660"/>
                  </a:lnTo>
                  <a:lnTo>
                    <a:pt x="0" y="7964"/>
                  </a:lnTo>
                  <a:lnTo>
                    <a:pt x="0" y="8147"/>
                  </a:lnTo>
                  <a:lnTo>
                    <a:pt x="0" y="8329"/>
                  </a:lnTo>
                  <a:lnTo>
                    <a:pt x="0" y="8663"/>
                  </a:lnTo>
                  <a:lnTo>
                    <a:pt x="0" y="8815"/>
                  </a:lnTo>
                  <a:cubicBezTo>
                    <a:pt x="152" y="8785"/>
                    <a:pt x="335" y="8754"/>
                    <a:pt x="487" y="8694"/>
                  </a:cubicBezTo>
                  <a:lnTo>
                    <a:pt x="487" y="8511"/>
                  </a:lnTo>
                  <a:lnTo>
                    <a:pt x="487" y="8207"/>
                  </a:lnTo>
                  <a:lnTo>
                    <a:pt x="487" y="8025"/>
                  </a:lnTo>
                  <a:lnTo>
                    <a:pt x="487" y="7721"/>
                  </a:lnTo>
                  <a:lnTo>
                    <a:pt x="487" y="7539"/>
                  </a:lnTo>
                  <a:cubicBezTo>
                    <a:pt x="517" y="6566"/>
                    <a:pt x="517" y="5624"/>
                    <a:pt x="517" y="4681"/>
                  </a:cubicBezTo>
                  <a:lnTo>
                    <a:pt x="517" y="1368"/>
                  </a:lnTo>
                  <a:lnTo>
                    <a:pt x="517" y="852"/>
                  </a:lnTo>
                  <a:lnTo>
                    <a:pt x="517" y="639"/>
                  </a:lnTo>
                  <a:lnTo>
                    <a:pt x="517" y="396"/>
                  </a:lnTo>
                  <a:lnTo>
                    <a:pt x="487" y="92"/>
                  </a:lnTo>
                  <a:cubicBezTo>
                    <a:pt x="335" y="61"/>
                    <a:pt x="152"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52"/>
            <p:cNvSpPr/>
            <p:nvPr/>
          </p:nvSpPr>
          <p:spPr>
            <a:xfrm>
              <a:off x="5156900" y="3361275"/>
              <a:ext cx="12950" cy="223350"/>
            </a:xfrm>
            <a:custGeom>
              <a:avLst/>
              <a:gdLst/>
              <a:ahLst/>
              <a:cxnLst/>
              <a:rect l="l" t="t" r="r" b="b"/>
              <a:pathLst>
                <a:path w="518" h="8934" extrusionOk="0">
                  <a:moveTo>
                    <a:pt x="0" y="1"/>
                  </a:moveTo>
                  <a:lnTo>
                    <a:pt x="0" y="183"/>
                  </a:lnTo>
                  <a:lnTo>
                    <a:pt x="0" y="517"/>
                  </a:lnTo>
                  <a:lnTo>
                    <a:pt x="0" y="669"/>
                  </a:lnTo>
                  <a:lnTo>
                    <a:pt x="0" y="1217"/>
                  </a:lnTo>
                  <a:lnTo>
                    <a:pt x="0" y="4773"/>
                  </a:lnTo>
                  <a:lnTo>
                    <a:pt x="0" y="7752"/>
                  </a:lnTo>
                  <a:lnTo>
                    <a:pt x="0" y="8056"/>
                  </a:lnTo>
                  <a:lnTo>
                    <a:pt x="0" y="8238"/>
                  </a:lnTo>
                  <a:lnTo>
                    <a:pt x="0" y="8420"/>
                  </a:lnTo>
                  <a:lnTo>
                    <a:pt x="0" y="8815"/>
                  </a:lnTo>
                  <a:lnTo>
                    <a:pt x="0" y="8907"/>
                  </a:lnTo>
                  <a:cubicBezTo>
                    <a:pt x="102" y="8907"/>
                    <a:pt x="217" y="8934"/>
                    <a:pt x="327" y="8934"/>
                  </a:cubicBezTo>
                  <a:cubicBezTo>
                    <a:pt x="382" y="8934"/>
                    <a:pt x="436" y="8927"/>
                    <a:pt x="487" y="8907"/>
                  </a:cubicBezTo>
                  <a:lnTo>
                    <a:pt x="487" y="8846"/>
                  </a:lnTo>
                  <a:lnTo>
                    <a:pt x="487" y="8451"/>
                  </a:lnTo>
                  <a:lnTo>
                    <a:pt x="487" y="8329"/>
                  </a:lnTo>
                  <a:lnTo>
                    <a:pt x="487" y="7873"/>
                  </a:lnTo>
                  <a:lnTo>
                    <a:pt x="487" y="7812"/>
                  </a:lnTo>
                  <a:cubicBezTo>
                    <a:pt x="517" y="6840"/>
                    <a:pt x="517" y="5806"/>
                    <a:pt x="517" y="4834"/>
                  </a:cubicBezTo>
                  <a:lnTo>
                    <a:pt x="517" y="1247"/>
                  </a:lnTo>
                  <a:lnTo>
                    <a:pt x="517" y="730"/>
                  </a:lnTo>
                  <a:lnTo>
                    <a:pt x="517" y="578"/>
                  </a:lnTo>
                  <a:lnTo>
                    <a:pt x="517" y="214"/>
                  </a:lnTo>
                  <a:lnTo>
                    <a:pt x="4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52"/>
            <p:cNvSpPr/>
            <p:nvPr/>
          </p:nvSpPr>
          <p:spPr>
            <a:xfrm>
              <a:off x="5096100" y="3376475"/>
              <a:ext cx="12200" cy="193050"/>
            </a:xfrm>
            <a:custGeom>
              <a:avLst/>
              <a:gdLst/>
              <a:ahLst/>
              <a:cxnLst/>
              <a:rect l="l" t="t" r="r" b="b"/>
              <a:pathLst>
                <a:path w="488" h="7722" extrusionOk="0">
                  <a:moveTo>
                    <a:pt x="487" y="1"/>
                  </a:moveTo>
                  <a:cubicBezTo>
                    <a:pt x="335" y="61"/>
                    <a:pt x="153" y="153"/>
                    <a:pt x="1" y="244"/>
                  </a:cubicBezTo>
                  <a:lnTo>
                    <a:pt x="1" y="639"/>
                  </a:lnTo>
                  <a:lnTo>
                    <a:pt x="1" y="761"/>
                  </a:lnTo>
                  <a:lnTo>
                    <a:pt x="1" y="1125"/>
                  </a:lnTo>
                  <a:lnTo>
                    <a:pt x="1" y="1642"/>
                  </a:lnTo>
                  <a:lnTo>
                    <a:pt x="1" y="4165"/>
                  </a:lnTo>
                  <a:lnTo>
                    <a:pt x="1" y="5958"/>
                  </a:lnTo>
                  <a:lnTo>
                    <a:pt x="1" y="6414"/>
                  </a:lnTo>
                  <a:lnTo>
                    <a:pt x="1" y="6931"/>
                  </a:lnTo>
                  <a:lnTo>
                    <a:pt x="1" y="6992"/>
                  </a:lnTo>
                  <a:lnTo>
                    <a:pt x="1" y="7387"/>
                  </a:lnTo>
                  <a:lnTo>
                    <a:pt x="1" y="7448"/>
                  </a:lnTo>
                  <a:cubicBezTo>
                    <a:pt x="153" y="7569"/>
                    <a:pt x="305" y="7630"/>
                    <a:pt x="487" y="7721"/>
                  </a:cubicBezTo>
                  <a:lnTo>
                    <a:pt x="487" y="7356"/>
                  </a:lnTo>
                  <a:lnTo>
                    <a:pt x="487" y="7265"/>
                  </a:lnTo>
                  <a:lnTo>
                    <a:pt x="487" y="7204"/>
                  </a:lnTo>
                  <a:lnTo>
                    <a:pt x="487" y="6779"/>
                  </a:lnTo>
                  <a:lnTo>
                    <a:pt x="487" y="6323"/>
                  </a:lnTo>
                  <a:lnTo>
                    <a:pt x="487" y="4165"/>
                  </a:lnTo>
                  <a:lnTo>
                    <a:pt x="487" y="1277"/>
                  </a:lnTo>
                  <a:lnTo>
                    <a:pt x="487" y="791"/>
                  </a:lnTo>
                  <a:lnTo>
                    <a:pt x="487" y="487"/>
                  </a:lnTo>
                  <a:lnTo>
                    <a:pt x="487" y="305"/>
                  </a:lnTo>
                  <a:lnTo>
                    <a:pt x="4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52"/>
            <p:cNvSpPr/>
            <p:nvPr/>
          </p:nvSpPr>
          <p:spPr>
            <a:xfrm>
              <a:off x="4912200" y="3381800"/>
              <a:ext cx="12950" cy="180875"/>
            </a:xfrm>
            <a:custGeom>
              <a:avLst/>
              <a:gdLst/>
              <a:ahLst/>
              <a:cxnLst/>
              <a:rect l="l" t="t" r="r" b="b"/>
              <a:pathLst>
                <a:path w="518" h="7235" extrusionOk="0">
                  <a:moveTo>
                    <a:pt x="1" y="0"/>
                  </a:moveTo>
                  <a:lnTo>
                    <a:pt x="1" y="517"/>
                  </a:lnTo>
                  <a:lnTo>
                    <a:pt x="1" y="548"/>
                  </a:lnTo>
                  <a:lnTo>
                    <a:pt x="1" y="973"/>
                  </a:lnTo>
                  <a:lnTo>
                    <a:pt x="1" y="1520"/>
                  </a:lnTo>
                  <a:lnTo>
                    <a:pt x="1" y="4013"/>
                  </a:lnTo>
                  <a:lnTo>
                    <a:pt x="1" y="5836"/>
                  </a:lnTo>
                  <a:lnTo>
                    <a:pt x="1" y="6323"/>
                  </a:lnTo>
                  <a:lnTo>
                    <a:pt x="1" y="6748"/>
                  </a:lnTo>
                  <a:lnTo>
                    <a:pt x="1" y="6809"/>
                  </a:lnTo>
                  <a:lnTo>
                    <a:pt x="1" y="7235"/>
                  </a:lnTo>
                  <a:cubicBezTo>
                    <a:pt x="153" y="7143"/>
                    <a:pt x="335" y="7083"/>
                    <a:pt x="518" y="6991"/>
                  </a:cubicBezTo>
                  <a:lnTo>
                    <a:pt x="518" y="6536"/>
                  </a:lnTo>
                  <a:lnTo>
                    <a:pt x="518" y="6505"/>
                  </a:lnTo>
                  <a:lnTo>
                    <a:pt x="518" y="6049"/>
                  </a:lnTo>
                  <a:lnTo>
                    <a:pt x="518" y="5563"/>
                  </a:lnTo>
                  <a:lnTo>
                    <a:pt x="518" y="4013"/>
                  </a:lnTo>
                  <a:lnTo>
                    <a:pt x="518" y="1824"/>
                  </a:lnTo>
                  <a:lnTo>
                    <a:pt x="518" y="1277"/>
                  </a:lnTo>
                  <a:lnTo>
                    <a:pt x="518" y="821"/>
                  </a:lnTo>
                  <a:lnTo>
                    <a:pt x="518" y="760"/>
                  </a:lnTo>
                  <a:lnTo>
                    <a:pt x="518" y="244"/>
                  </a:lnTo>
                  <a:cubicBezTo>
                    <a:pt x="366" y="152"/>
                    <a:pt x="153" y="9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52"/>
            <p:cNvSpPr/>
            <p:nvPr/>
          </p:nvSpPr>
          <p:spPr>
            <a:xfrm>
              <a:off x="4850650" y="3365075"/>
              <a:ext cx="12200" cy="217350"/>
            </a:xfrm>
            <a:custGeom>
              <a:avLst/>
              <a:gdLst/>
              <a:ahLst/>
              <a:cxnLst/>
              <a:rect l="l" t="t" r="r" b="b"/>
              <a:pathLst>
                <a:path w="488" h="8694" extrusionOk="0">
                  <a:moveTo>
                    <a:pt x="1" y="1"/>
                  </a:moveTo>
                  <a:lnTo>
                    <a:pt x="1" y="426"/>
                  </a:lnTo>
                  <a:lnTo>
                    <a:pt x="1" y="517"/>
                  </a:lnTo>
                  <a:lnTo>
                    <a:pt x="1" y="913"/>
                  </a:lnTo>
                  <a:lnTo>
                    <a:pt x="1" y="1429"/>
                  </a:lnTo>
                  <a:lnTo>
                    <a:pt x="1" y="4712"/>
                  </a:lnTo>
                  <a:lnTo>
                    <a:pt x="1" y="7356"/>
                  </a:lnTo>
                  <a:lnTo>
                    <a:pt x="1" y="7873"/>
                  </a:lnTo>
                  <a:lnTo>
                    <a:pt x="1" y="7934"/>
                  </a:lnTo>
                  <a:lnTo>
                    <a:pt x="1" y="8238"/>
                  </a:lnTo>
                  <a:lnTo>
                    <a:pt x="1" y="8360"/>
                  </a:lnTo>
                  <a:lnTo>
                    <a:pt x="1" y="8694"/>
                  </a:lnTo>
                  <a:cubicBezTo>
                    <a:pt x="153" y="8663"/>
                    <a:pt x="335" y="8633"/>
                    <a:pt x="487" y="8572"/>
                  </a:cubicBezTo>
                  <a:lnTo>
                    <a:pt x="487" y="8238"/>
                  </a:lnTo>
                  <a:lnTo>
                    <a:pt x="487" y="8116"/>
                  </a:lnTo>
                  <a:lnTo>
                    <a:pt x="487" y="7752"/>
                  </a:lnTo>
                  <a:lnTo>
                    <a:pt x="487" y="7265"/>
                  </a:lnTo>
                  <a:lnTo>
                    <a:pt x="487" y="4682"/>
                  </a:lnTo>
                  <a:lnTo>
                    <a:pt x="487" y="1551"/>
                  </a:lnTo>
                  <a:lnTo>
                    <a:pt x="487" y="1034"/>
                  </a:lnTo>
                  <a:lnTo>
                    <a:pt x="487" y="639"/>
                  </a:lnTo>
                  <a:lnTo>
                    <a:pt x="487" y="517"/>
                  </a:lnTo>
                  <a:lnTo>
                    <a:pt x="487" y="62"/>
                  </a:lnTo>
                  <a:cubicBezTo>
                    <a:pt x="335" y="31"/>
                    <a:pt x="153"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52"/>
            <p:cNvSpPr/>
            <p:nvPr/>
          </p:nvSpPr>
          <p:spPr>
            <a:xfrm>
              <a:off x="4789875" y="3361275"/>
              <a:ext cx="13700" cy="225725"/>
            </a:xfrm>
            <a:custGeom>
              <a:avLst/>
              <a:gdLst/>
              <a:ahLst/>
              <a:cxnLst/>
              <a:rect l="l" t="t" r="r" b="b"/>
              <a:pathLst>
                <a:path w="548" h="9029" extrusionOk="0">
                  <a:moveTo>
                    <a:pt x="0" y="1"/>
                  </a:moveTo>
                  <a:lnTo>
                    <a:pt x="0" y="366"/>
                  </a:lnTo>
                  <a:lnTo>
                    <a:pt x="0" y="517"/>
                  </a:lnTo>
                  <a:lnTo>
                    <a:pt x="0" y="852"/>
                  </a:lnTo>
                  <a:lnTo>
                    <a:pt x="0" y="1399"/>
                  </a:lnTo>
                  <a:lnTo>
                    <a:pt x="0" y="4803"/>
                  </a:lnTo>
                  <a:lnTo>
                    <a:pt x="0" y="7660"/>
                  </a:lnTo>
                  <a:lnTo>
                    <a:pt x="0" y="8056"/>
                  </a:lnTo>
                  <a:lnTo>
                    <a:pt x="0" y="8147"/>
                  </a:lnTo>
                  <a:lnTo>
                    <a:pt x="0" y="8572"/>
                  </a:lnTo>
                  <a:lnTo>
                    <a:pt x="0" y="8694"/>
                  </a:lnTo>
                  <a:lnTo>
                    <a:pt x="0" y="9028"/>
                  </a:lnTo>
                  <a:lnTo>
                    <a:pt x="487" y="9028"/>
                  </a:lnTo>
                  <a:lnTo>
                    <a:pt x="487" y="8694"/>
                  </a:lnTo>
                  <a:lnTo>
                    <a:pt x="487" y="8572"/>
                  </a:lnTo>
                  <a:lnTo>
                    <a:pt x="487" y="8147"/>
                  </a:lnTo>
                  <a:lnTo>
                    <a:pt x="487" y="7843"/>
                  </a:lnTo>
                  <a:lnTo>
                    <a:pt x="487" y="7660"/>
                  </a:lnTo>
                  <a:cubicBezTo>
                    <a:pt x="547" y="6718"/>
                    <a:pt x="547" y="5715"/>
                    <a:pt x="487" y="4773"/>
                  </a:cubicBezTo>
                  <a:lnTo>
                    <a:pt x="487" y="1369"/>
                  </a:lnTo>
                  <a:lnTo>
                    <a:pt x="487" y="821"/>
                  </a:lnTo>
                  <a:lnTo>
                    <a:pt x="487" y="487"/>
                  </a:lnTo>
                  <a:lnTo>
                    <a:pt x="487" y="335"/>
                  </a:lnTo>
                  <a:lnTo>
                    <a:pt x="4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52"/>
            <p:cNvSpPr/>
            <p:nvPr/>
          </p:nvSpPr>
          <p:spPr>
            <a:xfrm>
              <a:off x="4729075" y="3368875"/>
              <a:ext cx="12175" cy="214325"/>
            </a:xfrm>
            <a:custGeom>
              <a:avLst/>
              <a:gdLst/>
              <a:ahLst/>
              <a:cxnLst/>
              <a:rect l="l" t="t" r="r" b="b"/>
              <a:pathLst>
                <a:path w="487" h="8573" extrusionOk="0">
                  <a:moveTo>
                    <a:pt x="487" y="1"/>
                  </a:moveTo>
                  <a:cubicBezTo>
                    <a:pt x="335" y="31"/>
                    <a:pt x="153" y="62"/>
                    <a:pt x="1" y="153"/>
                  </a:cubicBezTo>
                  <a:lnTo>
                    <a:pt x="1" y="517"/>
                  </a:lnTo>
                  <a:lnTo>
                    <a:pt x="1" y="639"/>
                  </a:lnTo>
                  <a:lnTo>
                    <a:pt x="1" y="1034"/>
                  </a:lnTo>
                  <a:lnTo>
                    <a:pt x="1" y="1551"/>
                  </a:lnTo>
                  <a:lnTo>
                    <a:pt x="1" y="4560"/>
                  </a:lnTo>
                  <a:lnTo>
                    <a:pt x="1" y="7022"/>
                  </a:lnTo>
                  <a:lnTo>
                    <a:pt x="1" y="7508"/>
                  </a:lnTo>
                  <a:lnTo>
                    <a:pt x="1" y="7812"/>
                  </a:lnTo>
                  <a:lnTo>
                    <a:pt x="1" y="7964"/>
                  </a:lnTo>
                  <a:lnTo>
                    <a:pt x="1" y="8086"/>
                  </a:lnTo>
                  <a:lnTo>
                    <a:pt x="1" y="8451"/>
                  </a:lnTo>
                  <a:cubicBezTo>
                    <a:pt x="153" y="8511"/>
                    <a:pt x="335" y="8542"/>
                    <a:pt x="487" y="8572"/>
                  </a:cubicBezTo>
                  <a:lnTo>
                    <a:pt x="487" y="8208"/>
                  </a:lnTo>
                  <a:lnTo>
                    <a:pt x="487" y="8086"/>
                  </a:lnTo>
                  <a:lnTo>
                    <a:pt x="487" y="7660"/>
                  </a:lnTo>
                  <a:lnTo>
                    <a:pt x="487" y="7630"/>
                  </a:lnTo>
                  <a:lnTo>
                    <a:pt x="487" y="7174"/>
                  </a:lnTo>
                  <a:lnTo>
                    <a:pt x="487" y="4560"/>
                  </a:lnTo>
                  <a:lnTo>
                    <a:pt x="487" y="1429"/>
                  </a:lnTo>
                  <a:lnTo>
                    <a:pt x="487" y="913"/>
                  </a:lnTo>
                  <a:lnTo>
                    <a:pt x="487" y="578"/>
                  </a:lnTo>
                  <a:lnTo>
                    <a:pt x="487" y="426"/>
                  </a:lnTo>
                  <a:lnTo>
                    <a:pt x="4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52"/>
            <p:cNvSpPr/>
            <p:nvPr/>
          </p:nvSpPr>
          <p:spPr>
            <a:xfrm>
              <a:off x="4667525" y="3391675"/>
              <a:ext cx="12175" cy="168725"/>
            </a:xfrm>
            <a:custGeom>
              <a:avLst/>
              <a:gdLst/>
              <a:ahLst/>
              <a:cxnLst/>
              <a:rect l="l" t="t" r="r" b="b"/>
              <a:pathLst>
                <a:path w="487" h="6749" extrusionOk="0">
                  <a:moveTo>
                    <a:pt x="487" y="1"/>
                  </a:moveTo>
                  <a:cubicBezTo>
                    <a:pt x="305" y="61"/>
                    <a:pt x="153" y="183"/>
                    <a:pt x="1" y="274"/>
                  </a:cubicBezTo>
                  <a:lnTo>
                    <a:pt x="1" y="760"/>
                  </a:lnTo>
                  <a:lnTo>
                    <a:pt x="1" y="1247"/>
                  </a:lnTo>
                  <a:lnTo>
                    <a:pt x="1" y="1733"/>
                  </a:lnTo>
                  <a:lnTo>
                    <a:pt x="1" y="3618"/>
                  </a:lnTo>
                  <a:lnTo>
                    <a:pt x="1" y="4985"/>
                  </a:lnTo>
                  <a:lnTo>
                    <a:pt x="1" y="5441"/>
                  </a:lnTo>
                  <a:lnTo>
                    <a:pt x="1" y="5989"/>
                  </a:lnTo>
                  <a:lnTo>
                    <a:pt x="1" y="6505"/>
                  </a:lnTo>
                  <a:cubicBezTo>
                    <a:pt x="153" y="6566"/>
                    <a:pt x="335" y="6688"/>
                    <a:pt x="487" y="6748"/>
                  </a:cubicBezTo>
                  <a:lnTo>
                    <a:pt x="487" y="6657"/>
                  </a:lnTo>
                  <a:lnTo>
                    <a:pt x="487" y="6292"/>
                  </a:lnTo>
                  <a:lnTo>
                    <a:pt x="487" y="6262"/>
                  </a:lnTo>
                  <a:lnTo>
                    <a:pt x="487" y="5745"/>
                  </a:lnTo>
                  <a:lnTo>
                    <a:pt x="487" y="5289"/>
                  </a:lnTo>
                  <a:lnTo>
                    <a:pt x="487" y="3557"/>
                  </a:lnTo>
                  <a:lnTo>
                    <a:pt x="487" y="1399"/>
                  </a:lnTo>
                  <a:lnTo>
                    <a:pt x="487" y="912"/>
                  </a:lnTo>
                  <a:lnTo>
                    <a:pt x="487" y="487"/>
                  </a:lnTo>
                  <a:lnTo>
                    <a:pt x="487" y="426"/>
                  </a:lnTo>
                  <a:lnTo>
                    <a:pt x="4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52"/>
            <p:cNvSpPr/>
            <p:nvPr/>
          </p:nvSpPr>
          <p:spPr>
            <a:xfrm>
              <a:off x="4545950" y="3413725"/>
              <a:ext cx="12925" cy="125400"/>
            </a:xfrm>
            <a:custGeom>
              <a:avLst/>
              <a:gdLst/>
              <a:ahLst/>
              <a:cxnLst/>
              <a:rect l="l" t="t" r="r" b="b"/>
              <a:pathLst>
                <a:path w="517" h="5016" extrusionOk="0">
                  <a:moveTo>
                    <a:pt x="0" y="0"/>
                  </a:moveTo>
                  <a:lnTo>
                    <a:pt x="0" y="547"/>
                  </a:lnTo>
                  <a:lnTo>
                    <a:pt x="0" y="790"/>
                  </a:lnTo>
                  <a:lnTo>
                    <a:pt x="0" y="1246"/>
                  </a:lnTo>
                  <a:lnTo>
                    <a:pt x="0" y="1824"/>
                  </a:lnTo>
                  <a:lnTo>
                    <a:pt x="0" y="2766"/>
                  </a:lnTo>
                  <a:lnTo>
                    <a:pt x="0" y="3404"/>
                  </a:lnTo>
                  <a:lnTo>
                    <a:pt x="0" y="3891"/>
                  </a:lnTo>
                  <a:lnTo>
                    <a:pt x="0" y="4407"/>
                  </a:lnTo>
                  <a:lnTo>
                    <a:pt x="0" y="4499"/>
                  </a:lnTo>
                  <a:lnTo>
                    <a:pt x="0" y="5015"/>
                  </a:lnTo>
                  <a:cubicBezTo>
                    <a:pt x="122" y="4924"/>
                    <a:pt x="183" y="4803"/>
                    <a:pt x="304" y="4742"/>
                  </a:cubicBezTo>
                  <a:lnTo>
                    <a:pt x="517" y="4499"/>
                  </a:lnTo>
                  <a:lnTo>
                    <a:pt x="517" y="4012"/>
                  </a:lnTo>
                  <a:lnTo>
                    <a:pt x="517" y="3830"/>
                  </a:lnTo>
                  <a:lnTo>
                    <a:pt x="517" y="3344"/>
                  </a:lnTo>
                  <a:lnTo>
                    <a:pt x="517" y="2827"/>
                  </a:lnTo>
                  <a:lnTo>
                    <a:pt x="517" y="2736"/>
                  </a:lnTo>
                  <a:lnTo>
                    <a:pt x="517" y="2341"/>
                  </a:lnTo>
                  <a:lnTo>
                    <a:pt x="517" y="1763"/>
                  </a:lnTo>
                  <a:lnTo>
                    <a:pt x="517" y="1307"/>
                  </a:lnTo>
                  <a:lnTo>
                    <a:pt x="517" y="1003"/>
                  </a:lnTo>
                  <a:cubicBezTo>
                    <a:pt x="487" y="851"/>
                    <a:pt x="487" y="669"/>
                    <a:pt x="487" y="486"/>
                  </a:cubicBezTo>
                  <a:cubicBezTo>
                    <a:pt x="335" y="334"/>
                    <a:pt x="152" y="18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52"/>
            <p:cNvSpPr/>
            <p:nvPr/>
          </p:nvSpPr>
          <p:spPr>
            <a:xfrm>
              <a:off x="4484400" y="3373450"/>
              <a:ext cx="12175" cy="203675"/>
            </a:xfrm>
            <a:custGeom>
              <a:avLst/>
              <a:gdLst/>
              <a:ahLst/>
              <a:cxnLst/>
              <a:rect l="l" t="t" r="r" b="b"/>
              <a:pathLst>
                <a:path w="487" h="8147" extrusionOk="0">
                  <a:moveTo>
                    <a:pt x="0" y="0"/>
                  </a:moveTo>
                  <a:lnTo>
                    <a:pt x="0" y="365"/>
                  </a:lnTo>
                  <a:lnTo>
                    <a:pt x="0" y="578"/>
                  </a:lnTo>
                  <a:lnTo>
                    <a:pt x="0" y="821"/>
                  </a:lnTo>
                  <a:lnTo>
                    <a:pt x="0" y="1398"/>
                  </a:lnTo>
                  <a:lnTo>
                    <a:pt x="0" y="4377"/>
                  </a:lnTo>
                  <a:lnTo>
                    <a:pt x="0" y="6900"/>
                  </a:lnTo>
                  <a:lnTo>
                    <a:pt x="0" y="7417"/>
                  </a:lnTo>
                  <a:lnTo>
                    <a:pt x="0" y="7599"/>
                  </a:lnTo>
                  <a:lnTo>
                    <a:pt x="0" y="7629"/>
                  </a:lnTo>
                  <a:lnTo>
                    <a:pt x="0" y="7873"/>
                  </a:lnTo>
                  <a:lnTo>
                    <a:pt x="0" y="8146"/>
                  </a:lnTo>
                  <a:cubicBezTo>
                    <a:pt x="152" y="8055"/>
                    <a:pt x="335" y="7994"/>
                    <a:pt x="487" y="7903"/>
                  </a:cubicBezTo>
                  <a:lnTo>
                    <a:pt x="487" y="7599"/>
                  </a:lnTo>
                  <a:lnTo>
                    <a:pt x="487" y="7417"/>
                  </a:lnTo>
                  <a:lnTo>
                    <a:pt x="487" y="7356"/>
                  </a:lnTo>
                  <a:lnTo>
                    <a:pt x="487" y="7113"/>
                  </a:lnTo>
                  <a:lnTo>
                    <a:pt x="487" y="6596"/>
                  </a:lnTo>
                  <a:lnTo>
                    <a:pt x="487" y="4316"/>
                  </a:lnTo>
                  <a:lnTo>
                    <a:pt x="487" y="1672"/>
                  </a:lnTo>
                  <a:lnTo>
                    <a:pt x="487" y="1094"/>
                  </a:lnTo>
                  <a:lnTo>
                    <a:pt x="487" y="730"/>
                  </a:lnTo>
                  <a:lnTo>
                    <a:pt x="487" y="608"/>
                  </a:lnTo>
                  <a:lnTo>
                    <a:pt x="487" y="243"/>
                  </a:lnTo>
                  <a:cubicBezTo>
                    <a:pt x="335" y="152"/>
                    <a:pt x="152" y="9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52"/>
            <p:cNvSpPr/>
            <p:nvPr/>
          </p:nvSpPr>
          <p:spPr>
            <a:xfrm>
              <a:off x="4423600" y="3365075"/>
              <a:ext cx="12950" cy="223450"/>
            </a:xfrm>
            <a:custGeom>
              <a:avLst/>
              <a:gdLst/>
              <a:ahLst/>
              <a:cxnLst/>
              <a:rect l="l" t="t" r="r" b="b"/>
              <a:pathLst>
                <a:path w="518" h="8938" extrusionOk="0">
                  <a:moveTo>
                    <a:pt x="487" y="1"/>
                  </a:moveTo>
                  <a:cubicBezTo>
                    <a:pt x="335" y="1"/>
                    <a:pt x="153" y="31"/>
                    <a:pt x="1" y="31"/>
                  </a:cubicBezTo>
                  <a:lnTo>
                    <a:pt x="1" y="153"/>
                  </a:lnTo>
                  <a:lnTo>
                    <a:pt x="1" y="578"/>
                  </a:lnTo>
                  <a:lnTo>
                    <a:pt x="1" y="639"/>
                  </a:lnTo>
                  <a:lnTo>
                    <a:pt x="1" y="1186"/>
                  </a:lnTo>
                  <a:lnTo>
                    <a:pt x="1" y="4742"/>
                  </a:lnTo>
                  <a:lnTo>
                    <a:pt x="1" y="7721"/>
                  </a:lnTo>
                  <a:lnTo>
                    <a:pt x="1" y="8025"/>
                  </a:lnTo>
                  <a:lnTo>
                    <a:pt x="1" y="8208"/>
                  </a:lnTo>
                  <a:lnTo>
                    <a:pt x="1" y="8420"/>
                  </a:lnTo>
                  <a:lnTo>
                    <a:pt x="1" y="8724"/>
                  </a:lnTo>
                  <a:lnTo>
                    <a:pt x="1" y="8876"/>
                  </a:lnTo>
                  <a:cubicBezTo>
                    <a:pt x="122" y="8937"/>
                    <a:pt x="335" y="8937"/>
                    <a:pt x="487" y="8937"/>
                  </a:cubicBezTo>
                  <a:lnTo>
                    <a:pt x="487" y="8785"/>
                  </a:lnTo>
                  <a:lnTo>
                    <a:pt x="487" y="8420"/>
                  </a:lnTo>
                  <a:lnTo>
                    <a:pt x="487" y="8238"/>
                  </a:lnTo>
                  <a:lnTo>
                    <a:pt x="487" y="7782"/>
                  </a:lnTo>
                  <a:lnTo>
                    <a:pt x="487" y="7752"/>
                  </a:lnTo>
                  <a:cubicBezTo>
                    <a:pt x="517" y="6718"/>
                    <a:pt x="517" y="5746"/>
                    <a:pt x="487" y="4712"/>
                  </a:cubicBezTo>
                  <a:lnTo>
                    <a:pt x="487" y="1186"/>
                  </a:lnTo>
                  <a:lnTo>
                    <a:pt x="487" y="639"/>
                  </a:lnTo>
                  <a:lnTo>
                    <a:pt x="487" y="517"/>
                  </a:lnTo>
                  <a:lnTo>
                    <a:pt x="487" y="153"/>
                  </a:lnTo>
                  <a:lnTo>
                    <a:pt x="4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52"/>
            <p:cNvSpPr/>
            <p:nvPr/>
          </p:nvSpPr>
          <p:spPr>
            <a:xfrm>
              <a:off x="4384325" y="3362800"/>
              <a:ext cx="845650" cy="226475"/>
            </a:xfrm>
            <a:custGeom>
              <a:avLst/>
              <a:gdLst/>
              <a:ahLst/>
              <a:cxnLst/>
              <a:rect l="l" t="t" r="r" b="b"/>
              <a:pathLst>
                <a:path w="33826" h="9059" extrusionOk="0">
                  <a:moveTo>
                    <a:pt x="30843" y="1"/>
                  </a:moveTo>
                  <a:cubicBezTo>
                    <a:pt x="30630" y="31"/>
                    <a:pt x="30356" y="92"/>
                    <a:pt x="30113" y="122"/>
                  </a:cubicBezTo>
                  <a:cubicBezTo>
                    <a:pt x="29961" y="153"/>
                    <a:pt x="29779" y="183"/>
                    <a:pt x="29627" y="274"/>
                  </a:cubicBezTo>
                  <a:cubicBezTo>
                    <a:pt x="29414" y="335"/>
                    <a:pt x="29140" y="456"/>
                    <a:pt x="28897" y="578"/>
                  </a:cubicBezTo>
                  <a:cubicBezTo>
                    <a:pt x="28745" y="639"/>
                    <a:pt x="28563" y="730"/>
                    <a:pt x="28411" y="852"/>
                  </a:cubicBezTo>
                  <a:cubicBezTo>
                    <a:pt x="28137" y="1004"/>
                    <a:pt x="27925" y="1156"/>
                    <a:pt x="27681" y="1308"/>
                  </a:cubicBezTo>
                  <a:cubicBezTo>
                    <a:pt x="27499" y="1399"/>
                    <a:pt x="27347" y="1551"/>
                    <a:pt x="27195" y="1672"/>
                  </a:cubicBezTo>
                  <a:cubicBezTo>
                    <a:pt x="27013" y="1824"/>
                    <a:pt x="26830" y="1976"/>
                    <a:pt x="26678" y="2159"/>
                  </a:cubicBezTo>
                  <a:cubicBezTo>
                    <a:pt x="26587" y="2219"/>
                    <a:pt x="26557" y="2280"/>
                    <a:pt x="26466" y="2371"/>
                  </a:cubicBezTo>
                  <a:cubicBezTo>
                    <a:pt x="26283" y="2523"/>
                    <a:pt x="26131" y="2706"/>
                    <a:pt x="25979" y="2858"/>
                  </a:cubicBezTo>
                  <a:cubicBezTo>
                    <a:pt x="25767" y="3071"/>
                    <a:pt x="25523" y="3344"/>
                    <a:pt x="25250" y="3587"/>
                  </a:cubicBezTo>
                  <a:lnTo>
                    <a:pt x="25159" y="3678"/>
                  </a:lnTo>
                  <a:cubicBezTo>
                    <a:pt x="25007" y="3830"/>
                    <a:pt x="24885" y="3982"/>
                    <a:pt x="24733" y="4104"/>
                  </a:cubicBezTo>
                  <a:cubicBezTo>
                    <a:pt x="24642" y="4195"/>
                    <a:pt x="24581" y="4286"/>
                    <a:pt x="24460" y="4378"/>
                  </a:cubicBezTo>
                  <a:lnTo>
                    <a:pt x="24004" y="4833"/>
                  </a:lnTo>
                  <a:cubicBezTo>
                    <a:pt x="23821" y="5016"/>
                    <a:pt x="23669" y="5168"/>
                    <a:pt x="23487" y="5320"/>
                  </a:cubicBezTo>
                  <a:cubicBezTo>
                    <a:pt x="23244" y="5502"/>
                    <a:pt x="23031" y="5745"/>
                    <a:pt x="22788" y="5928"/>
                  </a:cubicBezTo>
                  <a:cubicBezTo>
                    <a:pt x="22636" y="6080"/>
                    <a:pt x="22453" y="6201"/>
                    <a:pt x="22271" y="6353"/>
                  </a:cubicBezTo>
                  <a:lnTo>
                    <a:pt x="21572" y="6809"/>
                  </a:lnTo>
                  <a:cubicBezTo>
                    <a:pt x="21420" y="6931"/>
                    <a:pt x="21238" y="6992"/>
                    <a:pt x="21055" y="7113"/>
                  </a:cubicBezTo>
                  <a:cubicBezTo>
                    <a:pt x="20812" y="7235"/>
                    <a:pt x="20599" y="7356"/>
                    <a:pt x="20326" y="7417"/>
                  </a:cubicBezTo>
                  <a:cubicBezTo>
                    <a:pt x="20295" y="7417"/>
                    <a:pt x="20234" y="7447"/>
                    <a:pt x="20204" y="7447"/>
                  </a:cubicBezTo>
                  <a:cubicBezTo>
                    <a:pt x="20083" y="7508"/>
                    <a:pt x="19931" y="7539"/>
                    <a:pt x="19839" y="7599"/>
                  </a:cubicBezTo>
                  <a:cubicBezTo>
                    <a:pt x="19596" y="7691"/>
                    <a:pt x="19323" y="7751"/>
                    <a:pt x="19110" y="7843"/>
                  </a:cubicBezTo>
                  <a:cubicBezTo>
                    <a:pt x="18958" y="7873"/>
                    <a:pt x="18776" y="7903"/>
                    <a:pt x="18624" y="7964"/>
                  </a:cubicBezTo>
                  <a:cubicBezTo>
                    <a:pt x="18380" y="7995"/>
                    <a:pt x="18107" y="8025"/>
                    <a:pt x="17894" y="8055"/>
                  </a:cubicBezTo>
                  <a:cubicBezTo>
                    <a:pt x="17772" y="8055"/>
                    <a:pt x="17590" y="8116"/>
                    <a:pt x="17438" y="8116"/>
                  </a:cubicBezTo>
                  <a:cubicBezTo>
                    <a:pt x="17195" y="8147"/>
                    <a:pt x="16952" y="8147"/>
                    <a:pt x="16709" y="8147"/>
                  </a:cubicBezTo>
                  <a:lnTo>
                    <a:pt x="16222" y="8147"/>
                  </a:lnTo>
                  <a:cubicBezTo>
                    <a:pt x="16009" y="8147"/>
                    <a:pt x="15736" y="8116"/>
                    <a:pt x="15493" y="8116"/>
                  </a:cubicBezTo>
                  <a:cubicBezTo>
                    <a:pt x="15341" y="8116"/>
                    <a:pt x="15158" y="8055"/>
                    <a:pt x="15006" y="8025"/>
                  </a:cubicBezTo>
                  <a:cubicBezTo>
                    <a:pt x="14794" y="7995"/>
                    <a:pt x="14520" y="7964"/>
                    <a:pt x="14277" y="7873"/>
                  </a:cubicBezTo>
                  <a:cubicBezTo>
                    <a:pt x="14125" y="7843"/>
                    <a:pt x="13943" y="7812"/>
                    <a:pt x="13791" y="7751"/>
                  </a:cubicBezTo>
                  <a:cubicBezTo>
                    <a:pt x="13578" y="7691"/>
                    <a:pt x="13304" y="7599"/>
                    <a:pt x="13061" y="7539"/>
                  </a:cubicBezTo>
                  <a:cubicBezTo>
                    <a:pt x="12879" y="7447"/>
                    <a:pt x="12727" y="7417"/>
                    <a:pt x="12575" y="7356"/>
                  </a:cubicBezTo>
                  <a:cubicBezTo>
                    <a:pt x="12362" y="7265"/>
                    <a:pt x="12149" y="7144"/>
                    <a:pt x="11967" y="7052"/>
                  </a:cubicBezTo>
                  <a:cubicBezTo>
                    <a:pt x="11936" y="7052"/>
                    <a:pt x="11906" y="6992"/>
                    <a:pt x="11906" y="6992"/>
                  </a:cubicBezTo>
                  <a:cubicBezTo>
                    <a:pt x="11693" y="6870"/>
                    <a:pt x="11541" y="6809"/>
                    <a:pt x="11359" y="6688"/>
                  </a:cubicBezTo>
                  <a:cubicBezTo>
                    <a:pt x="11146" y="6536"/>
                    <a:pt x="10903" y="6384"/>
                    <a:pt x="10690" y="6201"/>
                  </a:cubicBezTo>
                  <a:cubicBezTo>
                    <a:pt x="10477" y="6049"/>
                    <a:pt x="10325" y="5897"/>
                    <a:pt x="10143" y="5776"/>
                  </a:cubicBezTo>
                  <a:cubicBezTo>
                    <a:pt x="9930" y="5593"/>
                    <a:pt x="9687" y="5350"/>
                    <a:pt x="9474" y="5137"/>
                  </a:cubicBezTo>
                  <a:lnTo>
                    <a:pt x="8958" y="4651"/>
                  </a:lnTo>
                  <a:lnTo>
                    <a:pt x="8927" y="4590"/>
                  </a:lnTo>
                  <a:cubicBezTo>
                    <a:pt x="8745" y="4408"/>
                    <a:pt x="8563" y="4195"/>
                    <a:pt x="8350" y="3982"/>
                  </a:cubicBezTo>
                  <a:cubicBezTo>
                    <a:pt x="8319" y="3952"/>
                    <a:pt x="8289" y="3891"/>
                    <a:pt x="8198" y="3830"/>
                  </a:cubicBezTo>
                  <a:cubicBezTo>
                    <a:pt x="8015" y="3648"/>
                    <a:pt x="7863" y="3466"/>
                    <a:pt x="7681" y="3283"/>
                  </a:cubicBezTo>
                  <a:cubicBezTo>
                    <a:pt x="7438" y="3040"/>
                    <a:pt x="7225" y="2767"/>
                    <a:pt x="6952" y="2554"/>
                  </a:cubicBezTo>
                  <a:cubicBezTo>
                    <a:pt x="6800" y="2402"/>
                    <a:pt x="6617" y="2250"/>
                    <a:pt x="6465" y="2067"/>
                  </a:cubicBezTo>
                  <a:cubicBezTo>
                    <a:pt x="6222" y="1855"/>
                    <a:pt x="6009" y="1642"/>
                    <a:pt x="5736" y="1460"/>
                  </a:cubicBezTo>
                  <a:lnTo>
                    <a:pt x="5614" y="1338"/>
                  </a:lnTo>
                  <a:cubicBezTo>
                    <a:pt x="5523" y="1247"/>
                    <a:pt x="5401" y="1156"/>
                    <a:pt x="5249" y="1064"/>
                  </a:cubicBezTo>
                  <a:cubicBezTo>
                    <a:pt x="5006" y="912"/>
                    <a:pt x="4793" y="760"/>
                    <a:pt x="4520" y="639"/>
                  </a:cubicBezTo>
                  <a:cubicBezTo>
                    <a:pt x="4368" y="578"/>
                    <a:pt x="4186" y="487"/>
                    <a:pt x="4034" y="426"/>
                  </a:cubicBezTo>
                  <a:cubicBezTo>
                    <a:pt x="3790" y="335"/>
                    <a:pt x="3547" y="274"/>
                    <a:pt x="3304" y="183"/>
                  </a:cubicBezTo>
                  <a:cubicBezTo>
                    <a:pt x="3152" y="153"/>
                    <a:pt x="2970" y="122"/>
                    <a:pt x="2818" y="122"/>
                  </a:cubicBezTo>
                  <a:cubicBezTo>
                    <a:pt x="2575" y="92"/>
                    <a:pt x="2331" y="92"/>
                    <a:pt x="2088" y="92"/>
                  </a:cubicBezTo>
                  <a:cubicBezTo>
                    <a:pt x="1936" y="92"/>
                    <a:pt x="1754" y="122"/>
                    <a:pt x="1602" y="122"/>
                  </a:cubicBezTo>
                  <a:cubicBezTo>
                    <a:pt x="1359" y="153"/>
                    <a:pt x="1116" y="244"/>
                    <a:pt x="872" y="305"/>
                  </a:cubicBezTo>
                  <a:cubicBezTo>
                    <a:pt x="720" y="396"/>
                    <a:pt x="538" y="426"/>
                    <a:pt x="386" y="548"/>
                  </a:cubicBezTo>
                  <a:cubicBezTo>
                    <a:pt x="356" y="578"/>
                    <a:pt x="265" y="608"/>
                    <a:pt x="234" y="608"/>
                  </a:cubicBezTo>
                  <a:cubicBezTo>
                    <a:pt x="1" y="725"/>
                    <a:pt x="131" y="1066"/>
                    <a:pt x="358" y="1066"/>
                  </a:cubicBezTo>
                  <a:cubicBezTo>
                    <a:pt x="367" y="1066"/>
                    <a:pt x="376" y="1066"/>
                    <a:pt x="386" y="1064"/>
                  </a:cubicBezTo>
                  <a:lnTo>
                    <a:pt x="417" y="1064"/>
                  </a:lnTo>
                  <a:cubicBezTo>
                    <a:pt x="568" y="1004"/>
                    <a:pt x="720" y="943"/>
                    <a:pt x="872" y="882"/>
                  </a:cubicBezTo>
                  <a:cubicBezTo>
                    <a:pt x="1116" y="791"/>
                    <a:pt x="1359" y="760"/>
                    <a:pt x="1602" y="730"/>
                  </a:cubicBezTo>
                  <a:cubicBezTo>
                    <a:pt x="1703" y="730"/>
                    <a:pt x="1818" y="717"/>
                    <a:pt x="1928" y="717"/>
                  </a:cubicBezTo>
                  <a:cubicBezTo>
                    <a:pt x="1984" y="717"/>
                    <a:pt x="2038" y="720"/>
                    <a:pt x="2088" y="730"/>
                  </a:cubicBezTo>
                  <a:cubicBezTo>
                    <a:pt x="2331" y="730"/>
                    <a:pt x="2575" y="760"/>
                    <a:pt x="2818" y="791"/>
                  </a:cubicBezTo>
                  <a:cubicBezTo>
                    <a:pt x="2970" y="852"/>
                    <a:pt x="3152" y="882"/>
                    <a:pt x="3304" y="943"/>
                  </a:cubicBezTo>
                  <a:cubicBezTo>
                    <a:pt x="3547" y="1034"/>
                    <a:pt x="3790" y="1156"/>
                    <a:pt x="4034" y="1308"/>
                  </a:cubicBezTo>
                  <a:cubicBezTo>
                    <a:pt x="4216" y="1368"/>
                    <a:pt x="4368" y="1490"/>
                    <a:pt x="4520" y="1612"/>
                  </a:cubicBezTo>
                  <a:cubicBezTo>
                    <a:pt x="4763" y="1764"/>
                    <a:pt x="5006" y="1946"/>
                    <a:pt x="5249" y="2128"/>
                  </a:cubicBezTo>
                  <a:cubicBezTo>
                    <a:pt x="5432" y="2280"/>
                    <a:pt x="5584" y="2432"/>
                    <a:pt x="5736" y="2584"/>
                  </a:cubicBezTo>
                  <a:cubicBezTo>
                    <a:pt x="5979" y="2827"/>
                    <a:pt x="6222" y="3040"/>
                    <a:pt x="6465" y="3283"/>
                  </a:cubicBezTo>
                  <a:cubicBezTo>
                    <a:pt x="6648" y="3466"/>
                    <a:pt x="6800" y="3648"/>
                    <a:pt x="6982" y="3830"/>
                  </a:cubicBezTo>
                  <a:lnTo>
                    <a:pt x="7681" y="4651"/>
                  </a:lnTo>
                  <a:lnTo>
                    <a:pt x="7681" y="4681"/>
                  </a:lnTo>
                  <a:cubicBezTo>
                    <a:pt x="7863" y="4864"/>
                    <a:pt x="8015" y="5046"/>
                    <a:pt x="8167" y="5259"/>
                  </a:cubicBezTo>
                  <a:lnTo>
                    <a:pt x="8259" y="5320"/>
                  </a:lnTo>
                  <a:lnTo>
                    <a:pt x="8259" y="5350"/>
                  </a:lnTo>
                  <a:cubicBezTo>
                    <a:pt x="8441" y="5593"/>
                    <a:pt x="8654" y="5776"/>
                    <a:pt x="8867" y="5958"/>
                  </a:cubicBezTo>
                  <a:cubicBezTo>
                    <a:pt x="9049" y="6110"/>
                    <a:pt x="9201" y="6262"/>
                    <a:pt x="9383" y="6414"/>
                  </a:cubicBezTo>
                  <a:cubicBezTo>
                    <a:pt x="9626" y="6627"/>
                    <a:pt x="9839" y="6809"/>
                    <a:pt x="10082" y="6961"/>
                  </a:cubicBezTo>
                  <a:cubicBezTo>
                    <a:pt x="10234" y="7083"/>
                    <a:pt x="10417" y="7174"/>
                    <a:pt x="10599" y="7296"/>
                  </a:cubicBezTo>
                  <a:cubicBezTo>
                    <a:pt x="10842" y="7447"/>
                    <a:pt x="11055" y="7599"/>
                    <a:pt x="11329" y="7721"/>
                  </a:cubicBezTo>
                  <a:cubicBezTo>
                    <a:pt x="11481" y="7782"/>
                    <a:pt x="11663" y="7903"/>
                    <a:pt x="11815" y="7995"/>
                  </a:cubicBezTo>
                  <a:cubicBezTo>
                    <a:pt x="12058" y="8086"/>
                    <a:pt x="12301" y="8207"/>
                    <a:pt x="12544" y="8299"/>
                  </a:cubicBezTo>
                  <a:cubicBezTo>
                    <a:pt x="12696" y="8359"/>
                    <a:pt x="12879" y="8390"/>
                    <a:pt x="13031" y="8481"/>
                  </a:cubicBezTo>
                  <a:cubicBezTo>
                    <a:pt x="13274" y="8542"/>
                    <a:pt x="13517" y="8633"/>
                    <a:pt x="13760" y="8694"/>
                  </a:cubicBezTo>
                  <a:cubicBezTo>
                    <a:pt x="13912" y="8754"/>
                    <a:pt x="14095" y="8785"/>
                    <a:pt x="14247" y="8815"/>
                  </a:cubicBezTo>
                  <a:cubicBezTo>
                    <a:pt x="14490" y="8846"/>
                    <a:pt x="14733" y="8937"/>
                    <a:pt x="14976" y="8937"/>
                  </a:cubicBezTo>
                  <a:cubicBezTo>
                    <a:pt x="15128" y="8967"/>
                    <a:pt x="15310" y="8967"/>
                    <a:pt x="15462" y="8998"/>
                  </a:cubicBezTo>
                  <a:cubicBezTo>
                    <a:pt x="15706" y="9058"/>
                    <a:pt x="15949" y="9058"/>
                    <a:pt x="16192" y="9058"/>
                  </a:cubicBezTo>
                  <a:lnTo>
                    <a:pt x="16769" y="9058"/>
                  </a:lnTo>
                  <a:cubicBezTo>
                    <a:pt x="16982" y="9058"/>
                    <a:pt x="17165" y="9058"/>
                    <a:pt x="17377" y="8998"/>
                  </a:cubicBezTo>
                  <a:cubicBezTo>
                    <a:pt x="17529" y="8998"/>
                    <a:pt x="17712" y="8967"/>
                    <a:pt x="17864" y="8967"/>
                  </a:cubicBezTo>
                  <a:cubicBezTo>
                    <a:pt x="18076" y="8937"/>
                    <a:pt x="18350" y="8906"/>
                    <a:pt x="18593" y="8846"/>
                  </a:cubicBezTo>
                  <a:cubicBezTo>
                    <a:pt x="18715" y="8815"/>
                    <a:pt x="18927" y="8785"/>
                    <a:pt x="19079" y="8754"/>
                  </a:cubicBezTo>
                  <a:cubicBezTo>
                    <a:pt x="19292" y="8663"/>
                    <a:pt x="19566" y="8633"/>
                    <a:pt x="19809" y="8511"/>
                  </a:cubicBezTo>
                  <a:cubicBezTo>
                    <a:pt x="19931" y="8481"/>
                    <a:pt x="20143" y="8390"/>
                    <a:pt x="20295" y="8359"/>
                  </a:cubicBezTo>
                  <a:cubicBezTo>
                    <a:pt x="20569" y="8299"/>
                    <a:pt x="20782" y="8177"/>
                    <a:pt x="20994" y="8055"/>
                  </a:cubicBezTo>
                  <a:cubicBezTo>
                    <a:pt x="21146" y="7995"/>
                    <a:pt x="21359" y="7903"/>
                    <a:pt x="21511" y="7843"/>
                  </a:cubicBezTo>
                  <a:cubicBezTo>
                    <a:pt x="21724" y="7721"/>
                    <a:pt x="21997" y="7569"/>
                    <a:pt x="22210" y="7417"/>
                  </a:cubicBezTo>
                  <a:cubicBezTo>
                    <a:pt x="22423" y="7296"/>
                    <a:pt x="22575" y="7174"/>
                    <a:pt x="22757" y="7083"/>
                  </a:cubicBezTo>
                  <a:cubicBezTo>
                    <a:pt x="22970" y="6931"/>
                    <a:pt x="23213" y="6718"/>
                    <a:pt x="23487" y="6536"/>
                  </a:cubicBezTo>
                  <a:cubicBezTo>
                    <a:pt x="23669" y="6384"/>
                    <a:pt x="23821" y="6232"/>
                    <a:pt x="24004" y="6080"/>
                  </a:cubicBezTo>
                  <a:cubicBezTo>
                    <a:pt x="24156" y="5928"/>
                    <a:pt x="24338" y="5776"/>
                    <a:pt x="24490" y="5624"/>
                  </a:cubicBezTo>
                  <a:lnTo>
                    <a:pt x="24733" y="5411"/>
                  </a:lnTo>
                  <a:cubicBezTo>
                    <a:pt x="24855" y="5289"/>
                    <a:pt x="24946" y="5168"/>
                    <a:pt x="25067" y="5016"/>
                  </a:cubicBezTo>
                  <a:cubicBezTo>
                    <a:pt x="25159" y="4955"/>
                    <a:pt x="25189" y="4864"/>
                    <a:pt x="25250" y="4833"/>
                  </a:cubicBezTo>
                  <a:cubicBezTo>
                    <a:pt x="25402" y="4681"/>
                    <a:pt x="25554" y="4499"/>
                    <a:pt x="25706" y="4347"/>
                  </a:cubicBezTo>
                  <a:cubicBezTo>
                    <a:pt x="25797" y="4256"/>
                    <a:pt x="25858" y="4134"/>
                    <a:pt x="25949" y="4074"/>
                  </a:cubicBezTo>
                  <a:cubicBezTo>
                    <a:pt x="26101" y="3891"/>
                    <a:pt x="26283" y="3678"/>
                    <a:pt x="26466" y="3496"/>
                  </a:cubicBezTo>
                  <a:cubicBezTo>
                    <a:pt x="26709" y="3283"/>
                    <a:pt x="26922" y="3010"/>
                    <a:pt x="27195" y="2767"/>
                  </a:cubicBezTo>
                  <a:cubicBezTo>
                    <a:pt x="27347" y="2615"/>
                    <a:pt x="27529" y="2463"/>
                    <a:pt x="27681" y="2311"/>
                  </a:cubicBezTo>
                  <a:cubicBezTo>
                    <a:pt x="27925" y="2128"/>
                    <a:pt x="28137" y="1915"/>
                    <a:pt x="28411" y="1764"/>
                  </a:cubicBezTo>
                  <a:cubicBezTo>
                    <a:pt x="28563" y="1642"/>
                    <a:pt x="28745" y="1520"/>
                    <a:pt x="28897" y="1399"/>
                  </a:cubicBezTo>
                  <a:cubicBezTo>
                    <a:pt x="29140" y="1247"/>
                    <a:pt x="29414" y="1156"/>
                    <a:pt x="29627" y="1034"/>
                  </a:cubicBezTo>
                  <a:cubicBezTo>
                    <a:pt x="29779" y="943"/>
                    <a:pt x="29961" y="882"/>
                    <a:pt x="30113" y="852"/>
                  </a:cubicBezTo>
                  <a:cubicBezTo>
                    <a:pt x="30356" y="760"/>
                    <a:pt x="30630" y="730"/>
                    <a:pt x="30843" y="700"/>
                  </a:cubicBezTo>
                  <a:cubicBezTo>
                    <a:pt x="30944" y="700"/>
                    <a:pt x="31059" y="673"/>
                    <a:pt x="31169" y="673"/>
                  </a:cubicBezTo>
                  <a:cubicBezTo>
                    <a:pt x="31224" y="673"/>
                    <a:pt x="31278" y="679"/>
                    <a:pt x="31329" y="700"/>
                  </a:cubicBezTo>
                  <a:cubicBezTo>
                    <a:pt x="31572" y="700"/>
                    <a:pt x="31846" y="730"/>
                    <a:pt x="32058" y="791"/>
                  </a:cubicBezTo>
                  <a:cubicBezTo>
                    <a:pt x="32210" y="852"/>
                    <a:pt x="32393" y="912"/>
                    <a:pt x="32545" y="1004"/>
                  </a:cubicBezTo>
                  <a:cubicBezTo>
                    <a:pt x="32758" y="1064"/>
                    <a:pt x="32970" y="1186"/>
                    <a:pt x="33153" y="1308"/>
                  </a:cubicBezTo>
                  <a:cubicBezTo>
                    <a:pt x="33214" y="1345"/>
                    <a:pt x="33274" y="1362"/>
                    <a:pt x="33330" y="1362"/>
                  </a:cubicBezTo>
                  <a:cubicBezTo>
                    <a:pt x="33635" y="1362"/>
                    <a:pt x="33826" y="870"/>
                    <a:pt x="33517" y="639"/>
                  </a:cubicBezTo>
                  <a:cubicBezTo>
                    <a:pt x="33213" y="456"/>
                    <a:pt x="32849" y="305"/>
                    <a:pt x="32545" y="183"/>
                  </a:cubicBezTo>
                  <a:cubicBezTo>
                    <a:pt x="32393" y="153"/>
                    <a:pt x="32210" y="92"/>
                    <a:pt x="32058" y="92"/>
                  </a:cubicBezTo>
                  <a:cubicBezTo>
                    <a:pt x="31846" y="31"/>
                    <a:pt x="31572" y="1"/>
                    <a:pt x="31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52"/>
            <p:cNvSpPr/>
            <p:nvPr/>
          </p:nvSpPr>
          <p:spPr>
            <a:xfrm>
              <a:off x="4373600" y="3359000"/>
              <a:ext cx="848000" cy="227225"/>
            </a:xfrm>
            <a:custGeom>
              <a:avLst/>
              <a:gdLst/>
              <a:ahLst/>
              <a:cxnLst/>
              <a:rect l="l" t="t" r="r" b="b"/>
              <a:pathLst>
                <a:path w="33920" h="9089" extrusionOk="0">
                  <a:moveTo>
                    <a:pt x="17989" y="1"/>
                  </a:moveTo>
                  <a:cubicBezTo>
                    <a:pt x="17654" y="92"/>
                    <a:pt x="17381" y="92"/>
                    <a:pt x="17138" y="92"/>
                  </a:cubicBezTo>
                  <a:lnTo>
                    <a:pt x="16651" y="92"/>
                  </a:lnTo>
                  <a:cubicBezTo>
                    <a:pt x="16438" y="92"/>
                    <a:pt x="16165" y="122"/>
                    <a:pt x="15922" y="153"/>
                  </a:cubicBezTo>
                  <a:cubicBezTo>
                    <a:pt x="15770" y="213"/>
                    <a:pt x="15587" y="213"/>
                    <a:pt x="15435" y="244"/>
                  </a:cubicBezTo>
                  <a:cubicBezTo>
                    <a:pt x="15223" y="274"/>
                    <a:pt x="14949" y="305"/>
                    <a:pt x="14706" y="396"/>
                  </a:cubicBezTo>
                  <a:cubicBezTo>
                    <a:pt x="14554" y="426"/>
                    <a:pt x="14372" y="457"/>
                    <a:pt x="14220" y="548"/>
                  </a:cubicBezTo>
                  <a:cubicBezTo>
                    <a:pt x="14007" y="608"/>
                    <a:pt x="13733" y="700"/>
                    <a:pt x="13490" y="760"/>
                  </a:cubicBezTo>
                  <a:cubicBezTo>
                    <a:pt x="13338" y="852"/>
                    <a:pt x="13156" y="882"/>
                    <a:pt x="13004" y="943"/>
                  </a:cubicBezTo>
                  <a:cubicBezTo>
                    <a:pt x="12791" y="1064"/>
                    <a:pt x="12517" y="1186"/>
                    <a:pt x="12274" y="1308"/>
                  </a:cubicBezTo>
                  <a:cubicBezTo>
                    <a:pt x="12092" y="1368"/>
                    <a:pt x="11940" y="1490"/>
                    <a:pt x="11788" y="1551"/>
                  </a:cubicBezTo>
                  <a:cubicBezTo>
                    <a:pt x="11575" y="1703"/>
                    <a:pt x="11302" y="1855"/>
                    <a:pt x="11058" y="2007"/>
                  </a:cubicBezTo>
                  <a:cubicBezTo>
                    <a:pt x="10876" y="2128"/>
                    <a:pt x="10724" y="2250"/>
                    <a:pt x="10572" y="2402"/>
                  </a:cubicBezTo>
                  <a:cubicBezTo>
                    <a:pt x="10359" y="2584"/>
                    <a:pt x="10086" y="2767"/>
                    <a:pt x="9843" y="3010"/>
                  </a:cubicBezTo>
                  <a:cubicBezTo>
                    <a:pt x="9660" y="3162"/>
                    <a:pt x="9508" y="3314"/>
                    <a:pt x="9326" y="3496"/>
                  </a:cubicBezTo>
                  <a:lnTo>
                    <a:pt x="9296" y="3526"/>
                  </a:lnTo>
                  <a:cubicBezTo>
                    <a:pt x="9083" y="3739"/>
                    <a:pt x="8931" y="3922"/>
                    <a:pt x="8748" y="4104"/>
                  </a:cubicBezTo>
                  <a:cubicBezTo>
                    <a:pt x="8718" y="4165"/>
                    <a:pt x="8688" y="4226"/>
                    <a:pt x="8596" y="4256"/>
                  </a:cubicBezTo>
                  <a:cubicBezTo>
                    <a:pt x="8444" y="4438"/>
                    <a:pt x="8262" y="4651"/>
                    <a:pt x="8110" y="4833"/>
                  </a:cubicBezTo>
                  <a:lnTo>
                    <a:pt x="8110" y="4864"/>
                  </a:lnTo>
                  <a:cubicBezTo>
                    <a:pt x="7867" y="5137"/>
                    <a:pt x="7654" y="5381"/>
                    <a:pt x="7411" y="5624"/>
                  </a:cubicBezTo>
                  <a:cubicBezTo>
                    <a:pt x="7229" y="5806"/>
                    <a:pt x="7077" y="6019"/>
                    <a:pt x="6894" y="6171"/>
                  </a:cubicBezTo>
                  <a:cubicBezTo>
                    <a:pt x="6651" y="6384"/>
                    <a:pt x="6438" y="6627"/>
                    <a:pt x="6195" y="6809"/>
                  </a:cubicBezTo>
                  <a:cubicBezTo>
                    <a:pt x="6043" y="6961"/>
                    <a:pt x="5861" y="7113"/>
                    <a:pt x="5678" y="7235"/>
                  </a:cubicBezTo>
                  <a:cubicBezTo>
                    <a:pt x="5435" y="7417"/>
                    <a:pt x="5222" y="7569"/>
                    <a:pt x="4949" y="7721"/>
                  </a:cubicBezTo>
                  <a:cubicBezTo>
                    <a:pt x="4797" y="7843"/>
                    <a:pt x="4615" y="7903"/>
                    <a:pt x="4463" y="7995"/>
                  </a:cubicBezTo>
                  <a:cubicBezTo>
                    <a:pt x="4219" y="8086"/>
                    <a:pt x="3976" y="8207"/>
                    <a:pt x="3733" y="8299"/>
                  </a:cubicBezTo>
                  <a:cubicBezTo>
                    <a:pt x="3581" y="8329"/>
                    <a:pt x="3429" y="8359"/>
                    <a:pt x="3247" y="8420"/>
                  </a:cubicBezTo>
                  <a:cubicBezTo>
                    <a:pt x="3075" y="8442"/>
                    <a:pt x="2903" y="8463"/>
                    <a:pt x="2731" y="8463"/>
                  </a:cubicBezTo>
                  <a:cubicBezTo>
                    <a:pt x="2660" y="8463"/>
                    <a:pt x="2588" y="8459"/>
                    <a:pt x="2517" y="8451"/>
                  </a:cubicBezTo>
                  <a:cubicBezTo>
                    <a:pt x="2365" y="8451"/>
                    <a:pt x="2183" y="8420"/>
                    <a:pt x="2031" y="8359"/>
                  </a:cubicBezTo>
                  <a:cubicBezTo>
                    <a:pt x="1788" y="8329"/>
                    <a:pt x="1545" y="8268"/>
                    <a:pt x="1301" y="8147"/>
                  </a:cubicBezTo>
                  <a:cubicBezTo>
                    <a:pt x="1149" y="8055"/>
                    <a:pt x="967" y="7995"/>
                    <a:pt x="815" y="7873"/>
                  </a:cubicBezTo>
                  <a:cubicBezTo>
                    <a:pt x="785" y="7843"/>
                    <a:pt x="724" y="7843"/>
                    <a:pt x="663" y="7812"/>
                  </a:cubicBezTo>
                  <a:cubicBezTo>
                    <a:pt x="596" y="7766"/>
                    <a:pt x="530" y="7746"/>
                    <a:pt x="470" y="7746"/>
                  </a:cubicBezTo>
                  <a:cubicBezTo>
                    <a:pt x="175" y="7746"/>
                    <a:pt x="1" y="8224"/>
                    <a:pt x="329" y="8451"/>
                  </a:cubicBezTo>
                  <a:cubicBezTo>
                    <a:pt x="481" y="8572"/>
                    <a:pt x="633" y="8633"/>
                    <a:pt x="815" y="8724"/>
                  </a:cubicBezTo>
                  <a:cubicBezTo>
                    <a:pt x="967" y="8785"/>
                    <a:pt x="1149" y="8846"/>
                    <a:pt x="1301" y="8906"/>
                  </a:cubicBezTo>
                  <a:cubicBezTo>
                    <a:pt x="1545" y="8967"/>
                    <a:pt x="1788" y="9028"/>
                    <a:pt x="2031" y="9058"/>
                  </a:cubicBezTo>
                  <a:cubicBezTo>
                    <a:pt x="2183" y="9089"/>
                    <a:pt x="2365" y="9089"/>
                    <a:pt x="2517" y="9089"/>
                  </a:cubicBezTo>
                  <a:cubicBezTo>
                    <a:pt x="2760" y="9089"/>
                    <a:pt x="3004" y="9089"/>
                    <a:pt x="3247" y="9058"/>
                  </a:cubicBezTo>
                  <a:cubicBezTo>
                    <a:pt x="3399" y="8998"/>
                    <a:pt x="3581" y="8967"/>
                    <a:pt x="3733" y="8937"/>
                  </a:cubicBezTo>
                  <a:cubicBezTo>
                    <a:pt x="3976" y="8846"/>
                    <a:pt x="4219" y="8785"/>
                    <a:pt x="4463" y="8694"/>
                  </a:cubicBezTo>
                  <a:cubicBezTo>
                    <a:pt x="4615" y="8633"/>
                    <a:pt x="4797" y="8542"/>
                    <a:pt x="4949" y="8481"/>
                  </a:cubicBezTo>
                  <a:cubicBezTo>
                    <a:pt x="5222" y="8359"/>
                    <a:pt x="5435" y="8207"/>
                    <a:pt x="5678" y="8055"/>
                  </a:cubicBezTo>
                  <a:cubicBezTo>
                    <a:pt x="5830" y="7934"/>
                    <a:pt x="6013" y="7843"/>
                    <a:pt x="6165" y="7721"/>
                  </a:cubicBezTo>
                  <a:cubicBezTo>
                    <a:pt x="6438" y="7539"/>
                    <a:pt x="6651" y="7326"/>
                    <a:pt x="6894" y="7144"/>
                  </a:cubicBezTo>
                  <a:cubicBezTo>
                    <a:pt x="7016" y="7083"/>
                    <a:pt x="7077" y="6961"/>
                    <a:pt x="7198" y="6870"/>
                  </a:cubicBezTo>
                  <a:lnTo>
                    <a:pt x="7411" y="6657"/>
                  </a:lnTo>
                  <a:lnTo>
                    <a:pt x="8110" y="5958"/>
                  </a:lnTo>
                  <a:cubicBezTo>
                    <a:pt x="8292" y="5776"/>
                    <a:pt x="8444" y="5593"/>
                    <a:pt x="8627" y="5411"/>
                  </a:cubicBezTo>
                  <a:lnTo>
                    <a:pt x="8718" y="5320"/>
                  </a:lnTo>
                  <a:cubicBezTo>
                    <a:pt x="8931" y="5107"/>
                    <a:pt x="9144" y="4864"/>
                    <a:pt x="9356" y="4651"/>
                  </a:cubicBezTo>
                  <a:lnTo>
                    <a:pt x="9387" y="4590"/>
                  </a:lnTo>
                  <a:lnTo>
                    <a:pt x="9903" y="4104"/>
                  </a:lnTo>
                  <a:cubicBezTo>
                    <a:pt x="10116" y="3891"/>
                    <a:pt x="10359" y="3648"/>
                    <a:pt x="10603" y="3435"/>
                  </a:cubicBezTo>
                  <a:cubicBezTo>
                    <a:pt x="10754" y="3283"/>
                    <a:pt x="10967" y="3131"/>
                    <a:pt x="11150" y="2979"/>
                  </a:cubicBezTo>
                  <a:cubicBezTo>
                    <a:pt x="11362" y="2767"/>
                    <a:pt x="11606" y="2584"/>
                    <a:pt x="11879" y="2432"/>
                  </a:cubicBezTo>
                  <a:cubicBezTo>
                    <a:pt x="12031" y="2311"/>
                    <a:pt x="12213" y="2219"/>
                    <a:pt x="12365" y="2128"/>
                  </a:cubicBezTo>
                  <a:cubicBezTo>
                    <a:pt x="12578" y="1976"/>
                    <a:pt x="12821" y="1855"/>
                    <a:pt x="13095" y="1764"/>
                  </a:cubicBezTo>
                  <a:cubicBezTo>
                    <a:pt x="13247" y="1672"/>
                    <a:pt x="13429" y="1612"/>
                    <a:pt x="13581" y="1520"/>
                  </a:cubicBezTo>
                  <a:cubicBezTo>
                    <a:pt x="13612" y="1520"/>
                    <a:pt x="13642" y="1490"/>
                    <a:pt x="13642" y="1490"/>
                  </a:cubicBezTo>
                  <a:cubicBezTo>
                    <a:pt x="13855" y="1399"/>
                    <a:pt x="14068" y="1338"/>
                    <a:pt x="14311" y="1247"/>
                  </a:cubicBezTo>
                  <a:cubicBezTo>
                    <a:pt x="14463" y="1216"/>
                    <a:pt x="14645" y="1156"/>
                    <a:pt x="14797" y="1095"/>
                  </a:cubicBezTo>
                  <a:cubicBezTo>
                    <a:pt x="15010" y="1034"/>
                    <a:pt x="15283" y="1004"/>
                    <a:pt x="15527" y="943"/>
                  </a:cubicBezTo>
                  <a:cubicBezTo>
                    <a:pt x="15679" y="912"/>
                    <a:pt x="15861" y="912"/>
                    <a:pt x="16013" y="882"/>
                  </a:cubicBezTo>
                  <a:cubicBezTo>
                    <a:pt x="16226" y="852"/>
                    <a:pt x="16499" y="852"/>
                    <a:pt x="16742" y="791"/>
                  </a:cubicBezTo>
                  <a:lnTo>
                    <a:pt x="17229" y="791"/>
                  </a:lnTo>
                  <a:cubicBezTo>
                    <a:pt x="17442" y="791"/>
                    <a:pt x="17715" y="791"/>
                    <a:pt x="17958" y="852"/>
                  </a:cubicBezTo>
                  <a:cubicBezTo>
                    <a:pt x="18110" y="852"/>
                    <a:pt x="18293" y="882"/>
                    <a:pt x="18445" y="882"/>
                  </a:cubicBezTo>
                  <a:cubicBezTo>
                    <a:pt x="18657" y="912"/>
                    <a:pt x="18931" y="943"/>
                    <a:pt x="19174" y="1004"/>
                  </a:cubicBezTo>
                  <a:cubicBezTo>
                    <a:pt x="19326" y="1034"/>
                    <a:pt x="19508" y="1064"/>
                    <a:pt x="19660" y="1095"/>
                  </a:cubicBezTo>
                  <a:cubicBezTo>
                    <a:pt x="19873" y="1186"/>
                    <a:pt x="20147" y="1216"/>
                    <a:pt x="20390" y="1308"/>
                  </a:cubicBezTo>
                  <a:cubicBezTo>
                    <a:pt x="20542" y="1338"/>
                    <a:pt x="20724" y="1399"/>
                    <a:pt x="20876" y="1490"/>
                  </a:cubicBezTo>
                  <a:cubicBezTo>
                    <a:pt x="21089" y="1551"/>
                    <a:pt x="21363" y="1672"/>
                    <a:pt x="21606" y="1794"/>
                  </a:cubicBezTo>
                  <a:cubicBezTo>
                    <a:pt x="21697" y="1855"/>
                    <a:pt x="21849" y="1916"/>
                    <a:pt x="21971" y="1976"/>
                  </a:cubicBezTo>
                  <a:cubicBezTo>
                    <a:pt x="22001" y="2007"/>
                    <a:pt x="22062" y="2007"/>
                    <a:pt x="22092" y="2067"/>
                  </a:cubicBezTo>
                  <a:cubicBezTo>
                    <a:pt x="22366" y="2159"/>
                    <a:pt x="22578" y="2311"/>
                    <a:pt x="22822" y="2463"/>
                  </a:cubicBezTo>
                  <a:cubicBezTo>
                    <a:pt x="23004" y="2584"/>
                    <a:pt x="23156" y="2706"/>
                    <a:pt x="23308" y="2858"/>
                  </a:cubicBezTo>
                  <a:cubicBezTo>
                    <a:pt x="23521" y="3040"/>
                    <a:pt x="23794" y="3223"/>
                    <a:pt x="24037" y="3466"/>
                  </a:cubicBezTo>
                  <a:cubicBezTo>
                    <a:pt x="24220" y="3618"/>
                    <a:pt x="24372" y="3800"/>
                    <a:pt x="24554" y="3952"/>
                  </a:cubicBezTo>
                  <a:lnTo>
                    <a:pt x="25010" y="4408"/>
                  </a:lnTo>
                  <a:cubicBezTo>
                    <a:pt x="25101" y="4499"/>
                    <a:pt x="25162" y="4621"/>
                    <a:pt x="25284" y="4682"/>
                  </a:cubicBezTo>
                  <a:cubicBezTo>
                    <a:pt x="25405" y="4803"/>
                    <a:pt x="25496" y="4925"/>
                    <a:pt x="25618" y="5046"/>
                  </a:cubicBezTo>
                  <a:cubicBezTo>
                    <a:pt x="25679" y="5137"/>
                    <a:pt x="25740" y="5198"/>
                    <a:pt x="25800" y="5259"/>
                  </a:cubicBezTo>
                  <a:cubicBezTo>
                    <a:pt x="26044" y="5502"/>
                    <a:pt x="26256" y="5745"/>
                    <a:pt x="26499" y="5958"/>
                  </a:cubicBezTo>
                  <a:lnTo>
                    <a:pt x="27016" y="6505"/>
                  </a:lnTo>
                  <a:cubicBezTo>
                    <a:pt x="27259" y="6718"/>
                    <a:pt x="27472" y="6931"/>
                    <a:pt x="27715" y="7144"/>
                  </a:cubicBezTo>
                  <a:cubicBezTo>
                    <a:pt x="27867" y="7296"/>
                    <a:pt x="28050" y="7417"/>
                    <a:pt x="28202" y="7569"/>
                  </a:cubicBezTo>
                  <a:cubicBezTo>
                    <a:pt x="28232" y="7599"/>
                    <a:pt x="28262" y="7599"/>
                    <a:pt x="28323" y="7630"/>
                  </a:cubicBezTo>
                  <a:cubicBezTo>
                    <a:pt x="28506" y="7782"/>
                    <a:pt x="28749" y="7934"/>
                    <a:pt x="28931" y="8055"/>
                  </a:cubicBezTo>
                  <a:cubicBezTo>
                    <a:pt x="29083" y="8177"/>
                    <a:pt x="29235" y="8238"/>
                    <a:pt x="29417" y="8329"/>
                  </a:cubicBezTo>
                  <a:cubicBezTo>
                    <a:pt x="29661" y="8451"/>
                    <a:pt x="29904" y="8542"/>
                    <a:pt x="30147" y="8633"/>
                  </a:cubicBezTo>
                  <a:cubicBezTo>
                    <a:pt x="30299" y="8694"/>
                    <a:pt x="30481" y="8755"/>
                    <a:pt x="30633" y="8785"/>
                  </a:cubicBezTo>
                  <a:cubicBezTo>
                    <a:pt x="30846" y="8846"/>
                    <a:pt x="31120" y="8906"/>
                    <a:pt x="31363" y="8906"/>
                  </a:cubicBezTo>
                  <a:lnTo>
                    <a:pt x="31849" y="8906"/>
                  </a:lnTo>
                  <a:cubicBezTo>
                    <a:pt x="32062" y="8906"/>
                    <a:pt x="32335" y="8846"/>
                    <a:pt x="32579" y="8815"/>
                  </a:cubicBezTo>
                  <a:cubicBezTo>
                    <a:pt x="32731" y="8785"/>
                    <a:pt x="32913" y="8755"/>
                    <a:pt x="33065" y="8663"/>
                  </a:cubicBezTo>
                  <a:cubicBezTo>
                    <a:pt x="33278" y="8603"/>
                    <a:pt x="33490" y="8481"/>
                    <a:pt x="33703" y="8359"/>
                  </a:cubicBezTo>
                  <a:cubicBezTo>
                    <a:pt x="33920" y="8224"/>
                    <a:pt x="33823" y="7919"/>
                    <a:pt x="33605" y="7919"/>
                  </a:cubicBezTo>
                  <a:cubicBezTo>
                    <a:pt x="33579" y="7919"/>
                    <a:pt x="33551" y="7924"/>
                    <a:pt x="33521" y="7934"/>
                  </a:cubicBezTo>
                  <a:cubicBezTo>
                    <a:pt x="33369" y="8025"/>
                    <a:pt x="33217" y="8055"/>
                    <a:pt x="33065" y="8086"/>
                  </a:cubicBezTo>
                  <a:cubicBezTo>
                    <a:pt x="32913" y="8147"/>
                    <a:pt x="32731" y="8177"/>
                    <a:pt x="32579" y="8207"/>
                  </a:cubicBezTo>
                  <a:cubicBezTo>
                    <a:pt x="32305" y="8238"/>
                    <a:pt x="32062" y="8299"/>
                    <a:pt x="31849" y="8299"/>
                  </a:cubicBezTo>
                  <a:cubicBezTo>
                    <a:pt x="31697" y="8299"/>
                    <a:pt x="31515" y="8299"/>
                    <a:pt x="31363" y="8238"/>
                  </a:cubicBezTo>
                  <a:cubicBezTo>
                    <a:pt x="31089" y="8207"/>
                    <a:pt x="30846" y="8147"/>
                    <a:pt x="30633" y="8055"/>
                  </a:cubicBezTo>
                  <a:cubicBezTo>
                    <a:pt x="30481" y="7995"/>
                    <a:pt x="30299" y="7934"/>
                    <a:pt x="30147" y="7873"/>
                  </a:cubicBezTo>
                  <a:cubicBezTo>
                    <a:pt x="29904" y="7751"/>
                    <a:pt x="29661" y="7599"/>
                    <a:pt x="29417" y="7448"/>
                  </a:cubicBezTo>
                  <a:cubicBezTo>
                    <a:pt x="29235" y="7326"/>
                    <a:pt x="29083" y="7235"/>
                    <a:pt x="28931" y="7083"/>
                  </a:cubicBezTo>
                  <a:cubicBezTo>
                    <a:pt x="28688" y="6870"/>
                    <a:pt x="28475" y="6688"/>
                    <a:pt x="28232" y="6475"/>
                  </a:cubicBezTo>
                  <a:cubicBezTo>
                    <a:pt x="28050" y="6323"/>
                    <a:pt x="27898" y="6110"/>
                    <a:pt x="27715" y="5928"/>
                  </a:cubicBezTo>
                  <a:cubicBezTo>
                    <a:pt x="27472" y="5715"/>
                    <a:pt x="27259" y="5441"/>
                    <a:pt x="27016" y="5198"/>
                  </a:cubicBezTo>
                  <a:cubicBezTo>
                    <a:pt x="26834" y="5016"/>
                    <a:pt x="26682" y="4833"/>
                    <a:pt x="26499" y="4651"/>
                  </a:cubicBezTo>
                  <a:cubicBezTo>
                    <a:pt x="26408" y="4560"/>
                    <a:pt x="26347" y="4438"/>
                    <a:pt x="26256" y="4378"/>
                  </a:cubicBezTo>
                  <a:cubicBezTo>
                    <a:pt x="26104" y="4195"/>
                    <a:pt x="25952" y="4043"/>
                    <a:pt x="25800" y="3891"/>
                  </a:cubicBezTo>
                  <a:lnTo>
                    <a:pt x="25679" y="3770"/>
                  </a:lnTo>
                  <a:lnTo>
                    <a:pt x="25648" y="3739"/>
                  </a:lnTo>
                  <a:cubicBezTo>
                    <a:pt x="25527" y="3587"/>
                    <a:pt x="25375" y="3466"/>
                    <a:pt x="25284" y="3314"/>
                  </a:cubicBezTo>
                  <a:cubicBezTo>
                    <a:pt x="25040" y="3071"/>
                    <a:pt x="24828" y="2858"/>
                    <a:pt x="24554" y="2675"/>
                  </a:cubicBezTo>
                  <a:cubicBezTo>
                    <a:pt x="24402" y="2523"/>
                    <a:pt x="24220" y="2402"/>
                    <a:pt x="24068" y="2250"/>
                  </a:cubicBezTo>
                  <a:cubicBezTo>
                    <a:pt x="23825" y="2067"/>
                    <a:pt x="23612" y="1916"/>
                    <a:pt x="23338" y="1764"/>
                  </a:cubicBezTo>
                  <a:cubicBezTo>
                    <a:pt x="23186" y="1642"/>
                    <a:pt x="23004" y="1551"/>
                    <a:pt x="22852" y="1460"/>
                  </a:cubicBezTo>
                  <a:cubicBezTo>
                    <a:pt x="22609" y="1308"/>
                    <a:pt x="22396" y="1186"/>
                    <a:pt x="22122" y="1064"/>
                  </a:cubicBezTo>
                  <a:cubicBezTo>
                    <a:pt x="21971" y="1004"/>
                    <a:pt x="21788" y="912"/>
                    <a:pt x="21636" y="852"/>
                  </a:cubicBezTo>
                  <a:cubicBezTo>
                    <a:pt x="21393" y="730"/>
                    <a:pt x="21119" y="639"/>
                    <a:pt x="20907" y="578"/>
                  </a:cubicBezTo>
                  <a:cubicBezTo>
                    <a:pt x="20755" y="487"/>
                    <a:pt x="20572" y="457"/>
                    <a:pt x="20420" y="426"/>
                  </a:cubicBezTo>
                  <a:cubicBezTo>
                    <a:pt x="20177" y="335"/>
                    <a:pt x="19904" y="274"/>
                    <a:pt x="19691" y="244"/>
                  </a:cubicBezTo>
                  <a:cubicBezTo>
                    <a:pt x="19539" y="183"/>
                    <a:pt x="19356" y="153"/>
                    <a:pt x="19205" y="153"/>
                  </a:cubicBezTo>
                  <a:cubicBezTo>
                    <a:pt x="18961" y="122"/>
                    <a:pt x="18718" y="92"/>
                    <a:pt x="18475" y="31"/>
                  </a:cubicBezTo>
                  <a:cubicBezTo>
                    <a:pt x="18323" y="31"/>
                    <a:pt x="18141" y="1"/>
                    <a:pt x="17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52"/>
            <p:cNvSpPr/>
            <p:nvPr/>
          </p:nvSpPr>
          <p:spPr>
            <a:xfrm>
              <a:off x="4423600" y="3464625"/>
              <a:ext cx="745475" cy="112500"/>
            </a:xfrm>
            <a:custGeom>
              <a:avLst/>
              <a:gdLst/>
              <a:ahLst/>
              <a:cxnLst/>
              <a:rect l="l" t="t" r="r" b="b"/>
              <a:pathLst>
                <a:path w="29819" h="4500" extrusionOk="0">
                  <a:moveTo>
                    <a:pt x="7326" y="1"/>
                  </a:moveTo>
                  <a:cubicBezTo>
                    <a:pt x="7296" y="457"/>
                    <a:pt x="7296" y="61"/>
                    <a:pt x="7296" y="457"/>
                  </a:cubicBezTo>
                  <a:lnTo>
                    <a:pt x="7296" y="517"/>
                  </a:lnTo>
                  <a:lnTo>
                    <a:pt x="7296" y="730"/>
                  </a:lnTo>
                  <a:lnTo>
                    <a:pt x="7296" y="1368"/>
                  </a:lnTo>
                  <a:cubicBezTo>
                    <a:pt x="7447" y="1520"/>
                    <a:pt x="7630" y="1672"/>
                    <a:pt x="7782" y="1824"/>
                  </a:cubicBezTo>
                  <a:lnTo>
                    <a:pt x="7812" y="1824"/>
                  </a:lnTo>
                  <a:lnTo>
                    <a:pt x="7812" y="973"/>
                  </a:lnTo>
                  <a:lnTo>
                    <a:pt x="7812" y="517"/>
                  </a:lnTo>
                  <a:lnTo>
                    <a:pt x="7812" y="487"/>
                  </a:lnTo>
                  <a:lnTo>
                    <a:pt x="7326" y="1"/>
                  </a:lnTo>
                  <a:close/>
                  <a:moveTo>
                    <a:pt x="22493" y="244"/>
                  </a:moveTo>
                  <a:cubicBezTo>
                    <a:pt x="22281" y="426"/>
                    <a:pt x="22129" y="578"/>
                    <a:pt x="21946" y="730"/>
                  </a:cubicBezTo>
                  <a:lnTo>
                    <a:pt x="21946" y="1216"/>
                  </a:lnTo>
                  <a:lnTo>
                    <a:pt x="21946" y="1915"/>
                  </a:lnTo>
                  <a:cubicBezTo>
                    <a:pt x="22129" y="1764"/>
                    <a:pt x="22281" y="1612"/>
                    <a:pt x="22433" y="1460"/>
                  </a:cubicBezTo>
                  <a:lnTo>
                    <a:pt x="22493" y="1399"/>
                  </a:lnTo>
                  <a:lnTo>
                    <a:pt x="22493" y="700"/>
                  </a:lnTo>
                  <a:lnTo>
                    <a:pt x="22493" y="244"/>
                  </a:lnTo>
                  <a:close/>
                  <a:moveTo>
                    <a:pt x="24408" y="31"/>
                  </a:moveTo>
                  <a:lnTo>
                    <a:pt x="24408" y="487"/>
                  </a:lnTo>
                  <a:lnTo>
                    <a:pt x="24408" y="700"/>
                  </a:lnTo>
                  <a:lnTo>
                    <a:pt x="24408" y="1399"/>
                  </a:lnTo>
                  <a:cubicBezTo>
                    <a:pt x="24560" y="1581"/>
                    <a:pt x="24743" y="1733"/>
                    <a:pt x="24925" y="1946"/>
                  </a:cubicBezTo>
                  <a:lnTo>
                    <a:pt x="24955" y="1976"/>
                  </a:lnTo>
                  <a:lnTo>
                    <a:pt x="24955" y="1095"/>
                  </a:lnTo>
                  <a:lnTo>
                    <a:pt x="24955" y="669"/>
                  </a:lnTo>
                  <a:lnTo>
                    <a:pt x="24955" y="639"/>
                  </a:lnTo>
                  <a:lnTo>
                    <a:pt x="24955" y="608"/>
                  </a:lnTo>
                  <a:cubicBezTo>
                    <a:pt x="24773" y="426"/>
                    <a:pt x="24560" y="244"/>
                    <a:pt x="24408" y="31"/>
                  </a:cubicBezTo>
                  <a:close/>
                  <a:moveTo>
                    <a:pt x="5381" y="821"/>
                  </a:moveTo>
                  <a:cubicBezTo>
                    <a:pt x="5198" y="1034"/>
                    <a:pt x="5046" y="1216"/>
                    <a:pt x="4864" y="1368"/>
                  </a:cubicBezTo>
                  <a:lnTo>
                    <a:pt x="4864" y="1855"/>
                  </a:lnTo>
                  <a:lnTo>
                    <a:pt x="4864" y="2463"/>
                  </a:lnTo>
                  <a:cubicBezTo>
                    <a:pt x="4955" y="2402"/>
                    <a:pt x="5046" y="2280"/>
                    <a:pt x="5107" y="2219"/>
                  </a:cubicBezTo>
                  <a:lnTo>
                    <a:pt x="5350" y="1976"/>
                  </a:lnTo>
                  <a:lnTo>
                    <a:pt x="5381" y="1946"/>
                  </a:lnTo>
                  <a:lnTo>
                    <a:pt x="5381" y="1277"/>
                  </a:lnTo>
                  <a:lnTo>
                    <a:pt x="5381" y="821"/>
                  </a:lnTo>
                  <a:close/>
                  <a:moveTo>
                    <a:pt x="8511" y="1216"/>
                  </a:moveTo>
                  <a:lnTo>
                    <a:pt x="8511" y="1672"/>
                  </a:lnTo>
                  <a:lnTo>
                    <a:pt x="8511" y="2402"/>
                  </a:lnTo>
                  <a:cubicBezTo>
                    <a:pt x="8663" y="2493"/>
                    <a:pt x="8846" y="2615"/>
                    <a:pt x="8998" y="2736"/>
                  </a:cubicBezTo>
                  <a:lnTo>
                    <a:pt x="9028" y="2736"/>
                  </a:lnTo>
                  <a:lnTo>
                    <a:pt x="9028" y="2098"/>
                  </a:lnTo>
                  <a:lnTo>
                    <a:pt x="9028" y="1642"/>
                  </a:lnTo>
                  <a:cubicBezTo>
                    <a:pt x="8846" y="1490"/>
                    <a:pt x="8663" y="1338"/>
                    <a:pt x="8511" y="1216"/>
                  </a:cubicBezTo>
                  <a:close/>
                  <a:moveTo>
                    <a:pt x="21278" y="1368"/>
                  </a:moveTo>
                  <a:cubicBezTo>
                    <a:pt x="21065" y="1520"/>
                    <a:pt x="20913" y="1642"/>
                    <a:pt x="20730" y="1794"/>
                  </a:cubicBezTo>
                  <a:lnTo>
                    <a:pt x="20730" y="2280"/>
                  </a:lnTo>
                  <a:lnTo>
                    <a:pt x="20730" y="2827"/>
                  </a:lnTo>
                  <a:cubicBezTo>
                    <a:pt x="20882" y="2706"/>
                    <a:pt x="21065" y="2584"/>
                    <a:pt x="21217" y="2463"/>
                  </a:cubicBezTo>
                  <a:lnTo>
                    <a:pt x="21278" y="2463"/>
                  </a:lnTo>
                  <a:lnTo>
                    <a:pt x="21278" y="1915"/>
                  </a:lnTo>
                  <a:lnTo>
                    <a:pt x="21278" y="1368"/>
                  </a:lnTo>
                  <a:close/>
                  <a:moveTo>
                    <a:pt x="27376" y="2835"/>
                  </a:moveTo>
                  <a:cubicBezTo>
                    <a:pt x="27372" y="2835"/>
                    <a:pt x="27372" y="2843"/>
                    <a:pt x="27387" y="2858"/>
                  </a:cubicBezTo>
                  <a:cubicBezTo>
                    <a:pt x="27387" y="2843"/>
                    <a:pt x="27379" y="2835"/>
                    <a:pt x="27376" y="2835"/>
                  </a:cubicBezTo>
                  <a:close/>
                  <a:moveTo>
                    <a:pt x="25624" y="1338"/>
                  </a:moveTo>
                  <a:lnTo>
                    <a:pt x="25624" y="1794"/>
                  </a:lnTo>
                  <a:lnTo>
                    <a:pt x="25624" y="2554"/>
                  </a:lnTo>
                  <a:cubicBezTo>
                    <a:pt x="25776" y="2706"/>
                    <a:pt x="25989" y="2827"/>
                    <a:pt x="26141" y="2919"/>
                  </a:cubicBezTo>
                  <a:cubicBezTo>
                    <a:pt x="26141" y="2919"/>
                    <a:pt x="26171" y="2919"/>
                    <a:pt x="26171" y="2979"/>
                  </a:cubicBezTo>
                  <a:lnTo>
                    <a:pt x="26171" y="2311"/>
                  </a:lnTo>
                  <a:lnTo>
                    <a:pt x="26171" y="1855"/>
                  </a:lnTo>
                  <a:cubicBezTo>
                    <a:pt x="25989" y="1672"/>
                    <a:pt x="25776" y="1520"/>
                    <a:pt x="25624" y="1338"/>
                  </a:cubicBezTo>
                  <a:close/>
                  <a:moveTo>
                    <a:pt x="9727" y="2098"/>
                  </a:moveTo>
                  <a:lnTo>
                    <a:pt x="9727" y="2554"/>
                  </a:lnTo>
                  <a:lnTo>
                    <a:pt x="9727" y="3101"/>
                  </a:lnTo>
                  <a:cubicBezTo>
                    <a:pt x="9879" y="3192"/>
                    <a:pt x="10031" y="3253"/>
                    <a:pt x="10213" y="3344"/>
                  </a:cubicBezTo>
                  <a:lnTo>
                    <a:pt x="10244" y="3344"/>
                  </a:lnTo>
                  <a:lnTo>
                    <a:pt x="10244" y="2827"/>
                  </a:lnTo>
                  <a:cubicBezTo>
                    <a:pt x="10274" y="2736"/>
                    <a:pt x="10274" y="2584"/>
                    <a:pt x="10244" y="2402"/>
                  </a:cubicBezTo>
                  <a:cubicBezTo>
                    <a:pt x="10062" y="2280"/>
                    <a:pt x="9879" y="2219"/>
                    <a:pt x="9727" y="2098"/>
                  </a:cubicBezTo>
                  <a:close/>
                  <a:moveTo>
                    <a:pt x="4165" y="2067"/>
                  </a:moveTo>
                  <a:cubicBezTo>
                    <a:pt x="3982" y="2219"/>
                    <a:pt x="3830" y="2371"/>
                    <a:pt x="3648" y="2523"/>
                  </a:cubicBezTo>
                  <a:lnTo>
                    <a:pt x="3648" y="3010"/>
                  </a:lnTo>
                  <a:lnTo>
                    <a:pt x="3648" y="3435"/>
                  </a:lnTo>
                  <a:cubicBezTo>
                    <a:pt x="3800" y="3314"/>
                    <a:pt x="3982" y="3223"/>
                    <a:pt x="4134" y="3071"/>
                  </a:cubicBezTo>
                  <a:cubicBezTo>
                    <a:pt x="4134" y="3071"/>
                    <a:pt x="4165" y="3071"/>
                    <a:pt x="4165" y="3040"/>
                  </a:cubicBezTo>
                  <a:lnTo>
                    <a:pt x="4165" y="2523"/>
                  </a:lnTo>
                  <a:lnTo>
                    <a:pt x="4165" y="2067"/>
                  </a:lnTo>
                  <a:close/>
                  <a:moveTo>
                    <a:pt x="20062" y="2250"/>
                  </a:moveTo>
                  <a:cubicBezTo>
                    <a:pt x="19849" y="2371"/>
                    <a:pt x="19697" y="2432"/>
                    <a:pt x="19515" y="2554"/>
                  </a:cubicBezTo>
                  <a:lnTo>
                    <a:pt x="19515" y="3040"/>
                  </a:lnTo>
                  <a:lnTo>
                    <a:pt x="19515" y="3466"/>
                  </a:lnTo>
                  <a:cubicBezTo>
                    <a:pt x="19667" y="3374"/>
                    <a:pt x="19819" y="3314"/>
                    <a:pt x="20001" y="3223"/>
                  </a:cubicBezTo>
                  <a:lnTo>
                    <a:pt x="20062" y="3223"/>
                  </a:lnTo>
                  <a:lnTo>
                    <a:pt x="20062" y="2767"/>
                  </a:lnTo>
                  <a:lnTo>
                    <a:pt x="20062" y="2250"/>
                  </a:lnTo>
                  <a:close/>
                  <a:moveTo>
                    <a:pt x="26840" y="2463"/>
                  </a:moveTo>
                  <a:lnTo>
                    <a:pt x="26840" y="2919"/>
                  </a:lnTo>
                  <a:lnTo>
                    <a:pt x="26840" y="3466"/>
                  </a:lnTo>
                  <a:cubicBezTo>
                    <a:pt x="26992" y="3526"/>
                    <a:pt x="27144" y="3648"/>
                    <a:pt x="27357" y="3709"/>
                  </a:cubicBezTo>
                  <a:lnTo>
                    <a:pt x="27387" y="3709"/>
                  </a:lnTo>
                  <a:lnTo>
                    <a:pt x="27387" y="3678"/>
                  </a:lnTo>
                  <a:lnTo>
                    <a:pt x="27387" y="3253"/>
                  </a:lnTo>
                  <a:lnTo>
                    <a:pt x="27387" y="2858"/>
                  </a:lnTo>
                  <a:cubicBezTo>
                    <a:pt x="27205" y="2736"/>
                    <a:pt x="27053" y="2615"/>
                    <a:pt x="26840" y="2463"/>
                  </a:cubicBezTo>
                  <a:close/>
                  <a:moveTo>
                    <a:pt x="18846" y="2858"/>
                  </a:moveTo>
                  <a:cubicBezTo>
                    <a:pt x="18755" y="2888"/>
                    <a:pt x="18724" y="2888"/>
                    <a:pt x="18694" y="2919"/>
                  </a:cubicBezTo>
                  <a:cubicBezTo>
                    <a:pt x="18572" y="2979"/>
                    <a:pt x="18451" y="3010"/>
                    <a:pt x="18299" y="3040"/>
                  </a:cubicBezTo>
                  <a:lnTo>
                    <a:pt x="18299" y="3526"/>
                  </a:lnTo>
                  <a:lnTo>
                    <a:pt x="18299" y="3922"/>
                  </a:lnTo>
                  <a:cubicBezTo>
                    <a:pt x="18451" y="3861"/>
                    <a:pt x="18603" y="3800"/>
                    <a:pt x="18755" y="3770"/>
                  </a:cubicBezTo>
                  <a:lnTo>
                    <a:pt x="18785" y="3770"/>
                  </a:lnTo>
                  <a:lnTo>
                    <a:pt x="18785" y="3374"/>
                  </a:lnTo>
                  <a:cubicBezTo>
                    <a:pt x="18846" y="3192"/>
                    <a:pt x="18846" y="3010"/>
                    <a:pt x="18846" y="2858"/>
                  </a:cubicBezTo>
                  <a:close/>
                  <a:moveTo>
                    <a:pt x="10973" y="2767"/>
                  </a:moveTo>
                  <a:lnTo>
                    <a:pt x="10973" y="3283"/>
                  </a:lnTo>
                  <a:lnTo>
                    <a:pt x="10973" y="3770"/>
                  </a:lnTo>
                  <a:cubicBezTo>
                    <a:pt x="11125" y="3830"/>
                    <a:pt x="11277" y="3891"/>
                    <a:pt x="11429" y="3952"/>
                  </a:cubicBezTo>
                  <a:lnTo>
                    <a:pt x="11429" y="3800"/>
                  </a:lnTo>
                  <a:lnTo>
                    <a:pt x="11429" y="3466"/>
                  </a:lnTo>
                  <a:cubicBezTo>
                    <a:pt x="11460" y="3283"/>
                    <a:pt x="11490" y="3101"/>
                    <a:pt x="11490" y="2979"/>
                  </a:cubicBezTo>
                  <a:cubicBezTo>
                    <a:pt x="11308" y="2888"/>
                    <a:pt x="11156" y="2827"/>
                    <a:pt x="10973" y="2767"/>
                  </a:cubicBezTo>
                  <a:close/>
                  <a:moveTo>
                    <a:pt x="2919" y="3010"/>
                  </a:moveTo>
                  <a:cubicBezTo>
                    <a:pt x="2736" y="3131"/>
                    <a:pt x="2584" y="3223"/>
                    <a:pt x="2432" y="3314"/>
                  </a:cubicBezTo>
                  <a:lnTo>
                    <a:pt x="2432" y="3800"/>
                  </a:lnTo>
                  <a:lnTo>
                    <a:pt x="2432" y="3982"/>
                  </a:lnTo>
                  <a:lnTo>
                    <a:pt x="2432" y="4043"/>
                  </a:lnTo>
                  <a:cubicBezTo>
                    <a:pt x="2584" y="3952"/>
                    <a:pt x="2736" y="3922"/>
                    <a:pt x="2888" y="3830"/>
                  </a:cubicBezTo>
                  <a:lnTo>
                    <a:pt x="2919" y="3830"/>
                  </a:lnTo>
                  <a:lnTo>
                    <a:pt x="2919" y="3800"/>
                  </a:lnTo>
                  <a:lnTo>
                    <a:pt x="2919" y="3526"/>
                  </a:lnTo>
                  <a:lnTo>
                    <a:pt x="2919" y="3010"/>
                  </a:lnTo>
                  <a:close/>
                  <a:moveTo>
                    <a:pt x="28117" y="3223"/>
                  </a:moveTo>
                  <a:lnTo>
                    <a:pt x="28117" y="3739"/>
                  </a:lnTo>
                  <a:lnTo>
                    <a:pt x="28117" y="3922"/>
                  </a:lnTo>
                  <a:lnTo>
                    <a:pt x="28117" y="4043"/>
                  </a:lnTo>
                  <a:cubicBezTo>
                    <a:pt x="28269" y="4074"/>
                    <a:pt x="28421" y="4134"/>
                    <a:pt x="28572" y="4195"/>
                  </a:cubicBezTo>
                  <a:lnTo>
                    <a:pt x="28572" y="3922"/>
                  </a:lnTo>
                  <a:lnTo>
                    <a:pt x="28572" y="3678"/>
                  </a:lnTo>
                  <a:cubicBezTo>
                    <a:pt x="28603" y="3618"/>
                    <a:pt x="28603" y="3526"/>
                    <a:pt x="28603" y="3466"/>
                  </a:cubicBezTo>
                  <a:cubicBezTo>
                    <a:pt x="28421" y="3374"/>
                    <a:pt x="28269" y="3314"/>
                    <a:pt x="28117" y="3223"/>
                  </a:cubicBezTo>
                  <a:close/>
                  <a:moveTo>
                    <a:pt x="12220" y="3162"/>
                  </a:moveTo>
                  <a:lnTo>
                    <a:pt x="12220" y="3648"/>
                  </a:lnTo>
                  <a:lnTo>
                    <a:pt x="12220" y="3952"/>
                  </a:lnTo>
                  <a:lnTo>
                    <a:pt x="12220" y="4104"/>
                  </a:lnTo>
                  <a:lnTo>
                    <a:pt x="12676" y="4226"/>
                  </a:lnTo>
                  <a:lnTo>
                    <a:pt x="12676" y="3800"/>
                  </a:lnTo>
                  <a:lnTo>
                    <a:pt x="12676" y="3770"/>
                  </a:lnTo>
                  <a:cubicBezTo>
                    <a:pt x="12706" y="3618"/>
                    <a:pt x="12706" y="3466"/>
                    <a:pt x="12706" y="3314"/>
                  </a:cubicBezTo>
                  <a:cubicBezTo>
                    <a:pt x="12524" y="3253"/>
                    <a:pt x="12372" y="3223"/>
                    <a:pt x="12220" y="3162"/>
                  </a:cubicBezTo>
                  <a:close/>
                  <a:moveTo>
                    <a:pt x="17569" y="3283"/>
                  </a:moveTo>
                  <a:lnTo>
                    <a:pt x="17569" y="3283"/>
                  </a:lnTo>
                  <a:cubicBezTo>
                    <a:pt x="17387" y="3314"/>
                    <a:pt x="17235" y="3344"/>
                    <a:pt x="17083" y="3374"/>
                  </a:cubicBezTo>
                  <a:lnTo>
                    <a:pt x="17083" y="3891"/>
                  </a:lnTo>
                  <a:lnTo>
                    <a:pt x="17083" y="3952"/>
                  </a:lnTo>
                  <a:lnTo>
                    <a:pt x="17083" y="4256"/>
                  </a:lnTo>
                  <a:lnTo>
                    <a:pt x="17539" y="4134"/>
                  </a:lnTo>
                  <a:lnTo>
                    <a:pt x="17539" y="3770"/>
                  </a:lnTo>
                  <a:cubicBezTo>
                    <a:pt x="17569" y="3587"/>
                    <a:pt x="17569" y="3435"/>
                    <a:pt x="17569" y="3283"/>
                  </a:cubicBezTo>
                  <a:close/>
                  <a:moveTo>
                    <a:pt x="29332" y="3648"/>
                  </a:moveTo>
                  <a:lnTo>
                    <a:pt x="29332" y="3952"/>
                  </a:lnTo>
                  <a:lnTo>
                    <a:pt x="29332" y="4134"/>
                  </a:lnTo>
                  <a:lnTo>
                    <a:pt x="29332" y="4317"/>
                  </a:lnTo>
                  <a:lnTo>
                    <a:pt x="29788" y="4317"/>
                  </a:lnTo>
                  <a:lnTo>
                    <a:pt x="29788" y="4195"/>
                  </a:lnTo>
                  <a:lnTo>
                    <a:pt x="29788" y="3739"/>
                  </a:lnTo>
                  <a:lnTo>
                    <a:pt x="29819" y="3678"/>
                  </a:lnTo>
                  <a:cubicBezTo>
                    <a:pt x="29636" y="3678"/>
                    <a:pt x="29484" y="3678"/>
                    <a:pt x="29332" y="3648"/>
                  </a:cubicBezTo>
                  <a:close/>
                  <a:moveTo>
                    <a:pt x="1703" y="3587"/>
                  </a:moveTo>
                  <a:cubicBezTo>
                    <a:pt x="1520" y="3648"/>
                    <a:pt x="1368" y="3678"/>
                    <a:pt x="1216" y="3678"/>
                  </a:cubicBezTo>
                  <a:lnTo>
                    <a:pt x="1216" y="3982"/>
                  </a:lnTo>
                  <a:lnTo>
                    <a:pt x="1216" y="4195"/>
                  </a:lnTo>
                  <a:lnTo>
                    <a:pt x="1216" y="4378"/>
                  </a:lnTo>
                  <a:cubicBezTo>
                    <a:pt x="1368" y="4347"/>
                    <a:pt x="1520" y="4286"/>
                    <a:pt x="1703" y="4256"/>
                  </a:cubicBezTo>
                  <a:lnTo>
                    <a:pt x="1703" y="4074"/>
                  </a:lnTo>
                  <a:lnTo>
                    <a:pt x="1703" y="3770"/>
                  </a:lnTo>
                  <a:lnTo>
                    <a:pt x="1703" y="3587"/>
                  </a:lnTo>
                  <a:close/>
                  <a:moveTo>
                    <a:pt x="16353" y="3496"/>
                  </a:moveTo>
                  <a:cubicBezTo>
                    <a:pt x="16171" y="3526"/>
                    <a:pt x="16019" y="3526"/>
                    <a:pt x="15867" y="3526"/>
                  </a:cubicBezTo>
                  <a:lnTo>
                    <a:pt x="15867" y="3952"/>
                  </a:lnTo>
                  <a:lnTo>
                    <a:pt x="15867" y="4043"/>
                  </a:lnTo>
                  <a:lnTo>
                    <a:pt x="15867" y="4408"/>
                  </a:lnTo>
                  <a:cubicBezTo>
                    <a:pt x="16019" y="4408"/>
                    <a:pt x="16171" y="4378"/>
                    <a:pt x="16353" y="4378"/>
                  </a:cubicBezTo>
                  <a:lnTo>
                    <a:pt x="16353" y="3982"/>
                  </a:lnTo>
                  <a:lnTo>
                    <a:pt x="16353" y="3770"/>
                  </a:lnTo>
                  <a:lnTo>
                    <a:pt x="16353" y="3496"/>
                  </a:lnTo>
                  <a:close/>
                  <a:moveTo>
                    <a:pt x="1" y="3678"/>
                  </a:moveTo>
                  <a:lnTo>
                    <a:pt x="1" y="3982"/>
                  </a:lnTo>
                  <a:lnTo>
                    <a:pt x="1" y="4195"/>
                  </a:lnTo>
                  <a:lnTo>
                    <a:pt x="1" y="4408"/>
                  </a:lnTo>
                  <a:cubicBezTo>
                    <a:pt x="122" y="4438"/>
                    <a:pt x="304" y="4438"/>
                    <a:pt x="487" y="4438"/>
                  </a:cubicBezTo>
                  <a:lnTo>
                    <a:pt x="487" y="4256"/>
                  </a:lnTo>
                  <a:lnTo>
                    <a:pt x="487" y="3770"/>
                  </a:lnTo>
                  <a:cubicBezTo>
                    <a:pt x="304" y="3770"/>
                    <a:pt x="153" y="3739"/>
                    <a:pt x="1" y="3678"/>
                  </a:cubicBezTo>
                  <a:close/>
                  <a:moveTo>
                    <a:pt x="13435" y="3466"/>
                  </a:moveTo>
                  <a:lnTo>
                    <a:pt x="13435" y="3952"/>
                  </a:lnTo>
                  <a:lnTo>
                    <a:pt x="13435" y="3982"/>
                  </a:lnTo>
                  <a:lnTo>
                    <a:pt x="13435" y="4408"/>
                  </a:lnTo>
                  <a:cubicBezTo>
                    <a:pt x="13587" y="4438"/>
                    <a:pt x="13739" y="4438"/>
                    <a:pt x="13922" y="4438"/>
                  </a:cubicBezTo>
                  <a:lnTo>
                    <a:pt x="13922" y="4043"/>
                  </a:lnTo>
                  <a:lnTo>
                    <a:pt x="13922" y="3770"/>
                  </a:lnTo>
                  <a:lnTo>
                    <a:pt x="13922" y="3526"/>
                  </a:lnTo>
                  <a:cubicBezTo>
                    <a:pt x="13739" y="3496"/>
                    <a:pt x="13587" y="3496"/>
                    <a:pt x="13435" y="3466"/>
                  </a:cubicBezTo>
                  <a:close/>
                  <a:moveTo>
                    <a:pt x="14651" y="3587"/>
                  </a:moveTo>
                  <a:lnTo>
                    <a:pt x="14651" y="3952"/>
                  </a:lnTo>
                  <a:lnTo>
                    <a:pt x="14651" y="4074"/>
                  </a:lnTo>
                  <a:lnTo>
                    <a:pt x="14651" y="4499"/>
                  </a:lnTo>
                  <a:lnTo>
                    <a:pt x="15138" y="4499"/>
                  </a:lnTo>
                  <a:lnTo>
                    <a:pt x="15138" y="4074"/>
                  </a:lnTo>
                  <a:lnTo>
                    <a:pt x="15138" y="3770"/>
                  </a:lnTo>
                  <a:lnTo>
                    <a:pt x="15138" y="358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52"/>
            <p:cNvSpPr/>
            <p:nvPr/>
          </p:nvSpPr>
          <p:spPr>
            <a:xfrm>
              <a:off x="4423600" y="3374200"/>
              <a:ext cx="745475" cy="117050"/>
            </a:xfrm>
            <a:custGeom>
              <a:avLst/>
              <a:gdLst/>
              <a:ahLst/>
              <a:cxnLst/>
              <a:rect l="l" t="t" r="r" b="b"/>
              <a:pathLst>
                <a:path w="29819" h="4682" extrusionOk="0">
                  <a:moveTo>
                    <a:pt x="29302" y="61"/>
                  </a:moveTo>
                  <a:lnTo>
                    <a:pt x="29302" y="213"/>
                  </a:lnTo>
                  <a:lnTo>
                    <a:pt x="29302" y="730"/>
                  </a:lnTo>
                  <a:lnTo>
                    <a:pt x="29819" y="730"/>
                  </a:lnTo>
                  <a:lnTo>
                    <a:pt x="29819" y="213"/>
                  </a:lnTo>
                  <a:lnTo>
                    <a:pt x="29819" y="61"/>
                  </a:lnTo>
                  <a:close/>
                  <a:moveTo>
                    <a:pt x="426" y="152"/>
                  </a:moveTo>
                  <a:cubicBezTo>
                    <a:pt x="304" y="152"/>
                    <a:pt x="122" y="152"/>
                    <a:pt x="1" y="213"/>
                  </a:cubicBezTo>
                  <a:lnTo>
                    <a:pt x="1" y="274"/>
                  </a:lnTo>
                  <a:lnTo>
                    <a:pt x="1" y="821"/>
                  </a:lnTo>
                  <a:cubicBezTo>
                    <a:pt x="82" y="821"/>
                    <a:pt x="190" y="794"/>
                    <a:pt x="289" y="794"/>
                  </a:cubicBezTo>
                  <a:cubicBezTo>
                    <a:pt x="338" y="794"/>
                    <a:pt x="386" y="801"/>
                    <a:pt x="426" y="821"/>
                  </a:cubicBezTo>
                  <a:lnTo>
                    <a:pt x="487" y="821"/>
                  </a:lnTo>
                  <a:lnTo>
                    <a:pt x="487" y="274"/>
                  </a:lnTo>
                  <a:lnTo>
                    <a:pt x="487" y="152"/>
                  </a:lnTo>
                  <a:close/>
                  <a:moveTo>
                    <a:pt x="14651" y="0"/>
                  </a:moveTo>
                  <a:lnTo>
                    <a:pt x="14651" y="335"/>
                  </a:lnTo>
                  <a:lnTo>
                    <a:pt x="14651" y="882"/>
                  </a:lnTo>
                  <a:lnTo>
                    <a:pt x="15138" y="882"/>
                  </a:lnTo>
                  <a:lnTo>
                    <a:pt x="15138" y="335"/>
                  </a:lnTo>
                  <a:lnTo>
                    <a:pt x="15138" y="0"/>
                  </a:lnTo>
                  <a:close/>
                  <a:moveTo>
                    <a:pt x="15867" y="0"/>
                  </a:moveTo>
                  <a:lnTo>
                    <a:pt x="15867" y="335"/>
                  </a:lnTo>
                  <a:lnTo>
                    <a:pt x="15867" y="882"/>
                  </a:lnTo>
                  <a:cubicBezTo>
                    <a:pt x="16019" y="882"/>
                    <a:pt x="16171" y="912"/>
                    <a:pt x="16323" y="912"/>
                  </a:cubicBezTo>
                  <a:lnTo>
                    <a:pt x="16353" y="912"/>
                  </a:lnTo>
                  <a:lnTo>
                    <a:pt x="16353" y="396"/>
                  </a:lnTo>
                  <a:lnTo>
                    <a:pt x="16353" y="61"/>
                  </a:lnTo>
                  <a:lnTo>
                    <a:pt x="16323" y="61"/>
                  </a:lnTo>
                  <a:cubicBezTo>
                    <a:pt x="16171" y="61"/>
                    <a:pt x="16019" y="0"/>
                    <a:pt x="15867" y="0"/>
                  </a:cubicBezTo>
                  <a:close/>
                  <a:moveTo>
                    <a:pt x="13891" y="92"/>
                  </a:moveTo>
                  <a:cubicBezTo>
                    <a:pt x="13739" y="92"/>
                    <a:pt x="13587" y="122"/>
                    <a:pt x="13435" y="152"/>
                  </a:cubicBezTo>
                  <a:lnTo>
                    <a:pt x="13435" y="487"/>
                  </a:lnTo>
                  <a:lnTo>
                    <a:pt x="13435" y="1034"/>
                  </a:lnTo>
                  <a:cubicBezTo>
                    <a:pt x="13587" y="1004"/>
                    <a:pt x="13739" y="1004"/>
                    <a:pt x="13891" y="943"/>
                  </a:cubicBezTo>
                  <a:lnTo>
                    <a:pt x="13922" y="943"/>
                  </a:lnTo>
                  <a:lnTo>
                    <a:pt x="13922" y="426"/>
                  </a:lnTo>
                  <a:lnTo>
                    <a:pt x="13922" y="92"/>
                  </a:lnTo>
                  <a:close/>
                  <a:moveTo>
                    <a:pt x="28542" y="152"/>
                  </a:moveTo>
                  <a:lnTo>
                    <a:pt x="28086" y="274"/>
                  </a:lnTo>
                  <a:lnTo>
                    <a:pt x="28086" y="517"/>
                  </a:lnTo>
                  <a:lnTo>
                    <a:pt x="28086" y="1034"/>
                  </a:lnTo>
                  <a:cubicBezTo>
                    <a:pt x="28238" y="973"/>
                    <a:pt x="28390" y="912"/>
                    <a:pt x="28542" y="882"/>
                  </a:cubicBezTo>
                  <a:lnTo>
                    <a:pt x="28603" y="882"/>
                  </a:lnTo>
                  <a:lnTo>
                    <a:pt x="28603" y="365"/>
                  </a:lnTo>
                  <a:lnTo>
                    <a:pt x="28603" y="152"/>
                  </a:lnTo>
                  <a:close/>
                  <a:moveTo>
                    <a:pt x="1216" y="244"/>
                  </a:moveTo>
                  <a:lnTo>
                    <a:pt x="1216" y="396"/>
                  </a:lnTo>
                  <a:lnTo>
                    <a:pt x="1216" y="912"/>
                  </a:lnTo>
                  <a:cubicBezTo>
                    <a:pt x="1368" y="973"/>
                    <a:pt x="1520" y="1004"/>
                    <a:pt x="1672" y="1064"/>
                  </a:cubicBezTo>
                  <a:lnTo>
                    <a:pt x="1703" y="1064"/>
                  </a:lnTo>
                  <a:lnTo>
                    <a:pt x="1703" y="548"/>
                  </a:lnTo>
                  <a:lnTo>
                    <a:pt x="1703" y="304"/>
                  </a:lnTo>
                  <a:lnTo>
                    <a:pt x="1672" y="304"/>
                  </a:lnTo>
                  <a:cubicBezTo>
                    <a:pt x="1520" y="274"/>
                    <a:pt x="1368" y="244"/>
                    <a:pt x="1216" y="244"/>
                  </a:cubicBezTo>
                  <a:close/>
                  <a:moveTo>
                    <a:pt x="17083" y="213"/>
                  </a:moveTo>
                  <a:lnTo>
                    <a:pt x="17083" y="578"/>
                  </a:lnTo>
                  <a:lnTo>
                    <a:pt x="17083" y="1095"/>
                  </a:lnTo>
                  <a:lnTo>
                    <a:pt x="17539" y="1216"/>
                  </a:lnTo>
                  <a:lnTo>
                    <a:pt x="17569" y="1216"/>
                  </a:lnTo>
                  <a:lnTo>
                    <a:pt x="17569" y="700"/>
                  </a:lnTo>
                  <a:lnTo>
                    <a:pt x="17569" y="274"/>
                  </a:lnTo>
                  <a:lnTo>
                    <a:pt x="17539" y="274"/>
                  </a:lnTo>
                  <a:cubicBezTo>
                    <a:pt x="17387" y="244"/>
                    <a:pt x="17235" y="213"/>
                    <a:pt x="17083" y="213"/>
                  </a:cubicBezTo>
                  <a:close/>
                  <a:moveTo>
                    <a:pt x="12676" y="304"/>
                  </a:moveTo>
                  <a:lnTo>
                    <a:pt x="12220" y="426"/>
                  </a:lnTo>
                  <a:lnTo>
                    <a:pt x="12220" y="821"/>
                  </a:lnTo>
                  <a:lnTo>
                    <a:pt x="12220" y="1338"/>
                  </a:lnTo>
                  <a:lnTo>
                    <a:pt x="12676" y="1216"/>
                  </a:lnTo>
                  <a:lnTo>
                    <a:pt x="12706" y="1216"/>
                  </a:lnTo>
                  <a:lnTo>
                    <a:pt x="12706" y="700"/>
                  </a:lnTo>
                  <a:lnTo>
                    <a:pt x="12706" y="304"/>
                  </a:lnTo>
                  <a:close/>
                  <a:moveTo>
                    <a:pt x="18329" y="456"/>
                  </a:moveTo>
                  <a:lnTo>
                    <a:pt x="18329" y="852"/>
                  </a:lnTo>
                  <a:lnTo>
                    <a:pt x="18329" y="1368"/>
                  </a:lnTo>
                  <a:cubicBezTo>
                    <a:pt x="18481" y="1429"/>
                    <a:pt x="18633" y="1490"/>
                    <a:pt x="18785" y="1520"/>
                  </a:cubicBezTo>
                  <a:lnTo>
                    <a:pt x="18846" y="1520"/>
                  </a:lnTo>
                  <a:lnTo>
                    <a:pt x="18846" y="973"/>
                  </a:lnTo>
                  <a:lnTo>
                    <a:pt x="18846" y="608"/>
                  </a:lnTo>
                  <a:lnTo>
                    <a:pt x="18785" y="608"/>
                  </a:lnTo>
                  <a:cubicBezTo>
                    <a:pt x="18633" y="578"/>
                    <a:pt x="18481" y="517"/>
                    <a:pt x="18329" y="456"/>
                  </a:cubicBezTo>
                  <a:close/>
                  <a:moveTo>
                    <a:pt x="2432" y="548"/>
                  </a:moveTo>
                  <a:lnTo>
                    <a:pt x="2432" y="791"/>
                  </a:lnTo>
                  <a:lnTo>
                    <a:pt x="2432" y="1368"/>
                  </a:lnTo>
                  <a:cubicBezTo>
                    <a:pt x="2584" y="1459"/>
                    <a:pt x="2736" y="1551"/>
                    <a:pt x="2888" y="1642"/>
                  </a:cubicBezTo>
                  <a:lnTo>
                    <a:pt x="2919" y="1672"/>
                  </a:lnTo>
                  <a:lnTo>
                    <a:pt x="2919" y="1095"/>
                  </a:lnTo>
                  <a:lnTo>
                    <a:pt x="2919" y="760"/>
                  </a:lnTo>
                  <a:cubicBezTo>
                    <a:pt x="2919" y="760"/>
                    <a:pt x="2888" y="760"/>
                    <a:pt x="2888" y="730"/>
                  </a:cubicBezTo>
                  <a:cubicBezTo>
                    <a:pt x="2736" y="639"/>
                    <a:pt x="2584" y="578"/>
                    <a:pt x="2432" y="548"/>
                  </a:cubicBezTo>
                  <a:close/>
                  <a:moveTo>
                    <a:pt x="27387" y="578"/>
                  </a:moveTo>
                  <a:cubicBezTo>
                    <a:pt x="27387" y="578"/>
                    <a:pt x="27357" y="578"/>
                    <a:pt x="27357" y="608"/>
                  </a:cubicBezTo>
                  <a:lnTo>
                    <a:pt x="26901" y="852"/>
                  </a:lnTo>
                  <a:lnTo>
                    <a:pt x="26901" y="1216"/>
                  </a:lnTo>
                  <a:lnTo>
                    <a:pt x="26901" y="1733"/>
                  </a:lnTo>
                  <a:cubicBezTo>
                    <a:pt x="27053" y="1611"/>
                    <a:pt x="27205" y="1490"/>
                    <a:pt x="27357" y="1429"/>
                  </a:cubicBezTo>
                  <a:cubicBezTo>
                    <a:pt x="27357" y="1429"/>
                    <a:pt x="27387" y="1429"/>
                    <a:pt x="27387" y="1368"/>
                  </a:cubicBezTo>
                  <a:lnTo>
                    <a:pt x="27387" y="882"/>
                  </a:lnTo>
                  <a:lnTo>
                    <a:pt x="27387" y="578"/>
                  </a:lnTo>
                  <a:close/>
                  <a:moveTo>
                    <a:pt x="11460" y="700"/>
                  </a:moveTo>
                  <a:cubicBezTo>
                    <a:pt x="11308" y="730"/>
                    <a:pt x="11156" y="821"/>
                    <a:pt x="11004" y="882"/>
                  </a:cubicBezTo>
                  <a:lnTo>
                    <a:pt x="11004" y="1277"/>
                  </a:lnTo>
                  <a:lnTo>
                    <a:pt x="11004" y="1794"/>
                  </a:lnTo>
                  <a:cubicBezTo>
                    <a:pt x="11156" y="1733"/>
                    <a:pt x="11308" y="1642"/>
                    <a:pt x="11460" y="1611"/>
                  </a:cubicBezTo>
                  <a:lnTo>
                    <a:pt x="11490" y="1611"/>
                  </a:lnTo>
                  <a:lnTo>
                    <a:pt x="11490" y="1064"/>
                  </a:lnTo>
                  <a:lnTo>
                    <a:pt x="11490" y="700"/>
                  </a:lnTo>
                  <a:close/>
                  <a:moveTo>
                    <a:pt x="19545" y="882"/>
                  </a:moveTo>
                  <a:lnTo>
                    <a:pt x="19545" y="1308"/>
                  </a:lnTo>
                  <a:lnTo>
                    <a:pt x="19545" y="1885"/>
                  </a:lnTo>
                  <a:cubicBezTo>
                    <a:pt x="19667" y="1915"/>
                    <a:pt x="19788" y="1976"/>
                    <a:pt x="19879" y="2037"/>
                  </a:cubicBezTo>
                  <a:cubicBezTo>
                    <a:pt x="19940" y="2067"/>
                    <a:pt x="19971" y="2067"/>
                    <a:pt x="20001" y="2098"/>
                  </a:cubicBezTo>
                  <a:cubicBezTo>
                    <a:pt x="20001" y="2098"/>
                    <a:pt x="20062" y="2098"/>
                    <a:pt x="20062" y="2128"/>
                  </a:cubicBezTo>
                  <a:lnTo>
                    <a:pt x="20062" y="1581"/>
                  </a:lnTo>
                  <a:lnTo>
                    <a:pt x="20062" y="1125"/>
                  </a:lnTo>
                  <a:cubicBezTo>
                    <a:pt x="20062" y="1125"/>
                    <a:pt x="20001" y="1125"/>
                    <a:pt x="20001" y="1064"/>
                  </a:cubicBezTo>
                  <a:cubicBezTo>
                    <a:pt x="19849" y="1004"/>
                    <a:pt x="19697" y="912"/>
                    <a:pt x="19545" y="882"/>
                  </a:cubicBezTo>
                  <a:close/>
                  <a:moveTo>
                    <a:pt x="10244" y="1216"/>
                  </a:moveTo>
                  <a:cubicBezTo>
                    <a:pt x="10244" y="1216"/>
                    <a:pt x="10213" y="1216"/>
                    <a:pt x="10213" y="1277"/>
                  </a:cubicBezTo>
                  <a:cubicBezTo>
                    <a:pt x="10062" y="1338"/>
                    <a:pt x="9910" y="1399"/>
                    <a:pt x="9758" y="1520"/>
                  </a:cubicBezTo>
                  <a:lnTo>
                    <a:pt x="9758" y="2037"/>
                  </a:lnTo>
                  <a:lnTo>
                    <a:pt x="9758" y="2523"/>
                  </a:lnTo>
                  <a:cubicBezTo>
                    <a:pt x="9910" y="2402"/>
                    <a:pt x="10062" y="2341"/>
                    <a:pt x="10213" y="2219"/>
                  </a:cubicBezTo>
                  <a:cubicBezTo>
                    <a:pt x="10213" y="2219"/>
                    <a:pt x="10244" y="2219"/>
                    <a:pt x="10244" y="2159"/>
                  </a:cubicBezTo>
                  <a:lnTo>
                    <a:pt x="10244" y="1672"/>
                  </a:lnTo>
                  <a:lnTo>
                    <a:pt x="10244" y="1216"/>
                  </a:lnTo>
                  <a:close/>
                  <a:moveTo>
                    <a:pt x="3678" y="1186"/>
                  </a:moveTo>
                  <a:lnTo>
                    <a:pt x="3678" y="1216"/>
                  </a:lnTo>
                  <a:lnTo>
                    <a:pt x="3678" y="1672"/>
                  </a:lnTo>
                  <a:lnTo>
                    <a:pt x="3678" y="2250"/>
                  </a:lnTo>
                  <a:cubicBezTo>
                    <a:pt x="3830" y="2402"/>
                    <a:pt x="3982" y="2523"/>
                    <a:pt x="4134" y="2675"/>
                  </a:cubicBezTo>
                  <a:lnTo>
                    <a:pt x="4165" y="2706"/>
                  </a:lnTo>
                  <a:lnTo>
                    <a:pt x="4165" y="2128"/>
                  </a:lnTo>
                  <a:lnTo>
                    <a:pt x="4165" y="1672"/>
                  </a:lnTo>
                  <a:lnTo>
                    <a:pt x="4165" y="1581"/>
                  </a:lnTo>
                  <a:lnTo>
                    <a:pt x="4134" y="1520"/>
                  </a:lnTo>
                  <a:lnTo>
                    <a:pt x="4013" y="1399"/>
                  </a:lnTo>
                  <a:lnTo>
                    <a:pt x="3678" y="1186"/>
                  </a:lnTo>
                  <a:close/>
                  <a:moveTo>
                    <a:pt x="26171" y="1308"/>
                  </a:moveTo>
                  <a:lnTo>
                    <a:pt x="26141" y="1338"/>
                  </a:lnTo>
                  <a:lnTo>
                    <a:pt x="25685" y="1672"/>
                  </a:lnTo>
                  <a:lnTo>
                    <a:pt x="25685" y="1763"/>
                  </a:lnTo>
                  <a:lnTo>
                    <a:pt x="25685" y="2250"/>
                  </a:lnTo>
                  <a:lnTo>
                    <a:pt x="25685" y="2736"/>
                  </a:lnTo>
                  <a:cubicBezTo>
                    <a:pt x="25837" y="2584"/>
                    <a:pt x="25989" y="2432"/>
                    <a:pt x="26141" y="2341"/>
                  </a:cubicBezTo>
                  <a:lnTo>
                    <a:pt x="26171" y="2280"/>
                  </a:lnTo>
                  <a:lnTo>
                    <a:pt x="26171" y="1794"/>
                  </a:lnTo>
                  <a:lnTo>
                    <a:pt x="26171" y="1308"/>
                  </a:lnTo>
                  <a:close/>
                  <a:moveTo>
                    <a:pt x="20761" y="1490"/>
                  </a:moveTo>
                  <a:lnTo>
                    <a:pt x="20761" y="1520"/>
                  </a:lnTo>
                  <a:lnTo>
                    <a:pt x="20761" y="1976"/>
                  </a:lnTo>
                  <a:lnTo>
                    <a:pt x="20761" y="2554"/>
                  </a:lnTo>
                  <a:lnTo>
                    <a:pt x="21217" y="2888"/>
                  </a:lnTo>
                  <a:lnTo>
                    <a:pt x="21278" y="2918"/>
                  </a:lnTo>
                  <a:lnTo>
                    <a:pt x="21278" y="1915"/>
                  </a:lnTo>
                  <a:lnTo>
                    <a:pt x="21278" y="1794"/>
                  </a:lnTo>
                  <a:lnTo>
                    <a:pt x="21217" y="1763"/>
                  </a:lnTo>
                  <a:cubicBezTo>
                    <a:pt x="21065" y="1642"/>
                    <a:pt x="20913" y="1551"/>
                    <a:pt x="20761" y="1490"/>
                  </a:cubicBezTo>
                  <a:close/>
                  <a:moveTo>
                    <a:pt x="9028" y="1946"/>
                  </a:moveTo>
                  <a:cubicBezTo>
                    <a:pt x="9028" y="1946"/>
                    <a:pt x="8998" y="1946"/>
                    <a:pt x="8998" y="1976"/>
                  </a:cubicBezTo>
                  <a:lnTo>
                    <a:pt x="8542" y="2341"/>
                  </a:lnTo>
                  <a:lnTo>
                    <a:pt x="8542" y="2493"/>
                  </a:lnTo>
                  <a:lnTo>
                    <a:pt x="8542" y="2979"/>
                  </a:lnTo>
                  <a:lnTo>
                    <a:pt x="8542" y="3466"/>
                  </a:lnTo>
                  <a:cubicBezTo>
                    <a:pt x="8694" y="3314"/>
                    <a:pt x="8846" y="3192"/>
                    <a:pt x="9028" y="3040"/>
                  </a:cubicBezTo>
                  <a:lnTo>
                    <a:pt x="9058" y="3010"/>
                  </a:lnTo>
                  <a:lnTo>
                    <a:pt x="9058" y="2007"/>
                  </a:lnTo>
                  <a:lnTo>
                    <a:pt x="9028" y="1946"/>
                  </a:lnTo>
                  <a:close/>
                  <a:moveTo>
                    <a:pt x="4894" y="2128"/>
                  </a:moveTo>
                  <a:lnTo>
                    <a:pt x="4894" y="2371"/>
                  </a:lnTo>
                  <a:lnTo>
                    <a:pt x="4894" y="2827"/>
                  </a:lnTo>
                  <a:lnTo>
                    <a:pt x="4894" y="3405"/>
                  </a:lnTo>
                  <a:cubicBezTo>
                    <a:pt x="5046" y="3587"/>
                    <a:pt x="5229" y="3739"/>
                    <a:pt x="5381" y="3922"/>
                  </a:cubicBezTo>
                  <a:lnTo>
                    <a:pt x="5411" y="3952"/>
                  </a:lnTo>
                  <a:lnTo>
                    <a:pt x="5411" y="3405"/>
                  </a:lnTo>
                  <a:lnTo>
                    <a:pt x="5411" y="2949"/>
                  </a:lnTo>
                  <a:cubicBezTo>
                    <a:pt x="5381" y="2827"/>
                    <a:pt x="5381" y="2736"/>
                    <a:pt x="5381" y="2645"/>
                  </a:cubicBezTo>
                  <a:lnTo>
                    <a:pt x="5350" y="2584"/>
                  </a:lnTo>
                  <a:lnTo>
                    <a:pt x="4894" y="2128"/>
                  </a:lnTo>
                  <a:close/>
                  <a:moveTo>
                    <a:pt x="21977" y="2280"/>
                  </a:moveTo>
                  <a:lnTo>
                    <a:pt x="21977" y="2493"/>
                  </a:lnTo>
                  <a:lnTo>
                    <a:pt x="21977" y="2918"/>
                  </a:lnTo>
                  <a:lnTo>
                    <a:pt x="21977" y="3496"/>
                  </a:lnTo>
                  <a:cubicBezTo>
                    <a:pt x="22129" y="3648"/>
                    <a:pt x="22281" y="3800"/>
                    <a:pt x="22493" y="3952"/>
                  </a:cubicBezTo>
                  <a:lnTo>
                    <a:pt x="22524" y="4013"/>
                  </a:lnTo>
                  <a:lnTo>
                    <a:pt x="22524" y="3800"/>
                  </a:lnTo>
                  <a:lnTo>
                    <a:pt x="22524" y="2918"/>
                  </a:lnTo>
                  <a:lnTo>
                    <a:pt x="22493" y="2706"/>
                  </a:lnTo>
                  <a:lnTo>
                    <a:pt x="22433" y="2675"/>
                  </a:lnTo>
                  <a:cubicBezTo>
                    <a:pt x="22281" y="2554"/>
                    <a:pt x="22129" y="2402"/>
                    <a:pt x="21977" y="2280"/>
                  </a:cubicBezTo>
                  <a:close/>
                  <a:moveTo>
                    <a:pt x="24955" y="2341"/>
                  </a:moveTo>
                  <a:lnTo>
                    <a:pt x="24925" y="2371"/>
                  </a:lnTo>
                  <a:lnTo>
                    <a:pt x="24469" y="2827"/>
                  </a:lnTo>
                  <a:lnTo>
                    <a:pt x="24469" y="3040"/>
                  </a:lnTo>
                  <a:lnTo>
                    <a:pt x="24469" y="3557"/>
                  </a:lnTo>
                  <a:lnTo>
                    <a:pt x="24469" y="3618"/>
                  </a:lnTo>
                  <a:lnTo>
                    <a:pt x="24469" y="4043"/>
                  </a:lnTo>
                  <a:cubicBezTo>
                    <a:pt x="24621" y="3861"/>
                    <a:pt x="24773" y="3709"/>
                    <a:pt x="24955" y="3496"/>
                  </a:cubicBezTo>
                  <a:lnTo>
                    <a:pt x="24986" y="3466"/>
                  </a:lnTo>
                  <a:lnTo>
                    <a:pt x="24986" y="2493"/>
                  </a:lnTo>
                  <a:lnTo>
                    <a:pt x="24955" y="2341"/>
                  </a:lnTo>
                  <a:close/>
                  <a:moveTo>
                    <a:pt x="7812" y="2888"/>
                  </a:moveTo>
                  <a:lnTo>
                    <a:pt x="7782" y="2949"/>
                  </a:lnTo>
                  <a:lnTo>
                    <a:pt x="7326" y="3405"/>
                  </a:lnTo>
                  <a:lnTo>
                    <a:pt x="7326" y="4104"/>
                  </a:lnTo>
                  <a:lnTo>
                    <a:pt x="7326" y="4195"/>
                  </a:lnTo>
                  <a:lnTo>
                    <a:pt x="7326" y="4377"/>
                  </a:lnTo>
                  <a:lnTo>
                    <a:pt x="7326" y="4681"/>
                  </a:lnTo>
                  <a:cubicBezTo>
                    <a:pt x="7478" y="4529"/>
                    <a:pt x="7630" y="4347"/>
                    <a:pt x="7812" y="4195"/>
                  </a:cubicBezTo>
                  <a:lnTo>
                    <a:pt x="7843" y="4134"/>
                  </a:lnTo>
                  <a:lnTo>
                    <a:pt x="7843" y="3648"/>
                  </a:lnTo>
                  <a:lnTo>
                    <a:pt x="7843" y="3162"/>
                  </a:lnTo>
                  <a:cubicBezTo>
                    <a:pt x="7812" y="3040"/>
                    <a:pt x="7812" y="2979"/>
                    <a:pt x="7812" y="28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 name="TextBox 28"/>
          <p:cNvSpPr txBox="1"/>
          <p:nvPr/>
        </p:nvSpPr>
        <p:spPr>
          <a:xfrm>
            <a:off x="765688" y="909638"/>
            <a:ext cx="2699914" cy="3108543"/>
          </a:xfrm>
          <a:prstGeom prst="rect">
            <a:avLst/>
          </a:prstGeom>
          <a:noFill/>
        </p:spPr>
        <p:txBody>
          <a:bodyPr wrap="square">
            <a:spAutoFit/>
          </a:bodyPr>
          <a:lstStyle/>
          <a:p>
            <a:pPr marR="0" lvl="0" algn="ctr">
              <a:spcBef>
                <a:spcPts val="0"/>
              </a:spcBef>
              <a:spcAft>
                <a:spcPts val="400"/>
              </a:spcAft>
              <a:buClr>
                <a:srgbClr val="000000"/>
              </a:buClr>
              <a:buSzPts val="1300"/>
              <a:tabLst>
                <a:tab pos="174625"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m, cá s</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ng </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môi trường nước có pH trong kh</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ỏa</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ng 7 - 8,5 và r</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 nhạy c</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m với sự thay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i pH 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ủ</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 môi trường.</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1"/>
          <a:stretch>
            <a:fillRect/>
          </a:stretch>
        </p:blipFill>
        <p:spPr>
          <a:xfrm>
            <a:off x="3391786" y="620252"/>
            <a:ext cx="4798770" cy="3598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1102605" y="808018"/>
            <a:ext cx="6938790" cy="352746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1137685" y="655563"/>
            <a:ext cx="6698510" cy="383237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4" name="TextBox 3"/>
          <p:cNvSpPr txBox="1"/>
          <p:nvPr/>
        </p:nvSpPr>
        <p:spPr>
          <a:xfrm>
            <a:off x="983256" y="743986"/>
            <a:ext cx="4833650" cy="523220"/>
          </a:xfrm>
          <a:prstGeom prst="rect">
            <a:avLst/>
          </a:prstGeom>
          <a:noFill/>
        </p:spPr>
        <p:txBody>
          <a:bodyPr wrap="square">
            <a:spAutoFit/>
          </a:bodyPr>
          <a:lstStyle/>
          <a:p>
            <a:pPr algn="just"/>
            <a:r>
              <a:rPr lang="en-US" sz="2800" b="1" i="0" dirty="0">
                <a:solidFill>
                  <a:srgbClr val="7030A0"/>
                </a:solidFill>
                <a:effectLst/>
                <a:latin typeface="Times New Roman" panose="02020603050405020304" pitchFamily="18" charset="0"/>
                <a:cs typeface="Times New Roman" panose="02020603050405020304" pitchFamily="18" charset="0"/>
              </a:rPr>
              <a:t>* </a:t>
            </a:r>
            <a:r>
              <a:rPr lang="vi-VN" sz="2800" b="1" i="0" dirty="0">
                <a:solidFill>
                  <a:srgbClr val="7030A0"/>
                </a:solidFill>
                <a:effectLst/>
                <a:latin typeface="Times New Roman" panose="02020603050405020304" pitchFamily="18" charset="0"/>
                <a:cs typeface="Times New Roman" panose="02020603050405020304" pitchFamily="18" charset="0"/>
              </a:rPr>
              <a:t>pH nước tiểu có giá trị là 6. </a:t>
            </a:r>
            <a:endParaRPr lang="en-US" sz="2800" b="1" i="0" dirty="0">
              <a:solidFill>
                <a:srgbClr val="7030A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4572000" y="1517361"/>
            <a:ext cx="3613533" cy="2404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2"/>
          <a:stretch>
            <a:fillRect/>
          </a:stretch>
        </p:blipFill>
        <p:spPr>
          <a:xfrm>
            <a:off x="1037906" y="1517364"/>
            <a:ext cx="3613533" cy="2404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5" name="TextBox 4"/>
          <p:cNvSpPr txBox="1"/>
          <p:nvPr/>
        </p:nvSpPr>
        <p:spPr>
          <a:xfrm>
            <a:off x="983256" y="743986"/>
            <a:ext cx="3720946" cy="523220"/>
          </a:xfrm>
          <a:prstGeom prst="rect">
            <a:avLst/>
          </a:prstGeom>
          <a:noFill/>
        </p:spPr>
        <p:txBody>
          <a:bodyPr wrap="square">
            <a:spAutoFit/>
          </a:bodyPr>
          <a:lstStyle/>
          <a:p>
            <a:pPr algn="just"/>
            <a:r>
              <a:rPr lang="en-US" sz="2800" b="1" i="0" dirty="0">
                <a:solidFill>
                  <a:srgbClr val="7030A0"/>
                </a:solidFill>
                <a:effectLst/>
                <a:latin typeface="Times New Roman" panose="02020603050405020304" pitchFamily="18" charset="0"/>
                <a:cs typeface="Times New Roman" panose="02020603050405020304" pitchFamily="18" charset="0"/>
              </a:rPr>
              <a:t>* pH </a:t>
            </a:r>
            <a:r>
              <a:rPr lang="en-US" sz="2800" b="1" i="0" dirty="0" err="1">
                <a:solidFill>
                  <a:srgbClr val="7030A0"/>
                </a:solidFill>
                <a:effectLst/>
                <a:latin typeface="Times New Roman" panose="02020603050405020304" pitchFamily="18" charset="0"/>
                <a:cs typeface="Times New Roman" panose="02020603050405020304" pitchFamily="18" charset="0"/>
              </a:rPr>
              <a:t>dạ</a:t>
            </a:r>
            <a:r>
              <a:rPr lang="en-US" sz="2800" b="1" i="0" dirty="0">
                <a:solidFill>
                  <a:srgbClr val="7030A0"/>
                </a:solidFill>
                <a:effectLst/>
                <a:latin typeface="Times New Roman" panose="02020603050405020304" pitchFamily="18" charset="0"/>
                <a:cs typeface="Times New Roman" panose="02020603050405020304" pitchFamily="18" charset="0"/>
              </a:rPr>
              <a:t> </a:t>
            </a:r>
            <a:r>
              <a:rPr lang="en-US" sz="2800" b="1" i="0" dirty="0" err="1">
                <a:solidFill>
                  <a:srgbClr val="7030A0"/>
                </a:solidFill>
                <a:effectLst/>
                <a:latin typeface="Times New Roman" panose="02020603050405020304" pitchFamily="18" charset="0"/>
                <a:cs typeface="Times New Roman" panose="02020603050405020304" pitchFamily="18" charset="0"/>
              </a:rPr>
              <a:t>dày</a:t>
            </a:r>
            <a:r>
              <a:rPr lang="en-US" sz="2800" b="1" i="0" dirty="0">
                <a:solidFill>
                  <a:srgbClr val="7030A0"/>
                </a:solidFill>
                <a:effectLst/>
                <a:latin typeface="Times New Roman" panose="02020603050405020304" pitchFamily="18" charset="0"/>
                <a:cs typeface="Times New Roman" panose="02020603050405020304" pitchFamily="18" charset="0"/>
              </a:rPr>
              <a:t> 1,6 - 2,4.</a:t>
            </a:r>
            <a:endParaRPr lang="en-US" sz="2800" b="1" i="0" dirty="0">
              <a:solidFill>
                <a:srgbClr val="7030A0"/>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4571999" y="1609178"/>
            <a:ext cx="3613533" cy="240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2"/>
          <a:stretch>
            <a:fillRect/>
          </a:stretch>
        </p:blipFill>
        <p:spPr>
          <a:xfrm>
            <a:off x="958468" y="1609178"/>
            <a:ext cx="3595613" cy="240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grpSp>
        <p:nvGrpSpPr>
          <p:cNvPr id="2746" name="Google Shape;2746;p72"/>
          <p:cNvGrpSpPr/>
          <p:nvPr/>
        </p:nvGrpSpPr>
        <p:grpSpPr>
          <a:xfrm rot="2271052">
            <a:off x="7929616" y="2132822"/>
            <a:ext cx="1109460" cy="1110210"/>
            <a:chOff x="6127275" y="3982100"/>
            <a:chExt cx="1109475" cy="1110225"/>
          </a:xfrm>
        </p:grpSpPr>
        <p:sp>
          <p:nvSpPr>
            <p:cNvPr id="2747" name="Google Shape;2747;p72"/>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72"/>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72"/>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72"/>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72"/>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72"/>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3" name="Google Shape;2753;p72"/>
          <p:cNvGrpSpPr/>
          <p:nvPr/>
        </p:nvGrpSpPr>
        <p:grpSpPr>
          <a:xfrm rot="2271052">
            <a:off x="158503" y="3577897"/>
            <a:ext cx="1109460" cy="1110210"/>
            <a:chOff x="6127275" y="3982100"/>
            <a:chExt cx="1109475" cy="1110225"/>
          </a:xfrm>
        </p:grpSpPr>
        <p:sp>
          <p:nvSpPr>
            <p:cNvPr id="2754" name="Google Shape;2754;p72"/>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72"/>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72"/>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72"/>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72"/>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72"/>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73" name="Google Shape;2773;p72"/>
          <p:cNvGrpSpPr/>
          <p:nvPr/>
        </p:nvGrpSpPr>
        <p:grpSpPr>
          <a:xfrm>
            <a:off x="7834276" y="1582663"/>
            <a:ext cx="502720" cy="538889"/>
            <a:chOff x="4713875" y="4151775"/>
            <a:chExt cx="629975" cy="675300"/>
          </a:xfrm>
        </p:grpSpPr>
        <p:sp>
          <p:nvSpPr>
            <p:cNvPr id="2774" name="Google Shape;2774;p72"/>
            <p:cNvSpPr/>
            <p:nvPr/>
          </p:nvSpPr>
          <p:spPr>
            <a:xfrm>
              <a:off x="4713875" y="4217625"/>
              <a:ext cx="629975" cy="609450"/>
            </a:xfrm>
            <a:custGeom>
              <a:avLst/>
              <a:gdLst/>
              <a:ahLst/>
              <a:cxnLst/>
              <a:rect l="l" t="t" r="r" b="b"/>
              <a:pathLst>
                <a:path w="25199" h="24378" extrusionOk="0">
                  <a:moveTo>
                    <a:pt x="14881" y="546"/>
                  </a:moveTo>
                  <a:cubicBezTo>
                    <a:pt x="15506" y="546"/>
                    <a:pt x="16126" y="614"/>
                    <a:pt x="16718" y="762"/>
                  </a:cubicBezTo>
                  <a:cubicBezTo>
                    <a:pt x="17934" y="1066"/>
                    <a:pt x="19028" y="1766"/>
                    <a:pt x="19971" y="2586"/>
                  </a:cubicBezTo>
                  <a:cubicBezTo>
                    <a:pt x="23162" y="5504"/>
                    <a:pt x="24469" y="10064"/>
                    <a:pt x="23861" y="14258"/>
                  </a:cubicBezTo>
                  <a:cubicBezTo>
                    <a:pt x="23557" y="16386"/>
                    <a:pt x="22676" y="18422"/>
                    <a:pt x="21338" y="20155"/>
                  </a:cubicBezTo>
                  <a:cubicBezTo>
                    <a:pt x="19667" y="22283"/>
                    <a:pt x="17357" y="23529"/>
                    <a:pt x="14651" y="23802"/>
                  </a:cubicBezTo>
                  <a:cubicBezTo>
                    <a:pt x="14299" y="23831"/>
                    <a:pt x="13945" y="23845"/>
                    <a:pt x="13590" y="23845"/>
                  </a:cubicBezTo>
                  <a:cubicBezTo>
                    <a:pt x="11350" y="23845"/>
                    <a:pt x="9091" y="23295"/>
                    <a:pt x="6992" y="22586"/>
                  </a:cubicBezTo>
                  <a:cubicBezTo>
                    <a:pt x="4712" y="21766"/>
                    <a:pt x="2341" y="20611"/>
                    <a:pt x="1338" y="18301"/>
                  </a:cubicBezTo>
                  <a:cubicBezTo>
                    <a:pt x="274" y="15930"/>
                    <a:pt x="669" y="12981"/>
                    <a:pt x="1399" y="10580"/>
                  </a:cubicBezTo>
                  <a:cubicBezTo>
                    <a:pt x="2037" y="8483"/>
                    <a:pt x="3162" y="6325"/>
                    <a:pt x="5077" y="5139"/>
                  </a:cubicBezTo>
                  <a:cubicBezTo>
                    <a:pt x="5533" y="4866"/>
                    <a:pt x="6049" y="4653"/>
                    <a:pt x="6566" y="4532"/>
                  </a:cubicBezTo>
                  <a:cubicBezTo>
                    <a:pt x="6901" y="4476"/>
                    <a:pt x="6800" y="4034"/>
                    <a:pt x="6545" y="4034"/>
                  </a:cubicBezTo>
                  <a:cubicBezTo>
                    <a:pt x="6523" y="4034"/>
                    <a:pt x="6500" y="4038"/>
                    <a:pt x="6475" y="4045"/>
                  </a:cubicBezTo>
                  <a:cubicBezTo>
                    <a:pt x="6378" y="4070"/>
                    <a:pt x="6283" y="4097"/>
                    <a:pt x="6189" y="4127"/>
                  </a:cubicBezTo>
                  <a:lnTo>
                    <a:pt x="6189" y="4127"/>
                  </a:lnTo>
                  <a:cubicBezTo>
                    <a:pt x="8271" y="2677"/>
                    <a:pt x="10428" y="1294"/>
                    <a:pt x="12919" y="762"/>
                  </a:cubicBezTo>
                  <a:cubicBezTo>
                    <a:pt x="13558" y="622"/>
                    <a:pt x="14222" y="546"/>
                    <a:pt x="14881" y="546"/>
                  </a:cubicBezTo>
                  <a:close/>
                  <a:moveTo>
                    <a:pt x="14881" y="1"/>
                  </a:moveTo>
                  <a:cubicBezTo>
                    <a:pt x="12100" y="1"/>
                    <a:pt x="9553" y="1253"/>
                    <a:pt x="7296" y="2738"/>
                  </a:cubicBezTo>
                  <a:cubicBezTo>
                    <a:pt x="6657" y="3164"/>
                    <a:pt x="6049" y="3589"/>
                    <a:pt x="5381" y="4045"/>
                  </a:cubicBezTo>
                  <a:cubicBezTo>
                    <a:pt x="5241" y="4150"/>
                    <a:pt x="5252" y="4346"/>
                    <a:pt x="5344" y="4458"/>
                  </a:cubicBezTo>
                  <a:lnTo>
                    <a:pt x="5344" y="4458"/>
                  </a:lnTo>
                  <a:cubicBezTo>
                    <a:pt x="3622" y="5284"/>
                    <a:pt x="2418" y="6835"/>
                    <a:pt x="1612" y="8574"/>
                  </a:cubicBezTo>
                  <a:cubicBezTo>
                    <a:pt x="548" y="10854"/>
                    <a:pt x="1" y="13620"/>
                    <a:pt x="213" y="16112"/>
                  </a:cubicBezTo>
                  <a:cubicBezTo>
                    <a:pt x="335" y="17480"/>
                    <a:pt x="791" y="18787"/>
                    <a:pt x="1642" y="19851"/>
                  </a:cubicBezTo>
                  <a:cubicBezTo>
                    <a:pt x="2402" y="20824"/>
                    <a:pt x="3466" y="21583"/>
                    <a:pt x="4560" y="22161"/>
                  </a:cubicBezTo>
                  <a:cubicBezTo>
                    <a:pt x="6901" y="23377"/>
                    <a:pt x="9606" y="24137"/>
                    <a:pt x="12220" y="24319"/>
                  </a:cubicBezTo>
                  <a:cubicBezTo>
                    <a:pt x="12647" y="24357"/>
                    <a:pt x="13075" y="24378"/>
                    <a:pt x="13503" y="24378"/>
                  </a:cubicBezTo>
                  <a:cubicBezTo>
                    <a:pt x="15784" y="24378"/>
                    <a:pt x="18036" y="23802"/>
                    <a:pt x="19879" y="22343"/>
                  </a:cubicBezTo>
                  <a:cubicBezTo>
                    <a:pt x="21794" y="20884"/>
                    <a:pt x="23162" y="18665"/>
                    <a:pt x="23861" y="16355"/>
                  </a:cubicBezTo>
                  <a:cubicBezTo>
                    <a:pt x="25199" y="12070"/>
                    <a:pt x="24348" y="7085"/>
                    <a:pt x="21551" y="3559"/>
                  </a:cubicBezTo>
                  <a:cubicBezTo>
                    <a:pt x="19910" y="1522"/>
                    <a:pt x="17691" y="94"/>
                    <a:pt x="15077" y="3"/>
                  </a:cubicBezTo>
                  <a:cubicBezTo>
                    <a:pt x="15011" y="1"/>
                    <a:pt x="14946" y="1"/>
                    <a:pt x="1488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72"/>
            <p:cNvSpPr/>
            <p:nvPr/>
          </p:nvSpPr>
          <p:spPr>
            <a:xfrm>
              <a:off x="4778950" y="4242350"/>
              <a:ext cx="265350" cy="301475"/>
            </a:xfrm>
            <a:custGeom>
              <a:avLst/>
              <a:gdLst/>
              <a:ahLst/>
              <a:cxnLst/>
              <a:rect l="l" t="t" r="r" b="b"/>
              <a:pathLst>
                <a:path w="10614" h="12059" extrusionOk="0">
                  <a:moveTo>
                    <a:pt x="8422" y="1"/>
                  </a:moveTo>
                  <a:cubicBezTo>
                    <a:pt x="8266" y="1"/>
                    <a:pt x="8092" y="124"/>
                    <a:pt x="8127" y="321"/>
                  </a:cubicBezTo>
                  <a:cubicBezTo>
                    <a:pt x="8736" y="3969"/>
                    <a:pt x="9344" y="7618"/>
                    <a:pt x="9952" y="11319"/>
                  </a:cubicBezTo>
                  <a:lnTo>
                    <a:pt x="9952" y="11319"/>
                  </a:lnTo>
                  <a:cubicBezTo>
                    <a:pt x="6825" y="9536"/>
                    <a:pt x="3646" y="7833"/>
                    <a:pt x="468" y="6157"/>
                  </a:cubicBezTo>
                  <a:cubicBezTo>
                    <a:pt x="428" y="6127"/>
                    <a:pt x="388" y="6114"/>
                    <a:pt x="349" y="6114"/>
                  </a:cubicBezTo>
                  <a:cubicBezTo>
                    <a:pt x="151" y="6114"/>
                    <a:pt x="0" y="6455"/>
                    <a:pt x="255" y="6582"/>
                  </a:cubicBezTo>
                  <a:cubicBezTo>
                    <a:pt x="3629" y="8345"/>
                    <a:pt x="6942" y="10108"/>
                    <a:pt x="10194" y="12023"/>
                  </a:cubicBezTo>
                  <a:cubicBezTo>
                    <a:pt x="10238" y="12048"/>
                    <a:pt x="10281" y="12059"/>
                    <a:pt x="10323" y="12059"/>
                  </a:cubicBezTo>
                  <a:cubicBezTo>
                    <a:pt x="10484" y="12059"/>
                    <a:pt x="10614" y="11894"/>
                    <a:pt x="10589" y="11749"/>
                  </a:cubicBezTo>
                  <a:cubicBezTo>
                    <a:pt x="9951" y="7919"/>
                    <a:pt x="9282" y="4090"/>
                    <a:pt x="8644" y="199"/>
                  </a:cubicBezTo>
                  <a:cubicBezTo>
                    <a:pt x="8632" y="61"/>
                    <a:pt x="8531" y="1"/>
                    <a:pt x="842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72"/>
            <p:cNvSpPr/>
            <p:nvPr/>
          </p:nvSpPr>
          <p:spPr>
            <a:xfrm>
              <a:off x="4939950" y="4397525"/>
              <a:ext cx="146425" cy="138100"/>
            </a:xfrm>
            <a:custGeom>
              <a:avLst/>
              <a:gdLst/>
              <a:ahLst/>
              <a:cxnLst/>
              <a:rect l="l" t="t" r="r" b="b"/>
              <a:pathLst>
                <a:path w="5857" h="5524" extrusionOk="0">
                  <a:moveTo>
                    <a:pt x="5505" y="0"/>
                  </a:moveTo>
                  <a:cubicBezTo>
                    <a:pt x="5480" y="0"/>
                    <a:pt x="5454" y="3"/>
                    <a:pt x="5426" y="10"/>
                  </a:cubicBezTo>
                  <a:cubicBezTo>
                    <a:pt x="2903" y="618"/>
                    <a:pt x="776" y="2655"/>
                    <a:pt x="76" y="5178"/>
                  </a:cubicBezTo>
                  <a:cubicBezTo>
                    <a:pt x="0" y="5386"/>
                    <a:pt x="173" y="5524"/>
                    <a:pt x="336" y="5524"/>
                  </a:cubicBezTo>
                  <a:cubicBezTo>
                    <a:pt x="434" y="5524"/>
                    <a:pt x="528" y="5474"/>
                    <a:pt x="563" y="5360"/>
                  </a:cubicBezTo>
                  <a:cubicBezTo>
                    <a:pt x="1231" y="2989"/>
                    <a:pt x="3146" y="1105"/>
                    <a:pt x="5548" y="527"/>
                  </a:cubicBezTo>
                  <a:cubicBezTo>
                    <a:pt x="5856" y="471"/>
                    <a:pt x="5802" y="0"/>
                    <a:pt x="55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72"/>
            <p:cNvSpPr/>
            <p:nvPr/>
          </p:nvSpPr>
          <p:spPr>
            <a:xfrm>
              <a:off x="4742325" y="4184725"/>
              <a:ext cx="80250" cy="92850"/>
            </a:xfrm>
            <a:custGeom>
              <a:avLst/>
              <a:gdLst/>
              <a:ahLst/>
              <a:cxnLst/>
              <a:rect l="l" t="t" r="r" b="b"/>
              <a:pathLst>
                <a:path w="3210" h="3714" extrusionOk="0">
                  <a:moveTo>
                    <a:pt x="309" y="0"/>
                  </a:moveTo>
                  <a:cubicBezTo>
                    <a:pt x="194" y="0"/>
                    <a:pt x="78" y="76"/>
                    <a:pt x="48" y="224"/>
                  </a:cubicBezTo>
                  <a:cubicBezTo>
                    <a:pt x="0" y="400"/>
                    <a:pt x="45" y="568"/>
                    <a:pt x="142" y="705"/>
                  </a:cubicBezTo>
                  <a:lnTo>
                    <a:pt x="142" y="705"/>
                  </a:lnTo>
                  <a:cubicBezTo>
                    <a:pt x="217" y="1088"/>
                    <a:pt x="355" y="1468"/>
                    <a:pt x="565" y="1805"/>
                  </a:cubicBezTo>
                  <a:cubicBezTo>
                    <a:pt x="623" y="1901"/>
                    <a:pt x="717" y="1961"/>
                    <a:pt x="817" y="1961"/>
                  </a:cubicBezTo>
                  <a:cubicBezTo>
                    <a:pt x="875" y="1961"/>
                    <a:pt x="935" y="1941"/>
                    <a:pt x="990" y="1896"/>
                  </a:cubicBezTo>
                  <a:cubicBezTo>
                    <a:pt x="1232" y="1685"/>
                    <a:pt x="1444" y="1450"/>
                    <a:pt x="1618" y="1194"/>
                  </a:cubicBezTo>
                  <a:lnTo>
                    <a:pt x="1618" y="1194"/>
                  </a:lnTo>
                  <a:cubicBezTo>
                    <a:pt x="1811" y="2052"/>
                    <a:pt x="2171" y="2876"/>
                    <a:pt x="2662" y="3568"/>
                  </a:cubicBezTo>
                  <a:cubicBezTo>
                    <a:pt x="2729" y="3657"/>
                    <a:pt x="2828" y="3713"/>
                    <a:pt x="2912" y="3713"/>
                  </a:cubicBezTo>
                  <a:cubicBezTo>
                    <a:pt x="2943" y="3713"/>
                    <a:pt x="2972" y="3706"/>
                    <a:pt x="2997" y="3689"/>
                  </a:cubicBezTo>
                  <a:cubicBezTo>
                    <a:pt x="3118" y="3598"/>
                    <a:pt x="3209" y="3446"/>
                    <a:pt x="3118" y="3325"/>
                  </a:cubicBezTo>
                  <a:cubicBezTo>
                    <a:pt x="2480" y="2474"/>
                    <a:pt x="2085" y="1410"/>
                    <a:pt x="2024" y="285"/>
                  </a:cubicBezTo>
                  <a:cubicBezTo>
                    <a:pt x="2006" y="144"/>
                    <a:pt x="1866" y="44"/>
                    <a:pt x="1728" y="44"/>
                  </a:cubicBezTo>
                  <a:cubicBezTo>
                    <a:pt x="1627" y="44"/>
                    <a:pt x="1528" y="97"/>
                    <a:pt x="1477" y="224"/>
                  </a:cubicBezTo>
                  <a:cubicBezTo>
                    <a:pt x="1358" y="630"/>
                    <a:pt x="1145" y="1016"/>
                    <a:pt x="868" y="1325"/>
                  </a:cubicBezTo>
                  <a:lnTo>
                    <a:pt x="868" y="1325"/>
                  </a:lnTo>
                  <a:cubicBezTo>
                    <a:pt x="813" y="1206"/>
                    <a:pt x="765" y="1084"/>
                    <a:pt x="724" y="960"/>
                  </a:cubicBezTo>
                  <a:lnTo>
                    <a:pt x="724" y="960"/>
                  </a:lnTo>
                  <a:cubicBezTo>
                    <a:pt x="915" y="855"/>
                    <a:pt x="949" y="537"/>
                    <a:pt x="717" y="468"/>
                  </a:cubicBezTo>
                  <a:cubicBezTo>
                    <a:pt x="626" y="407"/>
                    <a:pt x="626" y="316"/>
                    <a:pt x="626" y="224"/>
                  </a:cubicBezTo>
                  <a:cubicBezTo>
                    <a:pt x="603" y="224"/>
                    <a:pt x="582" y="224"/>
                    <a:pt x="561" y="224"/>
                  </a:cubicBezTo>
                  <a:lnTo>
                    <a:pt x="561" y="224"/>
                  </a:lnTo>
                  <a:cubicBezTo>
                    <a:pt x="535" y="74"/>
                    <a:pt x="423" y="0"/>
                    <a:pt x="30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72"/>
            <p:cNvSpPr/>
            <p:nvPr/>
          </p:nvSpPr>
          <p:spPr>
            <a:xfrm>
              <a:off x="4821350" y="4172775"/>
              <a:ext cx="59725" cy="92500"/>
            </a:xfrm>
            <a:custGeom>
              <a:avLst/>
              <a:gdLst/>
              <a:ahLst/>
              <a:cxnLst/>
              <a:rect l="l" t="t" r="r" b="b"/>
              <a:pathLst>
                <a:path w="2389" h="3700" extrusionOk="0">
                  <a:moveTo>
                    <a:pt x="1099" y="1"/>
                  </a:moveTo>
                  <a:cubicBezTo>
                    <a:pt x="531" y="1"/>
                    <a:pt x="1" y="502"/>
                    <a:pt x="48" y="1097"/>
                  </a:cubicBezTo>
                  <a:cubicBezTo>
                    <a:pt x="79" y="1493"/>
                    <a:pt x="261" y="1888"/>
                    <a:pt x="595" y="2101"/>
                  </a:cubicBezTo>
                  <a:cubicBezTo>
                    <a:pt x="899" y="2344"/>
                    <a:pt x="1325" y="2404"/>
                    <a:pt x="1598" y="2678"/>
                  </a:cubicBezTo>
                  <a:cubicBezTo>
                    <a:pt x="1720" y="2800"/>
                    <a:pt x="1781" y="2952"/>
                    <a:pt x="1720" y="3104"/>
                  </a:cubicBezTo>
                  <a:cubicBezTo>
                    <a:pt x="1659" y="3134"/>
                    <a:pt x="1629" y="3164"/>
                    <a:pt x="1598" y="3164"/>
                  </a:cubicBezTo>
                  <a:lnTo>
                    <a:pt x="1568" y="3164"/>
                  </a:lnTo>
                  <a:cubicBezTo>
                    <a:pt x="1501" y="3131"/>
                    <a:pt x="1426" y="3107"/>
                    <a:pt x="1351" y="3107"/>
                  </a:cubicBezTo>
                  <a:cubicBezTo>
                    <a:pt x="1289" y="3107"/>
                    <a:pt x="1228" y="3123"/>
                    <a:pt x="1173" y="3164"/>
                  </a:cubicBezTo>
                  <a:cubicBezTo>
                    <a:pt x="1112" y="3256"/>
                    <a:pt x="1051" y="3438"/>
                    <a:pt x="1173" y="3560"/>
                  </a:cubicBezTo>
                  <a:cubicBezTo>
                    <a:pt x="1293" y="3653"/>
                    <a:pt x="1430" y="3699"/>
                    <a:pt x="1569" y="3699"/>
                  </a:cubicBezTo>
                  <a:cubicBezTo>
                    <a:pt x="1748" y="3699"/>
                    <a:pt x="1931" y="3622"/>
                    <a:pt x="2085" y="3468"/>
                  </a:cubicBezTo>
                  <a:cubicBezTo>
                    <a:pt x="2389" y="3134"/>
                    <a:pt x="2328" y="2708"/>
                    <a:pt x="2054" y="2374"/>
                  </a:cubicBezTo>
                  <a:cubicBezTo>
                    <a:pt x="1781" y="2040"/>
                    <a:pt x="1355" y="1949"/>
                    <a:pt x="1021" y="1736"/>
                  </a:cubicBezTo>
                  <a:cubicBezTo>
                    <a:pt x="747" y="1584"/>
                    <a:pt x="535" y="1280"/>
                    <a:pt x="595" y="946"/>
                  </a:cubicBezTo>
                  <a:cubicBezTo>
                    <a:pt x="666" y="711"/>
                    <a:pt x="881" y="530"/>
                    <a:pt x="1102" y="530"/>
                  </a:cubicBezTo>
                  <a:cubicBezTo>
                    <a:pt x="1167" y="530"/>
                    <a:pt x="1232" y="546"/>
                    <a:pt x="1295" y="581"/>
                  </a:cubicBezTo>
                  <a:cubicBezTo>
                    <a:pt x="1337" y="602"/>
                    <a:pt x="1379" y="611"/>
                    <a:pt x="1419" y="611"/>
                  </a:cubicBezTo>
                  <a:cubicBezTo>
                    <a:pt x="1664" y="611"/>
                    <a:pt x="1830" y="256"/>
                    <a:pt x="1568" y="125"/>
                  </a:cubicBezTo>
                  <a:cubicBezTo>
                    <a:pt x="1416" y="39"/>
                    <a:pt x="1256" y="1"/>
                    <a:pt x="10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72"/>
            <p:cNvSpPr/>
            <p:nvPr/>
          </p:nvSpPr>
          <p:spPr>
            <a:xfrm>
              <a:off x="4881825" y="4151775"/>
              <a:ext cx="47900" cy="44600"/>
            </a:xfrm>
            <a:custGeom>
              <a:avLst/>
              <a:gdLst/>
              <a:ahLst/>
              <a:cxnLst/>
              <a:rect l="l" t="t" r="r" b="b"/>
              <a:pathLst>
                <a:path w="1916" h="1784" extrusionOk="0">
                  <a:moveTo>
                    <a:pt x="781" y="622"/>
                  </a:moveTo>
                  <a:cubicBezTo>
                    <a:pt x="779" y="622"/>
                    <a:pt x="773" y="624"/>
                    <a:pt x="760" y="630"/>
                  </a:cubicBezTo>
                  <a:lnTo>
                    <a:pt x="730" y="630"/>
                  </a:lnTo>
                  <a:cubicBezTo>
                    <a:pt x="730" y="637"/>
                    <a:pt x="734" y="639"/>
                    <a:pt x="740" y="639"/>
                  </a:cubicBezTo>
                  <a:cubicBezTo>
                    <a:pt x="756" y="639"/>
                    <a:pt x="785" y="622"/>
                    <a:pt x="781" y="622"/>
                  </a:cubicBezTo>
                  <a:close/>
                  <a:moveTo>
                    <a:pt x="1098" y="1073"/>
                  </a:moveTo>
                  <a:cubicBezTo>
                    <a:pt x="1091" y="1073"/>
                    <a:pt x="1044" y="1086"/>
                    <a:pt x="1064" y="1086"/>
                  </a:cubicBezTo>
                  <a:cubicBezTo>
                    <a:pt x="1094" y="1076"/>
                    <a:pt x="1101" y="1073"/>
                    <a:pt x="1098" y="1073"/>
                  </a:cubicBezTo>
                  <a:close/>
                  <a:moveTo>
                    <a:pt x="1003" y="570"/>
                  </a:moveTo>
                  <a:cubicBezTo>
                    <a:pt x="1034" y="570"/>
                    <a:pt x="1034" y="600"/>
                    <a:pt x="1064" y="600"/>
                  </a:cubicBezTo>
                  <a:lnTo>
                    <a:pt x="1125" y="630"/>
                  </a:lnTo>
                  <a:lnTo>
                    <a:pt x="1155" y="661"/>
                  </a:lnTo>
                  <a:cubicBezTo>
                    <a:pt x="1155" y="661"/>
                    <a:pt x="1155" y="722"/>
                    <a:pt x="1186" y="722"/>
                  </a:cubicBezTo>
                  <a:cubicBezTo>
                    <a:pt x="1186" y="752"/>
                    <a:pt x="1216" y="782"/>
                    <a:pt x="1216" y="782"/>
                  </a:cubicBezTo>
                  <a:cubicBezTo>
                    <a:pt x="1216" y="788"/>
                    <a:pt x="1216" y="797"/>
                    <a:pt x="1216" y="813"/>
                  </a:cubicBezTo>
                  <a:lnTo>
                    <a:pt x="1216" y="874"/>
                  </a:lnTo>
                  <a:lnTo>
                    <a:pt x="1216" y="904"/>
                  </a:lnTo>
                  <a:lnTo>
                    <a:pt x="1216" y="934"/>
                  </a:lnTo>
                  <a:lnTo>
                    <a:pt x="1216" y="965"/>
                  </a:lnTo>
                  <a:lnTo>
                    <a:pt x="1186" y="1026"/>
                  </a:lnTo>
                  <a:lnTo>
                    <a:pt x="1155" y="1056"/>
                  </a:lnTo>
                  <a:cubicBezTo>
                    <a:pt x="1125" y="1056"/>
                    <a:pt x="1125" y="1086"/>
                    <a:pt x="1064" y="1086"/>
                  </a:cubicBezTo>
                  <a:lnTo>
                    <a:pt x="1034" y="1086"/>
                  </a:lnTo>
                  <a:cubicBezTo>
                    <a:pt x="1034" y="1086"/>
                    <a:pt x="1007" y="1100"/>
                    <a:pt x="971" y="1100"/>
                  </a:cubicBezTo>
                  <a:cubicBezTo>
                    <a:pt x="953" y="1100"/>
                    <a:pt x="932" y="1097"/>
                    <a:pt x="912" y="1086"/>
                  </a:cubicBezTo>
                  <a:lnTo>
                    <a:pt x="730" y="1086"/>
                  </a:lnTo>
                  <a:cubicBezTo>
                    <a:pt x="699" y="1086"/>
                    <a:pt x="669" y="1056"/>
                    <a:pt x="669" y="1056"/>
                  </a:cubicBezTo>
                  <a:cubicBezTo>
                    <a:pt x="628" y="1056"/>
                    <a:pt x="615" y="1043"/>
                    <a:pt x="628" y="1043"/>
                  </a:cubicBezTo>
                  <a:cubicBezTo>
                    <a:pt x="635" y="1043"/>
                    <a:pt x="649" y="1046"/>
                    <a:pt x="669" y="1056"/>
                  </a:cubicBezTo>
                  <a:lnTo>
                    <a:pt x="608" y="1026"/>
                  </a:lnTo>
                  <a:lnTo>
                    <a:pt x="578" y="965"/>
                  </a:lnTo>
                  <a:cubicBezTo>
                    <a:pt x="573" y="960"/>
                    <a:pt x="570" y="959"/>
                    <a:pt x="568" y="959"/>
                  </a:cubicBezTo>
                  <a:cubicBezTo>
                    <a:pt x="555" y="959"/>
                    <a:pt x="578" y="1026"/>
                    <a:pt x="578" y="1026"/>
                  </a:cubicBezTo>
                  <a:lnTo>
                    <a:pt x="547" y="935"/>
                  </a:lnTo>
                  <a:lnTo>
                    <a:pt x="547" y="935"/>
                  </a:lnTo>
                  <a:cubicBezTo>
                    <a:pt x="556" y="960"/>
                    <a:pt x="560" y="969"/>
                    <a:pt x="561" y="969"/>
                  </a:cubicBezTo>
                  <a:cubicBezTo>
                    <a:pt x="563" y="969"/>
                    <a:pt x="552" y="929"/>
                    <a:pt x="548" y="929"/>
                  </a:cubicBezTo>
                  <a:cubicBezTo>
                    <a:pt x="548" y="929"/>
                    <a:pt x="547" y="931"/>
                    <a:pt x="547" y="934"/>
                  </a:cubicBezTo>
                  <a:lnTo>
                    <a:pt x="547" y="904"/>
                  </a:lnTo>
                  <a:lnTo>
                    <a:pt x="547" y="874"/>
                  </a:lnTo>
                  <a:cubicBezTo>
                    <a:pt x="547" y="813"/>
                    <a:pt x="578" y="782"/>
                    <a:pt x="578" y="782"/>
                  </a:cubicBezTo>
                  <a:lnTo>
                    <a:pt x="608" y="752"/>
                  </a:lnTo>
                  <a:lnTo>
                    <a:pt x="669" y="722"/>
                  </a:lnTo>
                  <a:lnTo>
                    <a:pt x="730" y="630"/>
                  </a:lnTo>
                  <a:lnTo>
                    <a:pt x="760" y="600"/>
                  </a:lnTo>
                  <a:cubicBezTo>
                    <a:pt x="821" y="570"/>
                    <a:pt x="851" y="570"/>
                    <a:pt x="882" y="570"/>
                  </a:cubicBezTo>
                  <a:cubicBezTo>
                    <a:pt x="861" y="570"/>
                    <a:pt x="841" y="583"/>
                    <a:pt x="848" y="583"/>
                  </a:cubicBezTo>
                  <a:cubicBezTo>
                    <a:pt x="851" y="583"/>
                    <a:pt x="861" y="580"/>
                    <a:pt x="882" y="570"/>
                  </a:cubicBezTo>
                  <a:close/>
                  <a:moveTo>
                    <a:pt x="878" y="0"/>
                  </a:moveTo>
                  <a:cubicBezTo>
                    <a:pt x="820" y="0"/>
                    <a:pt x="760" y="7"/>
                    <a:pt x="699" y="23"/>
                  </a:cubicBezTo>
                  <a:cubicBezTo>
                    <a:pt x="628" y="37"/>
                    <a:pt x="570" y="78"/>
                    <a:pt x="532" y="130"/>
                  </a:cubicBezTo>
                  <a:lnTo>
                    <a:pt x="532" y="130"/>
                  </a:lnTo>
                  <a:cubicBezTo>
                    <a:pt x="412" y="186"/>
                    <a:pt x="302" y="259"/>
                    <a:pt x="243" y="357"/>
                  </a:cubicBezTo>
                  <a:cubicBezTo>
                    <a:pt x="91" y="509"/>
                    <a:pt x="0" y="722"/>
                    <a:pt x="0" y="934"/>
                  </a:cubicBezTo>
                  <a:cubicBezTo>
                    <a:pt x="0" y="1178"/>
                    <a:pt x="91" y="1360"/>
                    <a:pt x="243" y="1512"/>
                  </a:cubicBezTo>
                  <a:cubicBezTo>
                    <a:pt x="394" y="1700"/>
                    <a:pt x="650" y="1784"/>
                    <a:pt x="902" y="1784"/>
                  </a:cubicBezTo>
                  <a:cubicBezTo>
                    <a:pt x="1057" y="1784"/>
                    <a:pt x="1210" y="1752"/>
                    <a:pt x="1338" y="1694"/>
                  </a:cubicBezTo>
                  <a:cubicBezTo>
                    <a:pt x="1702" y="1542"/>
                    <a:pt x="1915" y="1086"/>
                    <a:pt x="1763" y="722"/>
                  </a:cubicBezTo>
                  <a:cubicBezTo>
                    <a:pt x="1694" y="529"/>
                    <a:pt x="1569" y="342"/>
                    <a:pt x="1408" y="207"/>
                  </a:cubicBezTo>
                  <a:lnTo>
                    <a:pt x="1408" y="207"/>
                  </a:lnTo>
                  <a:cubicBezTo>
                    <a:pt x="1389" y="181"/>
                    <a:pt x="1366" y="158"/>
                    <a:pt x="1338" y="144"/>
                  </a:cubicBezTo>
                  <a:cubicBezTo>
                    <a:pt x="1303" y="121"/>
                    <a:pt x="1267" y="103"/>
                    <a:pt x="1229" y="88"/>
                  </a:cubicBezTo>
                  <a:lnTo>
                    <a:pt x="1229" y="88"/>
                  </a:lnTo>
                  <a:cubicBezTo>
                    <a:pt x="1121" y="33"/>
                    <a:pt x="1003" y="0"/>
                    <a:pt x="87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 name="TextBox 11"/>
          <p:cNvSpPr txBox="1"/>
          <p:nvPr/>
        </p:nvSpPr>
        <p:spPr>
          <a:xfrm>
            <a:off x="983256" y="743986"/>
            <a:ext cx="3720946" cy="523220"/>
          </a:xfrm>
          <a:prstGeom prst="rect">
            <a:avLst/>
          </a:prstGeom>
          <a:noFill/>
        </p:spPr>
        <p:txBody>
          <a:bodyPr wrap="square">
            <a:spAutoFit/>
          </a:bodyPr>
          <a:lstStyle/>
          <a:p>
            <a:pPr algn="just"/>
            <a:r>
              <a:rPr lang="en-US" sz="2800" b="1" i="0" dirty="0">
                <a:solidFill>
                  <a:srgbClr val="7030A0"/>
                </a:solidFill>
                <a:effectLst/>
                <a:latin typeface="Times New Roman" panose="02020603050405020304" pitchFamily="18" charset="0"/>
                <a:cs typeface="Times New Roman" panose="02020603050405020304" pitchFamily="18" charset="0"/>
              </a:rPr>
              <a:t>* pH </a:t>
            </a:r>
            <a:r>
              <a:rPr lang="en-US" sz="2800" b="1" i="0" dirty="0" err="1">
                <a:solidFill>
                  <a:srgbClr val="7030A0"/>
                </a:solidFill>
                <a:effectLst/>
                <a:latin typeface="Times New Roman" panose="02020603050405020304" pitchFamily="18" charset="0"/>
                <a:cs typeface="Times New Roman" panose="02020603050405020304" pitchFamily="18" charset="0"/>
              </a:rPr>
              <a:t>của</a:t>
            </a:r>
            <a:r>
              <a:rPr lang="en-US" sz="2800" b="1" i="0" dirty="0">
                <a:solidFill>
                  <a:srgbClr val="7030A0"/>
                </a:solidFill>
                <a:effectLst/>
                <a:latin typeface="Times New Roman" panose="02020603050405020304" pitchFamily="18" charset="0"/>
                <a:cs typeface="Times New Roman" panose="02020603050405020304" pitchFamily="18" charset="0"/>
              </a:rPr>
              <a:t> da.</a:t>
            </a:r>
            <a:endParaRPr lang="en-US" sz="2800" b="1" i="0" dirty="0">
              <a:solidFill>
                <a:srgbClr val="7030A0"/>
              </a:solidFill>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
          <a:stretch>
            <a:fillRect/>
          </a:stretch>
        </p:blipFill>
        <p:spPr>
          <a:xfrm>
            <a:off x="1318283" y="1380793"/>
            <a:ext cx="6452526" cy="2872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grpSp>
        <p:nvGrpSpPr>
          <p:cNvPr id="2746" name="Google Shape;2746;p72"/>
          <p:cNvGrpSpPr/>
          <p:nvPr/>
        </p:nvGrpSpPr>
        <p:grpSpPr>
          <a:xfrm rot="2271052">
            <a:off x="7929616" y="2132822"/>
            <a:ext cx="1109460" cy="1110210"/>
            <a:chOff x="6127275" y="3982100"/>
            <a:chExt cx="1109475" cy="1110225"/>
          </a:xfrm>
        </p:grpSpPr>
        <p:sp>
          <p:nvSpPr>
            <p:cNvPr id="2747" name="Google Shape;2747;p72"/>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72"/>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72"/>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72"/>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72"/>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72"/>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3" name="Google Shape;2753;p72"/>
          <p:cNvGrpSpPr/>
          <p:nvPr/>
        </p:nvGrpSpPr>
        <p:grpSpPr>
          <a:xfrm rot="2271052">
            <a:off x="158503" y="3577897"/>
            <a:ext cx="1109460" cy="1110210"/>
            <a:chOff x="6127275" y="3982100"/>
            <a:chExt cx="1109475" cy="1110225"/>
          </a:xfrm>
        </p:grpSpPr>
        <p:sp>
          <p:nvSpPr>
            <p:cNvPr id="2754" name="Google Shape;2754;p72"/>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72"/>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72"/>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72"/>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72"/>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72"/>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73" name="Google Shape;2773;p72"/>
          <p:cNvGrpSpPr/>
          <p:nvPr/>
        </p:nvGrpSpPr>
        <p:grpSpPr>
          <a:xfrm>
            <a:off x="7834276" y="1582663"/>
            <a:ext cx="502720" cy="538889"/>
            <a:chOff x="4713875" y="4151775"/>
            <a:chExt cx="629975" cy="675300"/>
          </a:xfrm>
        </p:grpSpPr>
        <p:sp>
          <p:nvSpPr>
            <p:cNvPr id="2774" name="Google Shape;2774;p72"/>
            <p:cNvSpPr/>
            <p:nvPr/>
          </p:nvSpPr>
          <p:spPr>
            <a:xfrm>
              <a:off x="4713875" y="4217625"/>
              <a:ext cx="629975" cy="609450"/>
            </a:xfrm>
            <a:custGeom>
              <a:avLst/>
              <a:gdLst/>
              <a:ahLst/>
              <a:cxnLst/>
              <a:rect l="l" t="t" r="r" b="b"/>
              <a:pathLst>
                <a:path w="25199" h="24378" extrusionOk="0">
                  <a:moveTo>
                    <a:pt x="14881" y="546"/>
                  </a:moveTo>
                  <a:cubicBezTo>
                    <a:pt x="15506" y="546"/>
                    <a:pt x="16126" y="614"/>
                    <a:pt x="16718" y="762"/>
                  </a:cubicBezTo>
                  <a:cubicBezTo>
                    <a:pt x="17934" y="1066"/>
                    <a:pt x="19028" y="1766"/>
                    <a:pt x="19971" y="2586"/>
                  </a:cubicBezTo>
                  <a:cubicBezTo>
                    <a:pt x="23162" y="5504"/>
                    <a:pt x="24469" y="10064"/>
                    <a:pt x="23861" y="14258"/>
                  </a:cubicBezTo>
                  <a:cubicBezTo>
                    <a:pt x="23557" y="16386"/>
                    <a:pt x="22676" y="18422"/>
                    <a:pt x="21338" y="20155"/>
                  </a:cubicBezTo>
                  <a:cubicBezTo>
                    <a:pt x="19667" y="22283"/>
                    <a:pt x="17357" y="23529"/>
                    <a:pt x="14651" y="23802"/>
                  </a:cubicBezTo>
                  <a:cubicBezTo>
                    <a:pt x="14299" y="23831"/>
                    <a:pt x="13945" y="23845"/>
                    <a:pt x="13590" y="23845"/>
                  </a:cubicBezTo>
                  <a:cubicBezTo>
                    <a:pt x="11350" y="23845"/>
                    <a:pt x="9091" y="23295"/>
                    <a:pt x="6992" y="22586"/>
                  </a:cubicBezTo>
                  <a:cubicBezTo>
                    <a:pt x="4712" y="21766"/>
                    <a:pt x="2341" y="20611"/>
                    <a:pt x="1338" y="18301"/>
                  </a:cubicBezTo>
                  <a:cubicBezTo>
                    <a:pt x="274" y="15930"/>
                    <a:pt x="669" y="12981"/>
                    <a:pt x="1399" y="10580"/>
                  </a:cubicBezTo>
                  <a:cubicBezTo>
                    <a:pt x="2037" y="8483"/>
                    <a:pt x="3162" y="6325"/>
                    <a:pt x="5077" y="5139"/>
                  </a:cubicBezTo>
                  <a:cubicBezTo>
                    <a:pt x="5533" y="4866"/>
                    <a:pt x="6049" y="4653"/>
                    <a:pt x="6566" y="4532"/>
                  </a:cubicBezTo>
                  <a:cubicBezTo>
                    <a:pt x="6901" y="4476"/>
                    <a:pt x="6800" y="4034"/>
                    <a:pt x="6545" y="4034"/>
                  </a:cubicBezTo>
                  <a:cubicBezTo>
                    <a:pt x="6523" y="4034"/>
                    <a:pt x="6500" y="4038"/>
                    <a:pt x="6475" y="4045"/>
                  </a:cubicBezTo>
                  <a:cubicBezTo>
                    <a:pt x="6378" y="4070"/>
                    <a:pt x="6283" y="4097"/>
                    <a:pt x="6189" y="4127"/>
                  </a:cubicBezTo>
                  <a:lnTo>
                    <a:pt x="6189" y="4127"/>
                  </a:lnTo>
                  <a:cubicBezTo>
                    <a:pt x="8271" y="2677"/>
                    <a:pt x="10428" y="1294"/>
                    <a:pt x="12919" y="762"/>
                  </a:cubicBezTo>
                  <a:cubicBezTo>
                    <a:pt x="13558" y="622"/>
                    <a:pt x="14222" y="546"/>
                    <a:pt x="14881" y="546"/>
                  </a:cubicBezTo>
                  <a:close/>
                  <a:moveTo>
                    <a:pt x="14881" y="1"/>
                  </a:moveTo>
                  <a:cubicBezTo>
                    <a:pt x="12100" y="1"/>
                    <a:pt x="9553" y="1253"/>
                    <a:pt x="7296" y="2738"/>
                  </a:cubicBezTo>
                  <a:cubicBezTo>
                    <a:pt x="6657" y="3164"/>
                    <a:pt x="6049" y="3589"/>
                    <a:pt x="5381" y="4045"/>
                  </a:cubicBezTo>
                  <a:cubicBezTo>
                    <a:pt x="5241" y="4150"/>
                    <a:pt x="5252" y="4346"/>
                    <a:pt x="5344" y="4458"/>
                  </a:cubicBezTo>
                  <a:lnTo>
                    <a:pt x="5344" y="4458"/>
                  </a:lnTo>
                  <a:cubicBezTo>
                    <a:pt x="3622" y="5284"/>
                    <a:pt x="2418" y="6835"/>
                    <a:pt x="1612" y="8574"/>
                  </a:cubicBezTo>
                  <a:cubicBezTo>
                    <a:pt x="548" y="10854"/>
                    <a:pt x="1" y="13620"/>
                    <a:pt x="213" y="16112"/>
                  </a:cubicBezTo>
                  <a:cubicBezTo>
                    <a:pt x="335" y="17480"/>
                    <a:pt x="791" y="18787"/>
                    <a:pt x="1642" y="19851"/>
                  </a:cubicBezTo>
                  <a:cubicBezTo>
                    <a:pt x="2402" y="20824"/>
                    <a:pt x="3466" y="21583"/>
                    <a:pt x="4560" y="22161"/>
                  </a:cubicBezTo>
                  <a:cubicBezTo>
                    <a:pt x="6901" y="23377"/>
                    <a:pt x="9606" y="24137"/>
                    <a:pt x="12220" y="24319"/>
                  </a:cubicBezTo>
                  <a:cubicBezTo>
                    <a:pt x="12647" y="24357"/>
                    <a:pt x="13075" y="24378"/>
                    <a:pt x="13503" y="24378"/>
                  </a:cubicBezTo>
                  <a:cubicBezTo>
                    <a:pt x="15784" y="24378"/>
                    <a:pt x="18036" y="23802"/>
                    <a:pt x="19879" y="22343"/>
                  </a:cubicBezTo>
                  <a:cubicBezTo>
                    <a:pt x="21794" y="20884"/>
                    <a:pt x="23162" y="18665"/>
                    <a:pt x="23861" y="16355"/>
                  </a:cubicBezTo>
                  <a:cubicBezTo>
                    <a:pt x="25199" y="12070"/>
                    <a:pt x="24348" y="7085"/>
                    <a:pt x="21551" y="3559"/>
                  </a:cubicBezTo>
                  <a:cubicBezTo>
                    <a:pt x="19910" y="1522"/>
                    <a:pt x="17691" y="94"/>
                    <a:pt x="15077" y="3"/>
                  </a:cubicBezTo>
                  <a:cubicBezTo>
                    <a:pt x="15011" y="1"/>
                    <a:pt x="14946" y="1"/>
                    <a:pt x="1488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72"/>
            <p:cNvSpPr/>
            <p:nvPr/>
          </p:nvSpPr>
          <p:spPr>
            <a:xfrm>
              <a:off x="4778950" y="4242350"/>
              <a:ext cx="265350" cy="301475"/>
            </a:xfrm>
            <a:custGeom>
              <a:avLst/>
              <a:gdLst/>
              <a:ahLst/>
              <a:cxnLst/>
              <a:rect l="l" t="t" r="r" b="b"/>
              <a:pathLst>
                <a:path w="10614" h="12059" extrusionOk="0">
                  <a:moveTo>
                    <a:pt x="8422" y="1"/>
                  </a:moveTo>
                  <a:cubicBezTo>
                    <a:pt x="8266" y="1"/>
                    <a:pt x="8092" y="124"/>
                    <a:pt x="8127" y="321"/>
                  </a:cubicBezTo>
                  <a:cubicBezTo>
                    <a:pt x="8736" y="3969"/>
                    <a:pt x="9344" y="7618"/>
                    <a:pt x="9952" y="11319"/>
                  </a:cubicBezTo>
                  <a:lnTo>
                    <a:pt x="9952" y="11319"/>
                  </a:lnTo>
                  <a:cubicBezTo>
                    <a:pt x="6825" y="9536"/>
                    <a:pt x="3646" y="7833"/>
                    <a:pt x="468" y="6157"/>
                  </a:cubicBezTo>
                  <a:cubicBezTo>
                    <a:pt x="428" y="6127"/>
                    <a:pt x="388" y="6114"/>
                    <a:pt x="349" y="6114"/>
                  </a:cubicBezTo>
                  <a:cubicBezTo>
                    <a:pt x="151" y="6114"/>
                    <a:pt x="0" y="6455"/>
                    <a:pt x="255" y="6582"/>
                  </a:cubicBezTo>
                  <a:cubicBezTo>
                    <a:pt x="3629" y="8345"/>
                    <a:pt x="6942" y="10108"/>
                    <a:pt x="10194" y="12023"/>
                  </a:cubicBezTo>
                  <a:cubicBezTo>
                    <a:pt x="10238" y="12048"/>
                    <a:pt x="10281" y="12059"/>
                    <a:pt x="10323" y="12059"/>
                  </a:cubicBezTo>
                  <a:cubicBezTo>
                    <a:pt x="10484" y="12059"/>
                    <a:pt x="10614" y="11894"/>
                    <a:pt x="10589" y="11749"/>
                  </a:cubicBezTo>
                  <a:cubicBezTo>
                    <a:pt x="9951" y="7919"/>
                    <a:pt x="9282" y="4090"/>
                    <a:pt x="8644" y="199"/>
                  </a:cubicBezTo>
                  <a:cubicBezTo>
                    <a:pt x="8632" y="61"/>
                    <a:pt x="8531" y="1"/>
                    <a:pt x="842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72"/>
            <p:cNvSpPr/>
            <p:nvPr/>
          </p:nvSpPr>
          <p:spPr>
            <a:xfrm>
              <a:off x="4939950" y="4397525"/>
              <a:ext cx="146425" cy="138100"/>
            </a:xfrm>
            <a:custGeom>
              <a:avLst/>
              <a:gdLst/>
              <a:ahLst/>
              <a:cxnLst/>
              <a:rect l="l" t="t" r="r" b="b"/>
              <a:pathLst>
                <a:path w="5857" h="5524" extrusionOk="0">
                  <a:moveTo>
                    <a:pt x="5505" y="0"/>
                  </a:moveTo>
                  <a:cubicBezTo>
                    <a:pt x="5480" y="0"/>
                    <a:pt x="5454" y="3"/>
                    <a:pt x="5426" y="10"/>
                  </a:cubicBezTo>
                  <a:cubicBezTo>
                    <a:pt x="2903" y="618"/>
                    <a:pt x="776" y="2655"/>
                    <a:pt x="76" y="5178"/>
                  </a:cubicBezTo>
                  <a:cubicBezTo>
                    <a:pt x="0" y="5386"/>
                    <a:pt x="173" y="5524"/>
                    <a:pt x="336" y="5524"/>
                  </a:cubicBezTo>
                  <a:cubicBezTo>
                    <a:pt x="434" y="5524"/>
                    <a:pt x="528" y="5474"/>
                    <a:pt x="563" y="5360"/>
                  </a:cubicBezTo>
                  <a:cubicBezTo>
                    <a:pt x="1231" y="2989"/>
                    <a:pt x="3146" y="1105"/>
                    <a:pt x="5548" y="527"/>
                  </a:cubicBezTo>
                  <a:cubicBezTo>
                    <a:pt x="5856" y="471"/>
                    <a:pt x="5802" y="0"/>
                    <a:pt x="55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72"/>
            <p:cNvSpPr/>
            <p:nvPr/>
          </p:nvSpPr>
          <p:spPr>
            <a:xfrm>
              <a:off x="4742325" y="4184725"/>
              <a:ext cx="80250" cy="92850"/>
            </a:xfrm>
            <a:custGeom>
              <a:avLst/>
              <a:gdLst/>
              <a:ahLst/>
              <a:cxnLst/>
              <a:rect l="l" t="t" r="r" b="b"/>
              <a:pathLst>
                <a:path w="3210" h="3714" extrusionOk="0">
                  <a:moveTo>
                    <a:pt x="309" y="0"/>
                  </a:moveTo>
                  <a:cubicBezTo>
                    <a:pt x="194" y="0"/>
                    <a:pt x="78" y="76"/>
                    <a:pt x="48" y="224"/>
                  </a:cubicBezTo>
                  <a:cubicBezTo>
                    <a:pt x="0" y="400"/>
                    <a:pt x="45" y="568"/>
                    <a:pt x="142" y="705"/>
                  </a:cubicBezTo>
                  <a:lnTo>
                    <a:pt x="142" y="705"/>
                  </a:lnTo>
                  <a:cubicBezTo>
                    <a:pt x="217" y="1088"/>
                    <a:pt x="355" y="1468"/>
                    <a:pt x="565" y="1805"/>
                  </a:cubicBezTo>
                  <a:cubicBezTo>
                    <a:pt x="623" y="1901"/>
                    <a:pt x="717" y="1961"/>
                    <a:pt x="817" y="1961"/>
                  </a:cubicBezTo>
                  <a:cubicBezTo>
                    <a:pt x="875" y="1961"/>
                    <a:pt x="935" y="1941"/>
                    <a:pt x="990" y="1896"/>
                  </a:cubicBezTo>
                  <a:cubicBezTo>
                    <a:pt x="1232" y="1685"/>
                    <a:pt x="1444" y="1450"/>
                    <a:pt x="1618" y="1194"/>
                  </a:cubicBezTo>
                  <a:lnTo>
                    <a:pt x="1618" y="1194"/>
                  </a:lnTo>
                  <a:cubicBezTo>
                    <a:pt x="1811" y="2052"/>
                    <a:pt x="2171" y="2876"/>
                    <a:pt x="2662" y="3568"/>
                  </a:cubicBezTo>
                  <a:cubicBezTo>
                    <a:pt x="2729" y="3657"/>
                    <a:pt x="2828" y="3713"/>
                    <a:pt x="2912" y="3713"/>
                  </a:cubicBezTo>
                  <a:cubicBezTo>
                    <a:pt x="2943" y="3713"/>
                    <a:pt x="2972" y="3706"/>
                    <a:pt x="2997" y="3689"/>
                  </a:cubicBezTo>
                  <a:cubicBezTo>
                    <a:pt x="3118" y="3598"/>
                    <a:pt x="3209" y="3446"/>
                    <a:pt x="3118" y="3325"/>
                  </a:cubicBezTo>
                  <a:cubicBezTo>
                    <a:pt x="2480" y="2474"/>
                    <a:pt x="2085" y="1410"/>
                    <a:pt x="2024" y="285"/>
                  </a:cubicBezTo>
                  <a:cubicBezTo>
                    <a:pt x="2006" y="144"/>
                    <a:pt x="1866" y="44"/>
                    <a:pt x="1728" y="44"/>
                  </a:cubicBezTo>
                  <a:cubicBezTo>
                    <a:pt x="1627" y="44"/>
                    <a:pt x="1528" y="97"/>
                    <a:pt x="1477" y="224"/>
                  </a:cubicBezTo>
                  <a:cubicBezTo>
                    <a:pt x="1358" y="630"/>
                    <a:pt x="1145" y="1016"/>
                    <a:pt x="868" y="1325"/>
                  </a:cubicBezTo>
                  <a:lnTo>
                    <a:pt x="868" y="1325"/>
                  </a:lnTo>
                  <a:cubicBezTo>
                    <a:pt x="813" y="1206"/>
                    <a:pt x="765" y="1084"/>
                    <a:pt x="724" y="960"/>
                  </a:cubicBezTo>
                  <a:lnTo>
                    <a:pt x="724" y="960"/>
                  </a:lnTo>
                  <a:cubicBezTo>
                    <a:pt x="915" y="855"/>
                    <a:pt x="949" y="537"/>
                    <a:pt x="717" y="468"/>
                  </a:cubicBezTo>
                  <a:cubicBezTo>
                    <a:pt x="626" y="407"/>
                    <a:pt x="626" y="316"/>
                    <a:pt x="626" y="224"/>
                  </a:cubicBezTo>
                  <a:cubicBezTo>
                    <a:pt x="603" y="224"/>
                    <a:pt x="582" y="224"/>
                    <a:pt x="561" y="224"/>
                  </a:cubicBezTo>
                  <a:lnTo>
                    <a:pt x="561" y="224"/>
                  </a:lnTo>
                  <a:cubicBezTo>
                    <a:pt x="535" y="74"/>
                    <a:pt x="423" y="0"/>
                    <a:pt x="30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72"/>
            <p:cNvSpPr/>
            <p:nvPr/>
          </p:nvSpPr>
          <p:spPr>
            <a:xfrm>
              <a:off x="4821350" y="4172775"/>
              <a:ext cx="59725" cy="92500"/>
            </a:xfrm>
            <a:custGeom>
              <a:avLst/>
              <a:gdLst/>
              <a:ahLst/>
              <a:cxnLst/>
              <a:rect l="l" t="t" r="r" b="b"/>
              <a:pathLst>
                <a:path w="2389" h="3700" extrusionOk="0">
                  <a:moveTo>
                    <a:pt x="1099" y="1"/>
                  </a:moveTo>
                  <a:cubicBezTo>
                    <a:pt x="531" y="1"/>
                    <a:pt x="1" y="502"/>
                    <a:pt x="48" y="1097"/>
                  </a:cubicBezTo>
                  <a:cubicBezTo>
                    <a:pt x="79" y="1493"/>
                    <a:pt x="261" y="1888"/>
                    <a:pt x="595" y="2101"/>
                  </a:cubicBezTo>
                  <a:cubicBezTo>
                    <a:pt x="899" y="2344"/>
                    <a:pt x="1325" y="2404"/>
                    <a:pt x="1598" y="2678"/>
                  </a:cubicBezTo>
                  <a:cubicBezTo>
                    <a:pt x="1720" y="2800"/>
                    <a:pt x="1781" y="2952"/>
                    <a:pt x="1720" y="3104"/>
                  </a:cubicBezTo>
                  <a:cubicBezTo>
                    <a:pt x="1659" y="3134"/>
                    <a:pt x="1629" y="3164"/>
                    <a:pt x="1598" y="3164"/>
                  </a:cubicBezTo>
                  <a:lnTo>
                    <a:pt x="1568" y="3164"/>
                  </a:lnTo>
                  <a:cubicBezTo>
                    <a:pt x="1501" y="3131"/>
                    <a:pt x="1426" y="3107"/>
                    <a:pt x="1351" y="3107"/>
                  </a:cubicBezTo>
                  <a:cubicBezTo>
                    <a:pt x="1289" y="3107"/>
                    <a:pt x="1228" y="3123"/>
                    <a:pt x="1173" y="3164"/>
                  </a:cubicBezTo>
                  <a:cubicBezTo>
                    <a:pt x="1112" y="3256"/>
                    <a:pt x="1051" y="3438"/>
                    <a:pt x="1173" y="3560"/>
                  </a:cubicBezTo>
                  <a:cubicBezTo>
                    <a:pt x="1293" y="3653"/>
                    <a:pt x="1430" y="3699"/>
                    <a:pt x="1569" y="3699"/>
                  </a:cubicBezTo>
                  <a:cubicBezTo>
                    <a:pt x="1748" y="3699"/>
                    <a:pt x="1931" y="3622"/>
                    <a:pt x="2085" y="3468"/>
                  </a:cubicBezTo>
                  <a:cubicBezTo>
                    <a:pt x="2389" y="3134"/>
                    <a:pt x="2328" y="2708"/>
                    <a:pt x="2054" y="2374"/>
                  </a:cubicBezTo>
                  <a:cubicBezTo>
                    <a:pt x="1781" y="2040"/>
                    <a:pt x="1355" y="1949"/>
                    <a:pt x="1021" y="1736"/>
                  </a:cubicBezTo>
                  <a:cubicBezTo>
                    <a:pt x="747" y="1584"/>
                    <a:pt x="535" y="1280"/>
                    <a:pt x="595" y="946"/>
                  </a:cubicBezTo>
                  <a:cubicBezTo>
                    <a:pt x="666" y="711"/>
                    <a:pt x="881" y="530"/>
                    <a:pt x="1102" y="530"/>
                  </a:cubicBezTo>
                  <a:cubicBezTo>
                    <a:pt x="1167" y="530"/>
                    <a:pt x="1232" y="546"/>
                    <a:pt x="1295" y="581"/>
                  </a:cubicBezTo>
                  <a:cubicBezTo>
                    <a:pt x="1337" y="602"/>
                    <a:pt x="1379" y="611"/>
                    <a:pt x="1419" y="611"/>
                  </a:cubicBezTo>
                  <a:cubicBezTo>
                    <a:pt x="1664" y="611"/>
                    <a:pt x="1830" y="256"/>
                    <a:pt x="1568" y="125"/>
                  </a:cubicBezTo>
                  <a:cubicBezTo>
                    <a:pt x="1416" y="39"/>
                    <a:pt x="1256" y="1"/>
                    <a:pt x="10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72"/>
            <p:cNvSpPr/>
            <p:nvPr/>
          </p:nvSpPr>
          <p:spPr>
            <a:xfrm>
              <a:off x="4881825" y="4151775"/>
              <a:ext cx="47900" cy="44600"/>
            </a:xfrm>
            <a:custGeom>
              <a:avLst/>
              <a:gdLst/>
              <a:ahLst/>
              <a:cxnLst/>
              <a:rect l="l" t="t" r="r" b="b"/>
              <a:pathLst>
                <a:path w="1916" h="1784" extrusionOk="0">
                  <a:moveTo>
                    <a:pt x="781" y="622"/>
                  </a:moveTo>
                  <a:cubicBezTo>
                    <a:pt x="779" y="622"/>
                    <a:pt x="773" y="624"/>
                    <a:pt x="760" y="630"/>
                  </a:cubicBezTo>
                  <a:lnTo>
                    <a:pt x="730" y="630"/>
                  </a:lnTo>
                  <a:cubicBezTo>
                    <a:pt x="730" y="637"/>
                    <a:pt x="734" y="639"/>
                    <a:pt x="740" y="639"/>
                  </a:cubicBezTo>
                  <a:cubicBezTo>
                    <a:pt x="756" y="639"/>
                    <a:pt x="785" y="622"/>
                    <a:pt x="781" y="622"/>
                  </a:cubicBezTo>
                  <a:close/>
                  <a:moveTo>
                    <a:pt x="1098" y="1073"/>
                  </a:moveTo>
                  <a:cubicBezTo>
                    <a:pt x="1091" y="1073"/>
                    <a:pt x="1044" y="1086"/>
                    <a:pt x="1064" y="1086"/>
                  </a:cubicBezTo>
                  <a:cubicBezTo>
                    <a:pt x="1094" y="1076"/>
                    <a:pt x="1101" y="1073"/>
                    <a:pt x="1098" y="1073"/>
                  </a:cubicBezTo>
                  <a:close/>
                  <a:moveTo>
                    <a:pt x="1003" y="570"/>
                  </a:moveTo>
                  <a:cubicBezTo>
                    <a:pt x="1034" y="570"/>
                    <a:pt x="1034" y="600"/>
                    <a:pt x="1064" y="600"/>
                  </a:cubicBezTo>
                  <a:lnTo>
                    <a:pt x="1125" y="630"/>
                  </a:lnTo>
                  <a:lnTo>
                    <a:pt x="1155" y="661"/>
                  </a:lnTo>
                  <a:cubicBezTo>
                    <a:pt x="1155" y="661"/>
                    <a:pt x="1155" y="722"/>
                    <a:pt x="1186" y="722"/>
                  </a:cubicBezTo>
                  <a:cubicBezTo>
                    <a:pt x="1186" y="752"/>
                    <a:pt x="1216" y="782"/>
                    <a:pt x="1216" y="782"/>
                  </a:cubicBezTo>
                  <a:cubicBezTo>
                    <a:pt x="1216" y="788"/>
                    <a:pt x="1216" y="797"/>
                    <a:pt x="1216" y="813"/>
                  </a:cubicBezTo>
                  <a:lnTo>
                    <a:pt x="1216" y="874"/>
                  </a:lnTo>
                  <a:lnTo>
                    <a:pt x="1216" y="904"/>
                  </a:lnTo>
                  <a:lnTo>
                    <a:pt x="1216" y="934"/>
                  </a:lnTo>
                  <a:lnTo>
                    <a:pt x="1216" y="965"/>
                  </a:lnTo>
                  <a:lnTo>
                    <a:pt x="1186" y="1026"/>
                  </a:lnTo>
                  <a:lnTo>
                    <a:pt x="1155" y="1056"/>
                  </a:lnTo>
                  <a:cubicBezTo>
                    <a:pt x="1125" y="1056"/>
                    <a:pt x="1125" y="1086"/>
                    <a:pt x="1064" y="1086"/>
                  </a:cubicBezTo>
                  <a:lnTo>
                    <a:pt x="1034" y="1086"/>
                  </a:lnTo>
                  <a:cubicBezTo>
                    <a:pt x="1034" y="1086"/>
                    <a:pt x="1007" y="1100"/>
                    <a:pt x="971" y="1100"/>
                  </a:cubicBezTo>
                  <a:cubicBezTo>
                    <a:pt x="953" y="1100"/>
                    <a:pt x="932" y="1097"/>
                    <a:pt x="912" y="1086"/>
                  </a:cubicBezTo>
                  <a:lnTo>
                    <a:pt x="730" y="1086"/>
                  </a:lnTo>
                  <a:cubicBezTo>
                    <a:pt x="699" y="1086"/>
                    <a:pt x="669" y="1056"/>
                    <a:pt x="669" y="1056"/>
                  </a:cubicBezTo>
                  <a:cubicBezTo>
                    <a:pt x="628" y="1056"/>
                    <a:pt x="615" y="1043"/>
                    <a:pt x="628" y="1043"/>
                  </a:cubicBezTo>
                  <a:cubicBezTo>
                    <a:pt x="635" y="1043"/>
                    <a:pt x="649" y="1046"/>
                    <a:pt x="669" y="1056"/>
                  </a:cubicBezTo>
                  <a:lnTo>
                    <a:pt x="608" y="1026"/>
                  </a:lnTo>
                  <a:lnTo>
                    <a:pt x="578" y="965"/>
                  </a:lnTo>
                  <a:cubicBezTo>
                    <a:pt x="573" y="960"/>
                    <a:pt x="570" y="959"/>
                    <a:pt x="568" y="959"/>
                  </a:cubicBezTo>
                  <a:cubicBezTo>
                    <a:pt x="555" y="959"/>
                    <a:pt x="578" y="1026"/>
                    <a:pt x="578" y="1026"/>
                  </a:cubicBezTo>
                  <a:lnTo>
                    <a:pt x="547" y="935"/>
                  </a:lnTo>
                  <a:lnTo>
                    <a:pt x="547" y="935"/>
                  </a:lnTo>
                  <a:cubicBezTo>
                    <a:pt x="556" y="960"/>
                    <a:pt x="560" y="969"/>
                    <a:pt x="561" y="969"/>
                  </a:cubicBezTo>
                  <a:cubicBezTo>
                    <a:pt x="563" y="969"/>
                    <a:pt x="552" y="929"/>
                    <a:pt x="548" y="929"/>
                  </a:cubicBezTo>
                  <a:cubicBezTo>
                    <a:pt x="548" y="929"/>
                    <a:pt x="547" y="931"/>
                    <a:pt x="547" y="934"/>
                  </a:cubicBezTo>
                  <a:lnTo>
                    <a:pt x="547" y="904"/>
                  </a:lnTo>
                  <a:lnTo>
                    <a:pt x="547" y="874"/>
                  </a:lnTo>
                  <a:cubicBezTo>
                    <a:pt x="547" y="813"/>
                    <a:pt x="578" y="782"/>
                    <a:pt x="578" y="782"/>
                  </a:cubicBezTo>
                  <a:lnTo>
                    <a:pt x="608" y="752"/>
                  </a:lnTo>
                  <a:lnTo>
                    <a:pt x="669" y="722"/>
                  </a:lnTo>
                  <a:lnTo>
                    <a:pt x="730" y="630"/>
                  </a:lnTo>
                  <a:lnTo>
                    <a:pt x="760" y="600"/>
                  </a:lnTo>
                  <a:cubicBezTo>
                    <a:pt x="821" y="570"/>
                    <a:pt x="851" y="570"/>
                    <a:pt x="882" y="570"/>
                  </a:cubicBezTo>
                  <a:cubicBezTo>
                    <a:pt x="861" y="570"/>
                    <a:pt x="841" y="583"/>
                    <a:pt x="848" y="583"/>
                  </a:cubicBezTo>
                  <a:cubicBezTo>
                    <a:pt x="851" y="583"/>
                    <a:pt x="861" y="580"/>
                    <a:pt x="882" y="570"/>
                  </a:cubicBezTo>
                  <a:close/>
                  <a:moveTo>
                    <a:pt x="878" y="0"/>
                  </a:moveTo>
                  <a:cubicBezTo>
                    <a:pt x="820" y="0"/>
                    <a:pt x="760" y="7"/>
                    <a:pt x="699" y="23"/>
                  </a:cubicBezTo>
                  <a:cubicBezTo>
                    <a:pt x="628" y="37"/>
                    <a:pt x="570" y="78"/>
                    <a:pt x="532" y="130"/>
                  </a:cubicBezTo>
                  <a:lnTo>
                    <a:pt x="532" y="130"/>
                  </a:lnTo>
                  <a:cubicBezTo>
                    <a:pt x="412" y="186"/>
                    <a:pt x="302" y="259"/>
                    <a:pt x="243" y="357"/>
                  </a:cubicBezTo>
                  <a:cubicBezTo>
                    <a:pt x="91" y="509"/>
                    <a:pt x="0" y="722"/>
                    <a:pt x="0" y="934"/>
                  </a:cubicBezTo>
                  <a:cubicBezTo>
                    <a:pt x="0" y="1178"/>
                    <a:pt x="91" y="1360"/>
                    <a:pt x="243" y="1512"/>
                  </a:cubicBezTo>
                  <a:cubicBezTo>
                    <a:pt x="394" y="1700"/>
                    <a:pt x="650" y="1784"/>
                    <a:pt x="902" y="1784"/>
                  </a:cubicBezTo>
                  <a:cubicBezTo>
                    <a:pt x="1057" y="1784"/>
                    <a:pt x="1210" y="1752"/>
                    <a:pt x="1338" y="1694"/>
                  </a:cubicBezTo>
                  <a:cubicBezTo>
                    <a:pt x="1702" y="1542"/>
                    <a:pt x="1915" y="1086"/>
                    <a:pt x="1763" y="722"/>
                  </a:cubicBezTo>
                  <a:cubicBezTo>
                    <a:pt x="1694" y="529"/>
                    <a:pt x="1569" y="342"/>
                    <a:pt x="1408" y="207"/>
                  </a:cubicBezTo>
                  <a:lnTo>
                    <a:pt x="1408" y="207"/>
                  </a:lnTo>
                  <a:cubicBezTo>
                    <a:pt x="1389" y="181"/>
                    <a:pt x="1366" y="158"/>
                    <a:pt x="1338" y="144"/>
                  </a:cubicBezTo>
                  <a:cubicBezTo>
                    <a:pt x="1303" y="121"/>
                    <a:pt x="1267" y="103"/>
                    <a:pt x="1229" y="88"/>
                  </a:cubicBezTo>
                  <a:lnTo>
                    <a:pt x="1229" y="88"/>
                  </a:lnTo>
                  <a:cubicBezTo>
                    <a:pt x="1121" y="33"/>
                    <a:pt x="1003" y="0"/>
                    <a:pt x="87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4" name="Picture 13"/>
          <p:cNvPicPr>
            <a:picLocks noChangeAspect="1"/>
          </p:cNvPicPr>
          <p:nvPr/>
        </p:nvPicPr>
        <p:blipFill rotWithShape="1">
          <a:blip r:embed="rId1"/>
          <a:srcRect b="8210"/>
          <a:stretch>
            <a:fillRect/>
          </a:stretch>
        </p:blipFill>
        <p:spPr>
          <a:xfrm>
            <a:off x="1137476" y="1159427"/>
            <a:ext cx="6437672" cy="28182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grpSp>
        <p:nvGrpSpPr>
          <p:cNvPr id="2746" name="Google Shape;2746;p72"/>
          <p:cNvGrpSpPr/>
          <p:nvPr/>
        </p:nvGrpSpPr>
        <p:grpSpPr>
          <a:xfrm rot="2271052">
            <a:off x="7929616" y="2132822"/>
            <a:ext cx="1109460" cy="1110210"/>
            <a:chOff x="6127275" y="3982100"/>
            <a:chExt cx="1109475" cy="1110225"/>
          </a:xfrm>
        </p:grpSpPr>
        <p:sp>
          <p:nvSpPr>
            <p:cNvPr id="2747" name="Google Shape;2747;p72"/>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72"/>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72"/>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72"/>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72"/>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72"/>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3" name="Google Shape;2753;p72"/>
          <p:cNvGrpSpPr/>
          <p:nvPr/>
        </p:nvGrpSpPr>
        <p:grpSpPr>
          <a:xfrm rot="2271052">
            <a:off x="158503" y="3577897"/>
            <a:ext cx="1109460" cy="1110210"/>
            <a:chOff x="6127275" y="3982100"/>
            <a:chExt cx="1109475" cy="1110225"/>
          </a:xfrm>
        </p:grpSpPr>
        <p:sp>
          <p:nvSpPr>
            <p:cNvPr id="2754" name="Google Shape;2754;p72"/>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72"/>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72"/>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72"/>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72"/>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72"/>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accent6"/>
            </a:solid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73" name="Google Shape;2773;p72"/>
          <p:cNvGrpSpPr/>
          <p:nvPr/>
        </p:nvGrpSpPr>
        <p:grpSpPr>
          <a:xfrm>
            <a:off x="7834276" y="1582663"/>
            <a:ext cx="502720" cy="538889"/>
            <a:chOff x="4713875" y="4151775"/>
            <a:chExt cx="629975" cy="675300"/>
          </a:xfrm>
        </p:grpSpPr>
        <p:sp>
          <p:nvSpPr>
            <p:cNvPr id="2774" name="Google Shape;2774;p72"/>
            <p:cNvSpPr/>
            <p:nvPr/>
          </p:nvSpPr>
          <p:spPr>
            <a:xfrm>
              <a:off x="4713875" y="4217625"/>
              <a:ext cx="629975" cy="609450"/>
            </a:xfrm>
            <a:custGeom>
              <a:avLst/>
              <a:gdLst/>
              <a:ahLst/>
              <a:cxnLst/>
              <a:rect l="l" t="t" r="r" b="b"/>
              <a:pathLst>
                <a:path w="25199" h="24378" extrusionOk="0">
                  <a:moveTo>
                    <a:pt x="14881" y="546"/>
                  </a:moveTo>
                  <a:cubicBezTo>
                    <a:pt x="15506" y="546"/>
                    <a:pt x="16126" y="614"/>
                    <a:pt x="16718" y="762"/>
                  </a:cubicBezTo>
                  <a:cubicBezTo>
                    <a:pt x="17934" y="1066"/>
                    <a:pt x="19028" y="1766"/>
                    <a:pt x="19971" y="2586"/>
                  </a:cubicBezTo>
                  <a:cubicBezTo>
                    <a:pt x="23162" y="5504"/>
                    <a:pt x="24469" y="10064"/>
                    <a:pt x="23861" y="14258"/>
                  </a:cubicBezTo>
                  <a:cubicBezTo>
                    <a:pt x="23557" y="16386"/>
                    <a:pt x="22676" y="18422"/>
                    <a:pt x="21338" y="20155"/>
                  </a:cubicBezTo>
                  <a:cubicBezTo>
                    <a:pt x="19667" y="22283"/>
                    <a:pt x="17357" y="23529"/>
                    <a:pt x="14651" y="23802"/>
                  </a:cubicBezTo>
                  <a:cubicBezTo>
                    <a:pt x="14299" y="23831"/>
                    <a:pt x="13945" y="23845"/>
                    <a:pt x="13590" y="23845"/>
                  </a:cubicBezTo>
                  <a:cubicBezTo>
                    <a:pt x="11350" y="23845"/>
                    <a:pt x="9091" y="23295"/>
                    <a:pt x="6992" y="22586"/>
                  </a:cubicBezTo>
                  <a:cubicBezTo>
                    <a:pt x="4712" y="21766"/>
                    <a:pt x="2341" y="20611"/>
                    <a:pt x="1338" y="18301"/>
                  </a:cubicBezTo>
                  <a:cubicBezTo>
                    <a:pt x="274" y="15930"/>
                    <a:pt x="669" y="12981"/>
                    <a:pt x="1399" y="10580"/>
                  </a:cubicBezTo>
                  <a:cubicBezTo>
                    <a:pt x="2037" y="8483"/>
                    <a:pt x="3162" y="6325"/>
                    <a:pt x="5077" y="5139"/>
                  </a:cubicBezTo>
                  <a:cubicBezTo>
                    <a:pt x="5533" y="4866"/>
                    <a:pt x="6049" y="4653"/>
                    <a:pt x="6566" y="4532"/>
                  </a:cubicBezTo>
                  <a:cubicBezTo>
                    <a:pt x="6901" y="4476"/>
                    <a:pt x="6800" y="4034"/>
                    <a:pt x="6545" y="4034"/>
                  </a:cubicBezTo>
                  <a:cubicBezTo>
                    <a:pt x="6523" y="4034"/>
                    <a:pt x="6500" y="4038"/>
                    <a:pt x="6475" y="4045"/>
                  </a:cubicBezTo>
                  <a:cubicBezTo>
                    <a:pt x="6378" y="4070"/>
                    <a:pt x="6283" y="4097"/>
                    <a:pt x="6189" y="4127"/>
                  </a:cubicBezTo>
                  <a:lnTo>
                    <a:pt x="6189" y="4127"/>
                  </a:lnTo>
                  <a:cubicBezTo>
                    <a:pt x="8271" y="2677"/>
                    <a:pt x="10428" y="1294"/>
                    <a:pt x="12919" y="762"/>
                  </a:cubicBezTo>
                  <a:cubicBezTo>
                    <a:pt x="13558" y="622"/>
                    <a:pt x="14222" y="546"/>
                    <a:pt x="14881" y="546"/>
                  </a:cubicBezTo>
                  <a:close/>
                  <a:moveTo>
                    <a:pt x="14881" y="1"/>
                  </a:moveTo>
                  <a:cubicBezTo>
                    <a:pt x="12100" y="1"/>
                    <a:pt x="9553" y="1253"/>
                    <a:pt x="7296" y="2738"/>
                  </a:cubicBezTo>
                  <a:cubicBezTo>
                    <a:pt x="6657" y="3164"/>
                    <a:pt x="6049" y="3589"/>
                    <a:pt x="5381" y="4045"/>
                  </a:cubicBezTo>
                  <a:cubicBezTo>
                    <a:pt x="5241" y="4150"/>
                    <a:pt x="5252" y="4346"/>
                    <a:pt x="5344" y="4458"/>
                  </a:cubicBezTo>
                  <a:lnTo>
                    <a:pt x="5344" y="4458"/>
                  </a:lnTo>
                  <a:cubicBezTo>
                    <a:pt x="3622" y="5284"/>
                    <a:pt x="2418" y="6835"/>
                    <a:pt x="1612" y="8574"/>
                  </a:cubicBezTo>
                  <a:cubicBezTo>
                    <a:pt x="548" y="10854"/>
                    <a:pt x="1" y="13620"/>
                    <a:pt x="213" y="16112"/>
                  </a:cubicBezTo>
                  <a:cubicBezTo>
                    <a:pt x="335" y="17480"/>
                    <a:pt x="791" y="18787"/>
                    <a:pt x="1642" y="19851"/>
                  </a:cubicBezTo>
                  <a:cubicBezTo>
                    <a:pt x="2402" y="20824"/>
                    <a:pt x="3466" y="21583"/>
                    <a:pt x="4560" y="22161"/>
                  </a:cubicBezTo>
                  <a:cubicBezTo>
                    <a:pt x="6901" y="23377"/>
                    <a:pt x="9606" y="24137"/>
                    <a:pt x="12220" y="24319"/>
                  </a:cubicBezTo>
                  <a:cubicBezTo>
                    <a:pt x="12647" y="24357"/>
                    <a:pt x="13075" y="24378"/>
                    <a:pt x="13503" y="24378"/>
                  </a:cubicBezTo>
                  <a:cubicBezTo>
                    <a:pt x="15784" y="24378"/>
                    <a:pt x="18036" y="23802"/>
                    <a:pt x="19879" y="22343"/>
                  </a:cubicBezTo>
                  <a:cubicBezTo>
                    <a:pt x="21794" y="20884"/>
                    <a:pt x="23162" y="18665"/>
                    <a:pt x="23861" y="16355"/>
                  </a:cubicBezTo>
                  <a:cubicBezTo>
                    <a:pt x="25199" y="12070"/>
                    <a:pt x="24348" y="7085"/>
                    <a:pt x="21551" y="3559"/>
                  </a:cubicBezTo>
                  <a:cubicBezTo>
                    <a:pt x="19910" y="1522"/>
                    <a:pt x="17691" y="94"/>
                    <a:pt x="15077" y="3"/>
                  </a:cubicBezTo>
                  <a:cubicBezTo>
                    <a:pt x="15011" y="1"/>
                    <a:pt x="14946" y="1"/>
                    <a:pt x="1488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72"/>
            <p:cNvSpPr/>
            <p:nvPr/>
          </p:nvSpPr>
          <p:spPr>
            <a:xfrm>
              <a:off x="4778950" y="4242350"/>
              <a:ext cx="265350" cy="301475"/>
            </a:xfrm>
            <a:custGeom>
              <a:avLst/>
              <a:gdLst/>
              <a:ahLst/>
              <a:cxnLst/>
              <a:rect l="l" t="t" r="r" b="b"/>
              <a:pathLst>
                <a:path w="10614" h="12059" extrusionOk="0">
                  <a:moveTo>
                    <a:pt x="8422" y="1"/>
                  </a:moveTo>
                  <a:cubicBezTo>
                    <a:pt x="8266" y="1"/>
                    <a:pt x="8092" y="124"/>
                    <a:pt x="8127" y="321"/>
                  </a:cubicBezTo>
                  <a:cubicBezTo>
                    <a:pt x="8736" y="3969"/>
                    <a:pt x="9344" y="7618"/>
                    <a:pt x="9952" y="11319"/>
                  </a:cubicBezTo>
                  <a:lnTo>
                    <a:pt x="9952" y="11319"/>
                  </a:lnTo>
                  <a:cubicBezTo>
                    <a:pt x="6825" y="9536"/>
                    <a:pt x="3646" y="7833"/>
                    <a:pt x="468" y="6157"/>
                  </a:cubicBezTo>
                  <a:cubicBezTo>
                    <a:pt x="428" y="6127"/>
                    <a:pt x="388" y="6114"/>
                    <a:pt x="349" y="6114"/>
                  </a:cubicBezTo>
                  <a:cubicBezTo>
                    <a:pt x="151" y="6114"/>
                    <a:pt x="0" y="6455"/>
                    <a:pt x="255" y="6582"/>
                  </a:cubicBezTo>
                  <a:cubicBezTo>
                    <a:pt x="3629" y="8345"/>
                    <a:pt x="6942" y="10108"/>
                    <a:pt x="10194" y="12023"/>
                  </a:cubicBezTo>
                  <a:cubicBezTo>
                    <a:pt x="10238" y="12048"/>
                    <a:pt x="10281" y="12059"/>
                    <a:pt x="10323" y="12059"/>
                  </a:cubicBezTo>
                  <a:cubicBezTo>
                    <a:pt x="10484" y="12059"/>
                    <a:pt x="10614" y="11894"/>
                    <a:pt x="10589" y="11749"/>
                  </a:cubicBezTo>
                  <a:cubicBezTo>
                    <a:pt x="9951" y="7919"/>
                    <a:pt x="9282" y="4090"/>
                    <a:pt x="8644" y="199"/>
                  </a:cubicBezTo>
                  <a:cubicBezTo>
                    <a:pt x="8632" y="61"/>
                    <a:pt x="8531" y="1"/>
                    <a:pt x="842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72"/>
            <p:cNvSpPr/>
            <p:nvPr/>
          </p:nvSpPr>
          <p:spPr>
            <a:xfrm>
              <a:off x="4939950" y="4397525"/>
              <a:ext cx="146425" cy="138100"/>
            </a:xfrm>
            <a:custGeom>
              <a:avLst/>
              <a:gdLst/>
              <a:ahLst/>
              <a:cxnLst/>
              <a:rect l="l" t="t" r="r" b="b"/>
              <a:pathLst>
                <a:path w="5857" h="5524" extrusionOk="0">
                  <a:moveTo>
                    <a:pt x="5505" y="0"/>
                  </a:moveTo>
                  <a:cubicBezTo>
                    <a:pt x="5480" y="0"/>
                    <a:pt x="5454" y="3"/>
                    <a:pt x="5426" y="10"/>
                  </a:cubicBezTo>
                  <a:cubicBezTo>
                    <a:pt x="2903" y="618"/>
                    <a:pt x="776" y="2655"/>
                    <a:pt x="76" y="5178"/>
                  </a:cubicBezTo>
                  <a:cubicBezTo>
                    <a:pt x="0" y="5386"/>
                    <a:pt x="173" y="5524"/>
                    <a:pt x="336" y="5524"/>
                  </a:cubicBezTo>
                  <a:cubicBezTo>
                    <a:pt x="434" y="5524"/>
                    <a:pt x="528" y="5474"/>
                    <a:pt x="563" y="5360"/>
                  </a:cubicBezTo>
                  <a:cubicBezTo>
                    <a:pt x="1231" y="2989"/>
                    <a:pt x="3146" y="1105"/>
                    <a:pt x="5548" y="527"/>
                  </a:cubicBezTo>
                  <a:cubicBezTo>
                    <a:pt x="5856" y="471"/>
                    <a:pt x="5802" y="0"/>
                    <a:pt x="55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72"/>
            <p:cNvSpPr/>
            <p:nvPr/>
          </p:nvSpPr>
          <p:spPr>
            <a:xfrm>
              <a:off x="4742325" y="4184725"/>
              <a:ext cx="80250" cy="92850"/>
            </a:xfrm>
            <a:custGeom>
              <a:avLst/>
              <a:gdLst/>
              <a:ahLst/>
              <a:cxnLst/>
              <a:rect l="l" t="t" r="r" b="b"/>
              <a:pathLst>
                <a:path w="3210" h="3714" extrusionOk="0">
                  <a:moveTo>
                    <a:pt x="309" y="0"/>
                  </a:moveTo>
                  <a:cubicBezTo>
                    <a:pt x="194" y="0"/>
                    <a:pt x="78" y="76"/>
                    <a:pt x="48" y="224"/>
                  </a:cubicBezTo>
                  <a:cubicBezTo>
                    <a:pt x="0" y="400"/>
                    <a:pt x="45" y="568"/>
                    <a:pt x="142" y="705"/>
                  </a:cubicBezTo>
                  <a:lnTo>
                    <a:pt x="142" y="705"/>
                  </a:lnTo>
                  <a:cubicBezTo>
                    <a:pt x="217" y="1088"/>
                    <a:pt x="355" y="1468"/>
                    <a:pt x="565" y="1805"/>
                  </a:cubicBezTo>
                  <a:cubicBezTo>
                    <a:pt x="623" y="1901"/>
                    <a:pt x="717" y="1961"/>
                    <a:pt x="817" y="1961"/>
                  </a:cubicBezTo>
                  <a:cubicBezTo>
                    <a:pt x="875" y="1961"/>
                    <a:pt x="935" y="1941"/>
                    <a:pt x="990" y="1896"/>
                  </a:cubicBezTo>
                  <a:cubicBezTo>
                    <a:pt x="1232" y="1685"/>
                    <a:pt x="1444" y="1450"/>
                    <a:pt x="1618" y="1194"/>
                  </a:cubicBezTo>
                  <a:lnTo>
                    <a:pt x="1618" y="1194"/>
                  </a:lnTo>
                  <a:cubicBezTo>
                    <a:pt x="1811" y="2052"/>
                    <a:pt x="2171" y="2876"/>
                    <a:pt x="2662" y="3568"/>
                  </a:cubicBezTo>
                  <a:cubicBezTo>
                    <a:pt x="2729" y="3657"/>
                    <a:pt x="2828" y="3713"/>
                    <a:pt x="2912" y="3713"/>
                  </a:cubicBezTo>
                  <a:cubicBezTo>
                    <a:pt x="2943" y="3713"/>
                    <a:pt x="2972" y="3706"/>
                    <a:pt x="2997" y="3689"/>
                  </a:cubicBezTo>
                  <a:cubicBezTo>
                    <a:pt x="3118" y="3598"/>
                    <a:pt x="3209" y="3446"/>
                    <a:pt x="3118" y="3325"/>
                  </a:cubicBezTo>
                  <a:cubicBezTo>
                    <a:pt x="2480" y="2474"/>
                    <a:pt x="2085" y="1410"/>
                    <a:pt x="2024" y="285"/>
                  </a:cubicBezTo>
                  <a:cubicBezTo>
                    <a:pt x="2006" y="144"/>
                    <a:pt x="1866" y="44"/>
                    <a:pt x="1728" y="44"/>
                  </a:cubicBezTo>
                  <a:cubicBezTo>
                    <a:pt x="1627" y="44"/>
                    <a:pt x="1528" y="97"/>
                    <a:pt x="1477" y="224"/>
                  </a:cubicBezTo>
                  <a:cubicBezTo>
                    <a:pt x="1358" y="630"/>
                    <a:pt x="1145" y="1016"/>
                    <a:pt x="868" y="1325"/>
                  </a:cubicBezTo>
                  <a:lnTo>
                    <a:pt x="868" y="1325"/>
                  </a:lnTo>
                  <a:cubicBezTo>
                    <a:pt x="813" y="1206"/>
                    <a:pt x="765" y="1084"/>
                    <a:pt x="724" y="960"/>
                  </a:cubicBezTo>
                  <a:lnTo>
                    <a:pt x="724" y="960"/>
                  </a:lnTo>
                  <a:cubicBezTo>
                    <a:pt x="915" y="855"/>
                    <a:pt x="949" y="537"/>
                    <a:pt x="717" y="468"/>
                  </a:cubicBezTo>
                  <a:cubicBezTo>
                    <a:pt x="626" y="407"/>
                    <a:pt x="626" y="316"/>
                    <a:pt x="626" y="224"/>
                  </a:cubicBezTo>
                  <a:cubicBezTo>
                    <a:pt x="603" y="224"/>
                    <a:pt x="582" y="224"/>
                    <a:pt x="561" y="224"/>
                  </a:cubicBezTo>
                  <a:lnTo>
                    <a:pt x="561" y="224"/>
                  </a:lnTo>
                  <a:cubicBezTo>
                    <a:pt x="535" y="74"/>
                    <a:pt x="423" y="0"/>
                    <a:pt x="30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72"/>
            <p:cNvSpPr/>
            <p:nvPr/>
          </p:nvSpPr>
          <p:spPr>
            <a:xfrm>
              <a:off x="4821350" y="4172775"/>
              <a:ext cx="59725" cy="92500"/>
            </a:xfrm>
            <a:custGeom>
              <a:avLst/>
              <a:gdLst/>
              <a:ahLst/>
              <a:cxnLst/>
              <a:rect l="l" t="t" r="r" b="b"/>
              <a:pathLst>
                <a:path w="2389" h="3700" extrusionOk="0">
                  <a:moveTo>
                    <a:pt x="1099" y="1"/>
                  </a:moveTo>
                  <a:cubicBezTo>
                    <a:pt x="531" y="1"/>
                    <a:pt x="1" y="502"/>
                    <a:pt x="48" y="1097"/>
                  </a:cubicBezTo>
                  <a:cubicBezTo>
                    <a:pt x="79" y="1493"/>
                    <a:pt x="261" y="1888"/>
                    <a:pt x="595" y="2101"/>
                  </a:cubicBezTo>
                  <a:cubicBezTo>
                    <a:pt x="899" y="2344"/>
                    <a:pt x="1325" y="2404"/>
                    <a:pt x="1598" y="2678"/>
                  </a:cubicBezTo>
                  <a:cubicBezTo>
                    <a:pt x="1720" y="2800"/>
                    <a:pt x="1781" y="2952"/>
                    <a:pt x="1720" y="3104"/>
                  </a:cubicBezTo>
                  <a:cubicBezTo>
                    <a:pt x="1659" y="3134"/>
                    <a:pt x="1629" y="3164"/>
                    <a:pt x="1598" y="3164"/>
                  </a:cubicBezTo>
                  <a:lnTo>
                    <a:pt x="1568" y="3164"/>
                  </a:lnTo>
                  <a:cubicBezTo>
                    <a:pt x="1501" y="3131"/>
                    <a:pt x="1426" y="3107"/>
                    <a:pt x="1351" y="3107"/>
                  </a:cubicBezTo>
                  <a:cubicBezTo>
                    <a:pt x="1289" y="3107"/>
                    <a:pt x="1228" y="3123"/>
                    <a:pt x="1173" y="3164"/>
                  </a:cubicBezTo>
                  <a:cubicBezTo>
                    <a:pt x="1112" y="3256"/>
                    <a:pt x="1051" y="3438"/>
                    <a:pt x="1173" y="3560"/>
                  </a:cubicBezTo>
                  <a:cubicBezTo>
                    <a:pt x="1293" y="3653"/>
                    <a:pt x="1430" y="3699"/>
                    <a:pt x="1569" y="3699"/>
                  </a:cubicBezTo>
                  <a:cubicBezTo>
                    <a:pt x="1748" y="3699"/>
                    <a:pt x="1931" y="3622"/>
                    <a:pt x="2085" y="3468"/>
                  </a:cubicBezTo>
                  <a:cubicBezTo>
                    <a:pt x="2389" y="3134"/>
                    <a:pt x="2328" y="2708"/>
                    <a:pt x="2054" y="2374"/>
                  </a:cubicBezTo>
                  <a:cubicBezTo>
                    <a:pt x="1781" y="2040"/>
                    <a:pt x="1355" y="1949"/>
                    <a:pt x="1021" y="1736"/>
                  </a:cubicBezTo>
                  <a:cubicBezTo>
                    <a:pt x="747" y="1584"/>
                    <a:pt x="535" y="1280"/>
                    <a:pt x="595" y="946"/>
                  </a:cubicBezTo>
                  <a:cubicBezTo>
                    <a:pt x="666" y="711"/>
                    <a:pt x="881" y="530"/>
                    <a:pt x="1102" y="530"/>
                  </a:cubicBezTo>
                  <a:cubicBezTo>
                    <a:pt x="1167" y="530"/>
                    <a:pt x="1232" y="546"/>
                    <a:pt x="1295" y="581"/>
                  </a:cubicBezTo>
                  <a:cubicBezTo>
                    <a:pt x="1337" y="602"/>
                    <a:pt x="1379" y="611"/>
                    <a:pt x="1419" y="611"/>
                  </a:cubicBezTo>
                  <a:cubicBezTo>
                    <a:pt x="1664" y="611"/>
                    <a:pt x="1830" y="256"/>
                    <a:pt x="1568" y="125"/>
                  </a:cubicBezTo>
                  <a:cubicBezTo>
                    <a:pt x="1416" y="39"/>
                    <a:pt x="1256" y="1"/>
                    <a:pt x="10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72"/>
            <p:cNvSpPr/>
            <p:nvPr/>
          </p:nvSpPr>
          <p:spPr>
            <a:xfrm>
              <a:off x="4881825" y="4151775"/>
              <a:ext cx="47900" cy="44600"/>
            </a:xfrm>
            <a:custGeom>
              <a:avLst/>
              <a:gdLst/>
              <a:ahLst/>
              <a:cxnLst/>
              <a:rect l="l" t="t" r="r" b="b"/>
              <a:pathLst>
                <a:path w="1916" h="1784" extrusionOk="0">
                  <a:moveTo>
                    <a:pt x="781" y="622"/>
                  </a:moveTo>
                  <a:cubicBezTo>
                    <a:pt x="779" y="622"/>
                    <a:pt x="773" y="624"/>
                    <a:pt x="760" y="630"/>
                  </a:cubicBezTo>
                  <a:lnTo>
                    <a:pt x="730" y="630"/>
                  </a:lnTo>
                  <a:cubicBezTo>
                    <a:pt x="730" y="637"/>
                    <a:pt x="734" y="639"/>
                    <a:pt x="740" y="639"/>
                  </a:cubicBezTo>
                  <a:cubicBezTo>
                    <a:pt x="756" y="639"/>
                    <a:pt x="785" y="622"/>
                    <a:pt x="781" y="622"/>
                  </a:cubicBezTo>
                  <a:close/>
                  <a:moveTo>
                    <a:pt x="1098" y="1073"/>
                  </a:moveTo>
                  <a:cubicBezTo>
                    <a:pt x="1091" y="1073"/>
                    <a:pt x="1044" y="1086"/>
                    <a:pt x="1064" y="1086"/>
                  </a:cubicBezTo>
                  <a:cubicBezTo>
                    <a:pt x="1094" y="1076"/>
                    <a:pt x="1101" y="1073"/>
                    <a:pt x="1098" y="1073"/>
                  </a:cubicBezTo>
                  <a:close/>
                  <a:moveTo>
                    <a:pt x="1003" y="570"/>
                  </a:moveTo>
                  <a:cubicBezTo>
                    <a:pt x="1034" y="570"/>
                    <a:pt x="1034" y="600"/>
                    <a:pt x="1064" y="600"/>
                  </a:cubicBezTo>
                  <a:lnTo>
                    <a:pt x="1125" y="630"/>
                  </a:lnTo>
                  <a:lnTo>
                    <a:pt x="1155" y="661"/>
                  </a:lnTo>
                  <a:cubicBezTo>
                    <a:pt x="1155" y="661"/>
                    <a:pt x="1155" y="722"/>
                    <a:pt x="1186" y="722"/>
                  </a:cubicBezTo>
                  <a:cubicBezTo>
                    <a:pt x="1186" y="752"/>
                    <a:pt x="1216" y="782"/>
                    <a:pt x="1216" y="782"/>
                  </a:cubicBezTo>
                  <a:cubicBezTo>
                    <a:pt x="1216" y="788"/>
                    <a:pt x="1216" y="797"/>
                    <a:pt x="1216" y="813"/>
                  </a:cubicBezTo>
                  <a:lnTo>
                    <a:pt x="1216" y="874"/>
                  </a:lnTo>
                  <a:lnTo>
                    <a:pt x="1216" y="904"/>
                  </a:lnTo>
                  <a:lnTo>
                    <a:pt x="1216" y="934"/>
                  </a:lnTo>
                  <a:lnTo>
                    <a:pt x="1216" y="965"/>
                  </a:lnTo>
                  <a:lnTo>
                    <a:pt x="1186" y="1026"/>
                  </a:lnTo>
                  <a:lnTo>
                    <a:pt x="1155" y="1056"/>
                  </a:lnTo>
                  <a:cubicBezTo>
                    <a:pt x="1125" y="1056"/>
                    <a:pt x="1125" y="1086"/>
                    <a:pt x="1064" y="1086"/>
                  </a:cubicBezTo>
                  <a:lnTo>
                    <a:pt x="1034" y="1086"/>
                  </a:lnTo>
                  <a:cubicBezTo>
                    <a:pt x="1034" y="1086"/>
                    <a:pt x="1007" y="1100"/>
                    <a:pt x="971" y="1100"/>
                  </a:cubicBezTo>
                  <a:cubicBezTo>
                    <a:pt x="953" y="1100"/>
                    <a:pt x="932" y="1097"/>
                    <a:pt x="912" y="1086"/>
                  </a:cubicBezTo>
                  <a:lnTo>
                    <a:pt x="730" y="1086"/>
                  </a:lnTo>
                  <a:cubicBezTo>
                    <a:pt x="699" y="1086"/>
                    <a:pt x="669" y="1056"/>
                    <a:pt x="669" y="1056"/>
                  </a:cubicBezTo>
                  <a:cubicBezTo>
                    <a:pt x="628" y="1056"/>
                    <a:pt x="615" y="1043"/>
                    <a:pt x="628" y="1043"/>
                  </a:cubicBezTo>
                  <a:cubicBezTo>
                    <a:pt x="635" y="1043"/>
                    <a:pt x="649" y="1046"/>
                    <a:pt x="669" y="1056"/>
                  </a:cubicBezTo>
                  <a:lnTo>
                    <a:pt x="608" y="1026"/>
                  </a:lnTo>
                  <a:lnTo>
                    <a:pt x="578" y="965"/>
                  </a:lnTo>
                  <a:cubicBezTo>
                    <a:pt x="573" y="960"/>
                    <a:pt x="570" y="959"/>
                    <a:pt x="568" y="959"/>
                  </a:cubicBezTo>
                  <a:cubicBezTo>
                    <a:pt x="555" y="959"/>
                    <a:pt x="578" y="1026"/>
                    <a:pt x="578" y="1026"/>
                  </a:cubicBezTo>
                  <a:lnTo>
                    <a:pt x="547" y="935"/>
                  </a:lnTo>
                  <a:lnTo>
                    <a:pt x="547" y="935"/>
                  </a:lnTo>
                  <a:cubicBezTo>
                    <a:pt x="556" y="960"/>
                    <a:pt x="560" y="969"/>
                    <a:pt x="561" y="969"/>
                  </a:cubicBezTo>
                  <a:cubicBezTo>
                    <a:pt x="563" y="969"/>
                    <a:pt x="552" y="929"/>
                    <a:pt x="548" y="929"/>
                  </a:cubicBezTo>
                  <a:cubicBezTo>
                    <a:pt x="548" y="929"/>
                    <a:pt x="547" y="931"/>
                    <a:pt x="547" y="934"/>
                  </a:cubicBezTo>
                  <a:lnTo>
                    <a:pt x="547" y="904"/>
                  </a:lnTo>
                  <a:lnTo>
                    <a:pt x="547" y="874"/>
                  </a:lnTo>
                  <a:cubicBezTo>
                    <a:pt x="547" y="813"/>
                    <a:pt x="578" y="782"/>
                    <a:pt x="578" y="782"/>
                  </a:cubicBezTo>
                  <a:lnTo>
                    <a:pt x="608" y="752"/>
                  </a:lnTo>
                  <a:lnTo>
                    <a:pt x="669" y="722"/>
                  </a:lnTo>
                  <a:lnTo>
                    <a:pt x="730" y="630"/>
                  </a:lnTo>
                  <a:lnTo>
                    <a:pt x="760" y="600"/>
                  </a:lnTo>
                  <a:cubicBezTo>
                    <a:pt x="821" y="570"/>
                    <a:pt x="851" y="570"/>
                    <a:pt x="882" y="570"/>
                  </a:cubicBezTo>
                  <a:cubicBezTo>
                    <a:pt x="861" y="570"/>
                    <a:pt x="841" y="583"/>
                    <a:pt x="848" y="583"/>
                  </a:cubicBezTo>
                  <a:cubicBezTo>
                    <a:pt x="851" y="583"/>
                    <a:pt x="861" y="580"/>
                    <a:pt x="882" y="570"/>
                  </a:cubicBezTo>
                  <a:close/>
                  <a:moveTo>
                    <a:pt x="878" y="0"/>
                  </a:moveTo>
                  <a:cubicBezTo>
                    <a:pt x="820" y="0"/>
                    <a:pt x="760" y="7"/>
                    <a:pt x="699" y="23"/>
                  </a:cubicBezTo>
                  <a:cubicBezTo>
                    <a:pt x="628" y="37"/>
                    <a:pt x="570" y="78"/>
                    <a:pt x="532" y="130"/>
                  </a:cubicBezTo>
                  <a:lnTo>
                    <a:pt x="532" y="130"/>
                  </a:lnTo>
                  <a:cubicBezTo>
                    <a:pt x="412" y="186"/>
                    <a:pt x="302" y="259"/>
                    <a:pt x="243" y="357"/>
                  </a:cubicBezTo>
                  <a:cubicBezTo>
                    <a:pt x="91" y="509"/>
                    <a:pt x="0" y="722"/>
                    <a:pt x="0" y="934"/>
                  </a:cubicBezTo>
                  <a:cubicBezTo>
                    <a:pt x="0" y="1178"/>
                    <a:pt x="91" y="1360"/>
                    <a:pt x="243" y="1512"/>
                  </a:cubicBezTo>
                  <a:cubicBezTo>
                    <a:pt x="394" y="1700"/>
                    <a:pt x="650" y="1784"/>
                    <a:pt x="902" y="1784"/>
                  </a:cubicBezTo>
                  <a:cubicBezTo>
                    <a:pt x="1057" y="1784"/>
                    <a:pt x="1210" y="1752"/>
                    <a:pt x="1338" y="1694"/>
                  </a:cubicBezTo>
                  <a:cubicBezTo>
                    <a:pt x="1702" y="1542"/>
                    <a:pt x="1915" y="1086"/>
                    <a:pt x="1763" y="722"/>
                  </a:cubicBezTo>
                  <a:cubicBezTo>
                    <a:pt x="1694" y="529"/>
                    <a:pt x="1569" y="342"/>
                    <a:pt x="1408" y="207"/>
                  </a:cubicBezTo>
                  <a:lnTo>
                    <a:pt x="1408" y="207"/>
                  </a:lnTo>
                  <a:cubicBezTo>
                    <a:pt x="1389" y="181"/>
                    <a:pt x="1366" y="158"/>
                    <a:pt x="1338" y="144"/>
                  </a:cubicBezTo>
                  <a:cubicBezTo>
                    <a:pt x="1303" y="121"/>
                    <a:pt x="1267" y="103"/>
                    <a:pt x="1229" y="88"/>
                  </a:cubicBezTo>
                  <a:lnTo>
                    <a:pt x="1229" y="88"/>
                  </a:lnTo>
                  <a:cubicBezTo>
                    <a:pt x="1121" y="33"/>
                    <a:pt x="1003" y="0"/>
                    <a:pt x="87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 name="Picture 2"/>
          <p:cNvPicPr>
            <a:picLocks noChangeAspect="1"/>
          </p:cNvPicPr>
          <p:nvPr/>
        </p:nvPicPr>
        <p:blipFill>
          <a:blip r:embed="rId1"/>
          <a:stretch>
            <a:fillRect/>
          </a:stretch>
        </p:blipFill>
        <p:spPr>
          <a:xfrm>
            <a:off x="1313095" y="585347"/>
            <a:ext cx="3017398" cy="3966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2"/>
          <a:stretch>
            <a:fillRect/>
          </a:stretch>
        </p:blipFill>
        <p:spPr>
          <a:xfrm>
            <a:off x="4403125" y="633254"/>
            <a:ext cx="3407781" cy="3918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grpSp>
        <p:nvGrpSpPr>
          <p:cNvPr id="2244" name="Google Shape;2244;p60"/>
          <p:cNvGrpSpPr/>
          <p:nvPr/>
        </p:nvGrpSpPr>
        <p:grpSpPr>
          <a:xfrm>
            <a:off x="7955518" y="783247"/>
            <a:ext cx="1081202" cy="947197"/>
            <a:chOff x="2875550" y="1552375"/>
            <a:chExt cx="383650" cy="336100"/>
          </a:xfrm>
        </p:grpSpPr>
        <p:sp>
          <p:nvSpPr>
            <p:cNvPr id="2245" name="Google Shape;2245;p60"/>
            <p:cNvSpPr/>
            <p:nvPr/>
          </p:nvSpPr>
          <p:spPr>
            <a:xfrm>
              <a:off x="3206625" y="1606275"/>
              <a:ext cx="52575" cy="24850"/>
            </a:xfrm>
            <a:custGeom>
              <a:avLst/>
              <a:gdLst/>
              <a:ahLst/>
              <a:cxnLst/>
              <a:rect l="l" t="t" r="r" b="b"/>
              <a:pathLst>
                <a:path w="2103" h="994" extrusionOk="0">
                  <a:moveTo>
                    <a:pt x="2004" y="1"/>
                  </a:moveTo>
                  <a:cubicBezTo>
                    <a:pt x="1983" y="1"/>
                    <a:pt x="1960" y="5"/>
                    <a:pt x="1935" y="13"/>
                  </a:cubicBezTo>
                  <a:lnTo>
                    <a:pt x="101" y="714"/>
                  </a:lnTo>
                  <a:cubicBezTo>
                    <a:pt x="34" y="714"/>
                    <a:pt x="1" y="814"/>
                    <a:pt x="34" y="880"/>
                  </a:cubicBezTo>
                  <a:cubicBezTo>
                    <a:pt x="34" y="956"/>
                    <a:pt x="71" y="993"/>
                    <a:pt x="132" y="993"/>
                  </a:cubicBezTo>
                  <a:cubicBezTo>
                    <a:pt x="153" y="993"/>
                    <a:pt x="176" y="989"/>
                    <a:pt x="201" y="981"/>
                  </a:cubicBezTo>
                  <a:lnTo>
                    <a:pt x="2035" y="280"/>
                  </a:lnTo>
                  <a:cubicBezTo>
                    <a:pt x="2069" y="280"/>
                    <a:pt x="2102" y="213"/>
                    <a:pt x="2102" y="180"/>
                  </a:cubicBezTo>
                  <a:lnTo>
                    <a:pt x="2102" y="113"/>
                  </a:lnTo>
                  <a:cubicBezTo>
                    <a:pt x="2102" y="38"/>
                    <a:pt x="2065" y="1"/>
                    <a:pt x="20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6" name="Google Shape;2246;p60"/>
            <p:cNvSpPr/>
            <p:nvPr/>
          </p:nvSpPr>
          <p:spPr>
            <a:xfrm>
              <a:off x="3081550" y="1581575"/>
              <a:ext cx="129275" cy="131775"/>
            </a:xfrm>
            <a:custGeom>
              <a:avLst/>
              <a:gdLst/>
              <a:ahLst/>
              <a:cxnLst/>
              <a:rect l="l" t="t" r="r" b="b"/>
              <a:pathLst>
                <a:path w="5171" h="5271" extrusionOk="0">
                  <a:moveTo>
                    <a:pt x="3169" y="0"/>
                  </a:moveTo>
                  <a:lnTo>
                    <a:pt x="567" y="801"/>
                  </a:lnTo>
                  <a:lnTo>
                    <a:pt x="0" y="3436"/>
                  </a:lnTo>
                  <a:lnTo>
                    <a:pt x="2001" y="5271"/>
                  </a:lnTo>
                  <a:lnTo>
                    <a:pt x="4036" y="4637"/>
                  </a:lnTo>
                  <a:lnTo>
                    <a:pt x="4570" y="4470"/>
                  </a:lnTo>
                  <a:lnTo>
                    <a:pt x="5170" y="1835"/>
                  </a:lnTo>
                  <a:lnTo>
                    <a:pt x="3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7" name="Google Shape;2247;p60"/>
            <p:cNvSpPr/>
            <p:nvPr/>
          </p:nvSpPr>
          <p:spPr>
            <a:xfrm>
              <a:off x="3078200" y="1577400"/>
              <a:ext cx="135125" cy="137625"/>
            </a:xfrm>
            <a:custGeom>
              <a:avLst/>
              <a:gdLst/>
              <a:ahLst/>
              <a:cxnLst/>
              <a:rect l="l" t="t" r="r" b="b"/>
              <a:pathLst>
                <a:path w="5405" h="5505" extrusionOk="0">
                  <a:moveTo>
                    <a:pt x="3236" y="334"/>
                  </a:moveTo>
                  <a:lnTo>
                    <a:pt x="5138" y="2069"/>
                  </a:lnTo>
                  <a:lnTo>
                    <a:pt x="4571" y="4504"/>
                  </a:lnTo>
                  <a:lnTo>
                    <a:pt x="2169" y="5271"/>
                  </a:lnTo>
                  <a:lnTo>
                    <a:pt x="301" y="3570"/>
                  </a:lnTo>
                  <a:lnTo>
                    <a:pt x="835" y="1101"/>
                  </a:lnTo>
                  <a:lnTo>
                    <a:pt x="3236" y="334"/>
                  </a:lnTo>
                  <a:close/>
                  <a:moveTo>
                    <a:pt x="3236" y="1"/>
                  </a:moveTo>
                  <a:lnTo>
                    <a:pt x="668" y="801"/>
                  </a:lnTo>
                  <a:cubicBezTo>
                    <a:pt x="634" y="801"/>
                    <a:pt x="568" y="835"/>
                    <a:pt x="568" y="901"/>
                  </a:cubicBezTo>
                  <a:lnTo>
                    <a:pt x="1" y="3503"/>
                  </a:lnTo>
                  <a:cubicBezTo>
                    <a:pt x="1" y="3570"/>
                    <a:pt x="1" y="3603"/>
                    <a:pt x="34" y="3637"/>
                  </a:cubicBezTo>
                  <a:lnTo>
                    <a:pt x="2035" y="5471"/>
                  </a:lnTo>
                  <a:cubicBezTo>
                    <a:pt x="2069" y="5505"/>
                    <a:pt x="2135" y="5505"/>
                    <a:pt x="2169" y="5505"/>
                  </a:cubicBezTo>
                  <a:lnTo>
                    <a:pt x="4737" y="4737"/>
                  </a:lnTo>
                  <a:cubicBezTo>
                    <a:pt x="4804" y="4737"/>
                    <a:pt x="4837" y="4671"/>
                    <a:pt x="4837" y="4637"/>
                  </a:cubicBezTo>
                  <a:lnTo>
                    <a:pt x="5404" y="2002"/>
                  </a:lnTo>
                  <a:cubicBezTo>
                    <a:pt x="5404" y="1969"/>
                    <a:pt x="5404" y="1935"/>
                    <a:pt x="5371" y="1902"/>
                  </a:cubicBezTo>
                  <a:lnTo>
                    <a:pt x="3370" y="67"/>
                  </a:lnTo>
                  <a:cubicBezTo>
                    <a:pt x="3336" y="1"/>
                    <a:pt x="3270"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8" name="Google Shape;2248;p60"/>
            <p:cNvSpPr/>
            <p:nvPr/>
          </p:nvSpPr>
          <p:spPr>
            <a:xfrm>
              <a:off x="2967300" y="1556550"/>
              <a:ext cx="128450" cy="131800"/>
            </a:xfrm>
            <a:custGeom>
              <a:avLst/>
              <a:gdLst/>
              <a:ahLst/>
              <a:cxnLst/>
              <a:rect l="l" t="t" r="r" b="b"/>
              <a:pathLst>
                <a:path w="5138" h="5272" extrusionOk="0">
                  <a:moveTo>
                    <a:pt x="3169" y="1"/>
                  </a:moveTo>
                  <a:lnTo>
                    <a:pt x="601" y="801"/>
                  </a:lnTo>
                  <a:lnTo>
                    <a:pt x="0" y="3437"/>
                  </a:lnTo>
                  <a:lnTo>
                    <a:pt x="2002" y="5271"/>
                  </a:lnTo>
                  <a:lnTo>
                    <a:pt x="4570" y="4437"/>
                  </a:lnTo>
                  <a:lnTo>
                    <a:pt x="5137" y="1802"/>
                  </a:lnTo>
                  <a:lnTo>
                    <a:pt x="3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249;p60"/>
            <p:cNvSpPr/>
            <p:nvPr/>
          </p:nvSpPr>
          <p:spPr>
            <a:xfrm>
              <a:off x="2964800" y="1552375"/>
              <a:ext cx="135100" cy="137625"/>
            </a:xfrm>
            <a:custGeom>
              <a:avLst/>
              <a:gdLst/>
              <a:ahLst/>
              <a:cxnLst/>
              <a:rect l="l" t="t" r="r" b="b"/>
              <a:pathLst>
                <a:path w="5404" h="5505" extrusionOk="0">
                  <a:moveTo>
                    <a:pt x="3236" y="335"/>
                  </a:moveTo>
                  <a:lnTo>
                    <a:pt x="5104" y="2069"/>
                  </a:lnTo>
                  <a:lnTo>
                    <a:pt x="4570" y="4504"/>
                  </a:lnTo>
                  <a:lnTo>
                    <a:pt x="2135" y="5271"/>
                  </a:lnTo>
                  <a:lnTo>
                    <a:pt x="267" y="3570"/>
                  </a:lnTo>
                  <a:lnTo>
                    <a:pt x="834" y="1102"/>
                  </a:lnTo>
                  <a:lnTo>
                    <a:pt x="3236" y="335"/>
                  </a:lnTo>
                  <a:close/>
                  <a:moveTo>
                    <a:pt x="3236" y="1"/>
                  </a:moveTo>
                  <a:lnTo>
                    <a:pt x="667" y="802"/>
                  </a:lnTo>
                  <a:cubicBezTo>
                    <a:pt x="600" y="802"/>
                    <a:pt x="567" y="835"/>
                    <a:pt x="567" y="868"/>
                  </a:cubicBezTo>
                  <a:lnTo>
                    <a:pt x="0" y="3503"/>
                  </a:lnTo>
                  <a:cubicBezTo>
                    <a:pt x="0" y="3570"/>
                    <a:pt x="0" y="3604"/>
                    <a:pt x="33" y="3637"/>
                  </a:cubicBezTo>
                  <a:lnTo>
                    <a:pt x="2035" y="5472"/>
                  </a:lnTo>
                  <a:cubicBezTo>
                    <a:pt x="2068" y="5505"/>
                    <a:pt x="2102" y="5505"/>
                    <a:pt x="2168" y="5505"/>
                  </a:cubicBezTo>
                  <a:lnTo>
                    <a:pt x="4737" y="4738"/>
                  </a:lnTo>
                  <a:cubicBezTo>
                    <a:pt x="4770" y="4738"/>
                    <a:pt x="4837" y="4671"/>
                    <a:pt x="4837" y="4638"/>
                  </a:cubicBezTo>
                  <a:lnTo>
                    <a:pt x="5404" y="2002"/>
                  </a:lnTo>
                  <a:cubicBezTo>
                    <a:pt x="5404" y="1969"/>
                    <a:pt x="5404" y="1936"/>
                    <a:pt x="5371" y="1869"/>
                  </a:cubicBezTo>
                  <a:lnTo>
                    <a:pt x="3369" y="34"/>
                  </a:lnTo>
                  <a:cubicBezTo>
                    <a:pt x="3302" y="1"/>
                    <a:pt x="3269"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250;p60"/>
            <p:cNvSpPr/>
            <p:nvPr/>
          </p:nvSpPr>
          <p:spPr>
            <a:xfrm>
              <a:off x="3003150" y="1668300"/>
              <a:ext cx="128450" cy="131800"/>
            </a:xfrm>
            <a:custGeom>
              <a:avLst/>
              <a:gdLst/>
              <a:ahLst/>
              <a:cxnLst/>
              <a:rect l="l" t="t" r="r" b="b"/>
              <a:pathLst>
                <a:path w="5138" h="5272" extrusionOk="0">
                  <a:moveTo>
                    <a:pt x="3136" y="1"/>
                  </a:moveTo>
                  <a:lnTo>
                    <a:pt x="568" y="801"/>
                  </a:lnTo>
                  <a:lnTo>
                    <a:pt x="0" y="3436"/>
                  </a:lnTo>
                  <a:lnTo>
                    <a:pt x="1969" y="5271"/>
                  </a:lnTo>
                  <a:lnTo>
                    <a:pt x="4537" y="4437"/>
                  </a:lnTo>
                  <a:lnTo>
                    <a:pt x="5137" y="1802"/>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251;p60"/>
            <p:cNvSpPr/>
            <p:nvPr/>
          </p:nvSpPr>
          <p:spPr>
            <a:xfrm>
              <a:off x="2998975" y="1664125"/>
              <a:ext cx="135125" cy="137625"/>
            </a:xfrm>
            <a:custGeom>
              <a:avLst/>
              <a:gdLst/>
              <a:ahLst/>
              <a:cxnLst/>
              <a:rect l="l" t="t" r="r" b="b"/>
              <a:pathLst>
                <a:path w="5405" h="5505" extrusionOk="0">
                  <a:moveTo>
                    <a:pt x="3236" y="334"/>
                  </a:moveTo>
                  <a:lnTo>
                    <a:pt x="5138" y="2036"/>
                  </a:lnTo>
                  <a:lnTo>
                    <a:pt x="4571" y="4504"/>
                  </a:lnTo>
                  <a:lnTo>
                    <a:pt x="2169" y="5271"/>
                  </a:lnTo>
                  <a:lnTo>
                    <a:pt x="301" y="3537"/>
                  </a:lnTo>
                  <a:lnTo>
                    <a:pt x="835" y="1102"/>
                  </a:lnTo>
                  <a:lnTo>
                    <a:pt x="3236" y="334"/>
                  </a:lnTo>
                  <a:close/>
                  <a:moveTo>
                    <a:pt x="3236" y="1"/>
                  </a:moveTo>
                  <a:lnTo>
                    <a:pt x="668" y="801"/>
                  </a:lnTo>
                  <a:cubicBezTo>
                    <a:pt x="634" y="801"/>
                    <a:pt x="568" y="835"/>
                    <a:pt x="568" y="868"/>
                  </a:cubicBezTo>
                  <a:lnTo>
                    <a:pt x="1" y="3503"/>
                  </a:lnTo>
                  <a:cubicBezTo>
                    <a:pt x="1" y="3537"/>
                    <a:pt x="1" y="3603"/>
                    <a:pt x="34" y="3637"/>
                  </a:cubicBezTo>
                  <a:lnTo>
                    <a:pt x="2035" y="5471"/>
                  </a:lnTo>
                  <a:cubicBezTo>
                    <a:pt x="2069" y="5505"/>
                    <a:pt x="2136" y="5505"/>
                    <a:pt x="2169" y="5505"/>
                  </a:cubicBezTo>
                  <a:lnTo>
                    <a:pt x="4737" y="4704"/>
                  </a:lnTo>
                  <a:cubicBezTo>
                    <a:pt x="4804" y="4704"/>
                    <a:pt x="4837" y="4671"/>
                    <a:pt x="4837" y="4637"/>
                  </a:cubicBezTo>
                  <a:lnTo>
                    <a:pt x="5405" y="2002"/>
                  </a:lnTo>
                  <a:cubicBezTo>
                    <a:pt x="5405" y="1969"/>
                    <a:pt x="5405" y="1936"/>
                    <a:pt x="5371" y="1869"/>
                  </a:cubicBezTo>
                  <a:lnTo>
                    <a:pt x="3370" y="34"/>
                  </a:lnTo>
                  <a:cubicBezTo>
                    <a:pt x="3336" y="1"/>
                    <a:pt x="3270"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60"/>
            <p:cNvSpPr/>
            <p:nvPr/>
          </p:nvSpPr>
          <p:spPr>
            <a:xfrm>
              <a:off x="2923925" y="1754200"/>
              <a:ext cx="128450" cy="130950"/>
            </a:xfrm>
            <a:custGeom>
              <a:avLst/>
              <a:gdLst/>
              <a:ahLst/>
              <a:cxnLst/>
              <a:rect l="l" t="t" r="r" b="b"/>
              <a:pathLst>
                <a:path w="5138" h="5238" extrusionOk="0">
                  <a:moveTo>
                    <a:pt x="3169" y="0"/>
                  </a:moveTo>
                  <a:lnTo>
                    <a:pt x="568" y="834"/>
                  </a:lnTo>
                  <a:lnTo>
                    <a:pt x="1" y="3436"/>
                  </a:lnTo>
                  <a:lnTo>
                    <a:pt x="1969" y="5237"/>
                  </a:lnTo>
                  <a:lnTo>
                    <a:pt x="4537" y="4437"/>
                  </a:lnTo>
                  <a:lnTo>
                    <a:pt x="5138" y="1835"/>
                  </a:lnTo>
                  <a:lnTo>
                    <a:pt x="3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60"/>
            <p:cNvSpPr/>
            <p:nvPr/>
          </p:nvSpPr>
          <p:spPr>
            <a:xfrm>
              <a:off x="2919750" y="1750850"/>
              <a:ext cx="136800" cy="137625"/>
            </a:xfrm>
            <a:custGeom>
              <a:avLst/>
              <a:gdLst/>
              <a:ahLst/>
              <a:cxnLst/>
              <a:rect l="l" t="t" r="r" b="b"/>
              <a:pathLst>
                <a:path w="5472" h="5505" extrusionOk="0">
                  <a:moveTo>
                    <a:pt x="3236" y="301"/>
                  </a:moveTo>
                  <a:lnTo>
                    <a:pt x="5138" y="2002"/>
                  </a:lnTo>
                  <a:lnTo>
                    <a:pt x="4571" y="4471"/>
                  </a:lnTo>
                  <a:lnTo>
                    <a:pt x="2169" y="5205"/>
                  </a:lnTo>
                  <a:lnTo>
                    <a:pt x="301" y="3503"/>
                  </a:lnTo>
                  <a:lnTo>
                    <a:pt x="835" y="1035"/>
                  </a:lnTo>
                  <a:lnTo>
                    <a:pt x="3236" y="301"/>
                  </a:lnTo>
                  <a:close/>
                  <a:moveTo>
                    <a:pt x="3236" y="1"/>
                  </a:moveTo>
                  <a:lnTo>
                    <a:pt x="668" y="802"/>
                  </a:lnTo>
                  <a:cubicBezTo>
                    <a:pt x="635" y="802"/>
                    <a:pt x="568" y="835"/>
                    <a:pt x="568" y="868"/>
                  </a:cubicBezTo>
                  <a:lnTo>
                    <a:pt x="1" y="3503"/>
                  </a:lnTo>
                  <a:cubicBezTo>
                    <a:pt x="1" y="3537"/>
                    <a:pt x="1" y="3570"/>
                    <a:pt x="34" y="3637"/>
                  </a:cubicBezTo>
                  <a:lnTo>
                    <a:pt x="2036" y="5472"/>
                  </a:lnTo>
                  <a:cubicBezTo>
                    <a:pt x="2069" y="5505"/>
                    <a:pt x="2136" y="5505"/>
                    <a:pt x="2169" y="5505"/>
                  </a:cubicBezTo>
                  <a:lnTo>
                    <a:pt x="4737" y="4704"/>
                  </a:lnTo>
                  <a:cubicBezTo>
                    <a:pt x="4804" y="4704"/>
                    <a:pt x="4838" y="4671"/>
                    <a:pt x="4838" y="4638"/>
                  </a:cubicBezTo>
                  <a:lnTo>
                    <a:pt x="5405" y="2002"/>
                  </a:lnTo>
                  <a:cubicBezTo>
                    <a:pt x="5471" y="1902"/>
                    <a:pt x="5405" y="1869"/>
                    <a:pt x="5371" y="1869"/>
                  </a:cubicBezTo>
                  <a:lnTo>
                    <a:pt x="3370" y="34"/>
                  </a:lnTo>
                  <a:cubicBezTo>
                    <a:pt x="3336" y="1"/>
                    <a:pt x="3303"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60"/>
            <p:cNvSpPr/>
            <p:nvPr/>
          </p:nvSpPr>
          <p:spPr>
            <a:xfrm>
              <a:off x="2875550" y="1838075"/>
              <a:ext cx="51725" cy="27400"/>
            </a:xfrm>
            <a:custGeom>
              <a:avLst/>
              <a:gdLst/>
              <a:ahLst/>
              <a:cxnLst/>
              <a:rect l="l" t="t" r="r" b="b"/>
              <a:pathLst>
                <a:path w="2069" h="1096" extrusionOk="0">
                  <a:moveTo>
                    <a:pt x="1914" y="1"/>
                  </a:moveTo>
                  <a:cubicBezTo>
                    <a:pt x="1891" y="1"/>
                    <a:pt x="1865" y="5"/>
                    <a:pt x="1835" y="14"/>
                  </a:cubicBezTo>
                  <a:lnTo>
                    <a:pt x="101" y="882"/>
                  </a:lnTo>
                  <a:cubicBezTo>
                    <a:pt x="68" y="882"/>
                    <a:pt x="1" y="982"/>
                    <a:pt x="68" y="1049"/>
                  </a:cubicBezTo>
                  <a:cubicBezTo>
                    <a:pt x="68" y="1072"/>
                    <a:pt x="101" y="1096"/>
                    <a:pt x="156" y="1096"/>
                  </a:cubicBezTo>
                  <a:cubicBezTo>
                    <a:pt x="179" y="1096"/>
                    <a:pt x="205" y="1092"/>
                    <a:pt x="234" y="1082"/>
                  </a:cubicBezTo>
                  <a:lnTo>
                    <a:pt x="1969" y="215"/>
                  </a:lnTo>
                  <a:cubicBezTo>
                    <a:pt x="2002" y="215"/>
                    <a:pt x="2069" y="181"/>
                    <a:pt x="2069" y="148"/>
                  </a:cubicBezTo>
                  <a:cubicBezTo>
                    <a:pt x="2069" y="81"/>
                    <a:pt x="2069" y="48"/>
                    <a:pt x="2002" y="48"/>
                  </a:cubicBezTo>
                  <a:cubicBezTo>
                    <a:pt x="2002" y="24"/>
                    <a:pt x="1969" y="1"/>
                    <a:pt x="19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55" name="Google Shape;2255;p60"/>
          <p:cNvGrpSpPr/>
          <p:nvPr/>
        </p:nvGrpSpPr>
        <p:grpSpPr>
          <a:xfrm rot="4700615">
            <a:off x="172629" y="4183978"/>
            <a:ext cx="1081210" cy="947204"/>
            <a:chOff x="2875550" y="1552375"/>
            <a:chExt cx="383650" cy="336100"/>
          </a:xfrm>
        </p:grpSpPr>
        <p:sp>
          <p:nvSpPr>
            <p:cNvPr id="2256" name="Google Shape;2256;p60"/>
            <p:cNvSpPr/>
            <p:nvPr/>
          </p:nvSpPr>
          <p:spPr>
            <a:xfrm>
              <a:off x="3206625" y="1606275"/>
              <a:ext cx="52575" cy="24850"/>
            </a:xfrm>
            <a:custGeom>
              <a:avLst/>
              <a:gdLst/>
              <a:ahLst/>
              <a:cxnLst/>
              <a:rect l="l" t="t" r="r" b="b"/>
              <a:pathLst>
                <a:path w="2103" h="994" extrusionOk="0">
                  <a:moveTo>
                    <a:pt x="2004" y="1"/>
                  </a:moveTo>
                  <a:cubicBezTo>
                    <a:pt x="1983" y="1"/>
                    <a:pt x="1960" y="5"/>
                    <a:pt x="1935" y="13"/>
                  </a:cubicBezTo>
                  <a:lnTo>
                    <a:pt x="101" y="714"/>
                  </a:lnTo>
                  <a:cubicBezTo>
                    <a:pt x="34" y="714"/>
                    <a:pt x="1" y="814"/>
                    <a:pt x="34" y="880"/>
                  </a:cubicBezTo>
                  <a:cubicBezTo>
                    <a:pt x="34" y="956"/>
                    <a:pt x="71" y="993"/>
                    <a:pt x="132" y="993"/>
                  </a:cubicBezTo>
                  <a:cubicBezTo>
                    <a:pt x="153" y="993"/>
                    <a:pt x="176" y="989"/>
                    <a:pt x="201" y="981"/>
                  </a:cubicBezTo>
                  <a:lnTo>
                    <a:pt x="2035" y="280"/>
                  </a:lnTo>
                  <a:cubicBezTo>
                    <a:pt x="2069" y="280"/>
                    <a:pt x="2102" y="213"/>
                    <a:pt x="2102" y="180"/>
                  </a:cubicBezTo>
                  <a:lnTo>
                    <a:pt x="2102" y="113"/>
                  </a:lnTo>
                  <a:cubicBezTo>
                    <a:pt x="2102" y="38"/>
                    <a:pt x="2065" y="1"/>
                    <a:pt x="20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60"/>
            <p:cNvSpPr/>
            <p:nvPr/>
          </p:nvSpPr>
          <p:spPr>
            <a:xfrm>
              <a:off x="3081550" y="1581575"/>
              <a:ext cx="129275" cy="131775"/>
            </a:xfrm>
            <a:custGeom>
              <a:avLst/>
              <a:gdLst/>
              <a:ahLst/>
              <a:cxnLst/>
              <a:rect l="l" t="t" r="r" b="b"/>
              <a:pathLst>
                <a:path w="5171" h="5271" extrusionOk="0">
                  <a:moveTo>
                    <a:pt x="3169" y="0"/>
                  </a:moveTo>
                  <a:lnTo>
                    <a:pt x="567" y="801"/>
                  </a:lnTo>
                  <a:lnTo>
                    <a:pt x="0" y="3436"/>
                  </a:lnTo>
                  <a:lnTo>
                    <a:pt x="2001" y="5271"/>
                  </a:lnTo>
                  <a:lnTo>
                    <a:pt x="4036" y="4637"/>
                  </a:lnTo>
                  <a:lnTo>
                    <a:pt x="4570" y="4470"/>
                  </a:lnTo>
                  <a:lnTo>
                    <a:pt x="5170" y="1835"/>
                  </a:lnTo>
                  <a:lnTo>
                    <a:pt x="31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2258;p60"/>
            <p:cNvSpPr/>
            <p:nvPr/>
          </p:nvSpPr>
          <p:spPr>
            <a:xfrm>
              <a:off x="3078200" y="1577400"/>
              <a:ext cx="135125" cy="137625"/>
            </a:xfrm>
            <a:custGeom>
              <a:avLst/>
              <a:gdLst/>
              <a:ahLst/>
              <a:cxnLst/>
              <a:rect l="l" t="t" r="r" b="b"/>
              <a:pathLst>
                <a:path w="5405" h="5505" extrusionOk="0">
                  <a:moveTo>
                    <a:pt x="3236" y="334"/>
                  </a:moveTo>
                  <a:lnTo>
                    <a:pt x="5138" y="2069"/>
                  </a:lnTo>
                  <a:lnTo>
                    <a:pt x="4571" y="4504"/>
                  </a:lnTo>
                  <a:lnTo>
                    <a:pt x="2169" y="5271"/>
                  </a:lnTo>
                  <a:lnTo>
                    <a:pt x="301" y="3570"/>
                  </a:lnTo>
                  <a:lnTo>
                    <a:pt x="835" y="1101"/>
                  </a:lnTo>
                  <a:lnTo>
                    <a:pt x="3236" y="334"/>
                  </a:lnTo>
                  <a:close/>
                  <a:moveTo>
                    <a:pt x="3236" y="1"/>
                  </a:moveTo>
                  <a:lnTo>
                    <a:pt x="668" y="801"/>
                  </a:lnTo>
                  <a:cubicBezTo>
                    <a:pt x="634" y="801"/>
                    <a:pt x="568" y="835"/>
                    <a:pt x="568" y="901"/>
                  </a:cubicBezTo>
                  <a:lnTo>
                    <a:pt x="1" y="3503"/>
                  </a:lnTo>
                  <a:cubicBezTo>
                    <a:pt x="1" y="3570"/>
                    <a:pt x="1" y="3603"/>
                    <a:pt x="34" y="3637"/>
                  </a:cubicBezTo>
                  <a:lnTo>
                    <a:pt x="2035" y="5471"/>
                  </a:lnTo>
                  <a:cubicBezTo>
                    <a:pt x="2069" y="5505"/>
                    <a:pt x="2135" y="5505"/>
                    <a:pt x="2169" y="5505"/>
                  </a:cubicBezTo>
                  <a:lnTo>
                    <a:pt x="4737" y="4737"/>
                  </a:lnTo>
                  <a:cubicBezTo>
                    <a:pt x="4804" y="4737"/>
                    <a:pt x="4837" y="4671"/>
                    <a:pt x="4837" y="4637"/>
                  </a:cubicBezTo>
                  <a:lnTo>
                    <a:pt x="5404" y="2002"/>
                  </a:lnTo>
                  <a:cubicBezTo>
                    <a:pt x="5404" y="1969"/>
                    <a:pt x="5404" y="1935"/>
                    <a:pt x="5371" y="1902"/>
                  </a:cubicBezTo>
                  <a:lnTo>
                    <a:pt x="3370" y="67"/>
                  </a:lnTo>
                  <a:cubicBezTo>
                    <a:pt x="3336" y="1"/>
                    <a:pt x="3270"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2259;p60"/>
            <p:cNvSpPr/>
            <p:nvPr/>
          </p:nvSpPr>
          <p:spPr>
            <a:xfrm>
              <a:off x="2967300" y="1556550"/>
              <a:ext cx="128450" cy="131800"/>
            </a:xfrm>
            <a:custGeom>
              <a:avLst/>
              <a:gdLst/>
              <a:ahLst/>
              <a:cxnLst/>
              <a:rect l="l" t="t" r="r" b="b"/>
              <a:pathLst>
                <a:path w="5138" h="5272" extrusionOk="0">
                  <a:moveTo>
                    <a:pt x="3169" y="1"/>
                  </a:moveTo>
                  <a:lnTo>
                    <a:pt x="601" y="801"/>
                  </a:lnTo>
                  <a:lnTo>
                    <a:pt x="0" y="3437"/>
                  </a:lnTo>
                  <a:lnTo>
                    <a:pt x="2002" y="5271"/>
                  </a:lnTo>
                  <a:lnTo>
                    <a:pt x="4570" y="4437"/>
                  </a:lnTo>
                  <a:lnTo>
                    <a:pt x="5137" y="1802"/>
                  </a:lnTo>
                  <a:lnTo>
                    <a:pt x="31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2260;p60"/>
            <p:cNvSpPr/>
            <p:nvPr/>
          </p:nvSpPr>
          <p:spPr>
            <a:xfrm>
              <a:off x="2964800" y="1552375"/>
              <a:ext cx="135100" cy="137625"/>
            </a:xfrm>
            <a:custGeom>
              <a:avLst/>
              <a:gdLst/>
              <a:ahLst/>
              <a:cxnLst/>
              <a:rect l="l" t="t" r="r" b="b"/>
              <a:pathLst>
                <a:path w="5404" h="5505" extrusionOk="0">
                  <a:moveTo>
                    <a:pt x="3236" y="335"/>
                  </a:moveTo>
                  <a:lnTo>
                    <a:pt x="5104" y="2069"/>
                  </a:lnTo>
                  <a:lnTo>
                    <a:pt x="4570" y="4504"/>
                  </a:lnTo>
                  <a:lnTo>
                    <a:pt x="2135" y="5271"/>
                  </a:lnTo>
                  <a:lnTo>
                    <a:pt x="267" y="3570"/>
                  </a:lnTo>
                  <a:lnTo>
                    <a:pt x="834" y="1102"/>
                  </a:lnTo>
                  <a:lnTo>
                    <a:pt x="3236" y="335"/>
                  </a:lnTo>
                  <a:close/>
                  <a:moveTo>
                    <a:pt x="3236" y="1"/>
                  </a:moveTo>
                  <a:lnTo>
                    <a:pt x="667" y="802"/>
                  </a:lnTo>
                  <a:cubicBezTo>
                    <a:pt x="600" y="802"/>
                    <a:pt x="567" y="835"/>
                    <a:pt x="567" y="868"/>
                  </a:cubicBezTo>
                  <a:lnTo>
                    <a:pt x="0" y="3503"/>
                  </a:lnTo>
                  <a:cubicBezTo>
                    <a:pt x="0" y="3570"/>
                    <a:pt x="0" y="3604"/>
                    <a:pt x="33" y="3637"/>
                  </a:cubicBezTo>
                  <a:lnTo>
                    <a:pt x="2035" y="5472"/>
                  </a:lnTo>
                  <a:cubicBezTo>
                    <a:pt x="2068" y="5505"/>
                    <a:pt x="2102" y="5505"/>
                    <a:pt x="2168" y="5505"/>
                  </a:cubicBezTo>
                  <a:lnTo>
                    <a:pt x="4737" y="4738"/>
                  </a:lnTo>
                  <a:cubicBezTo>
                    <a:pt x="4770" y="4738"/>
                    <a:pt x="4837" y="4671"/>
                    <a:pt x="4837" y="4638"/>
                  </a:cubicBezTo>
                  <a:lnTo>
                    <a:pt x="5404" y="2002"/>
                  </a:lnTo>
                  <a:cubicBezTo>
                    <a:pt x="5404" y="1969"/>
                    <a:pt x="5404" y="1936"/>
                    <a:pt x="5371" y="1869"/>
                  </a:cubicBezTo>
                  <a:lnTo>
                    <a:pt x="3369" y="34"/>
                  </a:lnTo>
                  <a:cubicBezTo>
                    <a:pt x="3302" y="1"/>
                    <a:pt x="3269"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60"/>
            <p:cNvSpPr/>
            <p:nvPr/>
          </p:nvSpPr>
          <p:spPr>
            <a:xfrm>
              <a:off x="3003150" y="1668300"/>
              <a:ext cx="128450" cy="131800"/>
            </a:xfrm>
            <a:custGeom>
              <a:avLst/>
              <a:gdLst/>
              <a:ahLst/>
              <a:cxnLst/>
              <a:rect l="l" t="t" r="r" b="b"/>
              <a:pathLst>
                <a:path w="5138" h="5272" extrusionOk="0">
                  <a:moveTo>
                    <a:pt x="3136" y="1"/>
                  </a:moveTo>
                  <a:lnTo>
                    <a:pt x="568" y="801"/>
                  </a:lnTo>
                  <a:lnTo>
                    <a:pt x="0" y="3436"/>
                  </a:lnTo>
                  <a:lnTo>
                    <a:pt x="1969" y="5271"/>
                  </a:lnTo>
                  <a:lnTo>
                    <a:pt x="4537" y="4437"/>
                  </a:lnTo>
                  <a:lnTo>
                    <a:pt x="5137" y="1802"/>
                  </a:lnTo>
                  <a:lnTo>
                    <a:pt x="31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2262;p60"/>
            <p:cNvSpPr/>
            <p:nvPr/>
          </p:nvSpPr>
          <p:spPr>
            <a:xfrm>
              <a:off x="2998975" y="1664125"/>
              <a:ext cx="135125" cy="137625"/>
            </a:xfrm>
            <a:custGeom>
              <a:avLst/>
              <a:gdLst/>
              <a:ahLst/>
              <a:cxnLst/>
              <a:rect l="l" t="t" r="r" b="b"/>
              <a:pathLst>
                <a:path w="5405" h="5505" extrusionOk="0">
                  <a:moveTo>
                    <a:pt x="3236" y="334"/>
                  </a:moveTo>
                  <a:lnTo>
                    <a:pt x="5138" y="2036"/>
                  </a:lnTo>
                  <a:lnTo>
                    <a:pt x="4571" y="4504"/>
                  </a:lnTo>
                  <a:lnTo>
                    <a:pt x="2169" y="5271"/>
                  </a:lnTo>
                  <a:lnTo>
                    <a:pt x="301" y="3537"/>
                  </a:lnTo>
                  <a:lnTo>
                    <a:pt x="835" y="1102"/>
                  </a:lnTo>
                  <a:lnTo>
                    <a:pt x="3236" y="334"/>
                  </a:lnTo>
                  <a:close/>
                  <a:moveTo>
                    <a:pt x="3236" y="1"/>
                  </a:moveTo>
                  <a:lnTo>
                    <a:pt x="668" y="801"/>
                  </a:lnTo>
                  <a:cubicBezTo>
                    <a:pt x="634" y="801"/>
                    <a:pt x="568" y="835"/>
                    <a:pt x="568" y="868"/>
                  </a:cubicBezTo>
                  <a:lnTo>
                    <a:pt x="1" y="3503"/>
                  </a:lnTo>
                  <a:cubicBezTo>
                    <a:pt x="1" y="3537"/>
                    <a:pt x="1" y="3603"/>
                    <a:pt x="34" y="3637"/>
                  </a:cubicBezTo>
                  <a:lnTo>
                    <a:pt x="2035" y="5471"/>
                  </a:lnTo>
                  <a:cubicBezTo>
                    <a:pt x="2069" y="5505"/>
                    <a:pt x="2136" y="5505"/>
                    <a:pt x="2169" y="5505"/>
                  </a:cubicBezTo>
                  <a:lnTo>
                    <a:pt x="4737" y="4704"/>
                  </a:lnTo>
                  <a:cubicBezTo>
                    <a:pt x="4804" y="4704"/>
                    <a:pt x="4837" y="4671"/>
                    <a:pt x="4837" y="4637"/>
                  </a:cubicBezTo>
                  <a:lnTo>
                    <a:pt x="5405" y="2002"/>
                  </a:lnTo>
                  <a:cubicBezTo>
                    <a:pt x="5405" y="1969"/>
                    <a:pt x="5405" y="1936"/>
                    <a:pt x="5371" y="1869"/>
                  </a:cubicBezTo>
                  <a:lnTo>
                    <a:pt x="3370" y="34"/>
                  </a:lnTo>
                  <a:cubicBezTo>
                    <a:pt x="3336" y="1"/>
                    <a:pt x="3270"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2263;p60"/>
            <p:cNvSpPr/>
            <p:nvPr/>
          </p:nvSpPr>
          <p:spPr>
            <a:xfrm>
              <a:off x="2923925" y="1754200"/>
              <a:ext cx="128450" cy="130950"/>
            </a:xfrm>
            <a:custGeom>
              <a:avLst/>
              <a:gdLst/>
              <a:ahLst/>
              <a:cxnLst/>
              <a:rect l="l" t="t" r="r" b="b"/>
              <a:pathLst>
                <a:path w="5138" h="5238" extrusionOk="0">
                  <a:moveTo>
                    <a:pt x="3169" y="0"/>
                  </a:moveTo>
                  <a:lnTo>
                    <a:pt x="568" y="834"/>
                  </a:lnTo>
                  <a:lnTo>
                    <a:pt x="1" y="3436"/>
                  </a:lnTo>
                  <a:lnTo>
                    <a:pt x="1969" y="5237"/>
                  </a:lnTo>
                  <a:lnTo>
                    <a:pt x="4537" y="4437"/>
                  </a:lnTo>
                  <a:lnTo>
                    <a:pt x="5138" y="1835"/>
                  </a:lnTo>
                  <a:lnTo>
                    <a:pt x="31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2264;p60"/>
            <p:cNvSpPr/>
            <p:nvPr/>
          </p:nvSpPr>
          <p:spPr>
            <a:xfrm>
              <a:off x="2919750" y="1750850"/>
              <a:ext cx="136800" cy="137625"/>
            </a:xfrm>
            <a:custGeom>
              <a:avLst/>
              <a:gdLst/>
              <a:ahLst/>
              <a:cxnLst/>
              <a:rect l="l" t="t" r="r" b="b"/>
              <a:pathLst>
                <a:path w="5472" h="5505" extrusionOk="0">
                  <a:moveTo>
                    <a:pt x="3236" y="301"/>
                  </a:moveTo>
                  <a:lnTo>
                    <a:pt x="5138" y="2002"/>
                  </a:lnTo>
                  <a:lnTo>
                    <a:pt x="4571" y="4471"/>
                  </a:lnTo>
                  <a:lnTo>
                    <a:pt x="2169" y="5205"/>
                  </a:lnTo>
                  <a:lnTo>
                    <a:pt x="301" y="3503"/>
                  </a:lnTo>
                  <a:lnTo>
                    <a:pt x="835" y="1035"/>
                  </a:lnTo>
                  <a:lnTo>
                    <a:pt x="3236" y="301"/>
                  </a:lnTo>
                  <a:close/>
                  <a:moveTo>
                    <a:pt x="3236" y="1"/>
                  </a:moveTo>
                  <a:lnTo>
                    <a:pt x="668" y="802"/>
                  </a:lnTo>
                  <a:cubicBezTo>
                    <a:pt x="635" y="802"/>
                    <a:pt x="568" y="835"/>
                    <a:pt x="568" y="868"/>
                  </a:cubicBezTo>
                  <a:lnTo>
                    <a:pt x="1" y="3503"/>
                  </a:lnTo>
                  <a:cubicBezTo>
                    <a:pt x="1" y="3537"/>
                    <a:pt x="1" y="3570"/>
                    <a:pt x="34" y="3637"/>
                  </a:cubicBezTo>
                  <a:lnTo>
                    <a:pt x="2036" y="5472"/>
                  </a:lnTo>
                  <a:cubicBezTo>
                    <a:pt x="2069" y="5505"/>
                    <a:pt x="2136" y="5505"/>
                    <a:pt x="2169" y="5505"/>
                  </a:cubicBezTo>
                  <a:lnTo>
                    <a:pt x="4737" y="4704"/>
                  </a:lnTo>
                  <a:cubicBezTo>
                    <a:pt x="4804" y="4704"/>
                    <a:pt x="4838" y="4671"/>
                    <a:pt x="4838" y="4638"/>
                  </a:cubicBezTo>
                  <a:lnTo>
                    <a:pt x="5405" y="2002"/>
                  </a:lnTo>
                  <a:cubicBezTo>
                    <a:pt x="5471" y="1902"/>
                    <a:pt x="5405" y="1869"/>
                    <a:pt x="5371" y="1869"/>
                  </a:cubicBezTo>
                  <a:lnTo>
                    <a:pt x="3370" y="34"/>
                  </a:lnTo>
                  <a:cubicBezTo>
                    <a:pt x="3336" y="1"/>
                    <a:pt x="3303"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2265;p60"/>
            <p:cNvSpPr/>
            <p:nvPr/>
          </p:nvSpPr>
          <p:spPr>
            <a:xfrm>
              <a:off x="2875550" y="1838075"/>
              <a:ext cx="51725" cy="27400"/>
            </a:xfrm>
            <a:custGeom>
              <a:avLst/>
              <a:gdLst/>
              <a:ahLst/>
              <a:cxnLst/>
              <a:rect l="l" t="t" r="r" b="b"/>
              <a:pathLst>
                <a:path w="2069" h="1096" extrusionOk="0">
                  <a:moveTo>
                    <a:pt x="1914" y="1"/>
                  </a:moveTo>
                  <a:cubicBezTo>
                    <a:pt x="1891" y="1"/>
                    <a:pt x="1865" y="5"/>
                    <a:pt x="1835" y="14"/>
                  </a:cubicBezTo>
                  <a:lnTo>
                    <a:pt x="101" y="882"/>
                  </a:lnTo>
                  <a:cubicBezTo>
                    <a:pt x="68" y="882"/>
                    <a:pt x="1" y="982"/>
                    <a:pt x="68" y="1049"/>
                  </a:cubicBezTo>
                  <a:cubicBezTo>
                    <a:pt x="68" y="1072"/>
                    <a:pt x="101" y="1096"/>
                    <a:pt x="156" y="1096"/>
                  </a:cubicBezTo>
                  <a:cubicBezTo>
                    <a:pt x="179" y="1096"/>
                    <a:pt x="205" y="1092"/>
                    <a:pt x="234" y="1082"/>
                  </a:cubicBezTo>
                  <a:lnTo>
                    <a:pt x="1969" y="215"/>
                  </a:lnTo>
                  <a:cubicBezTo>
                    <a:pt x="2002" y="215"/>
                    <a:pt x="2069" y="181"/>
                    <a:pt x="2069" y="148"/>
                  </a:cubicBezTo>
                  <a:cubicBezTo>
                    <a:pt x="2069" y="81"/>
                    <a:pt x="2069" y="48"/>
                    <a:pt x="2002" y="48"/>
                  </a:cubicBezTo>
                  <a:cubicBezTo>
                    <a:pt x="2002" y="24"/>
                    <a:pt x="1969" y="1"/>
                    <a:pt x="19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 name="TextBox 28"/>
          <p:cNvSpPr txBox="1"/>
          <p:nvPr/>
        </p:nvSpPr>
        <p:spPr>
          <a:xfrm>
            <a:off x="1065690" y="674031"/>
            <a:ext cx="7002625" cy="1200329"/>
          </a:xfrm>
          <a:prstGeom prst="rect">
            <a:avLst/>
          </a:prstGeom>
          <a:noFill/>
        </p:spPr>
        <p:txBody>
          <a:bodyPr wrap="square">
            <a:spAutoFit/>
          </a:bodyPr>
          <a:lstStyle/>
          <a:p>
            <a:pPr marR="0" lvl="0" algn="just">
              <a:spcBef>
                <a:spcPts val="0"/>
              </a:spcBef>
              <a:spcAft>
                <a:spcPts val="400"/>
              </a:spcAft>
              <a:buClr>
                <a:srgbClr val="000000"/>
              </a:buClr>
              <a:buSzPts val="1300"/>
              <a:tabLst>
                <a:tab pos="174625" algn="l"/>
              </a:tabLst>
            </a:pP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Thực vật 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ỉ</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phát tri</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ể</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đ</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ược bình thường khi giá trị pH 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ủ</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 dung dịch trong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đấ</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ở</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trong kh</a:t>
            </a:r>
            <a:r>
              <a:rPr lang="en-US" sz="24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oản</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g xác định,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đ</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ặc trưng cho 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ọ</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i loại cây.</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1"/>
          <a:stretch>
            <a:fillRect/>
          </a:stretch>
        </p:blipFill>
        <p:spPr>
          <a:xfrm>
            <a:off x="1415313" y="1930005"/>
            <a:ext cx="3082260" cy="2486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67" name="Picture 2266"/>
          <p:cNvPicPr>
            <a:picLocks noChangeAspect="1"/>
          </p:cNvPicPr>
          <p:nvPr/>
        </p:nvPicPr>
        <p:blipFill>
          <a:blip r:embed="rId2"/>
          <a:stretch>
            <a:fillRect/>
          </a:stretch>
        </p:blipFill>
        <p:spPr>
          <a:xfrm>
            <a:off x="4497573" y="1930005"/>
            <a:ext cx="3082260" cy="2486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67"/>
                                        </p:tgtEl>
                                        <p:attrNameLst>
                                          <p:attrName>style.visibility</p:attrName>
                                        </p:attrNameLst>
                                      </p:cBhvr>
                                      <p:to>
                                        <p:strVal val="visible"/>
                                      </p:to>
                                    </p:set>
                                    <p:animEffect transition="in" filter="fade">
                                      <p:cBhvr>
                                        <p:cTn id="17" dur="1000"/>
                                        <p:tgtEl>
                                          <p:spTgt spid="2267"/>
                                        </p:tgtEl>
                                      </p:cBhvr>
                                    </p:animEffect>
                                    <p:anim calcmode="lin" valueType="num">
                                      <p:cBhvr>
                                        <p:cTn id="18" dur="1000" fill="hold"/>
                                        <p:tgtEl>
                                          <p:spTgt spid="2267"/>
                                        </p:tgtEl>
                                        <p:attrNameLst>
                                          <p:attrName>ppt_x</p:attrName>
                                        </p:attrNameLst>
                                      </p:cBhvr>
                                      <p:tavLst>
                                        <p:tav tm="0">
                                          <p:val>
                                            <p:strVal val="#ppt_x"/>
                                          </p:val>
                                        </p:tav>
                                        <p:tav tm="100000">
                                          <p:val>
                                            <p:strVal val="#ppt_x"/>
                                          </p:val>
                                        </p:tav>
                                      </p:tavLst>
                                    </p:anim>
                                    <p:anim calcmode="lin" valueType="num">
                                      <p:cBhvr>
                                        <p:cTn id="19" dur="1000" fill="hold"/>
                                        <p:tgtEl>
                                          <p:spTgt spid="2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grpSp>
        <p:nvGrpSpPr>
          <p:cNvPr id="1600" name="Google Shape;1600;p53"/>
          <p:cNvGrpSpPr/>
          <p:nvPr/>
        </p:nvGrpSpPr>
        <p:grpSpPr>
          <a:xfrm rot="10233841">
            <a:off x="991477" y="728184"/>
            <a:ext cx="928683" cy="904495"/>
            <a:chOff x="1915200" y="3865125"/>
            <a:chExt cx="472250" cy="459950"/>
          </a:xfrm>
        </p:grpSpPr>
        <p:sp>
          <p:nvSpPr>
            <p:cNvPr id="1601" name="Google Shape;1601;p53"/>
            <p:cNvSpPr/>
            <p:nvPr/>
          </p:nvSpPr>
          <p:spPr>
            <a:xfrm>
              <a:off x="2105850" y="3912950"/>
              <a:ext cx="254375" cy="257375"/>
            </a:xfrm>
            <a:custGeom>
              <a:avLst/>
              <a:gdLst/>
              <a:ahLst/>
              <a:cxnLst/>
              <a:rect l="l" t="t" r="r" b="b"/>
              <a:pathLst>
                <a:path w="10175" h="10295" extrusionOk="0">
                  <a:moveTo>
                    <a:pt x="7320" y="283"/>
                  </a:moveTo>
                  <a:cubicBezTo>
                    <a:pt x="7624" y="283"/>
                    <a:pt x="7924" y="324"/>
                    <a:pt x="8206" y="413"/>
                  </a:cubicBezTo>
                  <a:cubicBezTo>
                    <a:pt x="8406" y="446"/>
                    <a:pt x="8573" y="579"/>
                    <a:pt x="8740" y="646"/>
                  </a:cubicBezTo>
                  <a:cubicBezTo>
                    <a:pt x="9273" y="1046"/>
                    <a:pt x="9707" y="1647"/>
                    <a:pt x="9674" y="2381"/>
                  </a:cubicBezTo>
                  <a:cubicBezTo>
                    <a:pt x="9607" y="3281"/>
                    <a:pt x="8773" y="4082"/>
                    <a:pt x="7939" y="4582"/>
                  </a:cubicBezTo>
                  <a:cubicBezTo>
                    <a:pt x="7105" y="5083"/>
                    <a:pt x="6171" y="5416"/>
                    <a:pt x="5437" y="6150"/>
                  </a:cubicBezTo>
                  <a:cubicBezTo>
                    <a:pt x="5004" y="6650"/>
                    <a:pt x="4670" y="7284"/>
                    <a:pt x="4337" y="7885"/>
                  </a:cubicBezTo>
                  <a:cubicBezTo>
                    <a:pt x="4003" y="8452"/>
                    <a:pt x="3669" y="9085"/>
                    <a:pt x="3102" y="9552"/>
                  </a:cubicBezTo>
                  <a:cubicBezTo>
                    <a:pt x="2728" y="9833"/>
                    <a:pt x="2272" y="10048"/>
                    <a:pt x="1826" y="10048"/>
                  </a:cubicBezTo>
                  <a:cubicBezTo>
                    <a:pt x="1636" y="10048"/>
                    <a:pt x="1447" y="10009"/>
                    <a:pt x="1268" y="9919"/>
                  </a:cubicBezTo>
                  <a:cubicBezTo>
                    <a:pt x="934" y="9753"/>
                    <a:pt x="701" y="9386"/>
                    <a:pt x="601" y="8985"/>
                  </a:cubicBezTo>
                  <a:cubicBezTo>
                    <a:pt x="267" y="7651"/>
                    <a:pt x="601" y="6150"/>
                    <a:pt x="1234" y="4916"/>
                  </a:cubicBezTo>
                  <a:cubicBezTo>
                    <a:pt x="1902" y="3615"/>
                    <a:pt x="3169" y="2314"/>
                    <a:pt x="4337" y="1447"/>
                  </a:cubicBezTo>
                  <a:cubicBezTo>
                    <a:pt x="5004" y="946"/>
                    <a:pt x="5738" y="546"/>
                    <a:pt x="6505" y="379"/>
                  </a:cubicBezTo>
                  <a:cubicBezTo>
                    <a:pt x="6773" y="316"/>
                    <a:pt x="7048" y="283"/>
                    <a:pt x="7320" y="283"/>
                  </a:cubicBezTo>
                  <a:close/>
                  <a:moveTo>
                    <a:pt x="7278" y="1"/>
                  </a:moveTo>
                  <a:cubicBezTo>
                    <a:pt x="7031" y="1"/>
                    <a:pt x="6782" y="28"/>
                    <a:pt x="6538" y="79"/>
                  </a:cubicBezTo>
                  <a:cubicBezTo>
                    <a:pt x="5671" y="246"/>
                    <a:pt x="4870" y="613"/>
                    <a:pt x="4170" y="1113"/>
                  </a:cubicBezTo>
                  <a:cubicBezTo>
                    <a:pt x="2902" y="1980"/>
                    <a:pt x="1568" y="3315"/>
                    <a:pt x="901" y="4716"/>
                  </a:cubicBezTo>
                  <a:cubicBezTo>
                    <a:pt x="267" y="6050"/>
                    <a:pt x="0" y="7618"/>
                    <a:pt x="434" y="9085"/>
                  </a:cubicBezTo>
                  <a:cubicBezTo>
                    <a:pt x="567" y="9486"/>
                    <a:pt x="867" y="9919"/>
                    <a:pt x="1234" y="10119"/>
                  </a:cubicBezTo>
                  <a:cubicBezTo>
                    <a:pt x="1462" y="10239"/>
                    <a:pt x="1711" y="10295"/>
                    <a:pt x="1963" y="10295"/>
                  </a:cubicBezTo>
                  <a:cubicBezTo>
                    <a:pt x="2413" y="10295"/>
                    <a:pt x="2872" y="10119"/>
                    <a:pt x="3236" y="9819"/>
                  </a:cubicBezTo>
                  <a:cubicBezTo>
                    <a:pt x="3836" y="9386"/>
                    <a:pt x="4170" y="8752"/>
                    <a:pt x="4503" y="8118"/>
                  </a:cubicBezTo>
                  <a:cubicBezTo>
                    <a:pt x="4837" y="7484"/>
                    <a:pt x="5104" y="6817"/>
                    <a:pt x="5604" y="6317"/>
                  </a:cubicBezTo>
                  <a:cubicBezTo>
                    <a:pt x="6338" y="5583"/>
                    <a:pt x="7372" y="5249"/>
                    <a:pt x="8273" y="4782"/>
                  </a:cubicBezTo>
                  <a:cubicBezTo>
                    <a:pt x="9207" y="4282"/>
                    <a:pt x="10107" y="3481"/>
                    <a:pt x="10107" y="2447"/>
                  </a:cubicBezTo>
                  <a:cubicBezTo>
                    <a:pt x="10174" y="1713"/>
                    <a:pt x="9674" y="946"/>
                    <a:pt x="9040" y="546"/>
                  </a:cubicBezTo>
                  <a:cubicBezTo>
                    <a:pt x="8840" y="413"/>
                    <a:pt x="8606" y="279"/>
                    <a:pt x="8406" y="212"/>
                  </a:cubicBezTo>
                  <a:cubicBezTo>
                    <a:pt x="8058" y="69"/>
                    <a:pt x="7671" y="1"/>
                    <a:pt x="7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53"/>
            <p:cNvSpPr/>
            <p:nvPr/>
          </p:nvSpPr>
          <p:spPr>
            <a:xfrm>
              <a:off x="2137525" y="4046400"/>
              <a:ext cx="62575" cy="89950"/>
            </a:xfrm>
            <a:custGeom>
              <a:avLst/>
              <a:gdLst/>
              <a:ahLst/>
              <a:cxnLst/>
              <a:rect l="l" t="t" r="r" b="b"/>
              <a:pathLst>
                <a:path w="2503" h="3598" extrusionOk="0">
                  <a:moveTo>
                    <a:pt x="1418" y="1"/>
                  </a:moveTo>
                  <a:cubicBezTo>
                    <a:pt x="1275" y="1"/>
                    <a:pt x="1138" y="33"/>
                    <a:pt x="1001" y="111"/>
                  </a:cubicBezTo>
                  <a:cubicBezTo>
                    <a:pt x="768" y="245"/>
                    <a:pt x="568" y="478"/>
                    <a:pt x="434" y="745"/>
                  </a:cubicBezTo>
                  <a:cubicBezTo>
                    <a:pt x="168" y="1212"/>
                    <a:pt x="1" y="1713"/>
                    <a:pt x="34" y="2246"/>
                  </a:cubicBezTo>
                  <a:cubicBezTo>
                    <a:pt x="101" y="2780"/>
                    <a:pt x="301" y="3414"/>
                    <a:pt x="835" y="3581"/>
                  </a:cubicBezTo>
                  <a:cubicBezTo>
                    <a:pt x="893" y="3592"/>
                    <a:pt x="953" y="3598"/>
                    <a:pt x="1014" y="3598"/>
                  </a:cubicBezTo>
                  <a:cubicBezTo>
                    <a:pt x="1302" y="3598"/>
                    <a:pt x="1603" y="3473"/>
                    <a:pt x="1769" y="3280"/>
                  </a:cubicBezTo>
                  <a:cubicBezTo>
                    <a:pt x="2002" y="3047"/>
                    <a:pt x="2136" y="2747"/>
                    <a:pt x="2269" y="2413"/>
                  </a:cubicBezTo>
                  <a:cubicBezTo>
                    <a:pt x="2436" y="1979"/>
                    <a:pt x="2503" y="1479"/>
                    <a:pt x="2469" y="1012"/>
                  </a:cubicBezTo>
                  <a:cubicBezTo>
                    <a:pt x="2469" y="779"/>
                    <a:pt x="2402" y="545"/>
                    <a:pt x="2269" y="345"/>
                  </a:cubicBezTo>
                  <a:cubicBezTo>
                    <a:pt x="2136" y="178"/>
                    <a:pt x="1969" y="78"/>
                    <a:pt x="1802" y="11"/>
                  </a:cubicBezTo>
                  <a:lnTo>
                    <a:pt x="1735" y="45"/>
                  </a:lnTo>
                  <a:cubicBezTo>
                    <a:pt x="1625" y="17"/>
                    <a:pt x="1520" y="1"/>
                    <a:pt x="1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53"/>
            <p:cNvSpPr/>
            <p:nvPr/>
          </p:nvSpPr>
          <p:spPr>
            <a:xfrm>
              <a:off x="2227600" y="3949925"/>
              <a:ext cx="91750" cy="62575"/>
            </a:xfrm>
            <a:custGeom>
              <a:avLst/>
              <a:gdLst/>
              <a:ahLst/>
              <a:cxnLst/>
              <a:rect l="l" t="t" r="r" b="b"/>
              <a:pathLst>
                <a:path w="3670" h="2503" extrusionOk="0">
                  <a:moveTo>
                    <a:pt x="2169" y="1"/>
                  </a:moveTo>
                  <a:cubicBezTo>
                    <a:pt x="1668" y="1"/>
                    <a:pt x="1134" y="168"/>
                    <a:pt x="701" y="468"/>
                  </a:cubicBezTo>
                  <a:cubicBezTo>
                    <a:pt x="467" y="635"/>
                    <a:pt x="234" y="835"/>
                    <a:pt x="134" y="1102"/>
                  </a:cubicBezTo>
                  <a:cubicBezTo>
                    <a:pt x="34" y="1302"/>
                    <a:pt x="0" y="1535"/>
                    <a:pt x="67" y="1802"/>
                  </a:cubicBezTo>
                  <a:cubicBezTo>
                    <a:pt x="67" y="1802"/>
                    <a:pt x="67" y="1836"/>
                    <a:pt x="34" y="1902"/>
                  </a:cubicBezTo>
                  <a:cubicBezTo>
                    <a:pt x="134" y="2102"/>
                    <a:pt x="234" y="2236"/>
                    <a:pt x="401" y="2336"/>
                  </a:cubicBezTo>
                  <a:cubicBezTo>
                    <a:pt x="634" y="2469"/>
                    <a:pt x="868" y="2503"/>
                    <a:pt x="1134" y="2503"/>
                  </a:cubicBezTo>
                  <a:cubicBezTo>
                    <a:pt x="1568" y="2503"/>
                    <a:pt x="2035" y="2369"/>
                    <a:pt x="2469" y="2236"/>
                  </a:cubicBezTo>
                  <a:cubicBezTo>
                    <a:pt x="2736" y="2102"/>
                    <a:pt x="3069" y="1936"/>
                    <a:pt x="3303" y="1669"/>
                  </a:cubicBezTo>
                  <a:cubicBezTo>
                    <a:pt x="3536" y="1435"/>
                    <a:pt x="3670" y="1068"/>
                    <a:pt x="3536" y="701"/>
                  </a:cubicBezTo>
                  <a:cubicBezTo>
                    <a:pt x="3369" y="168"/>
                    <a:pt x="2702" y="1"/>
                    <a:pt x="2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53"/>
            <p:cNvSpPr/>
            <p:nvPr/>
          </p:nvSpPr>
          <p:spPr>
            <a:xfrm>
              <a:off x="2079675" y="4049725"/>
              <a:ext cx="47625" cy="16525"/>
            </a:xfrm>
            <a:custGeom>
              <a:avLst/>
              <a:gdLst/>
              <a:ahLst/>
              <a:cxnLst/>
              <a:rect l="l" t="t" r="r" b="b"/>
              <a:pathLst>
                <a:path w="1905" h="661" extrusionOk="0">
                  <a:moveTo>
                    <a:pt x="221" y="0"/>
                  </a:moveTo>
                  <a:cubicBezTo>
                    <a:pt x="85" y="0"/>
                    <a:pt x="0" y="191"/>
                    <a:pt x="147" y="279"/>
                  </a:cubicBezTo>
                  <a:cubicBezTo>
                    <a:pt x="545" y="438"/>
                    <a:pt x="943" y="661"/>
                    <a:pt x="1392" y="661"/>
                  </a:cubicBezTo>
                  <a:cubicBezTo>
                    <a:pt x="1507" y="661"/>
                    <a:pt x="1625" y="646"/>
                    <a:pt x="1748" y="612"/>
                  </a:cubicBezTo>
                  <a:cubicBezTo>
                    <a:pt x="1905" y="581"/>
                    <a:pt x="1825" y="343"/>
                    <a:pt x="1676" y="343"/>
                  </a:cubicBezTo>
                  <a:cubicBezTo>
                    <a:pt x="1667" y="343"/>
                    <a:pt x="1657" y="343"/>
                    <a:pt x="1648" y="345"/>
                  </a:cubicBezTo>
                  <a:cubicBezTo>
                    <a:pt x="1539" y="382"/>
                    <a:pt x="1434" y="397"/>
                    <a:pt x="1333" y="397"/>
                  </a:cubicBezTo>
                  <a:cubicBezTo>
                    <a:pt x="970" y="397"/>
                    <a:pt x="645" y="194"/>
                    <a:pt x="280" y="12"/>
                  </a:cubicBezTo>
                  <a:cubicBezTo>
                    <a:pt x="260" y="4"/>
                    <a:pt x="240" y="0"/>
                    <a:pt x="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53"/>
            <p:cNvSpPr/>
            <p:nvPr/>
          </p:nvSpPr>
          <p:spPr>
            <a:xfrm>
              <a:off x="2086650" y="4017225"/>
              <a:ext cx="45075" cy="24475"/>
            </a:xfrm>
            <a:custGeom>
              <a:avLst/>
              <a:gdLst/>
              <a:ahLst/>
              <a:cxnLst/>
              <a:rect l="l" t="t" r="r" b="b"/>
              <a:pathLst>
                <a:path w="1803" h="979" extrusionOk="0">
                  <a:moveTo>
                    <a:pt x="243" y="1"/>
                  </a:moveTo>
                  <a:cubicBezTo>
                    <a:pt x="199" y="1"/>
                    <a:pt x="156" y="23"/>
                    <a:pt x="134" y="78"/>
                  </a:cubicBezTo>
                  <a:cubicBezTo>
                    <a:pt x="1" y="378"/>
                    <a:pt x="335" y="578"/>
                    <a:pt x="501" y="711"/>
                  </a:cubicBezTo>
                  <a:cubicBezTo>
                    <a:pt x="868" y="945"/>
                    <a:pt x="1202" y="945"/>
                    <a:pt x="1635" y="978"/>
                  </a:cubicBezTo>
                  <a:cubicBezTo>
                    <a:pt x="1802" y="978"/>
                    <a:pt x="1802" y="745"/>
                    <a:pt x="1635" y="745"/>
                  </a:cubicBezTo>
                  <a:cubicBezTo>
                    <a:pt x="1335" y="745"/>
                    <a:pt x="1102" y="745"/>
                    <a:pt x="835" y="611"/>
                  </a:cubicBezTo>
                  <a:cubicBezTo>
                    <a:pt x="768" y="578"/>
                    <a:pt x="335" y="311"/>
                    <a:pt x="368" y="211"/>
                  </a:cubicBezTo>
                  <a:cubicBezTo>
                    <a:pt x="435" y="98"/>
                    <a:pt x="336" y="1"/>
                    <a:pt x="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53"/>
            <p:cNvSpPr/>
            <p:nvPr/>
          </p:nvSpPr>
          <p:spPr>
            <a:xfrm>
              <a:off x="2106975" y="3993650"/>
              <a:ext cx="37250" cy="30525"/>
            </a:xfrm>
            <a:custGeom>
              <a:avLst/>
              <a:gdLst/>
              <a:ahLst/>
              <a:cxnLst/>
              <a:rect l="l" t="t" r="r" b="b"/>
              <a:pathLst>
                <a:path w="1490" h="1221" extrusionOk="0">
                  <a:moveTo>
                    <a:pt x="171" y="1"/>
                  </a:moveTo>
                  <a:cubicBezTo>
                    <a:pt x="88" y="1"/>
                    <a:pt x="1" y="80"/>
                    <a:pt x="22" y="187"/>
                  </a:cubicBezTo>
                  <a:cubicBezTo>
                    <a:pt x="55" y="387"/>
                    <a:pt x="322" y="487"/>
                    <a:pt x="456" y="587"/>
                  </a:cubicBezTo>
                  <a:cubicBezTo>
                    <a:pt x="689" y="820"/>
                    <a:pt x="956" y="1021"/>
                    <a:pt x="1223" y="1221"/>
                  </a:cubicBezTo>
                  <a:cubicBezTo>
                    <a:pt x="1356" y="1221"/>
                    <a:pt x="1490" y="1021"/>
                    <a:pt x="1356" y="921"/>
                  </a:cubicBezTo>
                  <a:cubicBezTo>
                    <a:pt x="1156" y="754"/>
                    <a:pt x="956" y="587"/>
                    <a:pt x="689" y="420"/>
                  </a:cubicBezTo>
                  <a:cubicBezTo>
                    <a:pt x="556" y="353"/>
                    <a:pt x="322" y="220"/>
                    <a:pt x="289" y="87"/>
                  </a:cubicBezTo>
                  <a:cubicBezTo>
                    <a:pt x="265" y="26"/>
                    <a:pt x="219" y="1"/>
                    <a:pt x="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53"/>
            <p:cNvSpPr/>
            <p:nvPr/>
          </p:nvSpPr>
          <p:spPr>
            <a:xfrm>
              <a:off x="2125625" y="3968650"/>
              <a:ext cx="31225" cy="30675"/>
            </a:xfrm>
            <a:custGeom>
              <a:avLst/>
              <a:gdLst/>
              <a:ahLst/>
              <a:cxnLst/>
              <a:rect l="l" t="t" r="r" b="b"/>
              <a:pathLst>
                <a:path w="1249" h="1227" extrusionOk="0">
                  <a:moveTo>
                    <a:pt x="176" y="0"/>
                  </a:moveTo>
                  <a:cubicBezTo>
                    <a:pt x="94" y="0"/>
                    <a:pt x="0" y="79"/>
                    <a:pt x="43" y="186"/>
                  </a:cubicBezTo>
                  <a:cubicBezTo>
                    <a:pt x="76" y="353"/>
                    <a:pt x="243" y="453"/>
                    <a:pt x="377" y="586"/>
                  </a:cubicBezTo>
                  <a:cubicBezTo>
                    <a:pt x="577" y="786"/>
                    <a:pt x="777" y="953"/>
                    <a:pt x="977" y="1187"/>
                  </a:cubicBezTo>
                  <a:cubicBezTo>
                    <a:pt x="1005" y="1215"/>
                    <a:pt x="1035" y="1227"/>
                    <a:pt x="1064" y="1227"/>
                  </a:cubicBezTo>
                  <a:cubicBezTo>
                    <a:pt x="1168" y="1227"/>
                    <a:pt x="1249" y="1065"/>
                    <a:pt x="1144" y="987"/>
                  </a:cubicBezTo>
                  <a:cubicBezTo>
                    <a:pt x="977" y="820"/>
                    <a:pt x="810" y="686"/>
                    <a:pt x="644" y="520"/>
                  </a:cubicBezTo>
                  <a:cubicBezTo>
                    <a:pt x="543" y="386"/>
                    <a:pt x="310" y="253"/>
                    <a:pt x="277" y="86"/>
                  </a:cubicBezTo>
                  <a:cubicBezTo>
                    <a:pt x="265" y="26"/>
                    <a:pt x="222" y="0"/>
                    <a:pt x="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53"/>
            <p:cNvSpPr/>
            <p:nvPr/>
          </p:nvSpPr>
          <p:spPr>
            <a:xfrm>
              <a:off x="2144675" y="3951075"/>
              <a:ext cx="29825" cy="28350"/>
            </a:xfrm>
            <a:custGeom>
              <a:avLst/>
              <a:gdLst/>
              <a:ahLst/>
              <a:cxnLst/>
              <a:rect l="l" t="t" r="r" b="b"/>
              <a:pathLst>
                <a:path w="1193" h="1134" extrusionOk="0">
                  <a:moveTo>
                    <a:pt x="156" y="1"/>
                  </a:moveTo>
                  <a:cubicBezTo>
                    <a:pt x="89" y="1"/>
                    <a:pt x="1" y="103"/>
                    <a:pt x="48" y="222"/>
                  </a:cubicBezTo>
                  <a:cubicBezTo>
                    <a:pt x="182" y="389"/>
                    <a:pt x="315" y="555"/>
                    <a:pt x="449" y="689"/>
                  </a:cubicBezTo>
                  <a:cubicBezTo>
                    <a:pt x="615" y="856"/>
                    <a:pt x="816" y="922"/>
                    <a:pt x="949" y="1089"/>
                  </a:cubicBezTo>
                  <a:cubicBezTo>
                    <a:pt x="972" y="1120"/>
                    <a:pt x="999" y="1133"/>
                    <a:pt x="1025" y="1133"/>
                  </a:cubicBezTo>
                  <a:cubicBezTo>
                    <a:pt x="1112" y="1133"/>
                    <a:pt x="1193" y="991"/>
                    <a:pt x="1116" y="889"/>
                  </a:cubicBezTo>
                  <a:cubicBezTo>
                    <a:pt x="982" y="756"/>
                    <a:pt x="816" y="622"/>
                    <a:pt x="649" y="522"/>
                  </a:cubicBezTo>
                  <a:cubicBezTo>
                    <a:pt x="482" y="389"/>
                    <a:pt x="349" y="222"/>
                    <a:pt x="215" y="55"/>
                  </a:cubicBezTo>
                  <a:cubicBezTo>
                    <a:pt x="206" y="17"/>
                    <a:pt x="182" y="1"/>
                    <a:pt x="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53"/>
            <p:cNvSpPr/>
            <p:nvPr/>
          </p:nvSpPr>
          <p:spPr>
            <a:xfrm>
              <a:off x="2177025" y="3921950"/>
              <a:ext cx="15400" cy="42925"/>
            </a:xfrm>
            <a:custGeom>
              <a:avLst/>
              <a:gdLst/>
              <a:ahLst/>
              <a:cxnLst/>
              <a:rect l="l" t="t" r="r" b="b"/>
              <a:pathLst>
                <a:path w="616" h="1717" extrusionOk="0">
                  <a:moveTo>
                    <a:pt x="163" y="0"/>
                  </a:moveTo>
                  <a:cubicBezTo>
                    <a:pt x="88" y="0"/>
                    <a:pt x="1" y="79"/>
                    <a:pt x="22" y="186"/>
                  </a:cubicBezTo>
                  <a:cubicBezTo>
                    <a:pt x="189" y="620"/>
                    <a:pt x="155" y="1187"/>
                    <a:pt x="322" y="1620"/>
                  </a:cubicBezTo>
                  <a:cubicBezTo>
                    <a:pt x="349" y="1688"/>
                    <a:pt x="409" y="1717"/>
                    <a:pt x="463" y="1717"/>
                  </a:cubicBezTo>
                  <a:cubicBezTo>
                    <a:pt x="544" y="1717"/>
                    <a:pt x="615" y="1653"/>
                    <a:pt x="556" y="1554"/>
                  </a:cubicBezTo>
                  <a:cubicBezTo>
                    <a:pt x="389" y="1087"/>
                    <a:pt x="422" y="553"/>
                    <a:pt x="255" y="86"/>
                  </a:cubicBezTo>
                  <a:cubicBezTo>
                    <a:pt x="243" y="26"/>
                    <a:pt x="205" y="0"/>
                    <a:pt x="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53"/>
            <p:cNvSpPr/>
            <p:nvPr/>
          </p:nvSpPr>
          <p:spPr>
            <a:xfrm>
              <a:off x="2196500" y="3901925"/>
              <a:ext cx="17825" cy="45800"/>
            </a:xfrm>
            <a:custGeom>
              <a:avLst/>
              <a:gdLst/>
              <a:ahLst/>
              <a:cxnLst/>
              <a:rect l="l" t="t" r="r" b="b"/>
              <a:pathLst>
                <a:path w="713" h="1832" extrusionOk="0">
                  <a:moveTo>
                    <a:pt x="176" y="1"/>
                  </a:moveTo>
                  <a:cubicBezTo>
                    <a:pt x="94" y="1"/>
                    <a:pt x="1" y="80"/>
                    <a:pt x="43" y="186"/>
                  </a:cubicBezTo>
                  <a:cubicBezTo>
                    <a:pt x="110" y="520"/>
                    <a:pt x="210" y="854"/>
                    <a:pt x="244" y="1220"/>
                  </a:cubicBezTo>
                  <a:cubicBezTo>
                    <a:pt x="277" y="1421"/>
                    <a:pt x="277" y="1654"/>
                    <a:pt x="444" y="1788"/>
                  </a:cubicBezTo>
                  <a:cubicBezTo>
                    <a:pt x="475" y="1819"/>
                    <a:pt x="508" y="1832"/>
                    <a:pt x="538" y="1832"/>
                  </a:cubicBezTo>
                  <a:cubicBezTo>
                    <a:pt x="638" y="1832"/>
                    <a:pt x="713" y="1690"/>
                    <a:pt x="611" y="1587"/>
                  </a:cubicBezTo>
                  <a:cubicBezTo>
                    <a:pt x="477" y="1454"/>
                    <a:pt x="477" y="1187"/>
                    <a:pt x="444" y="954"/>
                  </a:cubicBezTo>
                  <a:cubicBezTo>
                    <a:pt x="410" y="687"/>
                    <a:pt x="377" y="387"/>
                    <a:pt x="277" y="86"/>
                  </a:cubicBezTo>
                  <a:cubicBezTo>
                    <a:pt x="265" y="26"/>
                    <a:pt x="222" y="1"/>
                    <a:pt x="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53"/>
            <p:cNvSpPr/>
            <p:nvPr/>
          </p:nvSpPr>
          <p:spPr>
            <a:xfrm>
              <a:off x="2223000" y="3883425"/>
              <a:ext cx="10450" cy="50800"/>
            </a:xfrm>
            <a:custGeom>
              <a:avLst/>
              <a:gdLst/>
              <a:ahLst/>
              <a:cxnLst/>
              <a:rect l="l" t="t" r="r" b="b"/>
              <a:pathLst>
                <a:path w="418" h="2032" extrusionOk="0">
                  <a:moveTo>
                    <a:pt x="122" y="1"/>
                  </a:moveTo>
                  <a:cubicBezTo>
                    <a:pt x="59" y="1"/>
                    <a:pt x="1" y="42"/>
                    <a:pt x="18" y="126"/>
                  </a:cubicBezTo>
                  <a:cubicBezTo>
                    <a:pt x="51" y="660"/>
                    <a:pt x="184" y="1293"/>
                    <a:pt x="151" y="1827"/>
                  </a:cubicBezTo>
                  <a:cubicBezTo>
                    <a:pt x="151" y="1963"/>
                    <a:pt x="230" y="2031"/>
                    <a:pt x="297" y="2031"/>
                  </a:cubicBezTo>
                  <a:cubicBezTo>
                    <a:pt x="344" y="2031"/>
                    <a:pt x="384" y="1997"/>
                    <a:pt x="384" y="1927"/>
                  </a:cubicBezTo>
                  <a:cubicBezTo>
                    <a:pt x="418" y="1327"/>
                    <a:pt x="351" y="726"/>
                    <a:pt x="251" y="126"/>
                  </a:cubicBezTo>
                  <a:cubicBezTo>
                    <a:pt x="251" y="42"/>
                    <a:pt x="184" y="1"/>
                    <a:pt x="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53"/>
            <p:cNvSpPr/>
            <p:nvPr/>
          </p:nvSpPr>
          <p:spPr>
            <a:xfrm>
              <a:off x="2245100" y="3877975"/>
              <a:ext cx="11300" cy="48925"/>
            </a:xfrm>
            <a:custGeom>
              <a:avLst/>
              <a:gdLst/>
              <a:ahLst/>
              <a:cxnLst/>
              <a:rect l="l" t="t" r="r" b="b"/>
              <a:pathLst>
                <a:path w="452" h="1957" extrusionOk="0">
                  <a:moveTo>
                    <a:pt x="148" y="1"/>
                  </a:moveTo>
                  <a:cubicBezTo>
                    <a:pt x="88" y="1"/>
                    <a:pt x="34" y="35"/>
                    <a:pt x="34" y="110"/>
                  </a:cubicBezTo>
                  <a:cubicBezTo>
                    <a:pt x="1" y="511"/>
                    <a:pt x="101" y="878"/>
                    <a:pt x="34" y="1311"/>
                  </a:cubicBezTo>
                  <a:cubicBezTo>
                    <a:pt x="34" y="1511"/>
                    <a:pt x="1" y="1812"/>
                    <a:pt x="201" y="1945"/>
                  </a:cubicBezTo>
                  <a:cubicBezTo>
                    <a:pt x="217" y="1953"/>
                    <a:pt x="233" y="1957"/>
                    <a:pt x="249" y="1957"/>
                  </a:cubicBezTo>
                  <a:cubicBezTo>
                    <a:pt x="363" y="1957"/>
                    <a:pt x="452" y="1766"/>
                    <a:pt x="334" y="1678"/>
                  </a:cubicBezTo>
                  <a:cubicBezTo>
                    <a:pt x="268" y="1645"/>
                    <a:pt x="334" y="1211"/>
                    <a:pt x="334" y="1144"/>
                  </a:cubicBezTo>
                  <a:cubicBezTo>
                    <a:pt x="334" y="811"/>
                    <a:pt x="268" y="477"/>
                    <a:pt x="301" y="144"/>
                  </a:cubicBezTo>
                  <a:cubicBezTo>
                    <a:pt x="301" y="52"/>
                    <a:pt x="220" y="1"/>
                    <a:pt x="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53"/>
            <p:cNvSpPr/>
            <p:nvPr/>
          </p:nvSpPr>
          <p:spPr>
            <a:xfrm>
              <a:off x="2266325" y="3865125"/>
              <a:ext cx="26350" cy="53375"/>
            </a:xfrm>
            <a:custGeom>
              <a:avLst/>
              <a:gdLst/>
              <a:ahLst/>
              <a:cxnLst/>
              <a:rect l="l" t="t" r="r" b="b"/>
              <a:pathLst>
                <a:path w="1054" h="2135" extrusionOk="0">
                  <a:moveTo>
                    <a:pt x="899" y="1"/>
                  </a:moveTo>
                  <a:cubicBezTo>
                    <a:pt x="863" y="1"/>
                    <a:pt x="832" y="20"/>
                    <a:pt x="820" y="57"/>
                  </a:cubicBezTo>
                  <a:cubicBezTo>
                    <a:pt x="519" y="691"/>
                    <a:pt x="186" y="1325"/>
                    <a:pt x="19" y="1992"/>
                  </a:cubicBezTo>
                  <a:cubicBezTo>
                    <a:pt x="1" y="2084"/>
                    <a:pt x="73" y="2135"/>
                    <a:pt x="147" y="2135"/>
                  </a:cubicBezTo>
                  <a:cubicBezTo>
                    <a:pt x="209" y="2135"/>
                    <a:pt x="271" y="2100"/>
                    <a:pt x="286" y="2025"/>
                  </a:cubicBezTo>
                  <a:cubicBezTo>
                    <a:pt x="453" y="1392"/>
                    <a:pt x="786" y="824"/>
                    <a:pt x="1020" y="224"/>
                  </a:cubicBezTo>
                  <a:cubicBezTo>
                    <a:pt x="1053" y="191"/>
                    <a:pt x="1053" y="191"/>
                    <a:pt x="1053" y="157"/>
                  </a:cubicBezTo>
                  <a:cubicBezTo>
                    <a:pt x="1032" y="53"/>
                    <a:pt x="959" y="1"/>
                    <a:pt x="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53"/>
            <p:cNvSpPr/>
            <p:nvPr/>
          </p:nvSpPr>
          <p:spPr>
            <a:xfrm>
              <a:off x="2291800" y="3877875"/>
              <a:ext cx="26975" cy="39675"/>
            </a:xfrm>
            <a:custGeom>
              <a:avLst/>
              <a:gdLst/>
              <a:ahLst/>
              <a:cxnLst/>
              <a:rect l="l" t="t" r="r" b="b"/>
              <a:pathLst>
                <a:path w="1079" h="1587" extrusionOk="0">
                  <a:moveTo>
                    <a:pt x="858" y="1"/>
                  </a:moveTo>
                  <a:cubicBezTo>
                    <a:pt x="839" y="1"/>
                    <a:pt x="820" y="5"/>
                    <a:pt x="801" y="14"/>
                  </a:cubicBezTo>
                  <a:cubicBezTo>
                    <a:pt x="601" y="148"/>
                    <a:pt x="434" y="448"/>
                    <a:pt x="301" y="648"/>
                  </a:cubicBezTo>
                  <a:cubicBezTo>
                    <a:pt x="168" y="882"/>
                    <a:pt x="1" y="1148"/>
                    <a:pt x="1" y="1449"/>
                  </a:cubicBezTo>
                  <a:cubicBezTo>
                    <a:pt x="33" y="1544"/>
                    <a:pt x="103" y="1586"/>
                    <a:pt x="167" y="1586"/>
                  </a:cubicBezTo>
                  <a:cubicBezTo>
                    <a:pt x="237" y="1586"/>
                    <a:pt x="301" y="1536"/>
                    <a:pt x="301" y="1449"/>
                  </a:cubicBezTo>
                  <a:cubicBezTo>
                    <a:pt x="301" y="1182"/>
                    <a:pt x="434" y="982"/>
                    <a:pt x="568" y="781"/>
                  </a:cubicBezTo>
                  <a:cubicBezTo>
                    <a:pt x="635" y="615"/>
                    <a:pt x="768" y="348"/>
                    <a:pt x="935" y="214"/>
                  </a:cubicBezTo>
                  <a:cubicBezTo>
                    <a:pt x="1078" y="157"/>
                    <a:pt x="975"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53"/>
            <p:cNvSpPr/>
            <p:nvPr/>
          </p:nvSpPr>
          <p:spPr>
            <a:xfrm>
              <a:off x="2313525" y="3887300"/>
              <a:ext cx="36400" cy="34700"/>
            </a:xfrm>
            <a:custGeom>
              <a:avLst/>
              <a:gdLst/>
              <a:ahLst/>
              <a:cxnLst/>
              <a:rect l="l" t="t" r="r" b="b"/>
              <a:pathLst>
                <a:path w="1456" h="1388" extrusionOk="0">
                  <a:moveTo>
                    <a:pt x="1265" y="1"/>
                  </a:moveTo>
                  <a:cubicBezTo>
                    <a:pt x="1255" y="1"/>
                    <a:pt x="1244" y="2"/>
                    <a:pt x="1233" y="4"/>
                  </a:cubicBezTo>
                  <a:cubicBezTo>
                    <a:pt x="733" y="171"/>
                    <a:pt x="433" y="805"/>
                    <a:pt x="99" y="1172"/>
                  </a:cubicBezTo>
                  <a:cubicBezTo>
                    <a:pt x="0" y="1270"/>
                    <a:pt x="103" y="1388"/>
                    <a:pt x="203" y="1388"/>
                  </a:cubicBezTo>
                  <a:cubicBezTo>
                    <a:pt x="238" y="1388"/>
                    <a:pt x="273" y="1373"/>
                    <a:pt x="299" y="1338"/>
                  </a:cubicBezTo>
                  <a:cubicBezTo>
                    <a:pt x="466" y="1172"/>
                    <a:pt x="600" y="972"/>
                    <a:pt x="733" y="805"/>
                  </a:cubicBezTo>
                  <a:cubicBezTo>
                    <a:pt x="900" y="605"/>
                    <a:pt x="1067" y="338"/>
                    <a:pt x="1300" y="271"/>
                  </a:cubicBezTo>
                  <a:cubicBezTo>
                    <a:pt x="1456" y="209"/>
                    <a:pt x="1408" y="1"/>
                    <a:pt x="1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53"/>
            <p:cNvSpPr/>
            <p:nvPr/>
          </p:nvSpPr>
          <p:spPr>
            <a:xfrm>
              <a:off x="2330200" y="3909000"/>
              <a:ext cx="40850" cy="24675"/>
            </a:xfrm>
            <a:custGeom>
              <a:avLst/>
              <a:gdLst/>
              <a:ahLst/>
              <a:cxnLst/>
              <a:rect l="l" t="t" r="r" b="b"/>
              <a:pathLst>
                <a:path w="1634" h="987" extrusionOk="0">
                  <a:moveTo>
                    <a:pt x="1492" y="1"/>
                  </a:moveTo>
                  <a:cubicBezTo>
                    <a:pt x="1484" y="1"/>
                    <a:pt x="1476" y="2"/>
                    <a:pt x="1467" y="3"/>
                  </a:cubicBezTo>
                  <a:cubicBezTo>
                    <a:pt x="1200" y="37"/>
                    <a:pt x="967" y="104"/>
                    <a:pt x="766" y="270"/>
                  </a:cubicBezTo>
                  <a:cubicBezTo>
                    <a:pt x="533" y="437"/>
                    <a:pt x="299" y="571"/>
                    <a:pt x="99" y="771"/>
                  </a:cubicBezTo>
                  <a:cubicBezTo>
                    <a:pt x="1" y="869"/>
                    <a:pt x="103" y="987"/>
                    <a:pt x="203" y="987"/>
                  </a:cubicBezTo>
                  <a:cubicBezTo>
                    <a:pt x="238" y="987"/>
                    <a:pt x="273" y="972"/>
                    <a:pt x="299" y="937"/>
                  </a:cubicBezTo>
                  <a:cubicBezTo>
                    <a:pt x="600" y="637"/>
                    <a:pt x="1067" y="304"/>
                    <a:pt x="1467" y="270"/>
                  </a:cubicBezTo>
                  <a:cubicBezTo>
                    <a:pt x="1625" y="270"/>
                    <a:pt x="1633" y="1"/>
                    <a:pt x="14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53"/>
            <p:cNvSpPr/>
            <p:nvPr/>
          </p:nvSpPr>
          <p:spPr>
            <a:xfrm>
              <a:off x="2344650" y="3939325"/>
              <a:ext cx="42800" cy="9050"/>
            </a:xfrm>
            <a:custGeom>
              <a:avLst/>
              <a:gdLst/>
              <a:ahLst/>
              <a:cxnLst/>
              <a:rect l="l" t="t" r="r" b="b"/>
              <a:pathLst>
                <a:path w="1712" h="362" extrusionOk="0">
                  <a:moveTo>
                    <a:pt x="713" y="0"/>
                  </a:moveTo>
                  <a:cubicBezTo>
                    <a:pt x="512" y="0"/>
                    <a:pt x="317" y="24"/>
                    <a:pt x="155" y="91"/>
                  </a:cubicBezTo>
                  <a:cubicBezTo>
                    <a:pt x="1" y="184"/>
                    <a:pt x="46" y="362"/>
                    <a:pt x="186" y="362"/>
                  </a:cubicBezTo>
                  <a:cubicBezTo>
                    <a:pt x="197" y="362"/>
                    <a:pt x="209" y="361"/>
                    <a:pt x="222" y="358"/>
                  </a:cubicBezTo>
                  <a:cubicBezTo>
                    <a:pt x="398" y="285"/>
                    <a:pt x="600" y="257"/>
                    <a:pt x="802" y="257"/>
                  </a:cubicBezTo>
                  <a:cubicBezTo>
                    <a:pt x="1060" y="257"/>
                    <a:pt x="1317" y="302"/>
                    <a:pt x="1523" y="358"/>
                  </a:cubicBezTo>
                  <a:cubicBezTo>
                    <a:pt x="1534" y="360"/>
                    <a:pt x="1544" y="361"/>
                    <a:pt x="1554" y="361"/>
                  </a:cubicBezTo>
                  <a:cubicBezTo>
                    <a:pt x="1693" y="361"/>
                    <a:pt x="1712" y="154"/>
                    <a:pt x="1556" y="91"/>
                  </a:cubicBezTo>
                  <a:cubicBezTo>
                    <a:pt x="1318" y="52"/>
                    <a:pt x="1008"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53"/>
            <p:cNvSpPr/>
            <p:nvPr/>
          </p:nvSpPr>
          <p:spPr>
            <a:xfrm>
              <a:off x="2351850" y="3961600"/>
              <a:ext cx="29225" cy="15875"/>
            </a:xfrm>
            <a:custGeom>
              <a:avLst/>
              <a:gdLst/>
              <a:ahLst/>
              <a:cxnLst/>
              <a:rect l="l" t="t" r="r" b="b"/>
              <a:pathLst>
                <a:path w="1169" h="635" extrusionOk="0">
                  <a:moveTo>
                    <a:pt x="101" y="1"/>
                  </a:moveTo>
                  <a:cubicBezTo>
                    <a:pt x="1" y="1"/>
                    <a:pt x="1" y="268"/>
                    <a:pt x="167" y="268"/>
                  </a:cubicBezTo>
                  <a:cubicBezTo>
                    <a:pt x="334" y="268"/>
                    <a:pt x="501" y="335"/>
                    <a:pt x="601" y="435"/>
                  </a:cubicBezTo>
                  <a:cubicBezTo>
                    <a:pt x="734" y="501"/>
                    <a:pt x="834" y="635"/>
                    <a:pt x="1001" y="635"/>
                  </a:cubicBezTo>
                  <a:cubicBezTo>
                    <a:pt x="1168" y="635"/>
                    <a:pt x="1168" y="368"/>
                    <a:pt x="1001" y="368"/>
                  </a:cubicBezTo>
                  <a:cubicBezTo>
                    <a:pt x="1001" y="368"/>
                    <a:pt x="868" y="301"/>
                    <a:pt x="834" y="234"/>
                  </a:cubicBezTo>
                  <a:cubicBezTo>
                    <a:pt x="768" y="201"/>
                    <a:pt x="701" y="168"/>
                    <a:pt x="601" y="134"/>
                  </a:cubicBezTo>
                  <a:cubicBezTo>
                    <a:pt x="434" y="34"/>
                    <a:pt x="267" y="1"/>
                    <a:pt x="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53"/>
            <p:cNvSpPr/>
            <p:nvPr/>
          </p:nvSpPr>
          <p:spPr>
            <a:xfrm>
              <a:off x="2349425" y="3984200"/>
              <a:ext cx="26500" cy="21350"/>
            </a:xfrm>
            <a:custGeom>
              <a:avLst/>
              <a:gdLst/>
              <a:ahLst/>
              <a:cxnLst/>
              <a:rect l="l" t="t" r="r" b="b"/>
              <a:pathLst>
                <a:path w="1060" h="854" extrusionOk="0">
                  <a:moveTo>
                    <a:pt x="155" y="1"/>
                  </a:moveTo>
                  <a:cubicBezTo>
                    <a:pt x="63" y="1"/>
                    <a:pt x="0" y="134"/>
                    <a:pt x="98" y="231"/>
                  </a:cubicBezTo>
                  <a:cubicBezTo>
                    <a:pt x="298" y="398"/>
                    <a:pt x="598" y="565"/>
                    <a:pt x="765" y="798"/>
                  </a:cubicBezTo>
                  <a:cubicBezTo>
                    <a:pt x="794" y="837"/>
                    <a:pt x="835" y="853"/>
                    <a:pt x="874" y="853"/>
                  </a:cubicBezTo>
                  <a:cubicBezTo>
                    <a:pt x="970" y="853"/>
                    <a:pt x="1059" y="759"/>
                    <a:pt x="965" y="665"/>
                  </a:cubicBezTo>
                  <a:cubicBezTo>
                    <a:pt x="765" y="431"/>
                    <a:pt x="498" y="264"/>
                    <a:pt x="264" y="64"/>
                  </a:cubicBezTo>
                  <a:cubicBezTo>
                    <a:pt x="228" y="19"/>
                    <a:pt x="190" y="1"/>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53"/>
            <p:cNvSpPr/>
            <p:nvPr/>
          </p:nvSpPr>
          <p:spPr>
            <a:xfrm>
              <a:off x="2337650" y="4006400"/>
              <a:ext cx="20400" cy="26200"/>
            </a:xfrm>
            <a:custGeom>
              <a:avLst/>
              <a:gdLst/>
              <a:ahLst/>
              <a:cxnLst/>
              <a:rect l="l" t="t" r="r" b="b"/>
              <a:pathLst>
                <a:path w="816" h="1048" extrusionOk="0">
                  <a:moveTo>
                    <a:pt x="183" y="0"/>
                  </a:moveTo>
                  <a:cubicBezTo>
                    <a:pt x="100" y="0"/>
                    <a:pt x="1" y="98"/>
                    <a:pt x="68" y="210"/>
                  </a:cubicBezTo>
                  <a:cubicBezTo>
                    <a:pt x="235" y="477"/>
                    <a:pt x="435" y="711"/>
                    <a:pt x="569" y="978"/>
                  </a:cubicBezTo>
                  <a:cubicBezTo>
                    <a:pt x="588" y="1028"/>
                    <a:pt x="620" y="1048"/>
                    <a:pt x="654" y="1048"/>
                  </a:cubicBezTo>
                  <a:cubicBezTo>
                    <a:pt x="731" y="1048"/>
                    <a:pt x="815" y="938"/>
                    <a:pt x="769" y="844"/>
                  </a:cubicBezTo>
                  <a:cubicBezTo>
                    <a:pt x="635" y="544"/>
                    <a:pt x="435" y="344"/>
                    <a:pt x="268" y="77"/>
                  </a:cubicBezTo>
                  <a:cubicBezTo>
                    <a:pt x="257" y="23"/>
                    <a:pt x="222" y="0"/>
                    <a:pt x="1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53"/>
            <p:cNvSpPr/>
            <p:nvPr/>
          </p:nvSpPr>
          <p:spPr>
            <a:xfrm>
              <a:off x="2319025" y="4025575"/>
              <a:ext cx="20425" cy="32050"/>
            </a:xfrm>
            <a:custGeom>
              <a:avLst/>
              <a:gdLst/>
              <a:ahLst/>
              <a:cxnLst/>
              <a:rect l="l" t="t" r="r" b="b"/>
              <a:pathLst>
                <a:path w="817" h="1282" extrusionOk="0">
                  <a:moveTo>
                    <a:pt x="167" y="1"/>
                  </a:moveTo>
                  <a:cubicBezTo>
                    <a:pt x="93" y="1"/>
                    <a:pt x="1" y="98"/>
                    <a:pt x="46" y="211"/>
                  </a:cubicBezTo>
                  <a:lnTo>
                    <a:pt x="546" y="1211"/>
                  </a:lnTo>
                  <a:cubicBezTo>
                    <a:pt x="576" y="1261"/>
                    <a:pt x="615" y="1281"/>
                    <a:pt x="652" y="1281"/>
                  </a:cubicBezTo>
                  <a:cubicBezTo>
                    <a:pt x="739" y="1281"/>
                    <a:pt x="817" y="1171"/>
                    <a:pt x="746" y="1078"/>
                  </a:cubicBezTo>
                  <a:cubicBezTo>
                    <a:pt x="546" y="744"/>
                    <a:pt x="413" y="411"/>
                    <a:pt x="246" y="77"/>
                  </a:cubicBezTo>
                  <a:cubicBezTo>
                    <a:pt x="235" y="23"/>
                    <a:pt x="203"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53"/>
            <p:cNvSpPr/>
            <p:nvPr/>
          </p:nvSpPr>
          <p:spPr>
            <a:xfrm>
              <a:off x="2300300" y="4035275"/>
              <a:ext cx="16125" cy="32050"/>
            </a:xfrm>
            <a:custGeom>
              <a:avLst/>
              <a:gdLst/>
              <a:ahLst/>
              <a:cxnLst/>
              <a:rect l="l" t="t" r="r" b="b"/>
              <a:pathLst>
                <a:path w="645" h="1282" extrusionOk="0">
                  <a:moveTo>
                    <a:pt x="170" y="1"/>
                  </a:moveTo>
                  <a:cubicBezTo>
                    <a:pt x="73" y="1"/>
                    <a:pt x="0" y="95"/>
                    <a:pt x="94" y="190"/>
                  </a:cubicBezTo>
                  <a:cubicBezTo>
                    <a:pt x="161" y="323"/>
                    <a:pt x="161" y="490"/>
                    <a:pt x="228" y="657"/>
                  </a:cubicBezTo>
                  <a:cubicBezTo>
                    <a:pt x="261" y="823"/>
                    <a:pt x="328" y="990"/>
                    <a:pt x="395" y="1157"/>
                  </a:cubicBezTo>
                  <a:cubicBezTo>
                    <a:pt x="395" y="1240"/>
                    <a:pt x="461" y="1282"/>
                    <a:pt x="524" y="1282"/>
                  </a:cubicBezTo>
                  <a:cubicBezTo>
                    <a:pt x="586" y="1282"/>
                    <a:pt x="645" y="1240"/>
                    <a:pt x="628" y="1157"/>
                  </a:cubicBezTo>
                  <a:cubicBezTo>
                    <a:pt x="628" y="923"/>
                    <a:pt x="495" y="757"/>
                    <a:pt x="461" y="556"/>
                  </a:cubicBezTo>
                  <a:cubicBezTo>
                    <a:pt x="428" y="390"/>
                    <a:pt x="395" y="190"/>
                    <a:pt x="295" y="56"/>
                  </a:cubicBezTo>
                  <a:cubicBezTo>
                    <a:pt x="256" y="17"/>
                    <a:pt x="211" y="1"/>
                    <a:pt x="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53"/>
            <p:cNvSpPr/>
            <p:nvPr/>
          </p:nvSpPr>
          <p:spPr>
            <a:xfrm>
              <a:off x="2279250" y="4043075"/>
              <a:ext cx="23425" cy="35550"/>
            </a:xfrm>
            <a:custGeom>
              <a:avLst/>
              <a:gdLst/>
              <a:ahLst/>
              <a:cxnLst/>
              <a:rect l="l" t="t" r="r" b="b"/>
              <a:pathLst>
                <a:path w="937" h="1422" extrusionOk="0">
                  <a:moveTo>
                    <a:pt x="175" y="0"/>
                  </a:moveTo>
                  <a:cubicBezTo>
                    <a:pt x="75" y="0"/>
                    <a:pt x="0" y="142"/>
                    <a:pt x="103" y="244"/>
                  </a:cubicBezTo>
                  <a:cubicBezTo>
                    <a:pt x="269" y="411"/>
                    <a:pt x="303" y="678"/>
                    <a:pt x="403" y="845"/>
                  </a:cubicBezTo>
                  <a:lnTo>
                    <a:pt x="503" y="1078"/>
                  </a:lnTo>
                  <a:cubicBezTo>
                    <a:pt x="503" y="1112"/>
                    <a:pt x="536" y="1178"/>
                    <a:pt x="536" y="1212"/>
                  </a:cubicBezTo>
                  <a:cubicBezTo>
                    <a:pt x="570" y="1245"/>
                    <a:pt x="570" y="1262"/>
                    <a:pt x="570" y="1262"/>
                  </a:cubicBezTo>
                  <a:cubicBezTo>
                    <a:pt x="570" y="1262"/>
                    <a:pt x="570" y="1245"/>
                    <a:pt x="603" y="1212"/>
                  </a:cubicBezTo>
                  <a:lnTo>
                    <a:pt x="603" y="1212"/>
                  </a:lnTo>
                  <a:cubicBezTo>
                    <a:pt x="535" y="1324"/>
                    <a:pt x="635" y="1422"/>
                    <a:pt x="728" y="1422"/>
                  </a:cubicBezTo>
                  <a:cubicBezTo>
                    <a:pt x="772" y="1422"/>
                    <a:pt x="815" y="1399"/>
                    <a:pt x="836" y="1345"/>
                  </a:cubicBezTo>
                  <a:cubicBezTo>
                    <a:pt x="936" y="1178"/>
                    <a:pt x="703" y="878"/>
                    <a:pt x="636" y="745"/>
                  </a:cubicBezTo>
                  <a:cubicBezTo>
                    <a:pt x="503" y="545"/>
                    <a:pt x="469" y="244"/>
                    <a:pt x="269" y="44"/>
                  </a:cubicBezTo>
                  <a:cubicBezTo>
                    <a:pt x="238" y="13"/>
                    <a:pt x="205" y="0"/>
                    <a:pt x="1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53"/>
            <p:cNvSpPr/>
            <p:nvPr/>
          </p:nvSpPr>
          <p:spPr>
            <a:xfrm>
              <a:off x="2254350" y="4055925"/>
              <a:ext cx="26500" cy="28025"/>
            </a:xfrm>
            <a:custGeom>
              <a:avLst/>
              <a:gdLst/>
              <a:ahLst/>
              <a:cxnLst/>
              <a:rect l="l" t="t" r="r" b="b"/>
              <a:pathLst>
                <a:path w="1060" h="1121" extrusionOk="0">
                  <a:moveTo>
                    <a:pt x="156" y="1"/>
                  </a:moveTo>
                  <a:cubicBezTo>
                    <a:pt x="63" y="1"/>
                    <a:pt x="0" y="133"/>
                    <a:pt x="98" y="231"/>
                  </a:cubicBezTo>
                  <a:cubicBezTo>
                    <a:pt x="331" y="498"/>
                    <a:pt x="598" y="765"/>
                    <a:pt x="765" y="1065"/>
                  </a:cubicBezTo>
                  <a:cubicBezTo>
                    <a:pt x="784" y="1104"/>
                    <a:pt x="821" y="1120"/>
                    <a:pt x="860" y="1120"/>
                  </a:cubicBezTo>
                  <a:cubicBezTo>
                    <a:pt x="954" y="1120"/>
                    <a:pt x="1059" y="1026"/>
                    <a:pt x="965" y="931"/>
                  </a:cubicBezTo>
                  <a:cubicBezTo>
                    <a:pt x="765" y="598"/>
                    <a:pt x="498" y="331"/>
                    <a:pt x="265" y="64"/>
                  </a:cubicBezTo>
                  <a:cubicBezTo>
                    <a:pt x="228" y="19"/>
                    <a:pt x="190" y="1"/>
                    <a:pt x="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53"/>
            <p:cNvSpPr/>
            <p:nvPr/>
          </p:nvSpPr>
          <p:spPr>
            <a:xfrm>
              <a:off x="2235825" y="4072750"/>
              <a:ext cx="36375" cy="22650"/>
            </a:xfrm>
            <a:custGeom>
              <a:avLst/>
              <a:gdLst/>
              <a:ahLst/>
              <a:cxnLst/>
              <a:rect l="l" t="t" r="r" b="b"/>
              <a:pathLst>
                <a:path w="1455" h="906" extrusionOk="0">
                  <a:moveTo>
                    <a:pt x="221" y="0"/>
                  </a:moveTo>
                  <a:cubicBezTo>
                    <a:pt x="91" y="0"/>
                    <a:pt x="0" y="170"/>
                    <a:pt x="138" y="225"/>
                  </a:cubicBezTo>
                  <a:cubicBezTo>
                    <a:pt x="305" y="358"/>
                    <a:pt x="472" y="425"/>
                    <a:pt x="639" y="525"/>
                  </a:cubicBezTo>
                  <a:cubicBezTo>
                    <a:pt x="839" y="659"/>
                    <a:pt x="1006" y="759"/>
                    <a:pt x="1206" y="892"/>
                  </a:cubicBezTo>
                  <a:cubicBezTo>
                    <a:pt x="1224" y="901"/>
                    <a:pt x="1242" y="905"/>
                    <a:pt x="1260" y="905"/>
                  </a:cubicBezTo>
                  <a:cubicBezTo>
                    <a:pt x="1371" y="905"/>
                    <a:pt x="1454" y="740"/>
                    <a:pt x="1339" y="625"/>
                  </a:cubicBezTo>
                  <a:cubicBezTo>
                    <a:pt x="1172" y="525"/>
                    <a:pt x="972" y="392"/>
                    <a:pt x="805" y="292"/>
                  </a:cubicBezTo>
                  <a:cubicBezTo>
                    <a:pt x="639" y="225"/>
                    <a:pt x="472" y="125"/>
                    <a:pt x="305" y="25"/>
                  </a:cubicBezTo>
                  <a:cubicBezTo>
                    <a:pt x="276" y="8"/>
                    <a:pt x="248" y="0"/>
                    <a:pt x="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626;p53"/>
            <p:cNvSpPr/>
            <p:nvPr/>
          </p:nvSpPr>
          <p:spPr>
            <a:xfrm>
              <a:off x="2220400" y="4098275"/>
              <a:ext cx="46175" cy="16050"/>
            </a:xfrm>
            <a:custGeom>
              <a:avLst/>
              <a:gdLst/>
              <a:ahLst/>
              <a:cxnLst/>
              <a:rect l="l" t="t" r="r" b="b"/>
              <a:pathLst>
                <a:path w="1847" h="642" extrusionOk="0">
                  <a:moveTo>
                    <a:pt x="251" y="1"/>
                  </a:moveTo>
                  <a:cubicBezTo>
                    <a:pt x="103" y="1"/>
                    <a:pt x="1" y="176"/>
                    <a:pt x="155" y="238"/>
                  </a:cubicBezTo>
                  <a:cubicBezTo>
                    <a:pt x="355" y="338"/>
                    <a:pt x="622" y="305"/>
                    <a:pt x="822" y="338"/>
                  </a:cubicBezTo>
                  <a:cubicBezTo>
                    <a:pt x="1122" y="405"/>
                    <a:pt x="1356" y="538"/>
                    <a:pt x="1656" y="638"/>
                  </a:cubicBezTo>
                  <a:cubicBezTo>
                    <a:pt x="1666" y="640"/>
                    <a:pt x="1675" y="641"/>
                    <a:pt x="1684" y="641"/>
                  </a:cubicBezTo>
                  <a:cubicBezTo>
                    <a:pt x="1826" y="641"/>
                    <a:pt x="1846" y="403"/>
                    <a:pt x="1689" y="371"/>
                  </a:cubicBezTo>
                  <a:cubicBezTo>
                    <a:pt x="1456" y="338"/>
                    <a:pt x="1189" y="205"/>
                    <a:pt x="889" y="138"/>
                  </a:cubicBezTo>
                  <a:cubicBezTo>
                    <a:pt x="789" y="71"/>
                    <a:pt x="655" y="38"/>
                    <a:pt x="522" y="38"/>
                  </a:cubicBezTo>
                  <a:cubicBezTo>
                    <a:pt x="488" y="5"/>
                    <a:pt x="355" y="5"/>
                    <a:pt x="288" y="5"/>
                  </a:cubicBezTo>
                  <a:cubicBezTo>
                    <a:pt x="276" y="2"/>
                    <a:pt x="26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53"/>
            <p:cNvSpPr/>
            <p:nvPr/>
          </p:nvSpPr>
          <p:spPr>
            <a:xfrm>
              <a:off x="2210350" y="4119975"/>
              <a:ext cx="38950" cy="11775"/>
            </a:xfrm>
            <a:custGeom>
              <a:avLst/>
              <a:gdLst/>
              <a:ahLst/>
              <a:cxnLst/>
              <a:rect l="l" t="t" r="r" b="b"/>
              <a:pathLst>
                <a:path w="1558" h="471" extrusionOk="0">
                  <a:moveTo>
                    <a:pt x="159" y="1"/>
                  </a:moveTo>
                  <a:cubicBezTo>
                    <a:pt x="20" y="1"/>
                    <a:pt x="1" y="208"/>
                    <a:pt x="157" y="271"/>
                  </a:cubicBezTo>
                  <a:cubicBezTo>
                    <a:pt x="390" y="304"/>
                    <a:pt x="590" y="271"/>
                    <a:pt x="857" y="337"/>
                  </a:cubicBezTo>
                  <a:cubicBezTo>
                    <a:pt x="1057" y="437"/>
                    <a:pt x="1224" y="471"/>
                    <a:pt x="1391" y="471"/>
                  </a:cubicBezTo>
                  <a:cubicBezTo>
                    <a:pt x="1558" y="471"/>
                    <a:pt x="1558" y="204"/>
                    <a:pt x="1391" y="204"/>
                  </a:cubicBezTo>
                  <a:cubicBezTo>
                    <a:pt x="1191" y="204"/>
                    <a:pt x="1024" y="104"/>
                    <a:pt x="824" y="37"/>
                  </a:cubicBezTo>
                  <a:cubicBezTo>
                    <a:pt x="707" y="21"/>
                    <a:pt x="599" y="21"/>
                    <a:pt x="494" y="21"/>
                  </a:cubicBezTo>
                  <a:cubicBezTo>
                    <a:pt x="390" y="21"/>
                    <a:pt x="290" y="21"/>
                    <a:pt x="190" y="4"/>
                  </a:cubicBezTo>
                  <a:cubicBezTo>
                    <a:pt x="179" y="2"/>
                    <a:pt x="168"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53"/>
            <p:cNvSpPr/>
            <p:nvPr/>
          </p:nvSpPr>
          <p:spPr>
            <a:xfrm>
              <a:off x="2199275" y="4138850"/>
              <a:ext cx="37000" cy="26550"/>
            </a:xfrm>
            <a:custGeom>
              <a:avLst/>
              <a:gdLst/>
              <a:ahLst/>
              <a:cxnLst/>
              <a:rect l="l" t="t" r="r" b="b"/>
              <a:pathLst>
                <a:path w="1480" h="1062" extrusionOk="0">
                  <a:moveTo>
                    <a:pt x="175" y="0"/>
                  </a:moveTo>
                  <a:cubicBezTo>
                    <a:pt x="66" y="0"/>
                    <a:pt x="0" y="117"/>
                    <a:pt x="99" y="216"/>
                  </a:cubicBezTo>
                  <a:cubicBezTo>
                    <a:pt x="266" y="383"/>
                    <a:pt x="466" y="450"/>
                    <a:pt x="666" y="616"/>
                  </a:cubicBezTo>
                  <a:cubicBezTo>
                    <a:pt x="833" y="750"/>
                    <a:pt x="1000" y="917"/>
                    <a:pt x="1200" y="1050"/>
                  </a:cubicBezTo>
                  <a:cubicBezTo>
                    <a:pt x="1220" y="1058"/>
                    <a:pt x="1240" y="1062"/>
                    <a:pt x="1259" y="1062"/>
                  </a:cubicBezTo>
                  <a:cubicBezTo>
                    <a:pt x="1395" y="1062"/>
                    <a:pt x="1480" y="871"/>
                    <a:pt x="1333" y="783"/>
                  </a:cubicBezTo>
                  <a:cubicBezTo>
                    <a:pt x="1133" y="717"/>
                    <a:pt x="1000" y="550"/>
                    <a:pt x="833" y="416"/>
                  </a:cubicBezTo>
                  <a:cubicBezTo>
                    <a:pt x="633" y="283"/>
                    <a:pt x="466" y="216"/>
                    <a:pt x="299" y="49"/>
                  </a:cubicBezTo>
                  <a:cubicBezTo>
                    <a:pt x="256" y="15"/>
                    <a:pt x="213" y="0"/>
                    <a:pt x="1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53"/>
            <p:cNvSpPr/>
            <p:nvPr/>
          </p:nvSpPr>
          <p:spPr>
            <a:xfrm>
              <a:off x="2188100" y="4152325"/>
              <a:ext cx="18250" cy="41775"/>
            </a:xfrm>
            <a:custGeom>
              <a:avLst/>
              <a:gdLst/>
              <a:ahLst/>
              <a:cxnLst/>
              <a:rect l="l" t="t" r="r" b="b"/>
              <a:pathLst>
                <a:path w="730" h="1671" extrusionOk="0">
                  <a:moveTo>
                    <a:pt x="167" y="1"/>
                  </a:moveTo>
                  <a:cubicBezTo>
                    <a:pt x="93" y="1"/>
                    <a:pt x="1" y="98"/>
                    <a:pt x="46" y="211"/>
                  </a:cubicBezTo>
                  <a:cubicBezTo>
                    <a:pt x="246" y="578"/>
                    <a:pt x="413" y="1078"/>
                    <a:pt x="446" y="1545"/>
                  </a:cubicBezTo>
                  <a:cubicBezTo>
                    <a:pt x="446" y="1629"/>
                    <a:pt x="521" y="1670"/>
                    <a:pt x="592" y="1670"/>
                  </a:cubicBezTo>
                  <a:cubicBezTo>
                    <a:pt x="663" y="1670"/>
                    <a:pt x="730" y="1629"/>
                    <a:pt x="713" y="1545"/>
                  </a:cubicBezTo>
                  <a:cubicBezTo>
                    <a:pt x="646" y="1045"/>
                    <a:pt x="446" y="511"/>
                    <a:pt x="246" y="77"/>
                  </a:cubicBezTo>
                  <a:cubicBezTo>
                    <a:pt x="235" y="23"/>
                    <a:pt x="203"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53"/>
            <p:cNvSpPr/>
            <p:nvPr/>
          </p:nvSpPr>
          <p:spPr>
            <a:xfrm>
              <a:off x="2164225" y="4159050"/>
              <a:ext cx="15725" cy="41000"/>
            </a:xfrm>
            <a:custGeom>
              <a:avLst/>
              <a:gdLst/>
              <a:ahLst/>
              <a:cxnLst/>
              <a:rect l="l" t="t" r="r" b="b"/>
              <a:pathLst>
                <a:path w="629" h="1640" extrusionOk="0">
                  <a:moveTo>
                    <a:pt x="512" y="0"/>
                  </a:moveTo>
                  <a:cubicBezTo>
                    <a:pt x="463" y="0"/>
                    <a:pt x="398" y="16"/>
                    <a:pt x="334" y="42"/>
                  </a:cubicBezTo>
                  <a:cubicBezTo>
                    <a:pt x="0" y="109"/>
                    <a:pt x="334" y="909"/>
                    <a:pt x="234" y="1476"/>
                  </a:cubicBezTo>
                  <a:cubicBezTo>
                    <a:pt x="214" y="1576"/>
                    <a:pt x="289" y="1640"/>
                    <a:pt x="367" y="1640"/>
                  </a:cubicBezTo>
                  <a:cubicBezTo>
                    <a:pt x="419" y="1640"/>
                    <a:pt x="474" y="1610"/>
                    <a:pt x="501" y="1543"/>
                  </a:cubicBezTo>
                  <a:cubicBezTo>
                    <a:pt x="534" y="1310"/>
                    <a:pt x="534" y="1076"/>
                    <a:pt x="534" y="876"/>
                  </a:cubicBezTo>
                  <a:cubicBezTo>
                    <a:pt x="567" y="609"/>
                    <a:pt x="501" y="376"/>
                    <a:pt x="567" y="142"/>
                  </a:cubicBezTo>
                  <a:cubicBezTo>
                    <a:pt x="629" y="40"/>
                    <a:pt x="590" y="0"/>
                    <a:pt x="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53"/>
            <p:cNvSpPr/>
            <p:nvPr/>
          </p:nvSpPr>
          <p:spPr>
            <a:xfrm>
              <a:off x="2132550" y="4166275"/>
              <a:ext cx="23275" cy="30100"/>
            </a:xfrm>
            <a:custGeom>
              <a:avLst/>
              <a:gdLst/>
              <a:ahLst/>
              <a:cxnLst/>
              <a:rect l="l" t="t" r="r" b="b"/>
              <a:pathLst>
                <a:path w="931" h="1204" extrusionOk="0">
                  <a:moveTo>
                    <a:pt x="757" y="1"/>
                  </a:moveTo>
                  <a:cubicBezTo>
                    <a:pt x="708" y="1"/>
                    <a:pt x="657" y="26"/>
                    <a:pt x="633" y="87"/>
                  </a:cubicBezTo>
                  <a:cubicBezTo>
                    <a:pt x="533" y="253"/>
                    <a:pt x="467" y="353"/>
                    <a:pt x="367" y="520"/>
                  </a:cubicBezTo>
                  <a:cubicBezTo>
                    <a:pt x="300" y="687"/>
                    <a:pt x="200" y="854"/>
                    <a:pt x="100" y="987"/>
                  </a:cubicBezTo>
                  <a:cubicBezTo>
                    <a:pt x="1" y="1086"/>
                    <a:pt x="85" y="1203"/>
                    <a:pt x="189" y="1203"/>
                  </a:cubicBezTo>
                  <a:cubicBezTo>
                    <a:pt x="226" y="1203"/>
                    <a:pt x="265" y="1189"/>
                    <a:pt x="300" y="1154"/>
                  </a:cubicBezTo>
                  <a:cubicBezTo>
                    <a:pt x="433" y="987"/>
                    <a:pt x="500" y="854"/>
                    <a:pt x="600" y="687"/>
                  </a:cubicBezTo>
                  <a:cubicBezTo>
                    <a:pt x="700" y="520"/>
                    <a:pt x="800" y="353"/>
                    <a:pt x="867" y="187"/>
                  </a:cubicBezTo>
                  <a:cubicBezTo>
                    <a:pt x="931" y="80"/>
                    <a:pt x="845"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53"/>
            <p:cNvSpPr/>
            <p:nvPr/>
          </p:nvSpPr>
          <p:spPr>
            <a:xfrm>
              <a:off x="2100475" y="4156675"/>
              <a:ext cx="35125" cy="22875"/>
            </a:xfrm>
            <a:custGeom>
              <a:avLst/>
              <a:gdLst/>
              <a:ahLst/>
              <a:cxnLst/>
              <a:rect l="l" t="t" r="r" b="b"/>
              <a:pathLst>
                <a:path w="1405" h="915" extrusionOk="0">
                  <a:moveTo>
                    <a:pt x="1181" y="0"/>
                  </a:moveTo>
                  <a:cubicBezTo>
                    <a:pt x="1171" y="0"/>
                    <a:pt x="1160" y="1"/>
                    <a:pt x="1149" y="4"/>
                  </a:cubicBezTo>
                  <a:cubicBezTo>
                    <a:pt x="982" y="37"/>
                    <a:pt x="882" y="170"/>
                    <a:pt x="749" y="237"/>
                  </a:cubicBezTo>
                  <a:cubicBezTo>
                    <a:pt x="649" y="337"/>
                    <a:pt x="549" y="370"/>
                    <a:pt x="449" y="471"/>
                  </a:cubicBezTo>
                  <a:cubicBezTo>
                    <a:pt x="349" y="504"/>
                    <a:pt x="282" y="637"/>
                    <a:pt x="148" y="671"/>
                  </a:cubicBezTo>
                  <a:cubicBezTo>
                    <a:pt x="0" y="700"/>
                    <a:pt x="63" y="915"/>
                    <a:pt x="196" y="915"/>
                  </a:cubicBezTo>
                  <a:cubicBezTo>
                    <a:pt x="213" y="915"/>
                    <a:pt x="230" y="912"/>
                    <a:pt x="249" y="904"/>
                  </a:cubicBezTo>
                  <a:cubicBezTo>
                    <a:pt x="449" y="837"/>
                    <a:pt x="615" y="671"/>
                    <a:pt x="782" y="537"/>
                  </a:cubicBezTo>
                  <a:cubicBezTo>
                    <a:pt x="949" y="471"/>
                    <a:pt x="1082" y="304"/>
                    <a:pt x="1249" y="237"/>
                  </a:cubicBezTo>
                  <a:cubicBezTo>
                    <a:pt x="1405" y="206"/>
                    <a:pt x="1328"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633;p53"/>
            <p:cNvSpPr/>
            <p:nvPr/>
          </p:nvSpPr>
          <p:spPr>
            <a:xfrm>
              <a:off x="2086275" y="4136675"/>
              <a:ext cx="36975" cy="17875"/>
            </a:xfrm>
            <a:custGeom>
              <a:avLst/>
              <a:gdLst/>
              <a:ahLst/>
              <a:cxnLst/>
              <a:rect l="l" t="t" r="r" b="b"/>
              <a:pathLst>
                <a:path w="1479" h="715" extrusionOk="0">
                  <a:moveTo>
                    <a:pt x="1359" y="263"/>
                  </a:moveTo>
                  <a:cubicBezTo>
                    <a:pt x="1358" y="263"/>
                    <a:pt x="1349" y="268"/>
                    <a:pt x="1332" y="276"/>
                  </a:cubicBezTo>
                  <a:lnTo>
                    <a:pt x="1332" y="276"/>
                  </a:lnTo>
                  <a:cubicBezTo>
                    <a:pt x="1338" y="275"/>
                    <a:pt x="1344" y="273"/>
                    <a:pt x="1350" y="270"/>
                  </a:cubicBezTo>
                  <a:cubicBezTo>
                    <a:pt x="1357" y="265"/>
                    <a:pt x="1360" y="263"/>
                    <a:pt x="1359" y="263"/>
                  </a:cubicBezTo>
                  <a:close/>
                  <a:moveTo>
                    <a:pt x="1369" y="1"/>
                  </a:moveTo>
                  <a:cubicBezTo>
                    <a:pt x="1364" y="1"/>
                    <a:pt x="1358" y="2"/>
                    <a:pt x="1350" y="3"/>
                  </a:cubicBezTo>
                  <a:cubicBezTo>
                    <a:pt x="983" y="136"/>
                    <a:pt x="550" y="370"/>
                    <a:pt x="149" y="470"/>
                  </a:cubicBezTo>
                  <a:cubicBezTo>
                    <a:pt x="1" y="500"/>
                    <a:pt x="37" y="714"/>
                    <a:pt x="165" y="714"/>
                  </a:cubicBezTo>
                  <a:cubicBezTo>
                    <a:pt x="180" y="714"/>
                    <a:pt x="198" y="711"/>
                    <a:pt x="216" y="703"/>
                  </a:cubicBezTo>
                  <a:cubicBezTo>
                    <a:pt x="629" y="648"/>
                    <a:pt x="1202" y="343"/>
                    <a:pt x="1332" y="276"/>
                  </a:cubicBezTo>
                  <a:lnTo>
                    <a:pt x="1332" y="276"/>
                  </a:lnTo>
                  <a:cubicBezTo>
                    <a:pt x="1327" y="277"/>
                    <a:pt x="1322" y="278"/>
                    <a:pt x="1318" y="278"/>
                  </a:cubicBezTo>
                  <a:cubicBezTo>
                    <a:pt x="1240" y="278"/>
                    <a:pt x="1478"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634;p53"/>
            <p:cNvSpPr/>
            <p:nvPr/>
          </p:nvSpPr>
          <p:spPr>
            <a:xfrm>
              <a:off x="2082125" y="4110550"/>
              <a:ext cx="36250" cy="9875"/>
            </a:xfrm>
            <a:custGeom>
              <a:avLst/>
              <a:gdLst/>
              <a:ahLst/>
              <a:cxnLst/>
              <a:rect l="l" t="t" r="r" b="b"/>
              <a:pathLst>
                <a:path w="1450" h="395" extrusionOk="0">
                  <a:moveTo>
                    <a:pt x="1092" y="0"/>
                  </a:moveTo>
                  <a:cubicBezTo>
                    <a:pt x="949" y="0"/>
                    <a:pt x="824" y="24"/>
                    <a:pt x="682" y="47"/>
                  </a:cubicBezTo>
                  <a:cubicBezTo>
                    <a:pt x="539" y="76"/>
                    <a:pt x="395" y="154"/>
                    <a:pt x="252" y="154"/>
                  </a:cubicBezTo>
                  <a:cubicBezTo>
                    <a:pt x="229" y="154"/>
                    <a:pt x="205" y="152"/>
                    <a:pt x="182" y="147"/>
                  </a:cubicBezTo>
                  <a:cubicBezTo>
                    <a:pt x="164" y="140"/>
                    <a:pt x="147" y="137"/>
                    <a:pt x="132" y="137"/>
                  </a:cubicBezTo>
                  <a:cubicBezTo>
                    <a:pt x="10" y="137"/>
                    <a:pt x="0" y="351"/>
                    <a:pt x="149" y="381"/>
                  </a:cubicBezTo>
                  <a:cubicBezTo>
                    <a:pt x="197" y="391"/>
                    <a:pt x="243" y="395"/>
                    <a:pt x="287" y="395"/>
                  </a:cubicBezTo>
                  <a:cubicBezTo>
                    <a:pt x="391" y="395"/>
                    <a:pt x="478" y="371"/>
                    <a:pt x="549" y="347"/>
                  </a:cubicBezTo>
                  <a:cubicBezTo>
                    <a:pt x="782" y="314"/>
                    <a:pt x="983" y="247"/>
                    <a:pt x="1216" y="247"/>
                  </a:cubicBezTo>
                  <a:cubicBezTo>
                    <a:pt x="1383" y="247"/>
                    <a:pt x="1450" y="14"/>
                    <a:pt x="1283" y="14"/>
                  </a:cubicBezTo>
                  <a:cubicBezTo>
                    <a:pt x="1214" y="4"/>
                    <a:pt x="1152" y="0"/>
                    <a:pt x="1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635;p53"/>
            <p:cNvSpPr/>
            <p:nvPr/>
          </p:nvSpPr>
          <p:spPr>
            <a:xfrm>
              <a:off x="2082200" y="4086325"/>
              <a:ext cx="37600" cy="11375"/>
            </a:xfrm>
            <a:custGeom>
              <a:avLst/>
              <a:gdLst/>
              <a:ahLst/>
              <a:cxnLst/>
              <a:rect l="l" t="t" r="r" b="b"/>
              <a:pathLst>
                <a:path w="1504" h="455" extrusionOk="0">
                  <a:moveTo>
                    <a:pt x="214" y="0"/>
                  </a:moveTo>
                  <a:cubicBezTo>
                    <a:pt x="100" y="0"/>
                    <a:pt x="0" y="132"/>
                    <a:pt x="112" y="216"/>
                  </a:cubicBezTo>
                  <a:cubicBezTo>
                    <a:pt x="279" y="349"/>
                    <a:pt x="446" y="382"/>
                    <a:pt x="646" y="449"/>
                  </a:cubicBezTo>
                  <a:cubicBezTo>
                    <a:pt x="669" y="453"/>
                    <a:pt x="693" y="455"/>
                    <a:pt x="717" y="455"/>
                  </a:cubicBezTo>
                  <a:cubicBezTo>
                    <a:pt x="842" y="455"/>
                    <a:pt x="977" y="411"/>
                    <a:pt x="1116" y="411"/>
                  </a:cubicBezTo>
                  <a:cubicBezTo>
                    <a:pt x="1181" y="411"/>
                    <a:pt x="1247" y="421"/>
                    <a:pt x="1313" y="449"/>
                  </a:cubicBezTo>
                  <a:cubicBezTo>
                    <a:pt x="1323" y="451"/>
                    <a:pt x="1332" y="452"/>
                    <a:pt x="1341" y="452"/>
                  </a:cubicBezTo>
                  <a:cubicBezTo>
                    <a:pt x="1483" y="452"/>
                    <a:pt x="1503" y="214"/>
                    <a:pt x="1346" y="182"/>
                  </a:cubicBezTo>
                  <a:cubicBezTo>
                    <a:pt x="1313" y="176"/>
                    <a:pt x="1280" y="173"/>
                    <a:pt x="1246" y="173"/>
                  </a:cubicBezTo>
                  <a:cubicBezTo>
                    <a:pt x="1112" y="173"/>
                    <a:pt x="973" y="216"/>
                    <a:pt x="813" y="216"/>
                  </a:cubicBezTo>
                  <a:cubicBezTo>
                    <a:pt x="646" y="182"/>
                    <a:pt x="379" y="149"/>
                    <a:pt x="279" y="16"/>
                  </a:cubicBezTo>
                  <a:cubicBezTo>
                    <a:pt x="258" y="5"/>
                    <a:pt x="236"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53"/>
            <p:cNvSpPr/>
            <p:nvPr/>
          </p:nvSpPr>
          <p:spPr>
            <a:xfrm>
              <a:off x="1934050" y="4133275"/>
              <a:ext cx="93425" cy="174650"/>
            </a:xfrm>
            <a:custGeom>
              <a:avLst/>
              <a:gdLst/>
              <a:ahLst/>
              <a:cxnLst/>
              <a:rect l="l" t="t" r="r" b="b"/>
              <a:pathLst>
                <a:path w="3737" h="6986" extrusionOk="0">
                  <a:moveTo>
                    <a:pt x="2215" y="134"/>
                  </a:moveTo>
                  <a:cubicBezTo>
                    <a:pt x="2554" y="134"/>
                    <a:pt x="2923" y="266"/>
                    <a:pt x="3103" y="506"/>
                  </a:cubicBezTo>
                  <a:cubicBezTo>
                    <a:pt x="3403" y="973"/>
                    <a:pt x="3303" y="1607"/>
                    <a:pt x="3136" y="2140"/>
                  </a:cubicBezTo>
                  <a:cubicBezTo>
                    <a:pt x="2969" y="2674"/>
                    <a:pt x="2703" y="3174"/>
                    <a:pt x="2636" y="3742"/>
                  </a:cubicBezTo>
                  <a:cubicBezTo>
                    <a:pt x="2636" y="4108"/>
                    <a:pt x="2736" y="4475"/>
                    <a:pt x="2803" y="4842"/>
                  </a:cubicBezTo>
                  <a:cubicBezTo>
                    <a:pt x="2903" y="5243"/>
                    <a:pt x="2969" y="5610"/>
                    <a:pt x="2903" y="6010"/>
                  </a:cubicBezTo>
                  <a:cubicBezTo>
                    <a:pt x="2803" y="6410"/>
                    <a:pt x="2602" y="6777"/>
                    <a:pt x="2269" y="6844"/>
                  </a:cubicBezTo>
                  <a:cubicBezTo>
                    <a:pt x="2217" y="6861"/>
                    <a:pt x="2161" y="6869"/>
                    <a:pt x="2103" y="6869"/>
                  </a:cubicBezTo>
                  <a:cubicBezTo>
                    <a:pt x="1938" y="6869"/>
                    <a:pt x="1759" y="6801"/>
                    <a:pt x="1635" y="6677"/>
                  </a:cubicBezTo>
                  <a:cubicBezTo>
                    <a:pt x="1035" y="6243"/>
                    <a:pt x="601" y="5476"/>
                    <a:pt x="434" y="4742"/>
                  </a:cubicBezTo>
                  <a:cubicBezTo>
                    <a:pt x="234" y="3942"/>
                    <a:pt x="301" y="2908"/>
                    <a:pt x="468" y="2107"/>
                  </a:cubicBezTo>
                  <a:cubicBezTo>
                    <a:pt x="568" y="1640"/>
                    <a:pt x="734" y="1173"/>
                    <a:pt x="1035" y="839"/>
                  </a:cubicBezTo>
                  <a:cubicBezTo>
                    <a:pt x="1235" y="606"/>
                    <a:pt x="1468" y="339"/>
                    <a:pt x="1769" y="239"/>
                  </a:cubicBezTo>
                  <a:cubicBezTo>
                    <a:pt x="1902" y="172"/>
                    <a:pt x="1969" y="139"/>
                    <a:pt x="2102" y="139"/>
                  </a:cubicBezTo>
                  <a:cubicBezTo>
                    <a:pt x="2139" y="136"/>
                    <a:pt x="2177" y="134"/>
                    <a:pt x="2215" y="134"/>
                  </a:cubicBezTo>
                  <a:close/>
                  <a:moveTo>
                    <a:pt x="2268" y="0"/>
                  </a:moveTo>
                  <a:cubicBezTo>
                    <a:pt x="2224" y="0"/>
                    <a:pt x="2180" y="2"/>
                    <a:pt x="2135" y="6"/>
                  </a:cubicBezTo>
                  <a:cubicBezTo>
                    <a:pt x="2035" y="6"/>
                    <a:pt x="1902" y="72"/>
                    <a:pt x="1769" y="106"/>
                  </a:cubicBezTo>
                  <a:cubicBezTo>
                    <a:pt x="1435" y="239"/>
                    <a:pt x="1135" y="473"/>
                    <a:pt x="935" y="739"/>
                  </a:cubicBezTo>
                  <a:cubicBezTo>
                    <a:pt x="634" y="1106"/>
                    <a:pt x="434" y="1573"/>
                    <a:pt x="301" y="2074"/>
                  </a:cubicBezTo>
                  <a:cubicBezTo>
                    <a:pt x="101" y="2908"/>
                    <a:pt x="1" y="3942"/>
                    <a:pt x="267" y="4776"/>
                  </a:cubicBezTo>
                  <a:cubicBezTo>
                    <a:pt x="468" y="5543"/>
                    <a:pt x="935" y="6343"/>
                    <a:pt x="1702" y="6810"/>
                  </a:cubicBezTo>
                  <a:cubicBezTo>
                    <a:pt x="1868" y="6921"/>
                    <a:pt x="2056" y="6986"/>
                    <a:pt x="2268" y="6986"/>
                  </a:cubicBezTo>
                  <a:cubicBezTo>
                    <a:pt x="2312" y="6986"/>
                    <a:pt x="2357" y="6983"/>
                    <a:pt x="2402" y="6977"/>
                  </a:cubicBezTo>
                  <a:cubicBezTo>
                    <a:pt x="2769" y="6877"/>
                    <a:pt x="3069" y="6510"/>
                    <a:pt x="3136" y="6110"/>
                  </a:cubicBezTo>
                  <a:cubicBezTo>
                    <a:pt x="3236" y="5710"/>
                    <a:pt x="3136" y="5309"/>
                    <a:pt x="3036" y="4876"/>
                  </a:cubicBezTo>
                  <a:cubicBezTo>
                    <a:pt x="2936" y="4509"/>
                    <a:pt x="2803" y="4108"/>
                    <a:pt x="2869" y="3675"/>
                  </a:cubicBezTo>
                  <a:cubicBezTo>
                    <a:pt x="2903" y="3108"/>
                    <a:pt x="3236" y="2541"/>
                    <a:pt x="3436" y="2007"/>
                  </a:cubicBezTo>
                  <a:cubicBezTo>
                    <a:pt x="3637" y="1473"/>
                    <a:pt x="3737" y="806"/>
                    <a:pt x="3370" y="339"/>
                  </a:cubicBezTo>
                  <a:cubicBezTo>
                    <a:pt x="3040" y="129"/>
                    <a:pt x="2657" y="0"/>
                    <a:pt x="2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53"/>
            <p:cNvSpPr/>
            <p:nvPr/>
          </p:nvSpPr>
          <p:spPr>
            <a:xfrm>
              <a:off x="1958225" y="4240025"/>
              <a:ext cx="37575" cy="48750"/>
            </a:xfrm>
            <a:custGeom>
              <a:avLst/>
              <a:gdLst/>
              <a:ahLst/>
              <a:cxnLst/>
              <a:rect l="l" t="t" r="r" b="b"/>
              <a:pathLst>
                <a:path w="1503" h="1950" extrusionOk="0">
                  <a:moveTo>
                    <a:pt x="557" y="0"/>
                  </a:moveTo>
                  <a:cubicBezTo>
                    <a:pt x="505" y="0"/>
                    <a:pt x="431" y="19"/>
                    <a:pt x="335" y="39"/>
                  </a:cubicBezTo>
                  <a:cubicBezTo>
                    <a:pt x="234" y="72"/>
                    <a:pt x="134" y="205"/>
                    <a:pt x="68" y="339"/>
                  </a:cubicBezTo>
                  <a:cubicBezTo>
                    <a:pt x="1" y="506"/>
                    <a:pt x="1" y="672"/>
                    <a:pt x="1" y="839"/>
                  </a:cubicBezTo>
                  <a:cubicBezTo>
                    <a:pt x="68" y="1139"/>
                    <a:pt x="168" y="1406"/>
                    <a:pt x="401" y="1606"/>
                  </a:cubicBezTo>
                  <a:cubicBezTo>
                    <a:pt x="557" y="1788"/>
                    <a:pt x="793" y="1949"/>
                    <a:pt x="1032" y="1949"/>
                  </a:cubicBezTo>
                  <a:cubicBezTo>
                    <a:pt x="1100" y="1949"/>
                    <a:pt x="1168" y="1936"/>
                    <a:pt x="1235" y="1907"/>
                  </a:cubicBezTo>
                  <a:cubicBezTo>
                    <a:pt x="1402" y="1840"/>
                    <a:pt x="1502" y="1606"/>
                    <a:pt x="1502" y="1440"/>
                  </a:cubicBezTo>
                  <a:cubicBezTo>
                    <a:pt x="1502" y="1239"/>
                    <a:pt x="1469" y="1073"/>
                    <a:pt x="1402" y="906"/>
                  </a:cubicBezTo>
                  <a:cubicBezTo>
                    <a:pt x="1302" y="672"/>
                    <a:pt x="1168" y="439"/>
                    <a:pt x="968" y="239"/>
                  </a:cubicBezTo>
                  <a:cubicBezTo>
                    <a:pt x="902" y="172"/>
                    <a:pt x="768" y="72"/>
                    <a:pt x="635" y="39"/>
                  </a:cubicBezTo>
                  <a:cubicBezTo>
                    <a:pt x="621" y="10"/>
                    <a:pt x="595" y="0"/>
                    <a:pt x="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53"/>
            <p:cNvSpPr/>
            <p:nvPr/>
          </p:nvSpPr>
          <p:spPr>
            <a:xfrm>
              <a:off x="1961575" y="4154200"/>
              <a:ext cx="41725" cy="48100"/>
            </a:xfrm>
            <a:custGeom>
              <a:avLst/>
              <a:gdLst/>
              <a:ahLst/>
              <a:cxnLst/>
              <a:rect l="l" t="t" r="r" b="b"/>
              <a:pathLst>
                <a:path w="1669" h="1924" extrusionOk="0">
                  <a:moveTo>
                    <a:pt x="1152" y="1"/>
                  </a:moveTo>
                  <a:cubicBezTo>
                    <a:pt x="935" y="1"/>
                    <a:pt x="701" y="127"/>
                    <a:pt x="534" y="269"/>
                  </a:cubicBezTo>
                  <a:cubicBezTo>
                    <a:pt x="334" y="469"/>
                    <a:pt x="167" y="736"/>
                    <a:pt x="100" y="1003"/>
                  </a:cubicBezTo>
                  <a:cubicBezTo>
                    <a:pt x="0" y="1170"/>
                    <a:pt x="0" y="1337"/>
                    <a:pt x="34" y="1504"/>
                  </a:cubicBezTo>
                  <a:cubicBezTo>
                    <a:pt x="100" y="1637"/>
                    <a:pt x="167" y="1770"/>
                    <a:pt x="301" y="1837"/>
                  </a:cubicBezTo>
                  <a:cubicBezTo>
                    <a:pt x="385" y="1901"/>
                    <a:pt x="456" y="1924"/>
                    <a:pt x="531" y="1924"/>
                  </a:cubicBezTo>
                  <a:cubicBezTo>
                    <a:pt x="574" y="1924"/>
                    <a:pt x="619" y="1916"/>
                    <a:pt x="668" y="1904"/>
                  </a:cubicBezTo>
                  <a:cubicBezTo>
                    <a:pt x="834" y="1904"/>
                    <a:pt x="968" y="1804"/>
                    <a:pt x="1034" y="1737"/>
                  </a:cubicBezTo>
                  <a:cubicBezTo>
                    <a:pt x="1235" y="1570"/>
                    <a:pt x="1368" y="1337"/>
                    <a:pt x="1501" y="1103"/>
                  </a:cubicBezTo>
                  <a:cubicBezTo>
                    <a:pt x="1568" y="936"/>
                    <a:pt x="1668" y="770"/>
                    <a:pt x="1668" y="570"/>
                  </a:cubicBezTo>
                  <a:cubicBezTo>
                    <a:pt x="1668" y="336"/>
                    <a:pt x="1602" y="136"/>
                    <a:pt x="1401" y="69"/>
                  </a:cubicBezTo>
                  <a:cubicBezTo>
                    <a:pt x="1325" y="21"/>
                    <a:pt x="1240" y="1"/>
                    <a:pt x="1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639;p53"/>
            <p:cNvSpPr/>
            <p:nvPr/>
          </p:nvSpPr>
          <p:spPr>
            <a:xfrm>
              <a:off x="1927575" y="4267425"/>
              <a:ext cx="23475" cy="13750"/>
            </a:xfrm>
            <a:custGeom>
              <a:avLst/>
              <a:gdLst/>
              <a:ahLst/>
              <a:cxnLst/>
              <a:rect l="l" t="t" r="r" b="b"/>
              <a:pathLst>
                <a:path w="939" h="550" extrusionOk="0">
                  <a:moveTo>
                    <a:pt x="835" y="0"/>
                  </a:moveTo>
                  <a:cubicBezTo>
                    <a:pt x="809" y="0"/>
                    <a:pt x="781" y="12"/>
                    <a:pt x="760" y="43"/>
                  </a:cubicBezTo>
                  <a:cubicBezTo>
                    <a:pt x="593" y="277"/>
                    <a:pt x="326" y="310"/>
                    <a:pt x="59" y="410"/>
                  </a:cubicBezTo>
                  <a:cubicBezTo>
                    <a:pt x="0" y="440"/>
                    <a:pt x="20" y="549"/>
                    <a:pt x="72" y="549"/>
                  </a:cubicBezTo>
                  <a:cubicBezTo>
                    <a:pt x="79" y="549"/>
                    <a:pt x="85" y="547"/>
                    <a:pt x="93" y="544"/>
                  </a:cubicBezTo>
                  <a:cubicBezTo>
                    <a:pt x="393" y="444"/>
                    <a:pt x="727" y="377"/>
                    <a:pt x="893" y="77"/>
                  </a:cubicBezTo>
                  <a:cubicBezTo>
                    <a:pt x="939" y="54"/>
                    <a:pt x="891" y="0"/>
                    <a:pt x="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640;p53"/>
            <p:cNvSpPr/>
            <p:nvPr/>
          </p:nvSpPr>
          <p:spPr>
            <a:xfrm>
              <a:off x="1919350" y="4255100"/>
              <a:ext cx="25575" cy="11350"/>
            </a:xfrm>
            <a:custGeom>
              <a:avLst/>
              <a:gdLst/>
              <a:ahLst/>
              <a:cxnLst/>
              <a:rect l="l" t="t" r="r" b="b"/>
              <a:pathLst>
                <a:path w="1023" h="454" extrusionOk="0">
                  <a:moveTo>
                    <a:pt x="897" y="0"/>
                  </a:moveTo>
                  <a:cubicBezTo>
                    <a:pt x="879" y="0"/>
                    <a:pt x="864" y="10"/>
                    <a:pt x="855" y="36"/>
                  </a:cubicBezTo>
                  <a:cubicBezTo>
                    <a:pt x="722" y="136"/>
                    <a:pt x="655" y="236"/>
                    <a:pt x="489" y="270"/>
                  </a:cubicBezTo>
                  <a:cubicBezTo>
                    <a:pt x="466" y="270"/>
                    <a:pt x="325" y="314"/>
                    <a:pt x="234" y="314"/>
                  </a:cubicBezTo>
                  <a:cubicBezTo>
                    <a:pt x="188" y="314"/>
                    <a:pt x="155" y="303"/>
                    <a:pt x="155" y="270"/>
                  </a:cubicBezTo>
                  <a:cubicBezTo>
                    <a:pt x="142" y="244"/>
                    <a:pt x="115" y="233"/>
                    <a:pt x="88" y="233"/>
                  </a:cubicBezTo>
                  <a:cubicBezTo>
                    <a:pt x="44" y="233"/>
                    <a:pt x="1" y="262"/>
                    <a:pt x="22" y="303"/>
                  </a:cubicBezTo>
                  <a:cubicBezTo>
                    <a:pt x="45" y="418"/>
                    <a:pt x="147" y="454"/>
                    <a:pt x="275" y="454"/>
                  </a:cubicBezTo>
                  <a:cubicBezTo>
                    <a:pt x="331" y="454"/>
                    <a:pt x="393" y="447"/>
                    <a:pt x="455" y="436"/>
                  </a:cubicBezTo>
                  <a:cubicBezTo>
                    <a:pt x="689" y="403"/>
                    <a:pt x="822" y="303"/>
                    <a:pt x="1022" y="136"/>
                  </a:cubicBezTo>
                  <a:cubicBezTo>
                    <a:pt x="1022" y="87"/>
                    <a:pt x="948" y="0"/>
                    <a:pt x="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53"/>
            <p:cNvSpPr/>
            <p:nvPr/>
          </p:nvSpPr>
          <p:spPr>
            <a:xfrm>
              <a:off x="1915975" y="4241675"/>
              <a:ext cx="25550" cy="4825"/>
            </a:xfrm>
            <a:custGeom>
              <a:avLst/>
              <a:gdLst/>
              <a:ahLst/>
              <a:cxnLst/>
              <a:rect l="l" t="t" r="r" b="b"/>
              <a:pathLst>
                <a:path w="1022" h="193" extrusionOk="0">
                  <a:moveTo>
                    <a:pt x="134" y="1"/>
                  </a:moveTo>
                  <a:cubicBezTo>
                    <a:pt x="70" y="1"/>
                    <a:pt x="1" y="110"/>
                    <a:pt x="90" y="139"/>
                  </a:cubicBezTo>
                  <a:cubicBezTo>
                    <a:pt x="116" y="179"/>
                    <a:pt x="152" y="192"/>
                    <a:pt x="193" y="192"/>
                  </a:cubicBezTo>
                  <a:cubicBezTo>
                    <a:pt x="256" y="192"/>
                    <a:pt x="329" y="160"/>
                    <a:pt x="390" y="139"/>
                  </a:cubicBezTo>
                  <a:cubicBezTo>
                    <a:pt x="590" y="139"/>
                    <a:pt x="790" y="139"/>
                    <a:pt x="957" y="106"/>
                  </a:cubicBezTo>
                  <a:cubicBezTo>
                    <a:pt x="968" y="117"/>
                    <a:pt x="977" y="122"/>
                    <a:pt x="985" y="122"/>
                  </a:cubicBezTo>
                  <a:cubicBezTo>
                    <a:pt x="1021" y="122"/>
                    <a:pt x="1007" y="6"/>
                    <a:pt x="924" y="6"/>
                  </a:cubicBezTo>
                  <a:lnTo>
                    <a:pt x="457" y="6"/>
                  </a:lnTo>
                  <a:cubicBezTo>
                    <a:pt x="390" y="6"/>
                    <a:pt x="294" y="36"/>
                    <a:pt x="227" y="36"/>
                  </a:cubicBezTo>
                  <a:cubicBezTo>
                    <a:pt x="194" y="36"/>
                    <a:pt x="168" y="28"/>
                    <a:pt x="157" y="6"/>
                  </a:cubicBezTo>
                  <a:cubicBezTo>
                    <a:pt x="149" y="2"/>
                    <a:pt x="141"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53"/>
            <p:cNvSpPr/>
            <p:nvPr/>
          </p:nvSpPr>
          <p:spPr>
            <a:xfrm>
              <a:off x="1915200" y="4226350"/>
              <a:ext cx="23850" cy="4750"/>
            </a:xfrm>
            <a:custGeom>
              <a:avLst/>
              <a:gdLst/>
              <a:ahLst/>
              <a:cxnLst/>
              <a:rect l="l" t="t" r="r" b="b"/>
              <a:pathLst>
                <a:path w="954" h="190" extrusionOk="0">
                  <a:moveTo>
                    <a:pt x="100" y="0"/>
                  </a:moveTo>
                  <a:cubicBezTo>
                    <a:pt x="33" y="0"/>
                    <a:pt x="0" y="92"/>
                    <a:pt x="54" y="119"/>
                  </a:cubicBezTo>
                  <a:cubicBezTo>
                    <a:pt x="154" y="185"/>
                    <a:pt x="254" y="185"/>
                    <a:pt x="354" y="185"/>
                  </a:cubicBezTo>
                  <a:lnTo>
                    <a:pt x="821" y="185"/>
                  </a:lnTo>
                  <a:cubicBezTo>
                    <a:pt x="833" y="188"/>
                    <a:pt x="844" y="190"/>
                    <a:pt x="854" y="190"/>
                  </a:cubicBezTo>
                  <a:cubicBezTo>
                    <a:pt x="954" y="190"/>
                    <a:pt x="946" y="52"/>
                    <a:pt x="855" y="52"/>
                  </a:cubicBezTo>
                  <a:lnTo>
                    <a:pt x="488" y="52"/>
                  </a:lnTo>
                  <a:cubicBezTo>
                    <a:pt x="388" y="52"/>
                    <a:pt x="221" y="52"/>
                    <a:pt x="154" y="19"/>
                  </a:cubicBezTo>
                  <a:cubicBezTo>
                    <a:pt x="135" y="6"/>
                    <a:pt x="11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53"/>
            <p:cNvSpPr/>
            <p:nvPr/>
          </p:nvSpPr>
          <p:spPr>
            <a:xfrm>
              <a:off x="1916550" y="4210950"/>
              <a:ext cx="22525" cy="5025"/>
            </a:xfrm>
            <a:custGeom>
              <a:avLst/>
              <a:gdLst/>
              <a:ahLst/>
              <a:cxnLst/>
              <a:rect l="l" t="t" r="r" b="b"/>
              <a:pathLst>
                <a:path w="901" h="201" extrusionOk="0">
                  <a:moveTo>
                    <a:pt x="134" y="1"/>
                  </a:moveTo>
                  <a:cubicBezTo>
                    <a:pt x="67" y="1"/>
                    <a:pt x="0" y="134"/>
                    <a:pt x="100" y="168"/>
                  </a:cubicBezTo>
                  <a:cubicBezTo>
                    <a:pt x="234" y="201"/>
                    <a:pt x="300" y="201"/>
                    <a:pt x="434" y="201"/>
                  </a:cubicBezTo>
                  <a:lnTo>
                    <a:pt x="801" y="201"/>
                  </a:lnTo>
                  <a:cubicBezTo>
                    <a:pt x="901" y="201"/>
                    <a:pt x="901" y="67"/>
                    <a:pt x="801" y="34"/>
                  </a:cubicBezTo>
                  <a:lnTo>
                    <a:pt x="467" y="34"/>
                  </a:lnTo>
                  <a:cubicBezTo>
                    <a:pt x="334" y="34"/>
                    <a:pt x="267"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53"/>
            <p:cNvSpPr/>
            <p:nvPr/>
          </p:nvSpPr>
          <p:spPr>
            <a:xfrm>
              <a:off x="1919225" y="4187475"/>
              <a:ext cx="22125" cy="16175"/>
            </a:xfrm>
            <a:custGeom>
              <a:avLst/>
              <a:gdLst/>
              <a:ahLst/>
              <a:cxnLst/>
              <a:rect l="l" t="t" r="r" b="b"/>
              <a:pathLst>
                <a:path w="885" h="647" extrusionOk="0">
                  <a:moveTo>
                    <a:pt x="128" y="0"/>
                  </a:moveTo>
                  <a:cubicBezTo>
                    <a:pt x="47" y="0"/>
                    <a:pt x="0" y="109"/>
                    <a:pt x="60" y="139"/>
                  </a:cubicBezTo>
                  <a:cubicBezTo>
                    <a:pt x="327" y="273"/>
                    <a:pt x="494" y="506"/>
                    <a:pt x="727" y="640"/>
                  </a:cubicBezTo>
                  <a:cubicBezTo>
                    <a:pt x="745" y="644"/>
                    <a:pt x="762" y="646"/>
                    <a:pt x="776" y="646"/>
                  </a:cubicBezTo>
                  <a:cubicBezTo>
                    <a:pt x="868" y="646"/>
                    <a:pt x="885" y="564"/>
                    <a:pt x="827" y="506"/>
                  </a:cubicBezTo>
                  <a:cubicBezTo>
                    <a:pt x="560" y="406"/>
                    <a:pt x="393" y="139"/>
                    <a:pt x="160" y="6"/>
                  </a:cubicBezTo>
                  <a:cubicBezTo>
                    <a:pt x="149" y="2"/>
                    <a:pt x="138"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53"/>
            <p:cNvSpPr/>
            <p:nvPr/>
          </p:nvSpPr>
          <p:spPr>
            <a:xfrm>
              <a:off x="1920375" y="4172125"/>
              <a:ext cx="22875" cy="16350"/>
            </a:xfrm>
            <a:custGeom>
              <a:avLst/>
              <a:gdLst/>
              <a:ahLst/>
              <a:cxnLst/>
              <a:rect l="l" t="t" r="r" b="b"/>
              <a:pathLst>
                <a:path w="915" h="654" extrusionOk="0">
                  <a:moveTo>
                    <a:pt x="106" y="1"/>
                  </a:moveTo>
                  <a:cubicBezTo>
                    <a:pt x="49" y="1"/>
                    <a:pt x="0" y="93"/>
                    <a:pt x="81" y="119"/>
                  </a:cubicBezTo>
                  <a:cubicBezTo>
                    <a:pt x="247" y="253"/>
                    <a:pt x="414" y="386"/>
                    <a:pt x="514" y="520"/>
                  </a:cubicBezTo>
                  <a:cubicBezTo>
                    <a:pt x="614" y="586"/>
                    <a:pt x="681" y="653"/>
                    <a:pt x="814" y="653"/>
                  </a:cubicBezTo>
                  <a:cubicBezTo>
                    <a:pt x="915" y="653"/>
                    <a:pt x="915" y="553"/>
                    <a:pt x="814" y="520"/>
                  </a:cubicBezTo>
                  <a:cubicBezTo>
                    <a:pt x="681" y="520"/>
                    <a:pt x="614" y="386"/>
                    <a:pt x="514" y="286"/>
                  </a:cubicBezTo>
                  <a:cubicBezTo>
                    <a:pt x="448" y="186"/>
                    <a:pt x="314" y="86"/>
                    <a:pt x="147" y="19"/>
                  </a:cubicBezTo>
                  <a:cubicBezTo>
                    <a:pt x="134" y="6"/>
                    <a:pt x="120"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53"/>
            <p:cNvSpPr/>
            <p:nvPr/>
          </p:nvSpPr>
          <p:spPr>
            <a:xfrm>
              <a:off x="1925050" y="4153800"/>
              <a:ext cx="23275" cy="21550"/>
            </a:xfrm>
            <a:custGeom>
              <a:avLst/>
              <a:gdLst/>
              <a:ahLst/>
              <a:cxnLst/>
              <a:rect l="l" t="t" r="r" b="b"/>
              <a:pathLst>
                <a:path w="931" h="862" extrusionOk="0">
                  <a:moveTo>
                    <a:pt x="120" y="0"/>
                  </a:moveTo>
                  <a:cubicBezTo>
                    <a:pt x="60" y="0"/>
                    <a:pt x="0" y="98"/>
                    <a:pt x="27" y="152"/>
                  </a:cubicBezTo>
                  <a:cubicBezTo>
                    <a:pt x="261" y="352"/>
                    <a:pt x="561" y="586"/>
                    <a:pt x="694" y="819"/>
                  </a:cubicBezTo>
                  <a:cubicBezTo>
                    <a:pt x="725" y="849"/>
                    <a:pt x="761" y="861"/>
                    <a:pt x="795" y="861"/>
                  </a:cubicBezTo>
                  <a:cubicBezTo>
                    <a:pt x="871" y="861"/>
                    <a:pt x="931" y="799"/>
                    <a:pt x="861" y="752"/>
                  </a:cubicBezTo>
                  <a:cubicBezTo>
                    <a:pt x="661" y="485"/>
                    <a:pt x="427" y="252"/>
                    <a:pt x="160" y="18"/>
                  </a:cubicBezTo>
                  <a:cubicBezTo>
                    <a:pt x="148" y="6"/>
                    <a:pt x="134"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53"/>
            <p:cNvSpPr/>
            <p:nvPr/>
          </p:nvSpPr>
          <p:spPr>
            <a:xfrm>
              <a:off x="1932650" y="4143175"/>
              <a:ext cx="21300" cy="21100"/>
            </a:xfrm>
            <a:custGeom>
              <a:avLst/>
              <a:gdLst/>
              <a:ahLst/>
              <a:cxnLst/>
              <a:rect l="l" t="t" r="r" b="b"/>
              <a:pathLst>
                <a:path w="852" h="844" extrusionOk="0">
                  <a:moveTo>
                    <a:pt x="106" y="1"/>
                  </a:moveTo>
                  <a:cubicBezTo>
                    <a:pt x="58" y="1"/>
                    <a:pt x="0" y="63"/>
                    <a:pt x="23" y="110"/>
                  </a:cubicBezTo>
                  <a:cubicBezTo>
                    <a:pt x="157" y="277"/>
                    <a:pt x="357" y="443"/>
                    <a:pt x="490" y="610"/>
                  </a:cubicBezTo>
                  <a:cubicBezTo>
                    <a:pt x="557" y="710"/>
                    <a:pt x="657" y="844"/>
                    <a:pt x="790" y="844"/>
                  </a:cubicBezTo>
                  <a:cubicBezTo>
                    <a:pt x="851" y="844"/>
                    <a:pt x="829" y="706"/>
                    <a:pt x="774" y="706"/>
                  </a:cubicBezTo>
                  <a:cubicBezTo>
                    <a:pt x="769" y="706"/>
                    <a:pt x="763" y="707"/>
                    <a:pt x="757" y="710"/>
                  </a:cubicBezTo>
                  <a:cubicBezTo>
                    <a:pt x="690" y="710"/>
                    <a:pt x="557" y="510"/>
                    <a:pt x="524" y="443"/>
                  </a:cubicBezTo>
                  <a:cubicBezTo>
                    <a:pt x="424" y="343"/>
                    <a:pt x="257" y="210"/>
                    <a:pt x="157" y="43"/>
                  </a:cubicBezTo>
                  <a:cubicBezTo>
                    <a:pt x="147" y="13"/>
                    <a:pt x="127"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53"/>
            <p:cNvSpPr/>
            <p:nvPr/>
          </p:nvSpPr>
          <p:spPr>
            <a:xfrm>
              <a:off x="1945725" y="4123325"/>
              <a:ext cx="13725" cy="30800"/>
            </a:xfrm>
            <a:custGeom>
              <a:avLst/>
              <a:gdLst/>
              <a:ahLst/>
              <a:cxnLst/>
              <a:rect l="l" t="t" r="r" b="b"/>
              <a:pathLst>
                <a:path w="549" h="1232" extrusionOk="0">
                  <a:moveTo>
                    <a:pt x="76" y="0"/>
                  </a:moveTo>
                  <a:cubicBezTo>
                    <a:pt x="39" y="0"/>
                    <a:pt x="1" y="29"/>
                    <a:pt x="1" y="70"/>
                  </a:cubicBezTo>
                  <a:cubicBezTo>
                    <a:pt x="134" y="437"/>
                    <a:pt x="167" y="837"/>
                    <a:pt x="401" y="1204"/>
                  </a:cubicBezTo>
                  <a:cubicBezTo>
                    <a:pt x="411" y="1224"/>
                    <a:pt x="429" y="1232"/>
                    <a:pt x="448" y="1232"/>
                  </a:cubicBezTo>
                  <a:cubicBezTo>
                    <a:pt x="495" y="1232"/>
                    <a:pt x="548" y="1185"/>
                    <a:pt x="501" y="1137"/>
                  </a:cubicBezTo>
                  <a:cubicBezTo>
                    <a:pt x="334" y="804"/>
                    <a:pt x="267" y="404"/>
                    <a:pt x="167" y="70"/>
                  </a:cubicBezTo>
                  <a:cubicBezTo>
                    <a:pt x="167" y="70"/>
                    <a:pt x="167" y="37"/>
                    <a:pt x="134" y="37"/>
                  </a:cubicBezTo>
                  <a:cubicBezTo>
                    <a:pt x="121" y="11"/>
                    <a:pt x="99"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53"/>
            <p:cNvSpPr/>
            <p:nvPr/>
          </p:nvSpPr>
          <p:spPr>
            <a:xfrm>
              <a:off x="1960750" y="4120025"/>
              <a:ext cx="9825" cy="24375"/>
            </a:xfrm>
            <a:custGeom>
              <a:avLst/>
              <a:gdLst/>
              <a:ahLst/>
              <a:cxnLst/>
              <a:rect l="l" t="t" r="r" b="b"/>
              <a:pathLst>
                <a:path w="393" h="975" extrusionOk="0">
                  <a:moveTo>
                    <a:pt x="80" y="0"/>
                  </a:moveTo>
                  <a:cubicBezTo>
                    <a:pt x="54" y="0"/>
                    <a:pt x="33" y="12"/>
                    <a:pt x="33" y="35"/>
                  </a:cubicBezTo>
                  <a:cubicBezTo>
                    <a:pt x="0" y="169"/>
                    <a:pt x="33" y="335"/>
                    <a:pt x="67" y="502"/>
                  </a:cubicBezTo>
                  <a:cubicBezTo>
                    <a:pt x="133" y="669"/>
                    <a:pt x="133" y="836"/>
                    <a:pt x="234" y="969"/>
                  </a:cubicBezTo>
                  <a:cubicBezTo>
                    <a:pt x="237" y="973"/>
                    <a:pt x="242" y="974"/>
                    <a:pt x="248" y="974"/>
                  </a:cubicBezTo>
                  <a:cubicBezTo>
                    <a:pt x="294" y="974"/>
                    <a:pt x="393" y="865"/>
                    <a:pt x="334" y="836"/>
                  </a:cubicBezTo>
                  <a:cubicBezTo>
                    <a:pt x="234" y="769"/>
                    <a:pt x="200" y="569"/>
                    <a:pt x="200" y="469"/>
                  </a:cubicBezTo>
                  <a:cubicBezTo>
                    <a:pt x="200" y="335"/>
                    <a:pt x="133" y="202"/>
                    <a:pt x="167" y="102"/>
                  </a:cubicBezTo>
                  <a:cubicBezTo>
                    <a:pt x="188" y="37"/>
                    <a:pt x="126"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53"/>
            <p:cNvSpPr/>
            <p:nvPr/>
          </p:nvSpPr>
          <p:spPr>
            <a:xfrm>
              <a:off x="1974075" y="4111025"/>
              <a:ext cx="8125" cy="26150"/>
            </a:xfrm>
            <a:custGeom>
              <a:avLst/>
              <a:gdLst/>
              <a:ahLst/>
              <a:cxnLst/>
              <a:rect l="l" t="t" r="r" b="b"/>
              <a:pathLst>
                <a:path w="325" h="1046" extrusionOk="0">
                  <a:moveTo>
                    <a:pt x="216" y="1"/>
                  </a:moveTo>
                  <a:cubicBezTo>
                    <a:pt x="196" y="1"/>
                    <a:pt x="177" y="9"/>
                    <a:pt x="168" y="28"/>
                  </a:cubicBezTo>
                  <a:cubicBezTo>
                    <a:pt x="1" y="328"/>
                    <a:pt x="134" y="695"/>
                    <a:pt x="134" y="996"/>
                  </a:cubicBezTo>
                  <a:cubicBezTo>
                    <a:pt x="134" y="1029"/>
                    <a:pt x="176" y="1046"/>
                    <a:pt x="218" y="1046"/>
                  </a:cubicBezTo>
                  <a:cubicBezTo>
                    <a:pt x="259" y="1046"/>
                    <a:pt x="301" y="1029"/>
                    <a:pt x="301" y="996"/>
                  </a:cubicBezTo>
                  <a:cubicBezTo>
                    <a:pt x="301" y="862"/>
                    <a:pt x="301" y="729"/>
                    <a:pt x="268" y="562"/>
                  </a:cubicBezTo>
                  <a:cubicBezTo>
                    <a:pt x="268" y="462"/>
                    <a:pt x="201" y="228"/>
                    <a:pt x="301" y="95"/>
                  </a:cubicBezTo>
                  <a:cubicBezTo>
                    <a:pt x="325" y="48"/>
                    <a:pt x="265" y="1"/>
                    <a:pt x="2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53"/>
            <p:cNvSpPr/>
            <p:nvPr/>
          </p:nvSpPr>
          <p:spPr>
            <a:xfrm>
              <a:off x="1988250" y="4113675"/>
              <a:ext cx="12800" cy="22675"/>
            </a:xfrm>
            <a:custGeom>
              <a:avLst/>
              <a:gdLst/>
              <a:ahLst/>
              <a:cxnLst/>
              <a:rect l="l" t="t" r="r" b="b"/>
              <a:pathLst>
                <a:path w="512" h="907" extrusionOk="0">
                  <a:moveTo>
                    <a:pt x="373" y="0"/>
                  </a:moveTo>
                  <a:cubicBezTo>
                    <a:pt x="349" y="0"/>
                    <a:pt x="324" y="7"/>
                    <a:pt x="301" y="22"/>
                  </a:cubicBezTo>
                  <a:cubicBezTo>
                    <a:pt x="201" y="122"/>
                    <a:pt x="134" y="222"/>
                    <a:pt x="101" y="389"/>
                  </a:cubicBezTo>
                  <a:cubicBezTo>
                    <a:pt x="68" y="556"/>
                    <a:pt x="1" y="689"/>
                    <a:pt x="1" y="856"/>
                  </a:cubicBezTo>
                  <a:cubicBezTo>
                    <a:pt x="1" y="890"/>
                    <a:pt x="34" y="906"/>
                    <a:pt x="76" y="906"/>
                  </a:cubicBezTo>
                  <a:cubicBezTo>
                    <a:pt x="118" y="906"/>
                    <a:pt x="168" y="890"/>
                    <a:pt x="201" y="856"/>
                  </a:cubicBezTo>
                  <a:cubicBezTo>
                    <a:pt x="201" y="589"/>
                    <a:pt x="268" y="289"/>
                    <a:pt x="434" y="122"/>
                  </a:cubicBezTo>
                  <a:cubicBezTo>
                    <a:pt x="511" y="71"/>
                    <a:pt x="450" y="0"/>
                    <a:pt x="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53"/>
            <p:cNvSpPr/>
            <p:nvPr/>
          </p:nvSpPr>
          <p:spPr>
            <a:xfrm>
              <a:off x="1999400" y="4120750"/>
              <a:ext cx="19475" cy="16050"/>
            </a:xfrm>
            <a:custGeom>
              <a:avLst/>
              <a:gdLst/>
              <a:ahLst/>
              <a:cxnLst/>
              <a:rect l="l" t="t" r="r" b="b"/>
              <a:pathLst>
                <a:path w="779" h="642" extrusionOk="0">
                  <a:moveTo>
                    <a:pt x="645" y="1"/>
                  </a:moveTo>
                  <a:cubicBezTo>
                    <a:pt x="637" y="1"/>
                    <a:pt x="630" y="3"/>
                    <a:pt x="622" y="6"/>
                  </a:cubicBezTo>
                  <a:cubicBezTo>
                    <a:pt x="389" y="140"/>
                    <a:pt x="122" y="306"/>
                    <a:pt x="22" y="540"/>
                  </a:cubicBezTo>
                  <a:cubicBezTo>
                    <a:pt x="0" y="605"/>
                    <a:pt x="48" y="641"/>
                    <a:pt x="94" y="641"/>
                  </a:cubicBezTo>
                  <a:cubicBezTo>
                    <a:pt x="119" y="641"/>
                    <a:pt x="143" y="630"/>
                    <a:pt x="155" y="607"/>
                  </a:cubicBezTo>
                  <a:cubicBezTo>
                    <a:pt x="255" y="406"/>
                    <a:pt x="522" y="240"/>
                    <a:pt x="689" y="140"/>
                  </a:cubicBezTo>
                  <a:cubicBezTo>
                    <a:pt x="778" y="110"/>
                    <a:pt x="708"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53"/>
            <p:cNvSpPr/>
            <p:nvPr/>
          </p:nvSpPr>
          <p:spPr>
            <a:xfrm>
              <a:off x="2008700" y="4135725"/>
              <a:ext cx="18425" cy="6950"/>
            </a:xfrm>
            <a:custGeom>
              <a:avLst/>
              <a:gdLst/>
              <a:ahLst/>
              <a:cxnLst/>
              <a:rect l="l" t="t" r="r" b="b"/>
              <a:pathLst>
                <a:path w="737" h="278" extrusionOk="0">
                  <a:moveTo>
                    <a:pt x="581" y="1"/>
                  </a:moveTo>
                  <a:cubicBezTo>
                    <a:pt x="570" y="1"/>
                    <a:pt x="560" y="3"/>
                    <a:pt x="550" y="8"/>
                  </a:cubicBezTo>
                  <a:lnTo>
                    <a:pt x="417" y="8"/>
                  </a:lnTo>
                  <a:cubicBezTo>
                    <a:pt x="384" y="8"/>
                    <a:pt x="317" y="8"/>
                    <a:pt x="284" y="41"/>
                  </a:cubicBezTo>
                  <a:cubicBezTo>
                    <a:pt x="217" y="74"/>
                    <a:pt x="117" y="74"/>
                    <a:pt x="50" y="174"/>
                  </a:cubicBezTo>
                  <a:cubicBezTo>
                    <a:pt x="1" y="199"/>
                    <a:pt x="42" y="278"/>
                    <a:pt x="94" y="278"/>
                  </a:cubicBezTo>
                  <a:cubicBezTo>
                    <a:pt x="113" y="278"/>
                    <a:pt x="133" y="268"/>
                    <a:pt x="150" y="241"/>
                  </a:cubicBezTo>
                  <a:cubicBezTo>
                    <a:pt x="250" y="208"/>
                    <a:pt x="317" y="174"/>
                    <a:pt x="417" y="174"/>
                  </a:cubicBezTo>
                  <a:cubicBezTo>
                    <a:pt x="484" y="174"/>
                    <a:pt x="584" y="174"/>
                    <a:pt x="651" y="141"/>
                  </a:cubicBezTo>
                  <a:cubicBezTo>
                    <a:pt x="737" y="83"/>
                    <a:pt x="649" y="1"/>
                    <a:pt x="5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53"/>
            <p:cNvSpPr/>
            <p:nvPr/>
          </p:nvSpPr>
          <p:spPr>
            <a:xfrm>
              <a:off x="2016625" y="4149700"/>
              <a:ext cx="18350" cy="3750"/>
            </a:xfrm>
            <a:custGeom>
              <a:avLst/>
              <a:gdLst/>
              <a:ahLst/>
              <a:cxnLst/>
              <a:rect l="l" t="t" r="r" b="b"/>
              <a:pathLst>
                <a:path w="734" h="150" extrusionOk="0">
                  <a:moveTo>
                    <a:pt x="458" y="1"/>
                  </a:moveTo>
                  <a:cubicBezTo>
                    <a:pt x="337" y="1"/>
                    <a:pt x="211" y="16"/>
                    <a:pt x="100" y="16"/>
                  </a:cubicBezTo>
                  <a:cubicBezTo>
                    <a:pt x="91" y="13"/>
                    <a:pt x="83" y="11"/>
                    <a:pt x="75" y="11"/>
                  </a:cubicBezTo>
                  <a:cubicBezTo>
                    <a:pt x="1" y="11"/>
                    <a:pt x="9" y="149"/>
                    <a:pt x="100" y="149"/>
                  </a:cubicBezTo>
                  <a:cubicBezTo>
                    <a:pt x="211" y="149"/>
                    <a:pt x="322" y="134"/>
                    <a:pt x="434" y="134"/>
                  </a:cubicBezTo>
                  <a:cubicBezTo>
                    <a:pt x="489" y="134"/>
                    <a:pt x="545" y="138"/>
                    <a:pt x="600" y="149"/>
                  </a:cubicBezTo>
                  <a:cubicBezTo>
                    <a:pt x="667" y="149"/>
                    <a:pt x="734" y="16"/>
                    <a:pt x="634" y="16"/>
                  </a:cubicBezTo>
                  <a:cubicBezTo>
                    <a:pt x="578" y="5"/>
                    <a:pt x="519" y="1"/>
                    <a:pt x="4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53"/>
            <p:cNvSpPr/>
            <p:nvPr/>
          </p:nvSpPr>
          <p:spPr>
            <a:xfrm>
              <a:off x="2020425" y="4163800"/>
              <a:ext cx="16900" cy="6425"/>
            </a:xfrm>
            <a:custGeom>
              <a:avLst/>
              <a:gdLst/>
              <a:ahLst/>
              <a:cxnLst/>
              <a:rect l="l" t="t" r="r" b="b"/>
              <a:pathLst>
                <a:path w="676" h="257" extrusionOk="0">
                  <a:moveTo>
                    <a:pt x="64" y="0"/>
                  </a:moveTo>
                  <a:cubicBezTo>
                    <a:pt x="7" y="0"/>
                    <a:pt x="1" y="92"/>
                    <a:pt x="81" y="119"/>
                  </a:cubicBezTo>
                  <a:lnTo>
                    <a:pt x="582" y="252"/>
                  </a:lnTo>
                  <a:cubicBezTo>
                    <a:pt x="588" y="255"/>
                    <a:pt x="594" y="257"/>
                    <a:pt x="599" y="257"/>
                  </a:cubicBezTo>
                  <a:cubicBezTo>
                    <a:pt x="654" y="257"/>
                    <a:pt x="676" y="119"/>
                    <a:pt x="615" y="119"/>
                  </a:cubicBezTo>
                  <a:cubicBezTo>
                    <a:pt x="448" y="52"/>
                    <a:pt x="282" y="52"/>
                    <a:pt x="115" y="19"/>
                  </a:cubicBezTo>
                  <a:cubicBezTo>
                    <a:pt x="95" y="6"/>
                    <a:pt x="78"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53"/>
            <p:cNvSpPr/>
            <p:nvPr/>
          </p:nvSpPr>
          <p:spPr>
            <a:xfrm>
              <a:off x="2019375" y="4178875"/>
              <a:ext cx="19550" cy="10525"/>
            </a:xfrm>
            <a:custGeom>
              <a:avLst/>
              <a:gdLst/>
              <a:ahLst/>
              <a:cxnLst/>
              <a:rect l="l" t="t" r="r" b="b"/>
              <a:pathLst>
                <a:path w="782" h="421" extrusionOk="0">
                  <a:moveTo>
                    <a:pt x="80" y="1"/>
                  </a:moveTo>
                  <a:cubicBezTo>
                    <a:pt x="15" y="1"/>
                    <a:pt x="1" y="122"/>
                    <a:pt x="57" y="150"/>
                  </a:cubicBezTo>
                  <a:cubicBezTo>
                    <a:pt x="290" y="250"/>
                    <a:pt x="457" y="316"/>
                    <a:pt x="657" y="416"/>
                  </a:cubicBezTo>
                  <a:cubicBezTo>
                    <a:pt x="663" y="420"/>
                    <a:pt x="669" y="421"/>
                    <a:pt x="675" y="421"/>
                  </a:cubicBezTo>
                  <a:cubicBezTo>
                    <a:pt x="735" y="421"/>
                    <a:pt x="781" y="283"/>
                    <a:pt x="691" y="283"/>
                  </a:cubicBezTo>
                  <a:cubicBezTo>
                    <a:pt x="490" y="183"/>
                    <a:pt x="324" y="116"/>
                    <a:pt x="123" y="16"/>
                  </a:cubicBezTo>
                  <a:cubicBezTo>
                    <a:pt x="107" y="5"/>
                    <a:pt x="92"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53"/>
            <p:cNvSpPr/>
            <p:nvPr/>
          </p:nvSpPr>
          <p:spPr>
            <a:xfrm>
              <a:off x="2014950" y="4190100"/>
              <a:ext cx="17375" cy="12150"/>
            </a:xfrm>
            <a:custGeom>
              <a:avLst/>
              <a:gdLst/>
              <a:ahLst/>
              <a:cxnLst/>
              <a:rect l="l" t="t" r="r" b="b"/>
              <a:pathLst>
                <a:path w="695" h="486" extrusionOk="0">
                  <a:moveTo>
                    <a:pt x="134" y="1"/>
                  </a:moveTo>
                  <a:cubicBezTo>
                    <a:pt x="34" y="1"/>
                    <a:pt x="0" y="134"/>
                    <a:pt x="67" y="134"/>
                  </a:cubicBezTo>
                  <a:cubicBezTo>
                    <a:pt x="167" y="134"/>
                    <a:pt x="234" y="201"/>
                    <a:pt x="300" y="301"/>
                  </a:cubicBezTo>
                  <a:cubicBezTo>
                    <a:pt x="367" y="334"/>
                    <a:pt x="467" y="368"/>
                    <a:pt x="534" y="468"/>
                  </a:cubicBezTo>
                  <a:cubicBezTo>
                    <a:pt x="553" y="481"/>
                    <a:pt x="571" y="486"/>
                    <a:pt x="587" y="486"/>
                  </a:cubicBezTo>
                  <a:cubicBezTo>
                    <a:pt x="656" y="486"/>
                    <a:pt x="694" y="388"/>
                    <a:pt x="667" y="334"/>
                  </a:cubicBezTo>
                  <a:cubicBezTo>
                    <a:pt x="567" y="234"/>
                    <a:pt x="467" y="201"/>
                    <a:pt x="367" y="168"/>
                  </a:cubicBezTo>
                  <a:cubicBezTo>
                    <a:pt x="300" y="68"/>
                    <a:pt x="200"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53"/>
            <p:cNvSpPr/>
            <p:nvPr/>
          </p:nvSpPr>
          <p:spPr>
            <a:xfrm>
              <a:off x="2009100" y="4200125"/>
              <a:ext cx="21925" cy="12975"/>
            </a:xfrm>
            <a:custGeom>
              <a:avLst/>
              <a:gdLst/>
              <a:ahLst/>
              <a:cxnLst/>
              <a:rect l="l" t="t" r="r" b="b"/>
              <a:pathLst>
                <a:path w="877" h="519" extrusionOk="0">
                  <a:moveTo>
                    <a:pt x="101" y="0"/>
                  </a:moveTo>
                  <a:cubicBezTo>
                    <a:pt x="1" y="0"/>
                    <a:pt x="1" y="167"/>
                    <a:pt x="101" y="167"/>
                  </a:cubicBezTo>
                  <a:cubicBezTo>
                    <a:pt x="234" y="167"/>
                    <a:pt x="334" y="267"/>
                    <a:pt x="434" y="334"/>
                  </a:cubicBezTo>
                  <a:cubicBezTo>
                    <a:pt x="468" y="400"/>
                    <a:pt x="534" y="400"/>
                    <a:pt x="601" y="434"/>
                  </a:cubicBezTo>
                  <a:cubicBezTo>
                    <a:pt x="635" y="434"/>
                    <a:pt x="635" y="467"/>
                    <a:pt x="701" y="467"/>
                  </a:cubicBezTo>
                  <a:cubicBezTo>
                    <a:pt x="718" y="484"/>
                    <a:pt x="726" y="492"/>
                    <a:pt x="730" y="492"/>
                  </a:cubicBezTo>
                  <a:cubicBezTo>
                    <a:pt x="735" y="492"/>
                    <a:pt x="735" y="484"/>
                    <a:pt x="735" y="467"/>
                  </a:cubicBezTo>
                  <a:cubicBezTo>
                    <a:pt x="747" y="504"/>
                    <a:pt x="773" y="518"/>
                    <a:pt x="797" y="518"/>
                  </a:cubicBezTo>
                  <a:cubicBezTo>
                    <a:pt x="839" y="518"/>
                    <a:pt x="877" y="476"/>
                    <a:pt x="835" y="434"/>
                  </a:cubicBezTo>
                  <a:cubicBezTo>
                    <a:pt x="801" y="334"/>
                    <a:pt x="635" y="300"/>
                    <a:pt x="568" y="267"/>
                  </a:cubicBezTo>
                  <a:cubicBezTo>
                    <a:pt x="368" y="134"/>
                    <a:pt x="234" y="0"/>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53"/>
            <p:cNvSpPr/>
            <p:nvPr/>
          </p:nvSpPr>
          <p:spPr>
            <a:xfrm>
              <a:off x="2002425" y="4215125"/>
              <a:ext cx="20525" cy="6200"/>
            </a:xfrm>
            <a:custGeom>
              <a:avLst/>
              <a:gdLst/>
              <a:ahLst/>
              <a:cxnLst/>
              <a:rect l="l" t="t" r="r" b="b"/>
              <a:pathLst>
                <a:path w="821" h="248" extrusionOk="0">
                  <a:moveTo>
                    <a:pt x="134" y="1"/>
                  </a:moveTo>
                  <a:cubicBezTo>
                    <a:pt x="34" y="1"/>
                    <a:pt x="1" y="167"/>
                    <a:pt x="134" y="167"/>
                  </a:cubicBezTo>
                  <a:cubicBezTo>
                    <a:pt x="334" y="167"/>
                    <a:pt x="535" y="201"/>
                    <a:pt x="701" y="234"/>
                  </a:cubicBezTo>
                  <a:cubicBezTo>
                    <a:pt x="716" y="244"/>
                    <a:pt x="729" y="248"/>
                    <a:pt x="740" y="248"/>
                  </a:cubicBezTo>
                  <a:cubicBezTo>
                    <a:pt x="808" y="248"/>
                    <a:pt x="821" y="101"/>
                    <a:pt x="735" y="101"/>
                  </a:cubicBezTo>
                  <a:lnTo>
                    <a:pt x="1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53"/>
            <p:cNvSpPr/>
            <p:nvPr/>
          </p:nvSpPr>
          <p:spPr>
            <a:xfrm>
              <a:off x="2001600" y="4227500"/>
              <a:ext cx="21425" cy="5275"/>
            </a:xfrm>
            <a:custGeom>
              <a:avLst/>
              <a:gdLst/>
              <a:ahLst/>
              <a:cxnLst/>
              <a:rect l="l" t="t" r="r" b="b"/>
              <a:pathLst>
                <a:path w="857" h="211" extrusionOk="0">
                  <a:moveTo>
                    <a:pt x="765" y="1"/>
                  </a:moveTo>
                  <a:cubicBezTo>
                    <a:pt x="756" y="1"/>
                    <a:pt x="745" y="2"/>
                    <a:pt x="734" y="6"/>
                  </a:cubicBezTo>
                  <a:cubicBezTo>
                    <a:pt x="601" y="6"/>
                    <a:pt x="501" y="39"/>
                    <a:pt x="367" y="39"/>
                  </a:cubicBezTo>
                  <a:cubicBezTo>
                    <a:pt x="234" y="39"/>
                    <a:pt x="167" y="73"/>
                    <a:pt x="34" y="73"/>
                  </a:cubicBezTo>
                  <a:cubicBezTo>
                    <a:pt x="4" y="73"/>
                    <a:pt x="1" y="210"/>
                    <a:pt x="51" y="210"/>
                  </a:cubicBezTo>
                  <a:cubicBezTo>
                    <a:pt x="56" y="210"/>
                    <a:pt x="61" y="209"/>
                    <a:pt x="67" y="206"/>
                  </a:cubicBezTo>
                  <a:cubicBezTo>
                    <a:pt x="201" y="206"/>
                    <a:pt x="267" y="173"/>
                    <a:pt x="401" y="173"/>
                  </a:cubicBezTo>
                  <a:cubicBezTo>
                    <a:pt x="534" y="173"/>
                    <a:pt x="634" y="106"/>
                    <a:pt x="768" y="106"/>
                  </a:cubicBezTo>
                  <a:cubicBezTo>
                    <a:pt x="857" y="106"/>
                    <a:pt x="840" y="1"/>
                    <a:pt x="7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1" name="Google Shape;1661;p53"/>
            <p:cNvSpPr/>
            <p:nvPr/>
          </p:nvSpPr>
          <p:spPr>
            <a:xfrm>
              <a:off x="2004375" y="4235800"/>
              <a:ext cx="24550" cy="12850"/>
            </a:xfrm>
            <a:custGeom>
              <a:avLst/>
              <a:gdLst/>
              <a:ahLst/>
              <a:cxnLst/>
              <a:rect l="l" t="t" r="r" b="b"/>
              <a:pathLst>
                <a:path w="982" h="514" extrusionOk="0">
                  <a:moveTo>
                    <a:pt x="862" y="1"/>
                  </a:moveTo>
                  <a:cubicBezTo>
                    <a:pt x="850" y="1"/>
                    <a:pt x="837" y="3"/>
                    <a:pt x="824" y="7"/>
                  </a:cubicBezTo>
                  <a:cubicBezTo>
                    <a:pt x="690" y="74"/>
                    <a:pt x="523" y="141"/>
                    <a:pt x="423" y="174"/>
                  </a:cubicBezTo>
                  <a:cubicBezTo>
                    <a:pt x="323" y="208"/>
                    <a:pt x="290" y="241"/>
                    <a:pt x="190" y="308"/>
                  </a:cubicBezTo>
                  <a:cubicBezTo>
                    <a:pt x="156" y="308"/>
                    <a:pt x="123" y="374"/>
                    <a:pt x="90" y="374"/>
                  </a:cubicBezTo>
                  <a:cubicBezTo>
                    <a:pt x="1" y="404"/>
                    <a:pt x="44" y="513"/>
                    <a:pt x="101" y="513"/>
                  </a:cubicBezTo>
                  <a:cubicBezTo>
                    <a:pt x="108" y="513"/>
                    <a:pt x="116" y="511"/>
                    <a:pt x="123" y="508"/>
                  </a:cubicBezTo>
                  <a:cubicBezTo>
                    <a:pt x="256" y="474"/>
                    <a:pt x="323" y="341"/>
                    <a:pt x="457" y="308"/>
                  </a:cubicBezTo>
                  <a:cubicBezTo>
                    <a:pt x="623" y="208"/>
                    <a:pt x="757" y="174"/>
                    <a:pt x="924" y="141"/>
                  </a:cubicBezTo>
                  <a:cubicBezTo>
                    <a:pt x="981" y="83"/>
                    <a:pt x="939" y="1"/>
                    <a:pt x="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662;p53"/>
            <p:cNvSpPr/>
            <p:nvPr/>
          </p:nvSpPr>
          <p:spPr>
            <a:xfrm>
              <a:off x="2007775" y="4249975"/>
              <a:ext cx="21150" cy="13175"/>
            </a:xfrm>
            <a:custGeom>
              <a:avLst/>
              <a:gdLst/>
              <a:ahLst/>
              <a:cxnLst/>
              <a:rect l="l" t="t" r="r" b="b"/>
              <a:pathLst>
                <a:path w="846" h="527" extrusionOk="0">
                  <a:moveTo>
                    <a:pt x="695" y="1"/>
                  </a:moveTo>
                  <a:cubicBezTo>
                    <a:pt x="682" y="1"/>
                    <a:pt x="668" y="3"/>
                    <a:pt x="654" y="8"/>
                  </a:cubicBezTo>
                  <a:cubicBezTo>
                    <a:pt x="587" y="108"/>
                    <a:pt x="454" y="108"/>
                    <a:pt x="354" y="174"/>
                  </a:cubicBezTo>
                  <a:cubicBezTo>
                    <a:pt x="254" y="241"/>
                    <a:pt x="154" y="308"/>
                    <a:pt x="54" y="408"/>
                  </a:cubicBezTo>
                  <a:cubicBezTo>
                    <a:pt x="0" y="435"/>
                    <a:pt x="33" y="526"/>
                    <a:pt x="100" y="526"/>
                  </a:cubicBezTo>
                  <a:cubicBezTo>
                    <a:pt x="116" y="526"/>
                    <a:pt x="134" y="521"/>
                    <a:pt x="154" y="508"/>
                  </a:cubicBezTo>
                  <a:cubicBezTo>
                    <a:pt x="287" y="441"/>
                    <a:pt x="354" y="341"/>
                    <a:pt x="487" y="308"/>
                  </a:cubicBezTo>
                  <a:cubicBezTo>
                    <a:pt x="587" y="274"/>
                    <a:pt x="688" y="241"/>
                    <a:pt x="788" y="141"/>
                  </a:cubicBezTo>
                  <a:cubicBezTo>
                    <a:pt x="845" y="83"/>
                    <a:pt x="778"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663;p53"/>
            <p:cNvSpPr/>
            <p:nvPr/>
          </p:nvSpPr>
          <p:spPr>
            <a:xfrm>
              <a:off x="2009100" y="4269175"/>
              <a:ext cx="23975" cy="5175"/>
            </a:xfrm>
            <a:custGeom>
              <a:avLst/>
              <a:gdLst/>
              <a:ahLst/>
              <a:cxnLst/>
              <a:rect l="l" t="t" r="r" b="b"/>
              <a:pathLst>
                <a:path w="959" h="207" extrusionOk="0">
                  <a:moveTo>
                    <a:pt x="894" y="0"/>
                  </a:moveTo>
                  <a:cubicBezTo>
                    <a:pt x="886" y="0"/>
                    <a:pt x="877" y="2"/>
                    <a:pt x="868" y="7"/>
                  </a:cubicBezTo>
                  <a:cubicBezTo>
                    <a:pt x="801" y="23"/>
                    <a:pt x="735" y="23"/>
                    <a:pt x="676" y="23"/>
                  </a:cubicBezTo>
                  <a:cubicBezTo>
                    <a:pt x="618" y="23"/>
                    <a:pt x="568" y="23"/>
                    <a:pt x="534" y="40"/>
                  </a:cubicBezTo>
                  <a:cubicBezTo>
                    <a:pt x="401" y="40"/>
                    <a:pt x="268" y="73"/>
                    <a:pt x="134" y="73"/>
                  </a:cubicBezTo>
                  <a:cubicBezTo>
                    <a:pt x="1" y="73"/>
                    <a:pt x="1" y="207"/>
                    <a:pt x="101" y="207"/>
                  </a:cubicBezTo>
                  <a:cubicBezTo>
                    <a:pt x="234" y="207"/>
                    <a:pt x="334" y="174"/>
                    <a:pt x="534" y="174"/>
                  </a:cubicBezTo>
                  <a:cubicBezTo>
                    <a:pt x="635" y="174"/>
                    <a:pt x="768" y="174"/>
                    <a:pt x="901" y="107"/>
                  </a:cubicBezTo>
                  <a:cubicBezTo>
                    <a:pt x="959" y="78"/>
                    <a:pt x="942" y="0"/>
                    <a:pt x="8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4" name="Google Shape;1664;p53"/>
            <p:cNvSpPr/>
            <p:nvPr/>
          </p:nvSpPr>
          <p:spPr>
            <a:xfrm>
              <a:off x="2009100" y="4280175"/>
              <a:ext cx="23175" cy="15925"/>
            </a:xfrm>
            <a:custGeom>
              <a:avLst/>
              <a:gdLst/>
              <a:ahLst/>
              <a:cxnLst/>
              <a:rect l="l" t="t" r="r" b="b"/>
              <a:pathLst>
                <a:path w="927" h="637" extrusionOk="0">
                  <a:moveTo>
                    <a:pt x="134" y="0"/>
                  </a:moveTo>
                  <a:cubicBezTo>
                    <a:pt x="67" y="34"/>
                    <a:pt x="1" y="134"/>
                    <a:pt x="101" y="201"/>
                  </a:cubicBezTo>
                  <a:cubicBezTo>
                    <a:pt x="301" y="267"/>
                    <a:pt x="601" y="434"/>
                    <a:pt x="768" y="601"/>
                  </a:cubicBezTo>
                  <a:cubicBezTo>
                    <a:pt x="785" y="626"/>
                    <a:pt x="803" y="636"/>
                    <a:pt x="822" y="636"/>
                  </a:cubicBezTo>
                  <a:cubicBezTo>
                    <a:pt x="876" y="636"/>
                    <a:pt x="926" y="542"/>
                    <a:pt x="901" y="467"/>
                  </a:cubicBezTo>
                  <a:cubicBezTo>
                    <a:pt x="668" y="267"/>
                    <a:pt x="434" y="134"/>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665;p53"/>
            <p:cNvSpPr/>
            <p:nvPr/>
          </p:nvSpPr>
          <p:spPr>
            <a:xfrm>
              <a:off x="2004100" y="4290100"/>
              <a:ext cx="18950" cy="18675"/>
            </a:xfrm>
            <a:custGeom>
              <a:avLst/>
              <a:gdLst/>
              <a:ahLst/>
              <a:cxnLst/>
              <a:rect l="l" t="t" r="r" b="b"/>
              <a:pathLst>
                <a:path w="758" h="747" extrusionOk="0">
                  <a:moveTo>
                    <a:pt x="163" y="1"/>
                  </a:moveTo>
                  <a:cubicBezTo>
                    <a:pt x="142" y="1"/>
                    <a:pt x="121" y="29"/>
                    <a:pt x="101" y="70"/>
                  </a:cubicBezTo>
                  <a:cubicBezTo>
                    <a:pt x="1" y="237"/>
                    <a:pt x="434" y="471"/>
                    <a:pt x="601" y="704"/>
                  </a:cubicBezTo>
                  <a:cubicBezTo>
                    <a:pt x="611" y="735"/>
                    <a:pt x="631" y="747"/>
                    <a:pt x="652" y="747"/>
                  </a:cubicBezTo>
                  <a:cubicBezTo>
                    <a:pt x="700" y="747"/>
                    <a:pt x="758" y="684"/>
                    <a:pt x="734" y="637"/>
                  </a:cubicBezTo>
                  <a:cubicBezTo>
                    <a:pt x="668" y="504"/>
                    <a:pt x="601" y="404"/>
                    <a:pt x="468" y="337"/>
                  </a:cubicBezTo>
                  <a:cubicBezTo>
                    <a:pt x="401" y="237"/>
                    <a:pt x="267" y="170"/>
                    <a:pt x="201" y="37"/>
                  </a:cubicBezTo>
                  <a:cubicBezTo>
                    <a:pt x="188" y="12"/>
                    <a:pt x="175" y="1"/>
                    <a:pt x="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53"/>
            <p:cNvSpPr/>
            <p:nvPr/>
          </p:nvSpPr>
          <p:spPr>
            <a:xfrm>
              <a:off x="1998575" y="4302625"/>
              <a:ext cx="7225" cy="18025"/>
            </a:xfrm>
            <a:custGeom>
              <a:avLst/>
              <a:gdLst/>
              <a:ahLst/>
              <a:cxnLst/>
              <a:rect l="l" t="t" r="r" b="b"/>
              <a:pathLst>
                <a:path w="289" h="721" extrusionOk="0">
                  <a:moveTo>
                    <a:pt x="88" y="0"/>
                  </a:moveTo>
                  <a:cubicBezTo>
                    <a:pt x="44" y="0"/>
                    <a:pt x="1" y="29"/>
                    <a:pt x="21" y="70"/>
                  </a:cubicBezTo>
                  <a:cubicBezTo>
                    <a:pt x="55" y="170"/>
                    <a:pt x="55" y="303"/>
                    <a:pt x="55" y="370"/>
                  </a:cubicBezTo>
                  <a:cubicBezTo>
                    <a:pt x="55" y="470"/>
                    <a:pt x="122" y="570"/>
                    <a:pt x="122" y="670"/>
                  </a:cubicBezTo>
                  <a:cubicBezTo>
                    <a:pt x="122" y="704"/>
                    <a:pt x="163" y="720"/>
                    <a:pt x="205" y="720"/>
                  </a:cubicBezTo>
                  <a:cubicBezTo>
                    <a:pt x="247" y="720"/>
                    <a:pt x="288" y="704"/>
                    <a:pt x="288" y="670"/>
                  </a:cubicBezTo>
                  <a:cubicBezTo>
                    <a:pt x="288" y="537"/>
                    <a:pt x="222" y="470"/>
                    <a:pt x="222" y="370"/>
                  </a:cubicBezTo>
                  <a:cubicBezTo>
                    <a:pt x="188" y="237"/>
                    <a:pt x="188" y="136"/>
                    <a:pt x="155" y="36"/>
                  </a:cubicBezTo>
                  <a:cubicBezTo>
                    <a:pt x="142" y="11"/>
                    <a:pt x="115"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53"/>
            <p:cNvSpPr/>
            <p:nvPr/>
          </p:nvSpPr>
          <p:spPr>
            <a:xfrm>
              <a:off x="1980975" y="4305800"/>
              <a:ext cx="8725" cy="19275"/>
            </a:xfrm>
            <a:custGeom>
              <a:avLst/>
              <a:gdLst/>
              <a:ahLst/>
              <a:cxnLst/>
              <a:rect l="l" t="t" r="r" b="b"/>
              <a:pathLst>
                <a:path w="349" h="771" extrusionOk="0">
                  <a:moveTo>
                    <a:pt x="242" y="1"/>
                  </a:moveTo>
                  <a:cubicBezTo>
                    <a:pt x="221" y="1"/>
                    <a:pt x="202" y="12"/>
                    <a:pt x="192" y="43"/>
                  </a:cubicBezTo>
                  <a:cubicBezTo>
                    <a:pt x="158" y="110"/>
                    <a:pt x="92" y="210"/>
                    <a:pt x="92" y="343"/>
                  </a:cubicBezTo>
                  <a:cubicBezTo>
                    <a:pt x="92" y="376"/>
                    <a:pt x="58" y="443"/>
                    <a:pt x="58" y="510"/>
                  </a:cubicBezTo>
                  <a:cubicBezTo>
                    <a:pt x="58" y="543"/>
                    <a:pt x="58" y="610"/>
                    <a:pt x="25" y="643"/>
                  </a:cubicBezTo>
                  <a:cubicBezTo>
                    <a:pt x="1" y="715"/>
                    <a:pt x="46" y="770"/>
                    <a:pt x="98" y="770"/>
                  </a:cubicBezTo>
                  <a:cubicBezTo>
                    <a:pt x="119" y="770"/>
                    <a:pt x="140" y="762"/>
                    <a:pt x="158" y="743"/>
                  </a:cubicBezTo>
                  <a:cubicBezTo>
                    <a:pt x="192" y="677"/>
                    <a:pt x="192" y="510"/>
                    <a:pt x="225" y="410"/>
                  </a:cubicBezTo>
                  <a:cubicBezTo>
                    <a:pt x="258" y="343"/>
                    <a:pt x="258" y="210"/>
                    <a:pt x="325" y="110"/>
                  </a:cubicBezTo>
                  <a:cubicBezTo>
                    <a:pt x="348" y="63"/>
                    <a:pt x="291" y="1"/>
                    <a:pt x="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668;p53"/>
            <p:cNvSpPr/>
            <p:nvPr/>
          </p:nvSpPr>
          <p:spPr>
            <a:xfrm>
              <a:off x="1965975" y="4301325"/>
              <a:ext cx="11475" cy="18750"/>
            </a:xfrm>
            <a:custGeom>
              <a:avLst/>
              <a:gdLst/>
              <a:ahLst/>
              <a:cxnLst/>
              <a:rect l="l" t="t" r="r" b="b"/>
              <a:pathLst>
                <a:path w="459" h="750" extrusionOk="0">
                  <a:moveTo>
                    <a:pt x="383" y="1"/>
                  </a:moveTo>
                  <a:cubicBezTo>
                    <a:pt x="376" y="1"/>
                    <a:pt x="368" y="7"/>
                    <a:pt x="358" y="22"/>
                  </a:cubicBezTo>
                  <a:cubicBezTo>
                    <a:pt x="258" y="222"/>
                    <a:pt x="158" y="455"/>
                    <a:pt x="25" y="622"/>
                  </a:cubicBezTo>
                  <a:cubicBezTo>
                    <a:pt x="0" y="694"/>
                    <a:pt x="63" y="749"/>
                    <a:pt x="112" y="749"/>
                  </a:cubicBezTo>
                  <a:cubicBezTo>
                    <a:pt x="132" y="749"/>
                    <a:pt x="149" y="741"/>
                    <a:pt x="158" y="722"/>
                  </a:cubicBezTo>
                  <a:cubicBezTo>
                    <a:pt x="265" y="562"/>
                    <a:pt x="394" y="229"/>
                    <a:pt x="440" y="139"/>
                  </a:cubicBezTo>
                  <a:lnTo>
                    <a:pt x="440" y="139"/>
                  </a:lnTo>
                  <a:cubicBezTo>
                    <a:pt x="442" y="141"/>
                    <a:pt x="444" y="142"/>
                    <a:pt x="445" y="142"/>
                  </a:cubicBezTo>
                  <a:cubicBezTo>
                    <a:pt x="449" y="142"/>
                    <a:pt x="453" y="136"/>
                    <a:pt x="458" y="122"/>
                  </a:cubicBezTo>
                  <a:cubicBezTo>
                    <a:pt x="458" y="117"/>
                    <a:pt x="457" y="115"/>
                    <a:pt x="456" y="115"/>
                  </a:cubicBezTo>
                  <a:cubicBezTo>
                    <a:pt x="453" y="115"/>
                    <a:pt x="448" y="124"/>
                    <a:pt x="440" y="139"/>
                  </a:cubicBezTo>
                  <a:lnTo>
                    <a:pt x="440" y="139"/>
                  </a:lnTo>
                  <a:cubicBezTo>
                    <a:pt x="425" y="116"/>
                    <a:pt x="415" y="1"/>
                    <a:pt x="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669;p53"/>
            <p:cNvSpPr/>
            <p:nvPr/>
          </p:nvSpPr>
          <p:spPr>
            <a:xfrm>
              <a:off x="1950175" y="4291725"/>
              <a:ext cx="16250" cy="15300"/>
            </a:xfrm>
            <a:custGeom>
              <a:avLst/>
              <a:gdLst/>
              <a:ahLst/>
              <a:cxnLst/>
              <a:rect l="l" t="t" r="r" b="b"/>
              <a:pathLst>
                <a:path w="650" h="612" extrusionOk="0">
                  <a:moveTo>
                    <a:pt x="521" y="0"/>
                  </a:moveTo>
                  <a:cubicBezTo>
                    <a:pt x="511" y="0"/>
                    <a:pt x="501" y="2"/>
                    <a:pt x="490" y="5"/>
                  </a:cubicBezTo>
                  <a:lnTo>
                    <a:pt x="256" y="272"/>
                  </a:lnTo>
                  <a:cubicBezTo>
                    <a:pt x="223" y="339"/>
                    <a:pt x="156" y="439"/>
                    <a:pt x="89" y="472"/>
                  </a:cubicBezTo>
                  <a:cubicBezTo>
                    <a:pt x="0" y="502"/>
                    <a:pt x="70" y="611"/>
                    <a:pt x="133" y="611"/>
                  </a:cubicBezTo>
                  <a:cubicBezTo>
                    <a:pt x="141" y="611"/>
                    <a:pt x="149" y="609"/>
                    <a:pt x="156" y="606"/>
                  </a:cubicBezTo>
                  <a:cubicBezTo>
                    <a:pt x="256" y="572"/>
                    <a:pt x="290" y="472"/>
                    <a:pt x="323" y="439"/>
                  </a:cubicBezTo>
                  <a:cubicBezTo>
                    <a:pt x="423" y="339"/>
                    <a:pt x="490" y="239"/>
                    <a:pt x="590" y="139"/>
                  </a:cubicBezTo>
                  <a:cubicBezTo>
                    <a:pt x="649" y="109"/>
                    <a:pt x="603" y="0"/>
                    <a:pt x="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670;p53"/>
            <p:cNvSpPr/>
            <p:nvPr/>
          </p:nvSpPr>
          <p:spPr>
            <a:xfrm>
              <a:off x="1940725" y="4283375"/>
              <a:ext cx="18925" cy="12675"/>
            </a:xfrm>
            <a:custGeom>
              <a:avLst/>
              <a:gdLst/>
              <a:ahLst/>
              <a:cxnLst/>
              <a:rect l="l" t="t" r="r" b="b"/>
              <a:pathLst>
                <a:path w="757" h="507" extrusionOk="0">
                  <a:moveTo>
                    <a:pt x="624" y="1"/>
                  </a:moveTo>
                  <a:cubicBezTo>
                    <a:pt x="616" y="1"/>
                    <a:pt x="608" y="2"/>
                    <a:pt x="601" y="6"/>
                  </a:cubicBezTo>
                  <a:cubicBezTo>
                    <a:pt x="501" y="39"/>
                    <a:pt x="467" y="139"/>
                    <a:pt x="367" y="206"/>
                  </a:cubicBezTo>
                  <a:cubicBezTo>
                    <a:pt x="301" y="273"/>
                    <a:pt x="167" y="339"/>
                    <a:pt x="101" y="339"/>
                  </a:cubicBezTo>
                  <a:cubicBezTo>
                    <a:pt x="0" y="339"/>
                    <a:pt x="0" y="506"/>
                    <a:pt x="101" y="506"/>
                  </a:cubicBezTo>
                  <a:cubicBezTo>
                    <a:pt x="201" y="506"/>
                    <a:pt x="301" y="473"/>
                    <a:pt x="367" y="373"/>
                  </a:cubicBezTo>
                  <a:cubicBezTo>
                    <a:pt x="501" y="306"/>
                    <a:pt x="534" y="173"/>
                    <a:pt x="668" y="139"/>
                  </a:cubicBezTo>
                  <a:cubicBezTo>
                    <a:pt x="757" y="110"/>
                    <a:pt x="687"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71" name="Google Shape;1671;p53"/>
          <p:cNvGrpSpPr/>
          <p:nvPr/>
        </p:nvGrpSpPr>
        <p:grpSpPr>
          <a:xfrm rot="-752057">
            <a:off x="7671767" y="3754087"/>
            <a:ext cx="253010" cy="437719"/>
            <a:chOff x="1915200" y="4111025"/>
            <a:chExt cx="123725" cy="214050"/>
          </a:xfrm>
        </p:grpSpPr>
        <p:sp>
          <p:nvSpPr>
            <p:cNvPr id="1672" name="Google Shape;1672;p53"/>
            <p:cNvSpPr/>
            <p:nvPr/>
          </p:nvSpPr>
          <p:spPr>
            <a:xfrm>
              <a:off x="1934050" y="4133275"/>
              <a:ext cx="93425" cy="174650"/>
            </a:xfrm>
            <a:custGeom>
              <a:avLst/>
              <a:gdLst/>
              <a:ahLst/>
              <a:cxnLst/>
              <a:rect l="l" t="t" r="r" b="b"/>
              <a:pathLst>
                <a:path w="3737" h="6986" extrusionOk="0">
                  <a:moveTo>
                    <a:pt x="2215" y="134"/>
                  </a:moveTo>
                  <a:cubicBezTo>
                    <a:pt x="2554" y="134"/>
                    <a:pt x="2923" y="266"/>
                    <a:pt x="3103" y="506"/>
                  </a:cubicBezTo>
                  <a:cubicBezTo>
                    <a:pt x="3403" y="973"/>
                    <a:pt x="3303" y="1607"/>
                    <a:pt x="3136" y="2140"/>
                  </a:cubicBezTo>
                  <a:cubicBezTo>
                    <a:pt x="2969" y="2674"/>
                    <a:pt x="2703" y="3174"/>
                    <a:pt x="2636" y="3742"/>
                  </a:cubicBezTo>
                  <a:cubicBezTo>
                    <a:pt x="2636" y="4108"/>
                    <a:pt x="2736" y="4475"/>
                    <a:pt x="2803" y="4842"/>
                  </a:cubicBezTo>
                  <a:cubicBezTo>
                    <a:pt x="2903" y="5243"/>
                    <a:pt x="2969" y="5610"/>
                    <a:pt x="2903" y="6010"/>
                  </a:cubicBezTo>
                  <a:cubicBezTo>
                    <a:pt x="2803" y="6410"/>
                    <a:pt x="2602" y="6777"/>
                    <a:pt x="2269" y="6844"/>
                  </a:cubicBezTo>
                  <a:cubicBezTo>
                    <a:pt x="2217" y="6861"/>
                    <a:pt x="2161" y="6869"/>
                    <a:pt x="2103" y="6869"/>
                  </a:cubicBezTo>
                  <a:cubicBezTo>
                    <a:pt x="1938" y="6869"/>
                    <a:pt x="1759" y="6801"/>
                    <a:pt x="1635" y="6677"/>
                  </a:cubicBezTo>
                  <a:cubicBezTo>
                    <a:pt x="1035" y="6243"/>
                    <a:pt x="601" y="5476"/>
                    <a:pt x="434" y="4742"/>
                  </a:cubicBezTo>
                  <a:cubicBezTo>
                    <a:pt x="234" y="3942"/>
                    <a:pt x="301" y="2908"/>
                    <a:pt x="468" y="2107"/>
                  </a:cubicBezTo>
                  <a:cubicBezTo>
                    <a:pt x="568" y="1640"/>
                    <a:pt x="734" y="1173"/>
                    <a:pt x="1035" y="839"/>
                  </a:cubicBezTo>
                  <a:cubicBezTo>
                    <a:pt x="1235" y="606"/>
                    <a:pt x="1468" y="339"/>
                    <a:pt x="1769" y="239"/>
                  </a:cubicBezTo>
                  <a:cubicBezTo>
                    <a:pt x="1902" y="172"/>
                    <a:pt x="1969" y="139"/>
                    <a:pt x="2102" y="139"/>
                  </a:cubicBezTo>
                  <a:cubicBezTo>
                    <a:pt x="2139" y="136"/>
                    <a:pt x="2177" y="134"/>
                    <a:pt x="2215" y="134"/>
                  </a:cubicBezTo>
                  <a:close/>
                  <a:moveTo>
                    <a:pt x="2268" y="0"/>
                  </a:moveTo>
                  <a:cubicBezTo>
                    <a:pt x="2224" y="0"/>
                    <a:pt x="2180" y="2"/>
                    <a:pt x="2135" y="6"/>
                  </a:cubicBezTo>
                  <a:cubicBezTo>
                    <a:pt x="2035" y="6"/>
                    <a:pt x="1902" y="72"/>
                    <a:pt x="1769" y="106"/>
                  </a:cubicBezTo>
                  <a:cubicBezTo>
                    <a:pt x="1435" y="239"/>
                    <a:pt x="1135" y="473"/>
                    <a:pt x="935" y="739"/>
                  </a:cubicBezTo>
                  <a:cubicBezTo>
                    <a:pt x="634" y="1106"/>
                    <a:pt x="434" y="1573"/>
                    <a:pt x="301" y="2074"/>
                  </a:cubicBezTo>
                  <a:cubicBezTo>
                    <a:pt x="101" y="2908"/>
                    <a:pt x="1" y="3942"/>
                    <a:pt x="267" y="4776"/>
                  </a:cubicBezTo>
                  <a:cubicBezTo>
                    <a:pt x="468" y="5543"/>
                    <a:pt x="935" y="6343"/>
                    <a:pt x="1702" y="6810"/>
                  </a:cubicBezTo>
                  <a:cubicBezTo>
                    <a:pt x="1868" y="6921"/>
                    <a:pt x="2056" y="6986"/>
                    <a:pt x="2268" y="6986"/>
                  </a:cubicBezTo>
                  <a:cubicBezTo>
                    <a:pt x="2312" y="6986"/>
                    <a:pt x="2357" y="6983"/>
                    <a:pt x="2402" y="6977"/>
                  </a:cubicBezTo>
                  <a:cubicBezTo>
                    <a:pt x="2769" y="6877"/>
                    <a:pt x="3069" y="6510"/>
                    <a:pt x="3136" y="6110"/>
                  </a:cubicBezTo>
                  <a:cubicBezTo>
                    <a:pt x="3236" y="5710"/>
                    <a:pt x="3136" y="5309"/>
                    <a:pt x="3036" y="4876"/>
                  </a:cubicBezTo>
                  <a:cubicBezTo>
                    <a:pt x="2936" y="4509"/>
                    <a:pt x="2803" y="4108"/>
                    <a:pt x="2869" y="3675"/>
                  </a:cubicBezTo>
                  <a:cubicBezTo>
                    <a:pt x="2903" y="3108"/>
                    <a:pt x="3236" y="2541"/>
                    <a:pt x="3436" y="2007"/>
                  </a:cubicBezTo>
                  <a:cubicBezTo>
                    <a:pt x="3637" y="1473"/>
                    <a:pt x="3737" y="806"/>
                    <a:pt x="3370" y="339"/>
                  </a:cubicBezTo>
                  <a:cubicBezTo>
                    <a:pt x="3040" y="129"/>
                    <a:pt x="2657" y="0"/>
                    <a:pt x="2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53"/>
            <p:cNvSpPr/>
            <p:nvPr/>
          </p:nvSpPr>
          <p:spPr>
            <a:xfrm>
              <a:off x="1958225" y="4240025"/>
              <a:ext cx="37575" cy="48750"/>
            </a:xfrm>
            <a:custGeom>
              <a:avLst/>
              <a:gdLst/>
              <a:ahLst/>
              <a:cxnLst/>
              <a:rect l="l" t="t" r="r" b="b"/>
              <a:pathLst>
                <a:path w="1503" h="1950" extrusionOk="0">
                  <a:moveTo>
                    <a:pt x="557" y="0"/>
                  </a:moveTo>
                  <a:cubicBezTo>
                    <a:pt x="505" y="0"/>
                    <a:pt x="431" y="19"/>
                    <a:pt x="335" y="39"/>
                  </a:cubicBezTo>
                  <a:cubicBezTo>
                    <a:pt x="234" y="72"/>
                    <a:pt x="134" y="205"/>
                    <a:pt x="68" y="339"/>
                  </a:cubicBezTo>
                  <a:cubicBezTo>
                    <a:pt x="1" y="506"/>
                    <a:pt x="1" y="672"/>
                    <a:pt x="1" y="839"/>
                  </a:cubicBezTo>
                  <a:cubicBezTo>
                    <a:pt x="68" y="1139"/>
                    <a:pt x="168" y="1406"/>
                    <a:pt x="401" y="1606"/>
                  </a:cubicBezTo>
                  <a:cubicBezTo>
                    <a:pt x="557" y="1788"/>
                    <a:pt x="793" y="1949"/>
                    <a:pt x="1032" y="1949"/>
                  </a:cubicBezTo>
                  <a:cubicBezTo>
                    <a:pt x="1100" y="1949"/>
                    <a:pt x="1168" y="1936"/>
                    <a:pt x="1235" y="1907"/>
                  </a:cubicBezTo>
                  <a:cubicBezTo>
                    <a:pt x="1402" y="1840"/>
                    <a:pt x="1502" y="1606"/>
                    <a:pt x="1502" y="1440"/>
                  </a:cubicBezTo>
                  <a:cubicBezTo>
                    <a:pt x="1502" y="1239"/>
                    <a:pt x="1469" y="1073"/>
                    <a:pt x="1402" y="906"/>
                  </a:cubicBezTo>
                  <a:cubicBezTo>
                    <a:pt x="1302" y="672"/>
                    <a:pt x="1168" y="439"/>
                    <a:pt x="968" y="239"/>
                  </a:cubicBezTo>
                  <a:cubicBezTo>
                    <a:pt x="902" y="172"/>
                    <a:pt x="768" y="72"/>
                    <a:pt x="635" y="39"/>
                  </a:cubicBezTo>
                  <a:cubicBezTo>
                    <a:pt x="621" y="10"/>
                    <a:pt x="595" y="0"/>
                    <a:pt x="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674;p53"/>
            <p:cNvSpPr/>
            <p:nvPr/>
          </p:nvSpPr>
          <p:spPr>
            <a:xfrm>
              <a:off x="1961575" y="4154200"/>
              <a:ext cx="41725" cy="48100"/>
            </a:xfrm>
            <a:custGeom>
              <a:avLst/>
              <a:gdLst/>
              <a:ahLst/>
              <a:cxnLst/>
              <a:rect l="l" t="t" r="r" b="b"/>
              <a:pathLst>
                <a:path w="1669" h="1924" extrusionOk="0">
                  <a:moveTo>
                    <a:pt x="1152" y="1"/>
                  </a:moveTo>
                  <a:cubicBezTo>
                    <a:pt x="935" y="1"/>
                    <a:pt x="701" y="127"/>
                    <a:pt x="534" y="269"/>
                  </a:cubicBezTo>
                  <a:cubicBezTo>
                    <a:pt x="334" y="469"/>
                    <a:pt x="167" y="736"/>
                    <a:pt x="100" y="1003"/>
                  </a:cubicBezTo>
                  <a:cubicBezTo>
                    <a:pt x="0" y="1170"/>
                    <a:pt x="0" y="1337"/>
                    <a:pt x="34" y="1504"/>
                  </a:cubicBezTo>
                  <a:cubicBezTo>
                    <a:pt x="100" y="1637"/>
                    <a:pt x="167" y="1770"/>
                    <a:pt x="301" y="1837"/>
                  </a:cubicBezTo>
                  <a:cubicBezTo>
                    <a:pt x="385" y="1901"/>
                    <a:pt x="456" y="1924"/>
                    <a:pt x="531" y="1924"/>
                  </a:cubicBezTo>
                  <a:cubicBezTo>
                    <a:pt x="574" y="1924"/>
                    <a:pt x="619" y="1916"/>
                    <a:pt x="668" y="1904"/>
                  </a:cubicBezTo>
                  <a:cubicBezTo>
                    <a:pt x="834" y="1904"/>
                    <a:pt x="968" y="1804"/>
                    <a:pt x="1034" y="1737"/>
                  </a:cubicBezTo>
                  <a:cubicBezTo>
                    <a:pt x="1235" y="1570"/>
                    <a:pt x="1368" y="1337"/>
                    <a:pt x="1501" y="1103"/>
                  </a:cubicBezTo>
                  <a:cubicBezTo>
                    <a:pt x="1568" y="936"/>
                    <a:pt x="1668" y="770"/>
                    <a:pt x="1668" y="570"/>
                  </a:cubicBezTo>
                  <a:cubicBezTo>
                    <a:pt x="1668" y="336"/>
                    <a:pt x="1602" y="136"/>
                    <a:pt x="1401" y="69"/>
                  </a:cubicBezTo>
                  <a:cubicBezTo>
                    <a:pt x="1325" y="21"/>
                    <a:pt x="1240" y="1"/>
                    <a:pt x="1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53"/>
            <p:cNvSpPr/>
            <p:nvPr/>
          </p:nvSpPr>
          <p:spPr>
            <a:xfrm>
              <a:off x="1927575" y="4267425"/>
              <a:ext cx="23475" cy="13750"/>
            </a:xfrm>
            <a:custGeom>
              <a:avLst/>
              <a:gdLst/>
              <a:ahLst/>
              <a:cxnLst/>
              <a:rect l="l" t="t" r="r" b="b"/>
              <a:pathLst>
                <a:path w="939" h="550" extrusionOk="0">
                  <a:moveTo>
                    <a:pt x="835" y="0"/>
                  </a:moveTo>
                  <a:cubicBezTo>
                    <a:pt x="809" y="0"/>
                    <a:pt x="781" y="12"/>
                    <a:pt x="760" y="43"/>
                  </a:cubicBezTo>
                  <a:cubicBezTo>
                    <a:pt x="593" y="277"/>
                    <a:pt x="326" y="310"/>
                    <a:pt x="59" y="410"/>
                  </a:cubicBezTo>
                  <a:cubicBezTo>
                    <a:pt x="0" y="440"/>
                    <a:pt x="20" y="549"/>
                    <a:pt x="72" y="549"/>
                  </a:cubicBezTo>
                  <a:cubicBezTo>
                    <a:pt x="79" y="549"/>
                    <a:pt x="85" y="547"/>
                    <a:pt x="93" y="544"/>
                  </a:cubicBezTo>
                  <a:cubicBezTo>
                    <a:pt x="393" y="444"/>
                    <a:pt x="727" y="377"/>
                    <a:pt x="893" y="77"/>
                  </a:cubicBezTo>
                  <a:cubicBezTo>
                    <a:pt x="939" y="54"/>
                    <a:pt x="891" y="0"/>
                    <a:pt x="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676;p53"/>
            <p:cNvSpPr/>
            <p:nvPr/>
          </p:nvSpPr>
          <p:spPr>
            <a:xfrm>
              <a:off x="1919350" y="4255100"/>
              <a:ext cx="25575" cy="11350"/>
            </a:xfrm>
            <a:custGeom>
              <a:avLst/>
              <a:gdLst/>
              <a:ahLst/>
              <a:cxnLst/>
              <a:rect l="l" t="t" r="r" b="b"/>
              <a:pathLst>
                <a:path w="1023" h="454" extrusionOk="0">
                  <a:moveTo>
                    <a:pt x="897" y="0"/>
                  </a:moveTo>
                  <a:cubicBezTo>
                    <a:pt x="879" y="0"/>
                    <a:pt x="864" y="10"/>
                    <a:pt x="855" y="36"/>
                  </a:cubicBezTo>
                  <a:cubicBezTo>
                    <a:pt x="722" y="136"/>
                    <a:pt x="655" y="236"/>
                    <a:pt x="489" y="270"/>
                  </a:cubicBezTo>
                  <a:cubicBezTo>
                    <a:pt x="466" y="270"/>
                    <a:pt x="325" y="314"/>
                    <a:pt x="234" y="314"/>
                  </a:cubicBezTo>
                  <a:cubicBezTo>
                    <a:pt x="188" y="314"/>
                    <a:pt x="155" y="303"/>
                    <a:pt x="155" y="270"/>
                  </a:cubicBezTo>
                  <a:cubicBezTo>
                    <a:pt x="142" y="244"/>
                    <a:pt x="115" y="233"/>
                    <a:pt x="88" y="233"/>
                  </a:cubicBezTo>
                  <a:cubicBezTo>
                    <a:pt x="44" y="233"/>
                    <a:pt x="1" y="262"/>
                    <a:pt x="22" y="303"/>
                  </a:cubicBezTo>
                  <a:cubicBezTo>
                    <a:pt x="45" y="418"/>
                    <a:pt x="147" y="454"/>
                    <a:pt x="275" y="454"/>
                  </a:cubicBezTo>
                  <a:cubicBezTo>
                    <a:pt x="331" y="454"/>
                    <a:pt x="393" y="447"/>
                    <a:pt x="455" y="436"/>
                  </a:cubicBezTo>
                  <a:cubicBezTo>
                    <a:pt x="689" y="403"/>
                    <a:pt x="822" y="303"/>
                    <a:pt x="1022" y="136"/>
                  </a:cubicBezTo>
                  <a:cubicBezTo>
                    <a:pt x="1022" y="87"/>
                    <a:pt x="948" y="0"/>
                    <a:pt x="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677;p53"/>
            <p:cNvSpPr/>
            <p:nvPr/>
          </p:nvSpPr>
          <p:spPr>
            <a:xfrm>
              <a:off x="1915975" y="4241675"/>
              <a:ext cx="25550" cy="4825"/>
            </a:xfrm>
            <a:custGeom>
              <a:avLst/>
              <a:gdLst/>
              <a:ahLst/>
              <a:cxnLst/>
              <a:rect l="l" t="t" r="r" b="b"/>
              <a:pathLst>
                <a:path w="1022" h="193" extrusionOk="0">
                  <a:moveTo>
                    <a:pt x="134" y="1"/>
                  </a:moveTo>
                  <a:cubicBezTo>
                    <a:pt x="70" y="1"/>
                    <a:pt x="1" y="110"/>
                    <a:pt x="90" y="139"/>
                  </a:cubicBezTo>
                  <a:cubicBezTo>
                    <a:pt x="116" y="179"/>
                    <a:pt x="152" y="192"/>
                    <a:pt x="193" y="192"/>
                  </a:cubicBezTo>
                  <a:cubicBezTo>
                    <a:pt x="256" y="192"/>
                    <a:pt x="329" y="160"/>
                    <a:pt x="390" y="139"/>
                  </a:cubicBezTo>
                  <a:cubicBezTo>
                    <a:pt x="590" y="139"/>
                    <a:pt x="790" y="139"/>
                    <a:pt x="957" y="106"/>
                  </a:cubicBezTo>
                  <a:cubicBezTo>
                    <a:pt x="968" y="117"/>
                    <a:pt x="977" y="122"/>
                    <a:pt x="985" y="122"/>
                  </a:cubicBezTo>
                  <a:cubicBezTo>
                    <a:pt x="1021" y="122"/>
                    <a:pt x="1007" y="6"/>
                    <a:pt x="924" y="6"/>
                  </a:cubicBezTo>
                  <a:lnTo>
                    <a:pt x="457" y="6"/>
                  </a:lnTo>
                  <a:cubicBezTo>
                    <a:pt x="390" y="6"/>
                    <a:pt x="294" y="36"/>
                    <a:pt x="227" y="36"/>
                  </a:cubicBezTo>
                  <a:cubicBezTo>
                    <a:pt x="194" y="36"/>
                    <a:pt x="168" y="28"/>
                    <a:pt x="157" y="6"/>
                  </a:cubicBezTo>
                  <a:cubicBezTo>
                    <a:pt x="149" y="2"/>
                    <a:pt x="141"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678;p53"/>
            <p:cNvSpPr/>
            <p:nvPr/>
          </p:nvSpPr>
          <p:spPr>
            <a:xfrm>
              <a:off x="1915200" y="4226350"/>
              <a:ext cx="23850" cy="4750"/>
            </a:xfrm>
            <a:custGeom>
              <a:avLst/>
              <a:gdLst/>
              <a:ahLst/>
              <a:cxnLst/>
              <a:rect l="l" t="t" r="r" b="b"/>
              <a:pathLst>
                <a:path w="954" h="190" extrusionOk="0">
                  <a:moveTo>
                    <a:pt x="100" y="0"/>
                  </a:moveTo>
                  <a:cubicBezTo>
                    <a:pt x="33" y="0"/>
                    <a:pt x="0" y="92"/>
                    <a:pt x="54" y="119"/>
                  </a:cubicBezTo>
                  <a:cubicBezTo>
                    <a:pt x="154" y="185"/>
                    <a:pt x="254" y="185"/>
                    <a:pt x="354" y="185"/>
                  </a:cubicBezTo>
                  <a:lnTo>
                    <a:pt x="821" y="185"/>
                  </a:lnTo>
                  <a:cubicBezTo>
                    <a:pt x="833" y="188"/>
                    <a:pt x="844" y="190"/>
                    <a:pt x="854" y="190"/>
                  </a:cubicBezTo>
                  <a:cubicBezTo>
                    <a:pt x="954" y="190"/>
                    <a:pt x="946" y="52"/>
                    <a:pt x="855" y="52"/>
                  </a:cubicBezTo>
                  <a:lnTo>
                    <a:pt x="488" y="52"/>
                  </a:lnTo>
                  <a:cubicBezTo>
                    <a:pt x="388" y="52"/>
                    <a:pt x="221" y="52"/>
                    <a:pt x="154" y="19"/>
                  </a:cubicBezTo>
                  <a:cubicBezTo>
                    <a:pt x="135" y="6"/>
                    <a:pt x="11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9" name="Google Shape;1679;p53"/>
            <p:cNvSpPr/>
            <p:nvPr/>
          </p:nvSpPr>
          <p:spPr>
            <a:xfrm>
              <a:off x="1916550" y="4210950"/>
              <a:ext cx="22525" cy="5025"/>
            </a:xfrm>
            <a:custGeom>
              <a:avLst/>
              <a:gdLst/>
              <a:ahLst/>
              <a:cxnLst/>
              <a:rect l="l" t="t" r="r" b="b"/>
              <a:pathLst>
                <a:path w="901" h="201" extrusionOk="0">
                  <a:moveTo>
                    <a:pt x="134" y="1"/>
                  </a:moveTo>
                  <a:cubicBezTo>
                    <a:pt x="67" y="1"/>
                    <a:pt x="0" y="134"/>
                    <a:pt x="100" y="168"/>
                  </a:cubicBezTo>
                  <a:cubicBezTo>
                    <a:pt x="234" y="201"/>
                    <a:pt x="300" y="201"/>
                    <a:pt x="434" y="201"/>
                  </a:cubicBezTo>
                  <a:lnTo>
                    <a:pt x="801" y="201"/>
                  </a:lnTo>
                  <a:cubicBezTo>
                    <a:pt x="901" y="201"/>
                    <a:pt x="901" y="67"/>
                    <a:pt x="801" y="34"/>
                  </a:cubicBezTo>
                  <a:lnTo>
                    <a:pt x="467" y="34"/>
                  </a:lnTo>
                  <a:cubicBezTo>
                    <a:pt x="334" y="34"/>
                    <a:pt x="267"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0" name="Google Shape;1680;p53"/>
            <p:cNvSpPr/>
            <p:nvPr/>
          </p:nvSpPr>
          <p:spPr>
            <a:xfrm>
              <a:off x="1919225" y="4187475"/>
              <a:ext cx="22125" cy="16175"/>
            </a:xfrm>
            <a:custGeom>
              <a:avLst/>
              <a:gdLst/>
              <a:ahLst/>
              <a:cxnLst/>
              <a:rect l="l" t="t" r="r" b="b"/>
              <a:pathLst>
                <a:path w="885" h="647" extrusionOk="0">
                  <a:moveTo>
                    <a:pt x="128" y="0"/>
                  </a:moveTo>
                  <a:cubicBezTo>
                    <a:pt x="47" y="0"/>
                    <a:pt x="0" y="109"/>
                    <a:pt x="60" y="139"/>
                  </a:cubicBezTo>
                  <a:cubicBezTo>
                    <a:pt x="327" y="273"/>
                    <a:pt x="494" y="506"/>
                    <a:pt x="727" y="640"/>
                  </a:cubicBezTo>
                  <a:cubicBezTo>
                    <a:pt x="745" y="644"/>
                    <a:pt x="762" y="646"/>
                    <a:pt x="776" y="646"/>
                  </a:cubicBezTo>
                  <a:cubicBezTo>
                    <a:pt x="868" y="646"/>
                    <a:pt x="885" y="564"/>
                    <a:pt x="827" y="506"/>
                  </a:cubicBezTo>
                  <a:cubicBezTo>
                    <a:pt x="560" y="406"/>
                    <a:pt x="393" y="139"/>
                    <a:pt x="160" y="6"/>
                  </a:cubicBezTo>
                  <a:cubicBezTo>
                    <a:pt x="149" y="2"/>
                    <a:pt x="138"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53"/>
            <p:cNvSpPr/>
            <p:nvPr/>
          </p:nvSpPr>
          <p:spPr>
            <a:xfrm>
              <a:off x="1920375" y="4172125"/>
              <a:ext cx="22875" cy="16350"/>
            </a:xfrm>
            <a:custGeom>
              <a:avLst/>
              <a:gdLst/>
              <a:ahLst/>
              <a:cxnLst/>
              <a:rect l="l" t="t" r="r" b="b"/>
              <a:pathLst>
                <a:path w="915" h="654" extrusionOk="0">
                  <a:moveTo>
                    <a:pt x="106" y="1"/>
                  </a:moveTo>
                  <a:cubicBezTo>
                    <a:pt x="49" y="1"/>
                    <a:pt x="0" y="93"/>
                    <a:pt x="81" y="119"/>
                  </a:cubicBezTo>
                  <a:cubicBezTo>
                    <a:pt x="247" y="253"/>
                    <a:pt x="414" y="386"/>
                    <a:pt x="514" y="520"/>
                  </a:cubicBezTo>
                  <a:cubicBezTo>
                    <a:pt x="614" y="586"/>
                    <a:pt x="681" y="653"/>
                    <a:pt x="814" y="653"/>
                  </a:cubicBezTo>
                  <a:cubicBezTo>
                    <a:pt x="915" y="653"/>
                    <a:pt x="915" y="553"/>
                    <a:pt x="814" y="520"/>
                  </a:cubicBezTo>
                  <a:cubicBezTo>
                    <a:pt x="681" y="520"/>
                    <a:pt x="614" y="386"/>
                    <a:pt x="514" y="286"/>
                  </a:cubicBezTo>
                  <a:cubicBezTo>
                    <a:pt x="448" y="186"/>
                    <a:pt x="314" y="86"/>
                    <a:pt x="147" y="19"/>
                  </a:cubicBezTo>
                  <a:cubicBezTo>
                    <a:pt x="134" y="6"/>
                    <a:pt x="120"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53"/>
            <p:cNvSpPr/>
            <p:nvPr/>
          </p:nvSpPr>
          <p:spPr>
            <a:xfrm>
              <a:off x="1925050" y="4153800"/>
              <a:ext cx="23275" cy="21550"/>
            </a:xfrm>
            <a:custGeom>
              <a:avLst/>
              <a:gdLst/>
              <a:ahLst/>
              <a:cxnLst/>
              <a:rect l="l" t="t" r="r" b="b"/>
              <a:pathLst>
                <a:path w="931" h="862" extrusionOk="0">
                  <a:moveTo>
                    <a:pt x="120" y="0"/>
                  </a:moveTo>
                  <a:cubicBezTo>
                    <a:pt x="60" y="0"/>
                    <a:pt x="0" y="98"/>
                    <a:pt x="27" y="152"/>
                  </a:cubicBezTo>
                  <a:cubicBezTo>
                    <a:pt x="261" y="352"/>
                    <a:pt x="561" y="586"/>
                    <a:pt x="694" y="819"/>
                  </a:cubicBezTo>
                  <a:cubicBezTo>
                    <a:pt x="725" y="849"/>
                    <a:pt x="761" y="861"/>
                    <a:pt x="795" y="861"/>
                  </a:cubicBezTo>
                  <a:cubicBezTo>
                    <a:pt x="871" y="861"/>
                    <a:pt x="931" y="799"/>
                    <a:pt x="861" y="752"/>
                  </a:cubicBezTo>
                  <a:cubicBezTo>
                    <a:pt x="661" y="485"/>
                    <a:pt x="427" y="252"/>
                    <a:pt x="160" y="18"/>
                  </a:cubicBezTo>
                  <a:cubicBezTo>
                    <a:pt x="148" y="6"/>
                    <a:pt x="134"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53"/>
            <p:cNvSpPr/>
            <p:nvPr/>
          </p:nvSpPr>
          <p:spPr>
            <a:xfrm>
              <a:off x="1932650" y="4143175"/>
              <a:ext cx="21300" cy="21100"/>
            </a:xfrm>
            <a:custGeom>
              <a:avLst/>
              <a:gdLst/>
              <a:ahLst/>
              <a:cxnLst/>
              <a:rect l="l" t="t" r="r" b="b"/>
              <a:pathLst>
                <a:path w="852" h="844" extrusionOk="0">
                  <a:moveTo>
                    <a:pt x="106" y="1"/>
                  </a:moveTo>
                  <a:cubicBezTo>
                    <a:pt x="58" y="1"/>
                    <a:pt x="0" y="63"/>
                    <a:pt x="23" y="110"/>
                  </a:cubicBezTo>
                  <a:cubicBezTo>
                    <a:pt x="157" y="277"/>
                    <a:pt x="357" y="443"/>
                    <a:pt x="490" y="610"/>
                  </a:cubicBezTo>
                  <a:cubicBezTo>
                    <a:pt x="557" y="710"/>
                    <a:pt x="657" y="844"/>
                    <a:pt x="790" y="844"/>
                  </a:cubicBezTo>
                  <a:cubicBezTo>
                    <a:pt x="851" y="844"/>
                    <a:pt x="829" y="706"/>
                    <a:pt x="774" y="706"/>
                  </a:cubicBezTo>
                  <a:cubicBezTo>
                    <a:pt x="769" y="706"/>
                    <a:pt x="763" y="707"/>
                    <a:pt x="757" y="710"/>
                  </a:cubicBezTo>
                  <a:cubicBezTo>
                    <a:pt x="690" y="710"/>
                    <a:pt x="557" y="510"/>
                    <a:pt x="524" y="443"/>
                  </a:cubicBezTo>
                  <a:cubicBezTo>
                    <a:pt x="424" y="343"/>
                    <a:pt x="257" y="210"/>
                    <a:pt x="157" y="43"/>
                  </a:cubicBezTo>
                  <a:cubicBezTo>
                    <a:pt x="147" y="13"/>
                    <a:pt x="127"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53"/>
            <p:cNvSpPr/>
            <p:nvPr/>
          </p:nvSpPr>
          <p:spPr>
            <a:xfrm>
              <a:off x="1945725" y="4123325"/>
              <a:ext cx="13725" cy="30800"/>
            </a:xfrm>
            <a:custGeom>
              <a:avLst/>
              <a:gdLst/>
              <a:ahLst/>
              <a:cxnLst/>
              <a:rect l="l" t="t" r="r" b="b"/>
              <a:pathLst>
                <a:path w="549" h="1232" extrusionOk="0">
                  <a:moveTo>
                    <a:pt x="76" y="0"/>
                  </a:moveTo>
                  <a:cubicBezTo>
                    <a:pt x="39" y="0"/>
                    <a:pt x="1" y="29"/>
                    <a:pt x="1" y="70"/>
                  </a:cubicBezTo>
                  <a:cubicBezTo>
                    <a:pt x="134" y="437"/>
                    <a:pt x="167" y="837"/>
                    <a:pt x="401" y="1204"/>
                  </a:cubicBezTo>
                  <a:cubicBezTo>
                    <a:pt x="411" y="1224"/>
                    <a:pt x="429" y="1232"/>
                    <a:pt x="448" y="1232"/>
                  </a:cubicBezTo>
                  <a:cubicBezTo>
                    <a:pt x="495" y="1232"/>
                    <a:pt x="548" y="1185"/>
                    <a:pt x="501" y="1137"/>
                  </a:cubicBezTo>
                  <a:cubicBezTo>
                    <a:pt x="334" y="804"/>
                    <a:pt x="267" y="404"/>
                    <a:pt x="167" y="70"/>
                  </a:cubicBezTo>
                  <a:cubicBezTo>
                    <a:pt x="167" y="70"/>
                    <a:pt x="167" y="37"/>
                    <a:pt x="134" y="37"/>
                  </a:cubicBezTo>
                  <a:cubicBezTo>
                    <a:pt x="121" y="11"/>
                    <a:pt x="99"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53"/>
            <p:cNvSpPr/>
            <p:nvPr/>
          </p:nvSpPr>
          <p:spPr>
            <a:xfrm>
              <a:off x="1960750" y="4120025"/>
              <a:ext cx="9825" cy="24375"/>
            </a:xfrm>
            <a:custGeom>
              <a:avLst/>
              <a:gdLst/>
              <a:ahLst/>
              <a:cxnLst/>
              <a:rect l="l" t="t" r="r" b="b"/>
              <a:pathLst>
                <a:path w="393" h="975" extrusionOk="0">
                  <a:moveTo>
                    <a:pt x="80" y="0"/>
                  </a:moveTo>
                  <a:cubicBezTo>
                    <a:pt x="54" y="0"/>
                    <a:pt x="33" y="12"/>
                    <a:pt x="33" y="35"/>
                  </a:cubicBezTo>
                  <a:cubicBezTo>
                    <a:pt x="0" y="169"/>
                    <a:pt x="33" y="335"/>
                    <a:pt x="67" y="502"/>
                  </a:cubicBezTo>
                  <a:cubicBezTo>
                    <a:pt x="133" y="669"/>
                    <a:pt x="133" y="836"/>
                    <a:pt x="234" y="969"/>
                  </a:cubicBezTo>
                  <a:cubicBezTo>
                    <a:pt x="237" y="973"/>
                    <a:pt x="242" y="974"/>
                    <a:pt x="248" y="974"/>
                  </a:cubicBezTo>
                  <a:cubicBezTo>
                    <a:pt x="294" y="974"/>
                    <a:pt x="393" y="865"/>
                    <a:pt x="334" y="836"/>
                  </a:cubicBezTo>
                  <a:cubicBezTo>
                    <a:pt x="234" y="769"/>
                    <a:pt x="200" y="569"/>
                    <a:pt x="200" y="469"/>
                  </a:cubicBezTo>
                  <a:cubicBezTo>
                    <a:pt x="200" y="335"/>
                    <a:pt x="133" y="202"/>
                    <a:pt x="167" y="102"/>
                  </a:cubicBezTo>
                  <a:cubicBezTo>
                    <a:pt x="188" y="37"/>
                    <a:pt x="126"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53"/>
            <p:cNvSpPr/>
            <p:nvPr/>
          </p:nvSpPr>
          <p:spPr>
            <a:xfrm>
              <a:off x="1974075" y="4111025"/>
              <a:ext cx="8125" cy="26150"/>
            </a:xfrm>
            <a:custGeom>
              <a:avLst/>
              <a:gdLst/>
              <a:ahLst/>
              <a:cxnLst/>
              <a:rect l="l" t="t" r="r" b="b"/>
              <a:pathLst>
                <a:path w="325" h="1046" extrusionOk="0">
                  <a:moveTo>
                    <a:pt x="216" y="1"/>
                  </a:moveTo>
                  <a:cubicBezTo>
                    <a:pt x="196" y="1"/>
                    <a:pt x="177" y="9"/>
                    <a:pt x="168" y="28"/>
                  </a:cubicBezTo>
                  <a:cubicBezTo>
                    <a:pt x="1" y="328"/>
                    <a:pt x="134" y="695"/>
                    <a:pt x="134" y="996"/>
                  </a:cubicBezTo>
                  <a:cubicBezTo>
                    <a:pt x="134" y="1029"/>
                    <a:pt x="176" y="1046"/>
                    <a:pt x="218" y="1046"/>
                  </a:cubicBezTo>
                  <a:cubicBezTo>
                    <a:pt x="259" y="1046"/>
                    <a:pt x="301" y="1029"/>
                    <a:pt x="301" y="996"/>
                  </a:cubicBezTo>
                  <a:cubicBezTo>
                    <a:pt x="301" y="862"/>
                    <a:pt x="301" y="729"/>
                    <a:pt x="268" y="562"/>
                  </a:cubicBezTo>
                  <a:cubicBezTo>
                    <a:pt x="268" y="462"/>
                    <a:pt x="201" y="228"/>
                    <a:pt x="301" y="95"/>
                  </a:cubicBezTo>
                  <a:cubicBezTo>
                    <a:pt x="325" y="48"/>
                    <a:pt x="265" y="1"/>
                    <a:pt x="2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53"/>
            <p:cNvSpPr/>
            <p:nvPr/>
          </p:nvSpPr>
          <p:spPr>
            <a:xfrm>
              <a:off x="1988250" y="4113675"/>
              <a:ext cx="12800" cy="22675"/>
            </a:xfrm>
            <a:custGeom>
              <a:avLst/>
              <a:gdLst/>
              <a:ahLst/>
              <a:cxnLst/>
              <a:rect l="l" t="t" r="r" b="b"/>
              <a:pathLst>
                <a:path w="512" h="907" extrusionOk="0">
                  <a:moveTo>
                    <a:pt x="373" y="0"/>
                  </a:moveTo>
                  <a:cubicBezTo>
                    <a:pt x="349" y="0"/>
                    <a:pt x="324" y="7"/>
                    <a:pt x="301" y="22"/>
                  </a:cubicBezTo>
                  <a:cubicBezTo>
                    <a:pt x="201" y="122"/>
                    <a:pt x="134" y="222"/>
                    <a:pt x="101" y="389"/>
                  </a:cubicBezTo>
                  <a:cubicBezTo>
                    <a:pt x="68" y="556"/>
                    <a:pt x="1" y="689"/>
                    <a:pt x="1" y="856"/>
                  </a:cubicBezTo>
                  <a:cubicBezTo>
                    <a:pt x="1" y="890"/>
                    <a:pt x="34" y="906"/>
                    <a:pt x="76" y="906"/>
                  </a:cubicBezTo>
                  <a:cubicBezTo>
                    <a:pt x="118" y="906"/>
                    <a:pt x="168" y="890"/>
                    <a:pt x="201" y="856"/>
                  </a:cubicBezTo>
                  <a:cubicBezTo>
                    <a:pt x="201" y="589"/>
                    <a:pt x="268" y="289"/>
                    <a:pt x="434" y="122"/>
                  </a:cubicBezTo>
                  <a:cubicBezTo>
                    <a:pt x="511" y="71"/>
                    <a:pt x="450" y="0"/>
                    <a:pt x="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53"/>
            <p:cNvSpPr/>
            <p:nvPr/>
          </p:nvSpPr>
          <p:spPr>
            <a:xfrm>
              <a:off x="1999400" y="4120750"/>
              <a:ext cx="19475" cy="16050"/>
            </a:xfrm>
            <a:custGeom>
              <a:avLst/>
              <a:gdLst/>
              <a:ahLst/>
              <a:cxnLst/>
              <a:rect l="l" t="t" r="r" b="b"/>
              <a:pathLst>
                <a:path w="779" h="642" extrusionOk="0">
                  <a:moveTo>
                    <a:pt x="645" y="1"/>
                  </a:moveTo>
                  <a:cubicBezTo>
                    <a:pt x="637" y="1"/>
                    <a:pt x="630" y="3"/>
                    <a:pt x="622" y="6"/>
                  </a:cubicBezTo>
                  <a:cubicBezTo>
                    <a:pt x="389" y="140"/>
                    <a:pt x="122" y="306"/>
                    <a:pt x="22" y="540"/>
                  </a:cubicBezTo>
                  <a:cubicBezTo>
                    <a:pt x="0" y="605"/>
                    <a:pt x="48" y="641"/>
                    <a:pt x="94" y="641"/>
                  </a:cubicBezTo>
                  <a:cubicBezTo>
                    <a:pt x="119" y="641"/>
                    <a:pt x="143" y="630"/>
                    <a:pt x="155" y="607"/>
                  </a:cubicBezTo>
                  <a:cubicBezTo>
                    <a:pt x="255" y="406"/>
                    <a:pt x="522" y="240"/>
                    <a:pt x="689" y="140"/>
                  </a:cubicBezTo>
                  <a:cubicBezTo>
                    <a:pt x="778" y="110"/>
                    <a:pt x="708"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53"/>
            <p:cNvSpPr/>
            <p:nvPr/>
          </p:nvSpPr>
          <p:spPr>
            <a:xfrm>
              <a:off x="2008700" y="4135725"/>
              <a:ext cx="18425" cy="6950"/>
            </a:xfrm>
            <a:custGeom>
              <a:avLst/>
              <a:gdLst/>
              <a:ahLst/>
              <a:cxnLst/>
              <a:rect l="l" t="t" r="r" b="b"/>
              <a:pathLst>
                <a:path w="737" h="278" extrusionOk="0">
                  <a:moveTo>
                    <a:pt x="581" y="1"/>
                  </a:moveTo>
                  <a:cubicBezTo>
                    <a:pt x="570" y="1"/>
                    <a:pt x="560" y="3"/>
                    <a:pt x="550" y="8"/>
                  </a:cubicBezTo>
                  <a:lnTo>
                    <a:pt x="417" y="8"/>
                  </a:lnTo>
                  <a:cubicBezTo>
                    <a:pt x="384" y="8"/>
                    <a:pt x="317" y="8"/>
                    <a:pt x="284" y="41"/>
                  </a:cubicBezTo>
                  <a:cubicBezTo>
                    <a:pt x="217" y="74"/>
                    <a:pt x="117" y="74"/>
                    <a:pt x="50" y="174"/>
                  </a:cubicBezTo>
                  <a:cubicBezTo>
                    <a:pt x="1" y="199"/>
                    <a:pt x="42" y="278"/>
                    <a:pt x="94" y="278"/>
                  </a:cubicBezTo>
                  <a:cubicBezTo>
                    <a:pt x="113" y="278"/>
                    <a:pt x="133" y="268"/>
                    <a:pt x="150" y="241"/>
                  </a:cubicBezTo>
                  <a:cubicBezTo>
                    <a:pt x="250" y="208"/>
                    <a:pt x="317" y="174"/>
                    <a:pt x="417" y="174"/>
                  </a:cubicBezTo>
                  <a:cubicBezTo>
                    <a:pt x="484" y="174"/>
                    <a:pt x="584" y="174"/>
                    <a:pt x="651" y="141"/>
                  </a:cubicBezTo>
                  <a:cubicBezTo>
                    <a:pt x="737" y="83"/>
                    <a:pt x="649" y="1"/>
                    <a:pt x="5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53"/>
            <p:cNvSpPr/>
            <p:nvPr/>
          </p:nvSpPr>
          <p:spPr>
            <a:xfrm>
              <a:off x="2016625" y="4149700"/>
              <a:ext cx="18350" cy="3750"/>
            </a:xfrm>
            <a:custGeom>
              <a:avLst/>
              <a:gdLst/>
              <a:ahLst/>
              <a:cxnLst/>
              <a:rect l="l" t="t" r="r" b="b"/>
              <a:pathLst>
                <a:path w="734" h="150" extrusionOk="0">
                  <a:moveTo>
                    <a:pt x="458" y="1"/>
                  </a:moveTo>
                  <a:cubicBezTo>
                    <a:pt x="337" y="1"/>
                    <a:pt x="211" y="16"/>
                    <a:pt x="100" y="16"/>
                  </a:cubicBezTo>
                  <a:cubicBezTo>
                    <a:pt x="91" y="13"/>
                    <a:pt x="83" y="11"/>
                    <a:pt x="75" y="11"/>
                  </a:cubicBezTo>
                  <a:cubicBezTo>
                    <a:pt x="1" y="11"/>
                    <a:pt x="9" y="149"/>
                    <a:pt x="100" y="149"/>
                  </a:cubicBezTo>
                  <a:cubicBezTo>
                    <a:pt x="211" y="149"/>
                    <a:pt x="322" y="134"/>
                    <a:pt x="434" y="134"/>
                  </a:cubicBezTo>
                  <a:cubicBezTo>
                    <a:pt x="489" y="134"/>
                    <a:pt x="545" y="138"/>
                    <a:pt x="600" y="149"/>
                  </a:cubicBezTo>
                  <a:cubicBezTo>
                    <a:pt x="667" y="149"/>
                    <a:pt x="734" y="16"/>
                    <a:pt x="634" y="16"/>
                  </a:cubicBezTo>
                  <a:cubicBezTo>
                    <a:pt x="578" y="5"/>
                    <a:pt x="519" y="1"/>
                    <a:pt x="4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53"/>
            <p:cNvSpPr/>
            <p:nvPr/>
          </p:nvSpPr>
          <p:spPr>
            <a:xfrm>
              <a:off x="2020425" y="4163800"/>
              <a:ext cx="16900" cy="6425"/>
            </a:xfrm>
            <a:custGeom>
              <a:avLst/>
              <a:gdLst/>
              <a:ahLst/>
              <a:cxnLst/>
              <a:rect l="l" t="t" r="r" b="b"/>
              <a:pathLst>
                <a:path w="676" h="257" extrusionOk="0">
                  <a:moveTo>
                    <a:pt x="64" y="0"/>
                  </a:moveTo>
                  <a:cubicBezTo>
                    <a:pt x="7" y="0"/>
                    <a:pt x="1" y="92"/>
                    <a:pt x="81" y="119"/>
                  </a:cubicBezTo>
                  <a:lnTo>
                    <a:pt x="582" y="252"/>
                  </a:lnTo>
                  <a:cubicBezTo>
                    <a:pt x="588" y="255"/>
                    <a:pt x="594" y="257"/>
                    <a:pt x="599" y="257"/>
                  </a:cubicBezTo>
                  <a:cubicBezTo>
                    <a:pt x="654" y="257"/>
                    <a:pt x="676" y="119"/>
                    <a:pt x="615" y="119"/>
                  </a:cubicBezTo>
                  <a:cubicBezTo>
                    <a:pt x="448" y="52"/>
                    <a:pt x="282" y="52"/>
                    <a:pt x="115" y="19"/>
                  </a:cubicBezTo>
                  <a:cubicBezTo>
                    <a:pt x="95" y="6"/>
                    <a:pt x="78"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53"/>
            <p:cNvSpPr/>
            <p:nvPr/>
          </p:nvSpPr>
          <p:spPr>
            <a:xfrm>
              <a:off x="2019375" y="4178875"/>
              <a:ext cx="19550" cy="10525"/>
            </a:xfrm>
            <a:custGeom>
              <a:avLst/>
              <a:gdLst/>
              <a:ahLst/>
              <a:cxnLst/>
              <a:rect l="l" t="t" r="r" b="b"/>
              <a:pathLst>
                <a:path w="782" h="421" extrusionOk="0">
                  <a:moveTo>
                    <a:pt x="80" y="1"/>
                  </a:moveTo>
                  <a:cubicBezTo>
                    <a:pt x="15" y="1"/>
                    <a:pt x="1" y="122"/>
                    <a:pt x="57" y="150"/>
                  </a:cubicBezTo>
                  <a:cubicBezTo>
                    <a:pt x="290" y="250"/>
                    <a:pt x="457" y="316"/>
                    <a:pt x="657" y="416"/>
                  </a:cubicBezTo>
                  <a:cubicBezTo>
                    <a:pt x="663" y="420"/>
                    <a:pt x="669" y="421"/>
                    <a:pt x="675" y="421"/>
                  </a:cubicBezTo>
                  <a:cubicBezTo>
                    <a:pt x="735" y="421"/>
                    <a:pt x="781" y="283"/>
                    <a:pt x="691" y="283"/>
                  </a:cubicBezTo>
                  <a:cubicBezTo>
                    <a:pt x="490" y="183"/>
                    <a:pt x="324" y="116"/>
                    <a:pt x="123" y="16"/>
                  </a:cubicBezTo>
                  <a:cubicBezTo>
                    <a:pt x="107" y="5"/>
                    <a:pt x="92"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53"/>
            <p:cNvSpPr/>
            <p:nvPr/>
          </p:nvSpPr>
          <p:spPr>
            <a:xfrm>
              <a:off x="2014950" y="4190100"/>
              <a:ext cx="17375" cy="12150"/>
            </a:xfrm>
            <a:custGeom>
              <a:avLst/>
              <a:gdLst/>
              <a:ahLst/>
              <a:cxnLst/>
              <a:rect l="l" t="t" r="r" b="b"/>
              <a:pathLst>
                <a:path w="695" h="486" extrusionOk="0">
                  <a:moveTo>
                    <a:pt x="134" y="1"/>
                  </a:moveTo>
                  <a:cubicBezTo>
                    <a:pt x="34" y="1"/>
                    <a:pt x="0" y="134"/>
                    <a:pt x="67" y="134"/>
                  </a:cubicBezTo>
                  <a:cubicBezTo>
                    <a:pt x="167" y="134"/>
                    <a:pt x="234" y="201"/>
                    <a:pt x="300" y="301"/>
                  </a:cubicBezTo>
                  <a:cubicBezTo>
                    <a:pt x="367" y="334"/>
                    <a:pt x="467" y="368"/>
                    <a:pt x="534" y="468"/>
                  </a:cubicBezTo>
                  <a:cubicBezTo>
                    <a:pt x="553" y="481"/>
                    <a:pt x="571" y="486"/>
                    <a:pt x="587" y="486"/>
                  </a:cubicBezTo>
                  <a:cubicBezTo>
                    <a:pt x="656" y="486"/>
                    <a:pt x="694" y="388"/>
                    <a:pt x="667" y="334"/>
                  </a:cubicBezTo>
                  <a:cubicBezTo>
                    <a:pt x="567" y="234"/>
                    <a:pt x="467" y="201"/>
                    <a:pt x="367" y="168"/>
                  </a:cubicBezTo>
                  <a:cubicBezTo>
                    <a:pt x="300" y="68"/>
                    <a:pt x="200"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4" name="Google Shape;1694;p53"/>
            <p:cNvSpPr/>
            <p:nvPr/>
          </p:nvSpPr>
          <p:spPr>
            <a:xfrm>
              <a:off x="2009100" y="4200125"/>
              <a:ext cx="21925" cy="12975"/>
            </a:xfrm>
            <a:custGeom>
              <a:avLst/>
              <a:gdLst/>
              <a:ahLst/>
              <a:cxnLst/>
              <a:rect l="l" t="t" r="r" b="b"/>
              <a:pathLst>
                <a:path w="877" h="519" extrusionOk="0">
                  <a:moveTo>
                    <a:pt x="101" y="0"/>
                  </a:moveTo>
                  <a:cubicBezTo>
                    <a:pt x="1" y="0"/>
                    <a:pt x="1" y="167"/>
                    <a:pt x="101" y="167"/>
                  </a:cubicBezTo>
                  <a:cubicBezTo>
                    <a:pt x="234" y="167"/>
                    <a:pt x="334" y="267"/>
                    <a:pt x="434" y="334"/>
                  </a:cubicBezTo>
                  <a:cubicBezTo>
                    <a:pt x="468" y="400"/>
                    <a:pt x="534" y="400"/>
                    <a:pt x="601" y="434"/>
                  </a:cubicBezTo>
                  <a:cubicBezTo>
                    <a:pt x="635" y="434"/>
                    <a:pt x="635" y="467"/>
                    <a:pt x="701" y="467"/>
                  </a:cubicBezTo>
                  <a:cubicBezTo>
                    <a:pt x="718" y="484"/>
                    <a:pt x="726" y="492"/>
                    <a:pt x="730" y="492"/>
                  </a:cubicBezTo>
                  <a:cubicBezTo>
                    <a:pt x="735" y="492"/>
                    <a:pt x="735" y="484"/>
                    <a:pt x="735" y="467"/>
                  </a:cubicBezTo>
                  <a:cubicBezTo>
                    <a:pt x="747" y="504"/>
                    <a:pt x="773" y="518"/>
                    <a:pt x="797" y="518"/>
                  </a:cubicBezTo>
                  <a:cubicBezTo>
                    <a:pt x="839" y="518"/>
                    <a:pt x="877" y="476"/>
                    <a:pt x="835" y="434"/>
                  </a:cubicBezTo>
                  <a:cubicBezTo>
                    <a:pt x="801" y="334"/>
                    <a:pt x="635" y="300"/>
                    <a:pt x="568" y="267"/>
                  </a:cubicBezTo>
                  <a:cubicBezTo>
                    <a:pt x="368" y="134"/>
                    <a:pt x="234" y="0"/>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5" name="Google Shape;1695;p53"/>
            <p:cNvSpPr/>
            <p:nvPr/>
          </p:nvSpPr>
          <p:spPr>
            <a:xfrm>
              <a:off x="2002425" y="4215125"/>
              <a:ext cx="20525" cy="6200"/>
            </a:xfrm>
            <a:custGeom>
              <a:avLst/>
              <a:gdLst/>
              <a:ahLst/>
              <a:cxnLst/>
              <a:rect l="l" t="t" r="r" b="b"/>
              <a:pathLst>
                <a:path w="821" h="248" extrusionOk="0">
                  <a:moveTo>
                    <a:pt x="134" y="1"/>
                  </a:moveTo>
                  <a:cubicBezTo>
                    <a:pt x="34" y="1"/>
                    <a:pt x="1" y="167"/>
                    <a:pt x="134" y="167"/>
                  </a:cubicBezTo>
                  <a:cubicBezTo>
                    <a:pt x="334" y="167"/>
                    <a:pt x="535" y="201"/>
                    <a:pt x="701" y="234"/>
                  </a:cubicBezTo>
                  <a:cubicBezTo>
                    <a:pt x="716" y="244"/>
                    <a:pt x="729" y="248"/>
                    <a:pt x="740" y="248"/>
                  </a:cubicBezTo>
                  <a:cubicBezTo>
                    <a:pt x="808" y="248"/>
                    <a:pt x="821" y="101"/>
                    <a:pt x="735" y="101"/>
                  </a:cubicBezTo>
                  <a:lnTo>
                    <a:pt x="1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6" name="Google Shape;1696;p53"/>
            <p:cNvSpPr/>
            <p:nvPr/>
          </p:nvSpPr>
          <p:spPr>
            <a:xfrm>
              <a:off x="2001600" y="4227500"/>
              <a:ext cx="21425" cy="5275"/>
            </a:xfrm>
            <a:custGeom>
              <a:avLst/>
              <a:gdLst/>
              <a:ahLst/>
              <a:cxnLst/>
              <a:rect l="l" t="t" r="r" b="b"/>
              <a:pathLst>
                <a:path w="857" h="211" extrusionOk="0">
                  <a:moveTo>
                    <a:pt x="765" y="1"/>
                  </a:moveTo>
                  <a:cubicBezTo>
                    <a:pt x="756" y="1"/>
                    <a:pt x="745" y="2"/>
                    <a:pt x="734" y="6"/>
                  </a:cubicBezTo>
                  <a:cubicBezTo>
                    <a:pt x="601" y="6"/>
                    <a:pt x="501" y="39"/>
                    <a:pt x="367" y="39"/>
                  </a:cubicBezTo>
                  <a:cubicBezTo>
                    <a:pt x="234" y="39"/>
                    <a:pt x="167" y="73"/>
                    <a:pt x="34" y="73"/>
                  </a:cubicBezTo>
                  <a:cubicBezTo>
                    <a:pt x="4" y="73"/>
                    <a:pt x="1" y="210"/>
                    <a:pt x="51" y="210"/>
                  </a:cubicBezTo>
                  <a:cubicBezTo>
                    <a:pt x="56" y="210"/>
                    <a:pt x="61" y="209"/>
                    <a:pt x="67" y="206"/>
                  </a:cubicBezTo>
                  <a:cubicBezTo>
                    <a:pt x="201" y="206"/>
                    <a:pt x="267" y="173"/>
                    <a:pt x="401" y="173"/>
                  </a:cubicBezTo>
                  <a:cubicBezTo>
                    <a:pt x="534" y="173"/>
                    <a:pt x="634" y="106"/>
                    <a:pt x="768" y="106"/>
                  </a:cubicBezTo>
                  <a:cubicBezTo>
                    <a:pt x="857" y="106"/>
                    <a:pt x="840" y="1"/>
                    <a:pt x="7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53"/>
            <p:cNvSpPr/>
            <p:nvPr/>
          </p:nvSpPr>
          <p:spPr>
            <a:xfrm>
              <a:off x="2004375" y="4235800"/>
              <a:ext cx="24550" cy="12850"/>
            </a:xfrm>
            <a:custGeom>
              <a:avLst/>
              <a:gdLst/>
              <a:ahLst/>
              <a:cxnLst/>
              <a:rect l="l" t="t" r="r" b="b"/>
              <a:pathLst>
                <a:path w="982" h="514" extrusionOk="0">
                  <a:moveTo>
                    <a:pt x="862" y="1"/>
                  </a:moveTo>
                  <a:cubicBezTo>
                    <a:pt x="850" y="1"/>
                    <a:pt x="837" y="3"/>
                    <a:pt x="824" y="7"/>
                  </a:cubicBezTo>
                  <a:cubicBezTo>
                    <a:pt x="690" y="74"/>
                    <a:pt x="523" y="141"/>
                    <a:pt x="423" y="174"/>
                  </a:cubicBezTo>
                  <a:cubicBezTo>
                    <a:pt x="323" y="208"/>
                    <a:pt x="290" y="241"/>
                    <a:pt x="190" y="308"/>
                  </a:cubicBezTo>
                  <a:cubicBezTo>
                    <a:pt x="156" y="308"/>
                    <a:pt x="123" y="374"/>
                    <a:pt x="90" y="374"/>
                  </a:cubicBezTo>
                  <a:cubicBezTo>
                    <a:pt x="1" y="404"/>
                    <a:pt x="44" y="513"/>
                    <a:pt x="101" y="513"/>
                  </a:cubicBezTo>
                  <a:cubicBezTo>
                    <a:pt x="108" y="513"/>
                    <a:pt x="116" y="511"/>
                    <a:pt x="123" y="508"/>
                  </a:cubicBezTo>
                  <a:cubicBezTo>
                    <a:pt x="256" y="474"/>
                    <a:pt x="323" y="341"/>
                    <a:pt x="457" y="308"/>
                  </a:cubicBezTo>
                  <a:cubicBezTo>
                    <a:pt x="623" y="208"/>
                    <a:pt x="757" y="174"/>
                    <a:pt x="924" y="141"/>
                  </a:cubicBezTo>
                  <a:cubicBezTo>
                    <a:pt x="981" y="83"/>
                    <a:pt x="939" y="1"/>
                    <a:pt x="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53"/>
            <p:cNvSpPr/>
            <p:nvPr/>
          </p:nvSpPr>
          <p:spPr>
            <a:xfrm>
              <a:off x="2007775" y="4249975"/>
              <a:ext cx="21150" cy="13175"/>
            </a:xfrm>
            <a:custGeom>
              <a:avLst/>
              <a:gdLst/>
              <a:ahLst/>
              <a:cxnLst/>
              <a:rect l="l" t="t" r="r" b="b"/>
              <a:pathLst>
                <a:path w="846" h="527" extrusionOk="0">
                  <a:moveTo>
                    <a:pt x="695" y="1"/>
                  </a:moveTo>
                  <a:cubicBezTo>
                    <a:pt x="682" y="1"/>
                    <a:pt x="668" y="3"/>
                    <a:pt x="654" y="8"/>
                  </a:cubicBezTo>
                  <a:cubicBezTo>
                    <a:pt x="587" y="108"/>
                    <a:pt x="454" y="108"/>
                    <a:pt x="354" y="174"/>
                  </a:cubicBezTo>
                  <a:cubicBezTo>
                    <a:pt x="254" y="241"/>
                    <a:pt x="154" y="308"/>
                    <a:pt x="54" y="408"/>
                  </a:cubicBezTo>
                  <a:cubicBezTo>
                    <a:pt x="0" y="435"/>
                    <a:pt x="33" y="526"/>
                    <a:pt x="100" y="526"/>
                  </a:cubicBezTo>
                  <a:cubicBezTo>
                    <a:pt x="116" y="526"/>
                    <a:pt x="134" y="521"/>
                    <a:pt x="154" y="508"/>
                  </a:cubicBezTo>
                  <a:cubicBezTo>
                    <a:pt x="287" y="441"/>
                    <a:pt x="354" y="341"/>
                    <a:pt x="487" y="308"/>
                  </a:cubicBezTo>
                  <a:cubicBezTo>
                    <a:pt x="587" y="274"/>
                    <a:pt x="688" y="241"/>
                    <a:pt x="788" y="141"/>
                  </a:cubicBezTo>
                  <a:cubicBezTo>
                    <a:pt x="845" y="83"/>
                    <a:pt x="778"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53"/>
            <p:cNvSpPr/>
            <p:nvPr/>
          </p:nvSpPr>
          <p:spPr>
            <a:xfrm>
              <a:off x="2009100" y="4269175"/>
              <a:ext cx="23975" cy="5175"/>
            </a:xfrm>
            <a:custGeom>
              <a:avLst/>
              <a:gdLst/>
              <a:ahLst/>
              <a:cxnLst/>
              <a:rect l="l" t="t" r="r" b="b"/>
              <a:pathLst>
                <a:path w="959" h="207" extrusionOk="0">
                  <a:moveTo>
                    <a:pt x="894" y="0"/>
                  </a:moveTo>
                  <a:cubicBezTo>
                    <a:pt x="886" y="0"/>
                    <a:pt x="877" y="2"/>
                    <a:pt x="868" y="7"/>
                  </a:cubicBezTo>
                  <a:cubicBezTo>
                    <a:pt x="801" y="23"/>
                    <a:pt x="735" y="23"/>
                    <a:pt x="676" y="23"/>
                  </a:cubicBezTo>
                  <a:cubicBezTo>
                    <a:pt x="618" y="23"/>
                    <a:pt x="568" y="23"/>
                    <a:pt x="534" y="40"/>
                  </a:cubicBezTo>
                  <a:cubicBezTo>
                    <a:pt x="401" y="40"/>
                    <a:pt x="268" y="73"/>
                    <a:pt x="134" y="73"/>
                  </a:cubicBezTo>
                  <a:cubicBezTo>
                    <a:pt x="1" y="73"/>
                    <a:pt x="1" y="207"/>
                    <a:pt x="101" y="207"/>
                  </a:cubicBezTo>
                  <a:cubicBezTo>
                    <a:pt x="234" y="207"/>
                    <a:pt x="334" y="174"/>
                    <a:pt x="534" y="174"/>
                  </a:cubicBezTo>
                  <a:cubicBezTo>
                    <a:pt x="635" y="174"/>
                    <a:pt x="768" y="174"/>
                    <a:pt x="901" y="107"/>
                  </a:cubicBezTo>
                  <a:cubicBezTo>
                    <a:pt x="959" y="78"/>
                    <a:pt x="942" y="0"/>
                    <a:pt x="8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0" name="Google Shape;1700;p53"/>
            <p:cNvSpPr/>
            <p:nvPr/>
          </p:nvSpPr>
          <p:spPr>
            <a:xfrm>
              <a:off x="2009100" y="4280175"/>
              <a:ext cx="23175" cy="15925"/>
            </a:xfrm>
            <a:custGeom>
              <a:avLst/>
              <a:gdLst/>
              <a:ahLst/>
              <a:cxnLst/>
              <a:rect l="l" t="t" r="r" b="b"/>
              <a:pathLst>
                <a:path w="927" h="637" extrusionOk="0">
                  <a:moveTo>
                    <a:pt x="134" y="0"/>
                  </a:moveTo>
                  <a:cubicBezTo>
                    <a:pt x="67" y="34"/>
                    <a:pt x="1" y="134"/>
                    <a:pt x="101" y="201"/>
                  </a:cubicBezTo>
                  <a:cubicBezTo>
                    <a:pt x="301" y="267"/>
                    <a:pt x="601" y="434"/>
                    <a:pt x="768" y="601"/>
                  </a:cubicBezTo>
                  <a:cubicBezTo>
                    <a:pt x="785" y="626"/>
                    <a:pt x="803" y="636"/>
                    <a:pt x="822" y="636"/>
                  </a:cubicBezTo>
                  <a:cubicBezTo>
                    <a:pt x="876" y="636"/>
                    <a:pt x="926" y="542"/>
                    <a:pt x="901" y="467"/>
                  </a:cubicBezTo>
                  <a:cubicBezTo>
                    <a:pt x="668" y="267"/>
                    <a:pt x="434" y="134"/>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1" name="Google Shape;1701;p53"/>
            <p:cNvSpPr/>
            <p:nvPr/>
          </p:nvSpPr>
          <p:spPr>
            <a:xfrm>
              <a:off x="2004100" y="4290100"/>
              <a:ext cx="18950" cy="18675"/>
            </a:xfrm>
            <a:custGeom>
              <a:avLst/>
              <a:gdLst/>
              <a:ahLst/>
              <a:cxnLst/>
              <a:rect l="l" t="t" r="r" b="b"/>
              <a:pathLst>
                <a:path w="758" h="747" extrusionOk="0">
                  <a:moveTo>
                    <a:pt x="163" y="1"/>
                  </a:moveTo>
                  <a:cubicBezTo>
                    <a:pt x="142" y="1"/>
                    <a:pt x="121" y="29"/>
                    <a:pt x="101" y="70"/>
                  </a:cubicBezTo>
                  <a:cubicBezTo>
                    <a:pt x="1" y="237"/>
                    <a:pt x="434" y="471"/>
                    <a:pt x="601" y="704"/>
                  </a:cubicBezTo>
                  <a:cubicBezTo>
                    <a:pt x="611" y="735"/>
                    <a:pt x="631" y="747"/>
                    <a:pt x="652" y="747"/>
                  </a:cubicBezTo>
                  <a:cubicBezTo>
                    <a:pt x="700" y="747"/>
                    <a:pt x="758" y="684"/>
                    <a:pt x="734" y="637"/>
                  </a:cubicBezTo>
                  <a:cubicBezTo>
                    <a:pt x="668" y="504"/>
                    <a:pt x="601" y="404"/>
                    <a:pt x="468" y="337"/>
                  </a:cubicBezTo>
                  <a:cubicBezTo>
                    <a:pt x="401" y="237"/>
                    <a:pt x="267" y="170"/>
                    <a:pt x="201" y="37"/>
                  </a:cubicBezTo>
                  <a:cubicBezTo>
                    <a:pt x="188" y="12"/>
                    <a:pt x="175" y="1"/>
                    <a:pt x="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2" name="Google Shape;1702;p53"/>
            <p:cNvSpPr/>
            <p:nvPr/>
          </p:nvSpPr>
          <p:spPr>
            <a:xfrm>
              <a:off x="1998575" y="4302625"/>
              <a:ext cx="7225" cy="18025"/>
            </a:xfrm>
            <a:custGeom>
              <a:avLst/>
              <a:gdLst/>
              <a:ahLst/>
              <a:cxnLst/>
              <a:rect l="l" t="t" r="r" b="b"/>
              <a:pathLst>
                <a:path w="289" h="721" extrusionOk="0">
                  <a:moveTo>
                    <a:pt x="88" y="0"/>
                  </a:moveTo>
                  <a:cubicBezTo>
                    <a:pt x="44" y="0"/>
                    <a:pt x="1" y="29"/>
                    <a:pt x="21" y="70"/>
                  </a:cubicBezTo>
                  <a:cubicBezTo>
                    <a:pt x="55" y="170"/>
                    <a:pt x="55" y="303"/>
                    <a:pt x="55" y="370"/>
                  </a:cubicBezTo>
                  <a:cubicBezTo>
                    <a:pt x="55" y="470"/>
                    <a:pt x="122" y="570"/>
                    <a:pt x="122" y="670"/>
                  </a:cubicBezTo>
                  <a:cubicBezTo>
                    <a:pt x="122" y="704"/>
                    <a:pt x="163" y="720"/>
                    <a:pt x="205" y="720"/>
                  </a:cubicBezTo>
                  <a:cubicBezTo>
                    <a:pt x="247" y="720"/>
                    <a:pt x="288" y="704"/>
                    <a:pt x="288" y="670"/>
                  </a:cubicBezTo>
                  <a:cubicBezTo>
                    <a:pt x="288" y="537"/>
                    <a:pt x="222" y="470"/>
                    <a:pt x="222" y="370"/>
                  </a:cubicBezTo>
                  <a:cubicBezTo>
                    <a:pt x="188" y="237"/>
                    <a:pt x="188" y="136"/>
                    <a:pt x="155" y="36"/>
                  </a:cubicBezTo>
                  <a:cubicBezTo>
                    <a:pt x="142" y="11"/>
                    <a:pt x="115"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3" name="Google Shape;1703;p53"/>
            <p:cNvSpPr/>
            <p:nvPr/>
          </p:nvSpPr>
          <p:spPr>
            <a:xfrm>
              <a:off x="1980975" y="4305800"/>
              <a:ext cx="8725" cy="19275"/>
            </a:xfrm>
            <a:custGeom>
              <a:avLst/>
              <a:gdLst/>
              <a:ahLst/>
              <a:cxnLst/>
              <a:rect l="l" t="t" r="r" b="b"/>
              <a:pathLst>
                <a:path w="349" h="771" extrusionOk="0">
                  <a:moveTo>
                    <a:pt x="242" y="1"/>
                  </a:moveTo>
                  <a:cubicBezTo>
                    <a:pt x="221" y="1"/>
                    <a:pt x="202" y="12"/>
                    <a:pt x="192" y="43"/>
                  </a:cubicBezTo>
                  <a:cubicBezTo>
                    <a:pt x="158" y="110"/>
                    <a:pt x="92" y="210"/>
                    <a:pt x="92" y="343"/>
                  </a:cubicBezTo>
                  <a:cubicBezTo>
                    <a:pt x="92" y="376"/>
                    <a:pt x="58" y="443"/>
                    <a:pt x="58" y="510"/>
                  </a:cubicBezTo>
                  <a:cubicBezTo>
                    <a:pt x="58" y="543"/>
                    <a:pt x="58" y="610"/>
                    <a:pt x="25" y="643"/>
                  </a:cubicBezTo>
                  <a:cubicBezTo>
                    <a:pt x="1" y="715"/>
                    <a:pt x="46" y="770"/>
                    <a:pt x="98" y="770"/>
                  </a:cubicBezTo>
                  <a:cubicBezTo>
                    <a:pt x="119" y="770"/>
                    <a:pt x="140" y="762"/>
                    <a:pt x="158" y="743"/>
                  </a:cubicBezTo>
                  <a:cubicBezTo>
                    <a:pt x="192" y="677"/>
                    <a:pt x="192" y="510"/>
                    <a:pt x="225" y="410"/>
                  </a:cubicBezTo>
                  <a:cubicBezTo>
                    <a:pt x="258" y="343"/>
                    <a:pt x="258" y="210"/>
                    <a:pt x="325" y="110"/>
                  </a:cubicBezTo>
                  <a:cubicBezTo>
                    <a:pt x="348" y="63"/>
                    <a:pt x="291" y="1"/>
                    <a:pt x="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53"/>
            <p:cNvSpPr/>
            <p:nvPr/>
          </p:nvSpPr>
          <p:spPr>
            <a:xfrm>
              <a:off x="1965975" y="4301325"/>
              <a:ext cx="11475" cy="18750"/>
            </a:xfrm>
            <a:custGeom>
              <a:avLst/>
              <a:gdLst/>
              <a:ahLst/>
              <a:cxnLst/>
              <a:rect l="l" t="t" r="r" b="b"/>
              <a:pathLst>
                <a:path w="459" h="750" extrusionOk="0">
                  <a:moveTo>
                    <a:pt x="383" y="1"/>
                  </a:moveTo>
                  <a:cubicBezTo>
                    <a:pt x="376" y="1"/>
                    <a:pt x="368" y="7"/>
                    <a:pt x="358" y="22"/>
                  </a:cubicBezTo>
                  <a:cubicBezTo>
                    <a:pt x="258" y="222"/>
                    <a:pt x="158" y="455"/>
                    <a:pt x="25" y="622"/>
                  </a:cubicBezTo>
                  <a:cubicBezTo>
                    <a:pt x="0" y="694"/>
                    <a:pt x="63" y="749"/>
                    <a:pt x="112" y="749"/>
                  </a:cubicBezTo>
                  <a:cubicBezTo>
                    <a:pt x="132" y="749"/>
                    <a:pt x="149" y="741"/>
                    <a:pt x="158" y="722"/>
                  </a:cubicBezTo>
                  <a:cubicBezTo>
                    <a:pt x="265" y="562"/>
                    <a:pt x="394" y="229"/>
                    <a:pt x="440" y="139"/>
                  </a:cubicBezTo>
                  <a:lnTo>
                    <a:pt x="440" y="139"/>
                  </a:lnTo>
                  <a:cubicBezTo>
                    <a:pt x="442" y="141"/>
                    <a:pt x="444" y="142"/>
                    <a:pt x="445" y="142"/>
                  </a:cubicBezTo>
                  <a:cubicBezTo>
                    <a:pt x="449" y="142"/>
                    <a:pt x="453" y="136"/>
                    <a:pt x="458" y="122"/>
                  </a:cubicBezTo>
                  <a:cubicBezTo>
                    <a:pt x="458" y="117"/>
                    <a:pt x="457" y="115"/>
                    <a:pt x="456" y="115"/>
                  </a:cubicBezTo>
                  <a:cubicBezTo>
                    <a:pt x="453" y="115"/>
                    <a:pt x="448" y="124"/>
                    <a:pt x="440" y="139"/>
                  </a:cubicBezTo>
                  <a:lnTo>
                    <a:pt x="440" y="139"/>
                  </a:lnTo>
                  <a:cubicBezTo>
                    <a:pt x="425" y="116"/>
                    <a:pt x="415" y="1"/>
                    <a:pt x="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5" name="Google Shape;1705;p53"/>
            <p:cNvSpPr/>
            <p:nvPr/>
          </p:nvSpPr>
          <p:spPr>
            <a:xfrm>
              <a:off x="1950175" y="4291725"/>
              <a:ext cx="16250" cy="15300"/>
            </a:xfrm>
            <a:custGeom>
              <a:avLst/>
              <a:gdLst/>
              <a:ahLst/>
              <a:cxnLst/>
              <a:rect l="l" t="t" r="r" b="b"/>
              <a:pathLst>
                <a:path w="650" h="612" extrusionOk="0">
                  <a:moveTo>
                    <a:pt x="521" y="0"/>
                  </a:moveTo>
                  <a:cubicBezTo>
                    <a:pt x="511" y="0"/>
                    <a:pt x="501" y="2"/>
                    <a:pt x="490" y="5"/>
                  </a:cubicBezTo>
                  <a:lnTo>
                    <a:pt x="256" y="272"/>
                  </a:lnTo>
                  <a:cubicBezTo>
                    <a:pt x="223" y="339"/>
                    <a:pt x="156" y="439"/>
                    <a:pt x="89" y="472"/>
                  </a:cubicBezTo>
                  <a:cubicBezTo>
                    <a:pt x="0" y="502"/>
                    <a:pt x="70" y="611"/>
                    <a:pt x="133" y="611"/>
                  </a:cubicBezTo>
                  <a:cubicBezTo>
                    <a:pt x="141" y="611"/>
                    <a:pt x="149" y="609"/>
                    <a:pt x="156" y="606"/>
                  </a:cubicBezTo>
                  <a:cubicBezTo>
                    <a:pt x="256" y="572"/>
                    <a:pt x="290" y="472"/>
                    <a:pt x="323" y="439"/>
                  </a:cubicBezTo>
                  <a:cubicBezTo>
                    <a:pt x="423" y="339"/>
                    <a:pt x="490" y="239"/>
                    <a:pt x="590" y="139"/>
                  </a:cubicBezTo>
                  <a:cubicBezTo>
                    <a:pt x="649" y="109"/>
                    <a:pt x="603" y="0"/>
                    <a:pt x="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6" name="Google Shape;1706;p53"/>
            <p:cNvSpPr/>
            <p:nvPr/>
          </p:nvSpPr>
          <p:spPr>
            <a:xfrm>
              <a:off x="1940725" y="4283375"/>
              <a:ext cx="18925" cy="12675"/>
            </a:xfrm>
            <a:custGeom>
              <a:avLst/>
              <a:gdLst/>
              <a:ahLst/>
              <a:cxnLst/>
              <a:rect l="l" t="t" r="r" b="b"/>
              <a:pathLst>
                <a:path w="757" h="507" extrusionOk="0">
                  <a:moveTo>
                    <a:pt x="624" y="1"/>
                  </a:moveTo>
                  <a:cubicBezTo>
                    <a:pt x="616" y="1"/>
                    <a:pt x="608" y="2"/>
                    <a:pt x="601" y="6"/>
                  </a:cubicBezTo>
                  <a:cubicBezTo>
                    <a:pt x="501" y="39"/>
                    <a:pt x="467" y="139"/>
                    <a:pt x="367" y="206"/>
                  </a:cubicBezTo>
                  <a:cubicBezTo>
                    <a:pt x="301" y="273"/>
                    <a:pt x="167" y="339"/>
                    <a:pt x="101" y="339"/>
                  </a:cubicBezTo>
                  <a:cubicBezTo>
                    <a:pt x="0" y="339"/>
                    <a:pt x="0" y="506"/>
                    <a:pt x="101" y="506"/>
                  </a:cubicBezTo>
                  <a:cubicBezTo>
                    <a:pt x="201" y="506"/>
                    <a:pt x="301" y="473"/>
                    <a:pt x="367" y="373"/>
                  </a:cubicBezTo>
                  <a:cubicBezTo>
                    <a:pt x="501" y="306"/>
                    <a:pt x="534" y="173"/>
                    <a:pt x="668" y="139"/>
                  </a:cubicBezTo>
                  <a:cubicBezTo>
                    <a:pt x="757" y="110"/>
                    <a:pt x="687"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07" name="Google Shape;1707;p53"/>
          <p:cNvGrpSpPr/>
          <p:nvPr/>
        </p:nvGrpSpPr>
        <p:grpSpPr>
          <a:xfrm>
            <a:off x="7908700" y="3557950"/>
            <a:ext cx="284225" cy="259150"/>
            <a:chOff x="1780700" y="3908400"/>
            <a:chExt cx="284225" cy="259150"/>
          </a:xfrm>
        </p:grpSpPr>
        <p:sp>
          <p:nvSpPr>
            <p:cNvPr id="1708" name="Google Shape;1708;p53"/>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9" name="Google Shape;1709;p53"/>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571" name="Picture 1570"/>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949575" y="1805736"/>
            <a:ext cx="6696711" cy="2476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73" name="TextBox 1572"/>
          <p:cNvSpPr txBox="1"/>
          <p:nvPr/>
        </p:nvSpPr>
        <p:spPr>
          <a:xfrm>
            <a:off x="1843586" y="646358"/>
            <a:ext cx="6459260" cy="1200329"/>
          </a:xfrm>
          <a:prstGeom prst="rect">
            <a:avLst/>
          </a:prstGeom>
          <a:noFill/>
        </p:spPr>
        <p:txBody>
          <a:bodyPr wrap="square">
            <a:spAutoFit/>
          </a:bodyPr>
          <a:lstStyle/>
          <a:p>
            <a:pPr algn="just"/>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c</a:t>
            </a:r>
            <a:r>
              <a:rPr lang="en-US" sz="1800" dirty="0">
                <a:latin typeface="Times New Roman" panose="02020603050405020304" pitchFamily="18" charset="0"/>
                <a:ea typeface="Courier New" panose="02070309020205020404" pitchFamily="49" charset="0"/>
                <a:cs typeface="Times New Roman" panose="02020603050405020304" pitchFamily="18" charset="0"/>
              </a:rPr>
              <a:t>ủ</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môi trường có </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ả</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 h</a:t>
            </a:r>
            <a:r>
              <a:rPr lang="en-US" sz="1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ưở</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nhi</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đến đời s</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ố</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c</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ủ</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động vật và thực v</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ậ</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 do vậy c</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ầ</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ph</a:t>
            </a:r>
            <a:r>
              <a:rPr lang="en-US" sz="1800" dirty="0">
                <a:latin typeface="Times New Roman" panose="02020603050405020304" pitchFamily="18" charset="0"/>
                <a:ea typeface="Courier New" panose="02070309020205020404" pitchFamily="49" charset="0"/>
                <a:cs typeface="Times New Roman" panose="02020603050405020304" pitchFamily="18" charset="0"/>
              </a:rPr>
              <a:t>ả</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quan tâm </a:t>
            </a:r>
            <a:r>
              <a:rPr lang="en-US" sz="1800" dirty="0" err="1">
                <a:latin typeface="Times New Roman" panose="02020603050405020304" pitchFamily="18" charset="0"/>
                <a:ea typeface="Courier New" panose="02070309020205020404" pitchFamily="49" charset="0"/>
                <a:cs typeface="Times New Roman" panose="02020603050405020304" pitchFamily="18" charset="0"/>
              </a:rPr>
              <a:t>đế</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pH của m</a:t>
            </a:r>
            <a:r>
              <a:rPr lang="en-US" sz="1800" dirty="0">
                <a:latin typeface="Times New Roman" panose="02020603050405020304" pitchFamily="18" charset="0"/>
                <a:ea typeface="Courier New" panose="02070309020205020404" pitchFamily="49" charset="0"/>
                <a:cs typeface="Times New Roman" panose="02020603050405020304" pitchFamily="18" charset="0"/>
              </a:rPr>
              <a:t>ô</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trường nước, môi trường </a:t>
            </a:r>
            <a:r>
              <a:rPr lang="en-US" sz="1800" dirty="0" err="1">
                <a:latin typeface="Times New Roman" panose="02020603050405020304" pitchFamily="18" charset="0"/>
                <a:ea typeface="Courier New" panose="02070309020205020404" pitchFamily="49" charset="0"/>
                <a:cs typeface="Times New Roman" panose="02020603050405020304" pitchFamily="18" charset="0"/>
              </a:rPr>
              <a:t>đất</a:t>
            </a:r>
            <a:r>
              <a:rPr lang="en-US" sz="1800" dirty="0">
                <a:latin typeface="Times New Roman" panose="02020603050405020304" pitchFamily="18" charset="0"/>
                <a:ea typeface="Courier New" panose="02070309020205020404" pitchFamily="49" charset="0"/>
                <a:cs typeface="Times New Roman" panose="02020603050405020304" pitchFamily="18" charset="0"/>
              </a:rPr>
              <a:t> </a:t>
            </a:r>
            <a:r>
              <a:rPr lang="en-US" sz="1800" dirty="0" err="1">
                <a:latin typeface="Times New Roman" panose="02020603050405020304" pitchFamily="18" charset="0"/>
                <a:ea typeface="Courier New" panose="02070309020205020404" pitchFamily="49" charset="0"/>
                <a:cs typeface="Times New Roman" panose="02020603050405020304" pitchFamily="18" charset="0"/>
              </a:rPr>
              <a:t>để</a:t>
            </a:r>
            <a:r>
              <a:rPr lang="en-US" sz="1800" dirty="0">
                <a:latin typeface="Times New Roman" panose="02020603050405020304" pitchFamily="18" charset="0"/>
                <a:ea typeface="Courier New" panose="02070309020205020404" pitchFamily="49" charset="0"/>
                <a:cs typeface="Times New Roman" panose="02020603050405020304" pitchFamily="18" charset="0"/>
              </a:rPr>
              <a:t> </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có những biện pháp can thiệp kịp thời nhăm duy tr</a:t>
            </a:r>
            <a:r>
              <a:rPr lang="en-US" sz="1800" dirty="0">
                <a:latin typeface="Times New Roman" panose="02020603050405020304" pitchFamily="18" charset="0"/>
                <a:ea typeface="Courier New" panose="02070309020205020404" pitchFamily="49" charset="0"/>
                <a:cs typeface="Times New Roman" panose="02020603050405020304" pitchFamily="18" charset="0"/>
              </a:rPr>
              <a:t>ì</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1800" dirty="0">
                <a:latin typeface="Times New Roman" panose="02020603050405020304" pitchFamily="18" charset="0"/>
                <a:ea typeface="Courier New" panose="02070309020205020404" pitchFamily="49" charset="0"/>
                <a:cs typeface="Times New Roman" panose="02020603050405020304" pitchFamily="18" charset="0"/>
              </a:rPr>
              <a:t>đ</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ược pH t</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ố</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ưu </a:t>
            </a:r>
            <a:r>
              <a:rPr lang="en-US" sz="1800" dirty="0" err="1">
                <a:latin typeface="Times New Roman" panose="02020603050405020304" pitchFamily="18" charset="0"/>
                <a:ea typeface="Courier New" panose="02070309020205020404" pitchFamily="49" charset="0"/>
                <a:cs typeface="Times New Roman" panose="02020603050405020304" pitchFamily="18" charset="0"/>
              </a:rPr>
              <a:t>đố</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với </a:t>
            </a:r>
            <a:r>
              <a:rPr lang="en-US" sz="1800" dirty="0">
                <a:latin typeface="Times New Roman" panose="02020603050405020304" pitchFamily="18" charset="0"/>
                <a:ea typeface="Courier New" panose="02070309020205020404" pitchFamily="49" charset="0"/>
                <a:cs typeface="Times New Roman" panose="02020603050405020304" pitchFamily="18" charset="0"/>
              </a:rPr>
              <a:t>đ</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ời s</a:t>
            </a:r>
            <a:r>
              <a:rPr lang="en-US"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ố</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c</a:t>
            </a:r>
            <a:r>
              <a:rPr lang="en-US" sz="1800" dirty="0">
                <a:latin typeface="Times New Roman" panose="02020603050405020304" pitchFamily="18" charset="0"/>
                <a:ea typeface="Courier New" panose="02070309020205020404" pitchFamily="49" charset="0"/>
                <a:cs typeface="Times New Roman" panose="02020603050405020304" pitchFamily="18" charset="0"/>
              </a:rPr>
              <a:t>ủ</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người, </a:t>
            </a:r>
            <a:r>
              <a:rPr lang="en-US" sz="1800" dirty="0">
                <a:latin typeface="Times New Roman" panose="02020603050405020304" pitchFamily="18" charset="0"/>
                <a:ea typeface="Courier New" panose="02070309020205020404" pitchFamily="49" charset="0"/>
                <a:cs typeface="Times New Roman" panose="02020603050405020304" pitchFamily="18" charset="0"/>
              </a:rPr>
              <a:t>đ</a:t>
            </a: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ộng vật và thực vật.</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1"/>
          <p:cNvSpPr/>
          <p:nvPr/>
        </p:nvSpPr>
        <p:spPr>
          <a:xfrm>
            <a:off x="2854950" y="1297436"/>
            <a:ext cx="734861" cy="661869"/>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30" name="Google Shape;930;p41"/>
          <p:cNvSpPr/>
          <p:nvPr/>
        </p:nvSpPr>
        <p:spPr>
          <a:xfrm rot="-5400000">
            <a:off x="5554200" y="1297448"/>
            <a:ext cx="734861" cy="661869"/>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31" name="Google Shape;931;p41"/>
          <p:cNvSpPr/>
          <p:nvPr/>
        </p:nvSpPr>
        <p:spPr>
          <a:xfrm rot="6299626">
            <a:off x="4204636" y="2982549"/>
            <a:ext cx="734727" cy="661759"/>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33" name="Google Shape;933;p41"/>
          <p:cNvSpPr txBox="1">
            <a:spLocks noGrp="1"/>
          </p:cNvSpPr>
          <p:nvPr>
            <p:ph type="title"/>
          </p:nvPr>
        </p:nvSpPr>
        <p:spPr>
          <a:xfrm>
            <a:off x="720000" y="62290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bg2"/>
                </a:solidFill>
                <a:latin typeface="Times New Roman" panose="02020603050405020304" pitchFamily="18" charset="0"/>
                <a:cs typeface="Times New Roman" panose="02020603050405020304" pitchFamily="18" charset="0"/>
              </a:rPr>
              <a:t>NỘI DUNG BÀI HỌC</a:t>
            </a:r>
            <a:endParaRPr lang="en-US" dirty="0">
              <a:solidFill>
                <a:schemeClr val="bg2"/>
              </a:solidFill>
            </a:endParaRPr>
          </a:p>
        </p:txBody>
      </p:sp>
      <p:sp>
        <p:nvSpPr>
          <p:cNvPr id="934" name="Google Shape;934;p41"/>
          <p:cNvSpPr txBox="1">
            <a:spLocks noGrp="1"/>
          </p:cNvSpPr>
          <p:nvPr>
            <p:ph type="subTitle" idx="3"/>
          </p:nvPr>
        </p:nvSpPr>
        <p:spPr>
          <a:xfrm>
            <a:off x="3094892" y="3644863"/>
            <a:ext cx="3516923"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pH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endParaRPr sz="2800" dirty="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sz="2800" dirty="0">
              <a:latin typeface="Times New Roman" panose="02020603050405020304" pitchFamily="18" charset="0"/>
              <a:cs typeface="Times New Roman" panose="02020603050405020304" pitchFamily="18" charset="0"/>
            </a:endParaRPr>
          </a:p>
        </p:txBody>
      </p:sp>
      <p:sp>
        <p:nvSpPr>
          <p:cNvPr id="935" name="Google Shape;935;p41"/>
          <p:cNvSpPr txBox="1">
            <a:spLocks noGrp="1"/>
          </p:cNvSpPr>
          <p:nvPr>
            <p:ph type="subTitle" idx="1"/>
          </p:nvPr>
        </p:nvSpPr>
        <p:spPr>
          <a:xfrm>
            <a:off x="1798295" y="1995813"/>
            <a:ext cx="2660035"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hang pH</a:t>
            </a:r>
            <a:endParaRPr sz="2800" dirty="0">
              <a:latin typeface="Times New Roman" panose="02020603050405020304" pitchFamily="18" charset="0"/>
              <a:cs typeface="Times New Roman" panose="02020603050405020304" pitchFamily="18" charset="0"/>
            </a:endParaRPr>
          </a:p>
        </p:txBody>
      </p:sp>
      <p:sp>
        <p:nvSpPr>
          <p:cNvPr id="936" name="Google Shape;936;p41"/>
          <p:cNvSpPr txBox="1">
            <a:spLocks noGrp="1"/>
          </p:cNvSpPr>
          <p:nvPr>
            <p:ph type="subTitle" idx="2"/>
          </p:nvPr>
        </p:nvSpPr>
        <p:spPr>
          <a:xfrm>
            <a:off x="4607280" y="2023261"/>
            <a:ext cx="2519322"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thang pH</a:t>
            </a:r>
            <a:endParaRPr sz="2800" dirty="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sz="2800" dirty="0">
              <a:latin typeface="Times New Roman" panose="02020603050405020304" pitchFamily="18" charset="0"/>
              <a:cs typeface="Times New Roman" panose="02020603050405020304" pitchFamily="18" charset="0"/>
            </a:endParaRPr>
          </a:p>
        </p:txBody>
      </p:sp>
      <p:sp>
        <p:nvSpPr>
          <p:cNvPr id="938" name="Google Shape;938;p41"/>
          <p:cNvSpPr txBox="1">
            <a:spLocks noGrp="1"/>
          </p:cNvSpPr>
          <p:nvPr>
            <p:ph type="title" idx="5"/>
          </p:nvPr>
        </p:nvSpPr>
        <p:spPr>
          <a:xfrm>
            <a:off x="2855015" y="140458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I.</a:t>
            </a:r>
            <a:endParaRPr dirty="0">
              <a:latin typeface="Times New Roman" panose="02020603050405020304" pitchFamily="18" charset="0"/>
              <a:cs typeface="Times New Roman" panose="02020603050405020304" pitchFamily="18" charset="0"/>
            </a:endParaRPr>
          </a:p>
        </p:txBody>
      </p:sp>
      <p:sp>
        <p:nvSpPr>
          <p:cNvPr id="939" name="Google Shape;939;p41"/>
          <p:cNvSpPr txBox="1">
            <a:spLocks noGrp="1"/>
          </p:cNvSpPr>
          <p:nvPr>
            <p:ph type="title" idx="6"/>
          </p:nvPr>
        </p:nvSpPr>
        <p:spPr>
          <a:xfrm>
            <a:off x="4204636" y="305364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III.</a:t>
            </a:r>
            <a:endParaRPr dirty="0">
              <a:latin typeface="Times New Roman" panose="02020603050405020304" pitchFamily="18" charset="0"/>
              <a:cs typeface="Times New Roman" panose="02020603050405020304" pitchFamily="18" charset="0"/>
            </a:endParaRPr>
          </a:p>
        </p:txBody>
      </p:sp>
      <p:sp>
        <p:nvSpPr>
          <p:cNvPr id="940" name="Google Shape;940;p41"/>
          <p:cNvSpPr txBox="1">
            <a:spLocks noGrp="1"/>
          </p:cNvSpPr>
          <p:nvPr>
            <p:ph type="title" idx="7"/>
          </p:nvPr>
        </p:nvSpPr>
        <p:spPr>
          <a:xfrm>
            <a:off x="5554265" y="140458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II.</a:t>
            </a:r>
            <a:endParaRPr dirty="0">
              <a:latin typeface="Times New Roman" panose="02020603050405020304" pitchFamily="18" charset="0"/>
              <a:cs typeface="Times New Roman" panose="02020603050405020304" pitchFamily="18" charset="0"/>
            </a:endParaRPr>
          </a:p>
        </p:txBody>
      </p:sp>
      <p:grpSp>
        <p:nvGrpSpPr>
          <p:cNvPr id="946" name="Google Shape;946;p41"/>
          <p:cNvGrpSpPr/>
          <p:nvPr/>
        </p:nvGrpSpPr>
        <p:grpSpPr>
          <a:xfrm>
            <a:off x="7756050" y="1017725"/>
            <a:ext cx="1109475" cy="1110225"/>
            <a:chOff x="6127275" y="3982100"/>
            <a:chExt cx="1109475" cy="1110225"/>
          </a:xfrm>
        </p:grpSpPr>
        <p:sp>
          <p:nvSpPr>
            <p:cNvPr id="947" name="Google Shape;947;p41"/>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41"/>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41"/>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41"/>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41"/>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41"/>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3" name="Google Shape;953;p41"/>
          <p:cNvGrpSpPr/>
          <p:nvPr/>
        </p:nvGrpSpPr>
        <p:grpSpPr>
          <a:xfrm rot="2271052">
            <a:off x="279178" y="3078947"/>
            <a:ext cx="1109460" cy="1110210"/>
            <a:chOff x="6127275" y="3982100"/>
            <a:chExt cx="1109475" cy="1110225"/>
          </a:xfrm>
        </p:grpSpPr>
        <p:sp>
          <p:nvSpPr>
            <p:cNvPr id="954" name="Google Shape;954;p41"/>
            <p:cNvSpPr/>
            <p:nvPr/>
          </p:nvSpPr>
          <p:spPr>
            <a:xfrm>
              <a:off x="6590825" y="4456875"/>
              <a:ext cx="181625" cy="161825"/>
            </a:xfrm>
            <a:custGeom>
              <a:avLst/>
              <a:gdLst/>
              <a:ahLst/>
              <a:cxnLst/>
              <a:rect l="l" t="t" r="r" b="b"/>
              <a:pathLst>
                <a:path w="7265" h="6473" extrusionOk="0">
                  <a:moveTo>
                    <a:pt x="3657" y="0"/>
                  </a:moveTo>
                  <a:cubicBezTo>
                    <a:pt x="2309" y="0"/>
                    <a:pt x="1041" y="853"/>
                    <a:pt x="578" y="2196"/>
                  </a:cubicBezTo>
                  <a:cubicBezTo>
                    <a:pt x="0" y="3898"/>
                    <a:pt x="912" y="5722"/>
                    <a:pt x="2614" y="6299"/>
                  </a:cubicBezTo>
                  <a:cubicBezTo>
                    <a:pt x="2961" y="6417"/>
                    <a:pt x="3312" y="6473"/>
                    <a:pt x="3657" y="6473"/>
                  </a:cubicBezTo>
                  <a:cubicBezTo>
                    <a:pt x="5006" y="6473"/>
                    <a:pt x="6251" y="5618"/>
                    <a:pt x="6687" y="4263"/>
                  </a:cubicBezTo>
                  <a:cubicBezTo>
                    <a:pt x="7265" y="2560"/>
                    <a:pt x="6353" y="737"/>
                    <a:pt x="4651" y="159"/>
                  </a:cubicBezTo>
                  <a:cubicBezTo>
                    <a:pt x="4322" y="52"/>
                    <a:pt x="3987"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5" name="Google Shape;955;p41"/>
            <p:cNvSpPr/>
            <p:nvPr/>
          </p:nvSpPr>
          <p:spPr>
            <a:xfrm>
              <a:off x="6604500" y="4455900"/>
              <a:ext cx="168725" cy="124275"/>
            </a:xfrm>
            <a:custGeom>
              <a:avLst/>
              <a:gdLst/>
              <a:ahLst/>
              <a:cxnLst/>
              <a:rect l="l" t="t" r="r" b="b"/>
              <a:pathLst>
                <a:path w="6749" h="4971" extrusionOk="0">
                  <a:moveTo>
                    <a:pt x="3139" y="0"/>
                  </a:moveTo>
                  <a:cubicBezTo>
                    <a:pt x="1792" y="0"/>
                    <a:pt x="525" y="892"/>
                    <a:pt x="61" y="2235"/>
                  </a:cubicBezTo>
                  <a:cubicBezTo>
                    <a:pt x="31" y="2295"/>
                    <a:pt x="31" y="2387"/>
                    <a:pt x="0" y="2447"/>
                  </a:cubicBezTo>
                  <a:cubicBezTo>
                    <a:pt x="580" y="1544"/>
                    <a:pt x="1601" y="1011"/>
                    <a:pt x="2686" y="1011"/>
                  </a:cubicBezTo>
                  <a:cubicBezTo>
                    <a:pt x="3025" y="1011"/>
                    <a:pt x="3369" y="1063"/>
                    <a:pt x="3708" y="1171"/>
                  </a:cubicBezTo>
                  <a:cubicBezTo>
                    <a:pt x="5319" y="1688"/>
                    <a:pt x="6231" y="3359"/>
                    <a:pt x="5836" y="4970"/>
                  </a:cubicBezTo>
                  <a:cubicBezTo>
                    <a:pt x="5988" y="4727"/>
                    <a:pt x="6110" y="4514"/>
                    <a:pt x="6171" y="4241"/>
                  </a:cubicBezTo>
                  <a:cubicBezTo>
                    <a:pt x="6748" y="2569"/>
                    <a:pt x="5806" y="745"/>
                    <a:pt x="4134" y="168"/>
                  </a:cubicBezTo>
                  <a:cubicBezTo>
                    <a:pt x="3805" y="54"/>
                    <a:pt x="3470" y="0"/>
                    <a:pt x="3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6" name="Google Shape;956;p41"/>
            <p:cNvSpPr/>
            <p:nvPr/>
          </p:nvSpPr>
          <p:spPr>
            <a:xfrm>
              <a:off x="6314225" y="4020875"/>
              <a:ext cx="734825" cy="1032700"/>
            </a:xfrm>
            <a:custGeom>
              <a:avLst/>
              <a:gdLst/>
              <a:ahLst/>
              <a:cxnLst/>
              <a:rect l="l" t="t" r="r" b="b"/>
              <a:pathLst>
                <a:path w="29393" h="41308" fill="none" extrusionOk="0">
                  <a:moveTo>
                    <a:pt x="26171" y="1976"/>
                  </a:moveTo>
                  <a:cubicBezTo>
                    <a:pt x="29393" y="3982"/>
                    <a:pt x="26870" y="13921"/>
                    <a:pt x="20517" y="24256"/>
                  </a:cubicBezTo>
                  <a:cubicBezTo>
                    <a:pt x="14195" y="34560"/>
                    <a:pt x="6444" y="41308"/>
                    <a:pt x="3222" y="39332"/>
                  </a:cubicBezTo>
                  <a:cubicBezTo>
                    <a:pt x="0" y="37356"/>
                    <a:pt x="2523" y="27387"/>
                    <a:pt x="8876" y="17082"/>
                  </a:cubicBezTo>
                  <a:cubicBezTo>
                    <a:pt x="15228" y="6778"/>
                    <a:pt x="22979" y="0"/>
                    <a:pt x="26171" y="1976"/>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7" name="Google Shape;957;p41"/>
            <p:cNvSpPr/>
            <p:nvPr/>
          </p:nvSpPr>
          <p:spPr>
            <a:xfrm>
              <a:off x="6165275" y="4169800"/>
              <a:ext cx="1032725" cy="734850"/>
            </a:xfrm>
            <a:custGeom>
              <a:avLst/>
              <a:gdLst/>
              <a:ahLst/>
              <a:cxnLst/>
              <a:rect l="l" t="t" r="r" b="b"/>
              <a:pathLst>
                <a:path w="41309" h="29394" fill="none" extrusionOk="0">
                  <a:moveTo>
                    <a:pt x="24256" y="8876"/>
                  </a:moveTo>
                  <a:cubicBezTo>
                    <a:pt x="34560" y="15229"/>
                    <a:pt x="41308" y="22980"/>
                    <a:pt x="39333" y="26202"/>
                  </a:cubicBezTo>
                  <a:cubicBezTo>
                    <a:pt x="37357" y="29393"/>
                    <a:pt x="27387" y="26870"/>
                    <a:pt x="17083" y="20548"/>
                  </a:cubicBezTo>
                  <a:cubicBezTo>
                    <a:pt x="6779" y="14195"/>
                    <a:pt x="0" y="6445"/>
                    <a:pt x="1976" y="3223"/>
                  </a:cubicBezTo>
                  <a:cubicBezTo>
                    <a:pt x="3952" y="1"/>
                    <a:pt x="13922" y="2554"/>
                    <a:pt x="24256" y="8876"/>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8" name="Google Shape;958;p41"/>
            <p:cNvSpPr/>
            <p:nvPr/>
          </p:nvSpPr>
          <p:spPr>
            <a:xfrm>
              <a:off x="6127275" y="4300500"/>
              <a:ext cx="1109475" cy="473450"/>
            </a:xfrm>
            <a:custGeom>
              <a:avLst/>
              <a:gdLst/>
              <a:ahLst/>
              <a:cxnLst/>
              <a:rect l="l" t="t" r="r" b="b"/>
              <a:pathLst>
                <a:path w="44379" h="18938" fill="none" extrusionOk="0">
                  <a:moveTo>
                    <a:pt x="43527" y="4378"/>
                  </a:moveTo>
                  <a:cubicBezTo>
                    <a:pt x="44378" y="8056"/>
                    <a:pt x="35564" y="13314"/>
                    <a:pt x="23770" y="16110"/>
                  </a:cubicBezTo>
                  <a:cubicBezTo>
                    <a:pt x="12007" y="18937"/>
                    <a:pt x="1733" y="18238"/>
                    <a:pt x="852" y="14560"/>
                  </a:cubicBezTo>
                  <a:cubicBezTo>
                    <a:pt x="1" y="10882"/>
                    <a:pt x="8815" y="5624"/>
                    <a:pt x="20609" y="2797"/>
                  </a:cubicBezTo>
                  <a:cubicBezTo>
                    <a:pt x="32372" y="1"/>
                    <a:pt x="42646" y="700"/>
                    <a:pt x="43527" y="4378"/>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9" name="Google Shape;959;p41"/>
            <p:cNvSpPr/>
            <p:nvPr/>
          </p:nvSpPr>
          <p:spPr>
            <a:xfrm>
              <a:off x="6445675" y="3982100"/>
              <a:ext cx="472675" cy="1110225"/>
            </a:xfrm>
            <a:custGeom>
              <a:avLst/>
              <a:gdLst/>
              <a:ahLst/>
              <a:cxnLst/>
              <a:rect l="l" t="t" r="r" b="b"/>
              <a:pathLst>
                <a:path w="18907" h="44409" fill="none" extrusionOk="0">
                  <a:moveTo>
                    <a:pt x="16110" y="20609"/>
                  </a:moveTo>
                  <a:cubicBezTo>
                    <a:pt x="18907" y="32403"/>
                    <a:pt x="18208" y="42646"/>
                    <a:pt x="14530" y="43527"/>
                  </a:cubicBezTo>
                  <a:cubicBezTo>
                    <a:pt x="10882" y="44409"/>
                    <a:pt x="5624" y="35564"/>
                    <a:pt x="2797" y="23801"/>
                  </a:cubicBezTo>
                  <a:cubicBezTo>
                    <a:pt x="1" y="12007"/>
                    <a:pt x="700" y="1764"/>
                    <a:pt x="4377" y="882"/>
                  </a:cubicBezTo>
                  <a:cubicBezTo>
                    <a:pt x="8025" y="1"/>
                    <a:pt x="13283" y="8846"/>
                    <a:pt x="16110" y="20609"/>
                  </a:cubicBezTo>
                  <a:close/>
                </a:path>
              </a:pathLst>
            </a:custGeom>
            <a:solidFill>
              <a:schemeClr val="dk1"/>
            </a:solid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60" name="Google Shape;960;p41"/>
          <p:cNvGrpSpPr/>
          <p:nvPr/>
        </p:nvGrpSpPr>
        <p:grpSpPr>
          <a:xfrm>
            <a:off x="1514070" y="3493539"/>
            <a:ext cx="284225" cy="259150"/>
            <a:chOff x="1780700" y="3908400"/>
            <a:chExt cx="284225" cy="259150"/>
          </a:xfrm>
        </p:grpSpPr>
        <p:sp>
          <p:nvSpPr>
            <p:cNvPr id="961" name="Google Shape;961;p41"/>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62" name="Google Shape;962;p41"/>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63" name="Google Shape;963;p41"/>
          <p:cNvGrpSpPr/>
          <p:nvPr/>
        </p:nvGrpSpPr>
        <p:grpSpPr>
          <a:xfrm>
            <a:off x="7756050" y="1017725"/>
            <a:ext cx="284225" cy="259150"/>
            <a:chOff x="1780700" y="3908400"/>
            <a:chExt cx="284225" cy="259150"/>
          </a:xfrm>
        </p:grpSpPr>
        <p:sp>
          <p:nvSpPr>
            <p:cNvPr id="964" name="Google Shape;964;p41"/>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65" name="Google Shape;965;p41"/>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5" name="Google Shape;1715;p54"/>
          <p:cNvSpPr txBox="1">
            <a:spLocks noGrp="1"/>
          </p:cNvSpPr>
          <p:nvPr>
            <p:ph type="title"/>
          </p:nvPr>
        </p:nvSpPr>
        <p:spPr>
          <a:xfrm>
            <a:off x="3296092" y="730610"/>
            <a:ext cx="2614357" cy="531900"/>
          </a:xfrm>
          <a:prstGeom prst="rect">
            <a:avLst/>
          </a:prstGeom>
          <a:solidFill>
            <a:srgbClr val="C00000"/>
          </a:solidFill>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rgbClr val="FFFFFF"/>
                </a:solidFill>
                <a:latin typeface="Times New Roman" panose="02020603050405020304" pitchFamily="18" charset="0"/>
                <a:cs typeface="Times New Roman" panose="02020603050405020304" pitchFamily="18" charset="0"/>
              </a:rPr>
              <a:t>VẬN DỤNG</a:t>
            </a:r>
            <a:endParaRPr dirty="0">
              <a:solidFill>
                <a:srgbClr val="FFFFFF"/>
              </a:solidFill>
              <a:latin typeface="Times New Roman" panose="02020603050405020304" pitchFamily="18" charset="0"/>
              <a:cs typeface="Times New Roman" panose="02020603050405020304" pitchFamily="18" charset="0"/>
            </a:endParaRPr>
          </a:p>
        </p:txBody>
      </p:sp>
      <p:grpSp>
        <p:nvGrpSpPr>
          <p:cNvPr id="1716" name="Google Shape;1716;p54"/>
          <p:cNvGrpSpPr/>
          <p:nvPr/>
        </p:nvGrpSpPr>
        <p:grpSpPr>
          <a:xfrm>
            <a:off x="192289" y="3100359"/>
            <a:ext cx="2750087" cy="1905236"/>
            <a:chOff x="4430825" y="3972450"/>
            <a:chExt cx="1042450" cy="722200"/>
          </a:xfrm>
        </p:grpSpPr>
        <p:sp>
          <p:nvSpPr>
            <p:cNvPr id="1717" name="Google Shape;1717;p54"/>
            <p:cNvSpPr/>
            <p:nvPr/>
          </p:nvSpPr>
          <p:spPr>
            <a:xfrm>
              <a:off x="4772800" y="4086750"/>
              <a:ext cx="345550" cy="272050"/>
            </a:xfrm>
            <a:custGeom>
              <a:avLst/>
              <a:gdLst/>
              <a:ahLst/>
              <a:cxnLst/>
              <a:rect l="l" t="t" r="r" b="b"/>
              <a:pathLst>
                <a:path w="13822" h="10882" extrusionOk="0">
                  <a:moveTo>
                    <a:pt x="4865" y="1"/>
                  </a:moveTo>
                  <a:cubicBezTo>
                    <a:pt x="4334" y="1"/>
                    <a:pt x="3744" y="218"/>
                    <a:pt x="3101" y="766"/>
                  </a:cubicBezTo>
                  <a:cubicBezTo>
                    <a:pt x="0" y="3404"/>
                    <a:pt x="3813" y="10542"/>
                    <a:pt x="7027" y="10542"/>
                  </a:cubicBezTo>
                  <a:cubicBezTo>
                    <a:pt x="7063" y="10542"/>
                    <a:pt x="7100" y="10541"/>
                    <a:pt x="7137" y="10539"/>
                  </a:cubicBezTo>
                  <a:cubicBezTo>
                    <a:pt x="7137" y="10539"/>
                    <a:pt x="7608" y="10199"/>
                    <a:pt x="8198" y="10199"/>
                  </a:cubicBezTo>
                  <a:cubicBezTo>
                    <a:pt x="8550" y="10199"/>
                    <a:pt x="8944" y="10320"/>
                    <a:pt x="9305" y="10706"/>
                  </a:cubicBezTo>
                  <a:cubicBezTo>
                    <a:pt x="9410" y="10826"/>
                    <a:pt x="9546" y="10881"/>
                    <a:pt x="9704" y="10881"/>
                  </a:cubicBezTo>
                  <a:cubicBezTo>
                    <a:pt x="11008" y="10881"/>
                    <a:pt x="13822" y="7103"/>
                    <a:pt x="13108" y="3801"/>
                  </a:cubicBezTo>
                  <a:cubicBezTo>
                    <a:pt x="12683" y="1802"/>
                    <a:pt x="11808" y="760"/>
                    <a:pt x="10811" y="760"/>
                  </a:cubicBezTo>
                  <a:cubicBezTo>
                    <a:pt x="9928" y="760"/>
                    <a:pt x="8950" y="1576"/>
                    <a:pt x="8104" y="3268"/>
                  </a:cubicBezTo>
                  <a:cubicBezTo>
                    <a:pt x="8104" y="3268"/>
                    <a:pt x="6924" y="1"/>
                    <a:pt x="4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54"/>
            <p:cNvSpPr/>
            <p:nvPr/>
          </p:nvSpPr>
          <p:spPr>
            <a:xfrm>
              <a:off x="4922025" y="3972450"/>
              <a:ext cx="90075" cy="235200"/>
            </a:xfrm>
            <a:custGeom>
              <a:avLst/>
              <a:gdLst/>
              <a:ahLst/>
              <a:cxnLst/>
              <a:rect l="l" t="t" r="r" b="b"/>
              <a:pathLst>
                <a:path w="3603" h="9408" extrusionOk="0">
                  <a:moveTo>
                    <a:pt x="2502" y="1"/>
                  </a:moveTo>
                  <a:cubicBezTo>
                    <a:pt x="0" y="1"/>
                    <a:pt x="2135" y="9407"/>
                    <a:pt x="2135" y="9407"/>
                  </a:cubicBezTo>
                  <a:cubicBezTo>
                    <a:pt x="1935" y="6038"/>
                    <a:pt x="3169" y="2269"/>
                    <a:pt x="3369" y="1402"/>
                  </a:cubicBezTo>
                  <a:cubicBezTo>
                    <a:pt x="3603" y="534"/>
                    <a:pt x="2502" y="1"/>
                    <a:pt x="2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54"/>
            <p:cNvSpPr/>
            <p:nvPr/>
          </p:nvSpPr>
          <p:spPr>
            <a:xfrm>
              <a:off x="4983725" y="4008300"/>
              <a:ext cx="89050" cy="66025"/>
            </a:xfrm>
            <a:custGeom>
              <a:avLst/>
              <a:gdLst/>
              <a:ahLst/>
              <a:cxnLst/>
              <a:rect l="l" t="t" r="r" b="b"/>
              <a:pathLst>
                <a:path w="3562" h="2641" extrusionOk="0">
                  <a:moveTo>
                    <a:pt x="2698" y="1"/>
                  </a:moveTo>
                  <a:cubicBezTo>
                    <a:pt x="937" y="1"/>
                    <a:pt x="1" y="2303"/>
                    <a:pt x="1" y="2303"/>
                  </a:cubicBezTo>
                  <a:cubicBezTo>
                    <a:pt x="533" y="2541"/>
                    <a:pt x="987" y="2640"/>
                    <a:pt x="1373" y="2640"/>
                  </a:cubicBezTo>
                  <a:cubicBezTo>
                    <a:pt x="3303" y="2640"/>
                    <a:pt x="3562" y="168"/>
                    <a:pt x="3537" y="168"/>
                  </a:cubicBezTo>
                  <a:lnTo>
                    <a:pt x="3537" y="168"/>
                  </a:lnTo>
                  <a:cubicBezTo>
                    <a:pt x="3537" y="168"/>
                    <a:pt x="3537" y="168"/>
                    <a:pt x="3537" y="168"/>
                  </a:cubicBezTo>
                  <a:cubicBezTo>
                    <a:pt x="3239" y="51"/>
                    <a:pt x="2960" y="1"/>
                    <a:pt x="2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54"/>
            <p:cNvSpPr/>
            <p:nvPr/>
          </p:nvSpPr>
          <p:spPr>
            <a:xfrm>
              <a:off x="4445850" y="4554525"/>
              <a:ext cx="831450" cy="128450"/>
            </a:xfrm>
            <a:custGeom>
              <a:avLst/>
              <a:gdLst/>
              <a:ahLst/>
              <a:cxnLst/>
              <a:rect l="l" t="t" r="r" b="b"/>
              <a:pathLst>
                <a:path w="33258" h="5138" extrusionOk="0">
                  <a:moveTo>
                    <a:pt x="0" y="1"/>
                  </a:moveTo>
                  <a:cubicBezTo>
                    <a:pt x="0" y="1"/>
                    <a:pt x="367" y="335"/>
                    <a:pt x="534" y="1202"/>
                  </a:cubicBezTo>
                  <a:cubicBezTo>
                    <a:pt x="567" y="1369"/>
                    <a:pt x="634" y="1535"/>
                    <a:pt x="634" y="1702"/>
                  </a:cubicBezTo>
                  <a:lnTo>
                    <a:pt x="634" y="2336"/>
                  </a:lnTo>
                  <a:cubicBezTo>
                    <a:pt x="634" y="2469"/>
                    <a:pt x="567" y="2636"/>
                    <a:pt x="567" y="2803"/>
                  </a:cubicBezTo>
                  <a:cubicBezTo>
                    <a:pt x="567" y="3003"/>
                    <a:pt x="534" y="3203"/>
                    <a:pt x="501" y="3437"/>
                  </a:cubicBezTo>
                  <a:cubicBezTo>
                    <a:pt x="501" y="3570"/>
                    <a:pt x="467" y="3737"/>
                    <a:pt x="401" y="3904"/>
                  </a:cubicBezTo>
                  <a:cubicBezTo>
                    <a:pt x="334" y="4271"/>
                    <a:pt x="200" y="4671"/>
                    <a:pt x="34" y="5138"/>
                  </a:cubicBezTo>
                  <a:lnTo>
                    <a:pt x="32057" y="5138"/>
                  </a:lnTo>
                  <a:lnTo>
                    <a:pt x="33257" y="4738"/>
                  </a:lnTo>
                  <a:lnTo>
                    <a:pt x="33257" y="1302"/>
                  </a:lnTo>
                  <a:lnTo>
                    <a:pt x="32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54"/>
            <p:cNvSpPr/>
            <p:nvPr/>
          </p:nvSpPr>
          <p:spPr>
            <a:xfrm>
              <a:off x="5247250" y="4544525"/>
              <a:ext cx="226025" cy="139300"/>
            </a:xfrm>
            <a:custGeom>
              <a:avLst/>
              <a:gdLst/>
              <a:ahLst/>
              <a:cxnLst/>
              <a:rect l="l" t="t" r="r" b="b"/>
              <a:pathLst>
                <a:path w="9041" h="5572" extrusionOk="0">
                  <a:moveTo>
                    <a:pt x="6772" y="1"/>
                  </a:moveTo>
                  <a:lnTo>
                    <a:pt x="1" y="634"/>
                  </a:lnTo>
                  <a:lnTo>
                    <a:pt x="1" y="801"/>
                  </a:lnTo>
                  <a:cubicBezTo>
                    <a:pt x="468" y="2536"/>
                    <a:pt x="434" y="4137"/>
                    <a:pt x="1" y="5571"/>
                  </a:cubicBezTo>
                  <a:lnTo>
                    <a:pt x="6605" y="4737"/>
                  </a:lnTo>
                  <a:cubicBezTo>
                    <a:pt x="6605" y="4737"/>
                    <a:pt x="9040" y="2469"/>
                    <a:pt x="6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54"/>
            <p:cNvSpPr/>
            <p:nvPr/>
          </p:nvSpPr>
          <p:spPr>
            <a:xfrm>
              <a:off x="5247250" y="4531175"/>
              <a:ext cx="206850" cy="163475"/>
            </a:xfrm>
            <a:custGeom>
              <a:avLst/>
              <a:gdLst/>
              <a:ahLst/>
              <a:cxnLst/>
              <a:rect l="l" t="t" r="r" b="b"/>
              <a:pathLst>
                <a:path w="8274" h="6539" extrusionOk="0">
                  <a:moveTo>
                    <a:pt x="7039" y="1"/>
                  </a:moveTo>
                  <a:lnTo>
                    <a:pt x="1" y="501"/>
                  </a:lnTo>
                  <a:lnTo>
                    <a:pt x="1" y="1335"/>
                  </a:lnTo>
                  <a:lnTo>
                    <a:pt x="6605" y="868"/>
                  </a:lnTo>
                  <a:lnTo>
                    <a:pt x="6605" y="868"/>
                  </a:lnTo>
                  <a:cubicBezTo>
                    <a:pt x="7339" y="2236"/>
                    <a:pt x="7339" y="3570"/>
                    <a:pt x="6539" y="4904"/>
                  </a:cubicBezTo>
                  <a:lnTo>
                    <a:pt x="1" y="5705"/>
                  </a:lnTo>
                  <a:lnTo>
                    <a:pt x="1" y="6539"/>
                  </a:lnTo>
                  <a:lnTo>
                    <a:pt x="7106" y="5705"/>
                  </a:lnTo>
                  <a:lnTo>
                    <a:pt x="7206" y="5538"/>
                  </a:lnTo>
                  <a:cubicBezTo>
                    <a:pt x="8273" y="3737"/>
                    <a:pt x="8273" y="1936"/>
                    <a:pt x="7172" y="201"/>
                  </a:cubicBezTo>
                  <a:lnTo>
                    <a:pt x="70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54"/>
            <p:cNvSpPr/>
            <p:nvPr/>
          </p:nvSpPr>
          <p:spPr>
            <a:xfrm>
              <a:off x="4430825" y="4543700"/>
              <a:ext cx="816450" cy="20875"/>
            </a:xfrm>
            <a:custGeom>
              <a:avLst/>
              <a:gdLst/>
              <a:ahLst/>
              <a:cxnLst/>
              <a:rect l="l" t="t" r="r" b="b"/>
              <a:pathLst>
                <a:path w="32658" h="835" extrusionOk="0">
                  <a:moveTo>
                    <a:pt x="1" y="0"/>
                  </a:moveTo>
                  <a:lnTo>
                    <a:pt x="1" y="834"/>
                  </a:lnTo>
                  <a:lnTo>
                    <a:pt x="32658" y="834"/>
                  </a:lnTo>
                  <a:lnTo>
                    <a:pt x="326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54"/>
            <p:cNvSpPr/>
            <p:nvPr/>
          </p:nvSpPr>
          <p:spPr>
            <a:xfrm>
              <a:off x="4430825" y="4672125"/>
              <a:ext cx="816450" cy="20875"/>
            </a:xfrm>
            <a:custGeom>
              <a:avLst/>
              <a:gdLst/>
              <a:ahLst/>
              <a:cxnLst/>
              <a:rect l="l" t="t" r="r" b="b"/>
              <a:pathLst>
                <a:path w="32658" h="835" extrusionOk="0">
                  <a:moveTo>
                    <a:pt x="1" y="0"/>
                  </a:moveTo>
                  <a:lnTo>
                    <a:pt x="1" y="834"/>
                  </a:lnTo>
                  <a:lnTo>
                    <a:pt x="32658" y="834"/>
                  </a:lnTo>
                  <a:lnTo>
                    <a:pt x="326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54"/>
            <p:cNvSpPr/>
            <p:nvPr/>
          </p:nvSpPr>
          <p:spPr>
            <a:xfrm>
              <a:off x="4430825" y="4531175"/>
              <a:ext cx="992400" cy="12550"/>
            </a:xfrm>
            <a:custGeom>
              <a:avLst/>
              <a:gdLst/>
              <a:ahLst/>
              <a:cxnLst/>
              <a:rect l="l" t="t" r="r" b="b"/>
              <a:pathLst>
                <a:path w="39696" h="502" extrusionOk="0">
                  <a:moveTo>
                    <a:pt x="7073" y="1"/>
                  </a:moveTo>
                  <a:lnTo>
                    <a:pt x="1" y="501"/>
                  </a:lnTo>
                  <a:lnTo>
                    <a:pt x="32658" y="501"/>
                  </a:lnTo>
                  <a:lnTo>
                    <a:pt x="39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54"/>
            <p:cNvSpPr/>
            <p:nvPr/>
          </p:nvSpPr>
          <p:spPr>
            <a:xfrm>
              <a:off x="4459200" y="4583725"/>
              <a:ext cx="755550" cy="14200"/>
            </a:xfrm>
            <a:custGeom>
              <a:avLst/>
              <a:gdLst/>
              <a:ahLst/>
              <a:cxnLst/>
              <a:rect l="l" t="t" r="r" b="b"/>
              <a:pathLst>
                <a:path w="30222" h="568" extrusionOk="0">
                  <a:moveTo>
                    <a:pt x="0" y="0"/>
                  </a:moveTo>
                  <a:lnTo>
                    <a:pt x="0" y="0"/>
                  </a:lnTo>
                  <a:cubicBezTo>
                    <a:pt x="33" y="167"/>
                    <a:pt x="100" y="334"/>
                    <a:pt x="100" y="501"/>
                  </a:cubicBezTo>
                  <a:lnTo>
                    <a:pt x="30222" y="568"/>
                  </a:lnTo>
                  <a:lnTo>
                    <a:pt x="30222" y="26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54"/>
            <p:cNvSpPr/>
            <p:nvPr/>
          </p:nvSpPr>
          <p:spPr>
            <a:xfrm>
              <a:off x="4461700" y="4612900"/>
              <a:ext cx="753050" cy="12550"/>
            </a:xfrm>
            <a:custGeom>
              <a:avLst/>
              <a:gdLst/>
              <a:ahLst/>
              <a:cxnLst/>
              <a:rect l="l" t="t" r="r" b="b"/>
              <a:pathLst>
                <a:path w="30122" h="502" extrusionOk="0">
                  <a:moveTo>
                    <a:pt x="33" y="1"/>
                  </a:moveTo>
                  <a:cubicBezTo>
                    <a:pt x="33" y="134"/>
                    <a:pt x="0" y="301"/>
                    <a:pt x="0" y="468"/>
                  </a:cubicBezTo>
                  <a:lnTo>
                    <a:pt x="30122" y="501"/>
                  </a:lnTo>
                  <a:lnTo>
                    <a:pt x="30122" y="234"/>
                  </a:lnTo>
                  <a:lnTo>
                    <a:pt x="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54"/>
            <p:cNvSpPr/>
            <p:nvPr/>
          </p:nvSpPr>
          <p:spPr>
            <a:xfrm>
              <a:off x="4455850" y="4640425"/>
              <a:ext cx="758900" cy="12550"/>
            </a:xfrm>
            <a:custGeom>
              <a:avLst/>
              <a:gdLst/>
              <a:ahLst/>
              <a:cxnLst/>
              <a:rect l="l" t="t" r="r" b="b"/>
              <a:pathLst>
                <a:path w="30356" h="502" extrusionOk="0">
                  <a:moveTo>
                    <a:pt x="101" y="1"/>
                  </a:moveTo>
                  <a:cubicBezTo>
                    <a:pt x="101" y="134"/>
                    <a:pt x="67" y="301"/>
                    <a:pt x="1" y="468"/>
                  </a:cubicBezTo>
                  <a:lnTo>
                    <a:pt x="30356" y="501"/>
                  </a:lnTo>
                  <a:lnTo>
                    <a:pt x="30356" y="201"/>
                  </a:lnTo>
                  <a:lnTo>
                    <a:pt x="1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54"/>
            <p:cNvSpPr/>
            <p:nvPr/>
          </p:nvSpPr>
          <p:spPr>
            <a:xfrm>
              <a:off x="4592625" y="4349400"/>
              <a:ext cx="820575" cy="194325"/>
            </a:xfrm>
            <a:custGeom>
              <a:avLst/>
              <a:gdLst/>
              <a:ahLst/>
              <a:cxnLst/>
              <a:rect l="l" t="t" r="r" b="b"/>
              <a:pathLst>
                <a:path w="32823" h="7773" extrusionOk="0">
                  <a:moveTo>
                    <a:pt x="34" y="0"/>
                  </a:moveTo>
                  <a:cubicBezTo>
                    <a:pt x="100" y="133"/>
                    <a:pt x="134" y="200"/>
                    <a:pt x="167" y="334"/>
                  </a:cubicBezTo>
                  <a:cubicBezTo>
                    <a:pt x="267" y="567"/>
                    <a:pt x="334" y="801"/>
                    <a:pt x="434" y="1034"/>
                  </a:cubicBezTo>
                  <a:cubicBezTo>
                    <a:pt x="467" y="1134"/>
                    <a:pt x="467" y="1168"/>
                    <a:pt x="467" y="1168"/>
                  </a:cubicBezTo>
                  <a:cubicBezTo>
                    <a:pt x="601" y="1601"/>
                    <a:pt x="667" y="2001"/>
                    <a:pt x="767" y="2435"/>
                  </a:cubicBezTo>
                  <a:lnTo>
                    <a:pt x="767" y="2468"/>
                  </a:lnTo>
                  <a:cubicBezTo>
                    <a:pt x="867" y="3036"/>
                    <a:pt x="934" y="3669"/>
                    <a:pt x="934" y="4270"/>
                  </a:cubicBezTo>
                  <a:cubicBezTo>
                    <a:pt x="934" y="4703"/>
                    <a:pt x="867" y="5137"/>
                    <a:pt x="801" y="5604"/>
                  </a:cubicBezTo>
                  <a:cubicBezTo>
                    <a:pt x="767" y="5671"/>
                    <a:pt x="767" y="5804"/>
                    <a:pt x="701" y="5871"/>
                  </a:cubicBezTo>
                  <a:cubicBezTo>
                    <a:pt x="601" y="6371"/>
                    <a:pt x="434" y="6838"/>
                    <a:pt x="200" y="7305"/>
                  </a:cubicBezTo>
                  <a:lnTo>
                    <a:pt x="167" y="7439"/>
                  </a:lnTo>
                  <a:cubicBezTo>
                    <a:pt x="167" y="7472"/>
                    <a:pt x="134" y="7472"/>
                    <a:pt x="134" y="7505"/>
                  </a:cubicBezTo>
                  <a:lnTo>
                    <a:pt x="0" y="7772"/>
                  </a:lnTo>
                  <a:lnTo>
                    <a:pt x="31022" y="7772"/>
                  </a:lnTo>
                  <a:cubicBezTo>
                    <a:pt x="31031" y="7773"/>
                    <a:pt x="31039" y="7773"/>
                    <a:pt x="31047" y="7773"/>
                  </a:cubicBezTo>
                  <a:cubicBezTo>
                    <a:pt x="32330" y="7773"/>
                    <a:pt x="32823" y="5190"/>
                    <a:pt x="32690" y="3069"/>
                  </a:cubicBezTo>
                  <a:cubicBezTo>
                    <a:pt x="32523" y="1468"/>
                    <a:pt x="31990" y="33"/>
                    <a:pt x="31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54"/>
            <p:cNvSpPr/>
            <p:nvPr/>
          </p:nvSpPr>
          <p:spPr>
            <a:xfrm>
              <a:off x="4592625" y="4350200"/>
              <a:ext cx="815600" cy="147675"/>
            </a:xfrm>
            <a:custGeom>
              <a:avLst/>
              <a:gdLst/>
              <a:ahLst/>
              <a:cxnLst/>
              <a:rect l="l" t="t" r="r" b="b"/>
              <a:pathLst>
                <a:path w="32624" h="5907" extrusionOk="0">
                  <a:moveTo>
                    <a:pt x="31052" y="1"/>
                  </a:moveTo>
                  <a:cubicBezTo>
                    <a:pt x="31042" y="1"/>
                    <a:pt x="31032" y="1"/>
                    <a:pt x="31022" y="1"/>
                  </a:cubicBezTo>
                  <a:lnTo>
                    <a:pt x="0" y="1"/>
                  </a:lnTo>
                  <a:cubicBezTo>
                    <a:pt x="34" y="135"/>
                    <a:pt x="67" y="202"/>
                    <a:pt x="134" y="335"/>
                  </a:cubicBezTo>
                  <a:cubicBezTo>
                    <a:pt x="200" y="602"/>
                    <a:pt x="300" y="802"/>
                    <a:pt x="367" y="1035"/>
                  </a:cubicBezTo>
                  <a:cubicBezTo>
                    <a:pt x="434" y="1136"/>
                    <a:pt x="434" y="1169"/>
                    <a:pt x="434" y="1169"/>
                  </a:cubicBezTo>
                  <a:cubicBezTo>
                    <a:pt x="534" y="1603"/>
                    <a:pt x="634" y="2003"/>
                    <a:pt x="701" y="2436"/>
                  </a:cubicBezTo>
                  <a:lnTo>
                    <a:pt x="701" y="2470"/>
                  </a:lnTo>
                  <a:cubicBezTo>
                    <a:pt x="834" y="3070"/>
                    <a:pt x="867" y="3671"/>
                    <a:pt x="867" y="4271"/>
                  </a:cubicBezTo>
                  <a:cubicBezTo>
                    <a:pt x="867" y="4705"/>
                    <a:pt x="834" y="5138"/>
                    <a:pt x="767" y="5605"/>
                  </a:cubicBezTo>
                  <a:cubicBezTo>
                    <a:pt x="701" y="5672"/>
                    <a:pt x="701" y="5806"/>
                    <a:pt x="667" y="5906"/>
                  </a:cubicBezTo>
                  <a:lnTo>
                    <a:pt x="30889" y="5906"/>
                  </a:lnTo>
                  <a:cubicBezTo>
                    <a:pt x="30901" y="5906"/>
                    <a:pt x="30913" y="5906"/>
                    <a:pt x="30926" y="5906"/>
                  </a:cubicBezTo>
                  <a:cubicBezTo>
                    <a:pt x="31903" y="5906"/>
                    <a:pt x="32459" y="4585"/>
                    <a:pt x="32623" y="3004"/>
                  </a:cubicBezTo>
                  <a:cubicBezTo>
                    <a:pt x="32492" y="1421"/>
                    <a:pt x="31903" y="1"/>
                    <a:pt x="31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54"/>
            <p:cNvSpPr/>
            <p:nvPr/>
          </p:nvSpPr>
          <p:spPr>
            <a:xfrm>
              <a:off x="4514225" y="4357725"/>
              <a:ext cx="100100" cy="179325"/>
            </a:xfrm>
            <a:custGeom>
              <a:avLst/>
              <a:gdLst/>
              <a:ahLst/>
              <a:cxnLst/>
              <a:rect l="l" t="t" r="r" b="b"/>
              <a:pathLst>
                <a:path w="4004" h="7173" extrusionOk="0">
                  <a:moveTo>
                    <a:pt x="2803" y="1"/>
                  </a:moveTo>
                  <a:lnTo>
                    <a:pt x="101" y="801"/>
                  </a:lnTo>
                  <a:cubicBezTo>
                    <a:pt x="101" y="801"/>
                    <a:pt x="1101" y="3637"/>
                    <a:pt x="1" y="6605"/>
                  </a:cubicBezTo>
                  <a:lnTo>
                    <a:pt x="3236" y="7172"/>
                  </a:lnTo>
                  <a:lnTo>
                    <a:pt x="3803" y="6005"/>
                  </a:lnTo>
                  <a:lnTo>
                    <a:pt x="4003" y="3970"/>
                  </a:lnTo>
                  <a:lnTo>
                    <a:pt x="3837" y="2135"/>
                  </a:lnTo>
                  <a:cubicBezTo>
                    <a:pt x="3837" y="2135"/>
                    <a:pt x="3570" y="935"/>
                    <a:pt x="3503" y="835"/>
                  </a:cubicBezTo>
                  <a:cubicBezTo>
                    <a:pt x="3470" y="701"/>
                    <a:pt x="3236" y="1"/>
                    <a:pt x="3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54"/>
            <p:cNvSpPr/>
            <p:nvPr/>
          </p:nvSpPr>
          <p:spPr>
            <a:xfrm>
              <a:off x="4515900" y="4446125"/>
              <a:ext cx="100100" cy="90925"/>
            </a:xfrm>
            <a:custGeom>
              <a:avLst/>
              <a:gdLst/>
              <a:ahLst/>
              <a:cxnLst/>
              <a:rect l="l" t="t" r="r" b="b"/>
              <a:pathLst>
                <a:path w="4004" h="3637" extrusionOk="0">
                  <a:moveTo>
                    <a:pt x="501" y="0"/>
                  </a:moveTo>
                  <a:cubicBezTo>
                    <a:pt x="501" y="934"/>
                    <a:pt x="367" y="1969"/>
                    <a:pt x="0" y="3069"/>
                  </a:cubicBezTo>
                  <a:lnTo>
                    <a:pt x="3203" y="3636"/>
                  </a:lnTo>
                  <a:lnTo>
                    <a:pt x="3770" y="2469"/>
                  </a:lnTo>
                  <a:lnTo>
                    <a:pt x="4003" y="434"/>
                  </a:lnTo>
                  <a:lnTo>
                    <a:pt x="3936" y="67"/>
                  </a:lnTo>
                  <a:lnTo>
                    <a:pt x="501" y="67"/>
                  </a:lnTo>
                  <a:lnTo>
                    <a:pt x="501" y="0"/>
                  </a:lnTo>
                  <a:close/>
                </a:path>
              </a:pathLst>
            </a:custGeom>
            <a:solidFill>
              <a:srgbClr val="E1D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54"/>
            <p:cNvSpPr/>
            <p:nvPr/>
          </p:nvSpPr>
          <p:spPr>
            <a:xfrm>
              <a:off x="4508400" y="4348550"/>
              <a:ext cx="120100" cy="195175"/>
            </a:xfrm>
            <a:custGeom>
              <a:avLst/>
              <a:gdLst/>
              <a:ahLst/>
              <a:cxnLst/>
              <a:rect l="l" t="t" r="r" b="b"/>
              <a:pathLst>
                <a:path w="4804" h="7807" extrusionOk="0">
                  <a:moveTo>
                    <a:pt x="3369" y="1"/>
                  </a:moveTo>
                  <a:lnTo>
                    <a:pt x="0" y="1035"/>
                  </a:lnTo>
                  <a:lnTo>
                    <a:pt x="0" y="1502"/>
                  </a:lnTo>
                  <a:lnTo>
                    <a:pt x="3369" y="634"/>
                  </a:lnTo>
                  <a:cubicBezTo>
                    <a:pt x="3369" y="634"/>
                    <a:pt x="4804" y="4137"/>
                    <a:pt x="3369" y="7206"/>
                  </a:cubicBezTo>
                  <a:lnTo>
                    <a:pt x="0" y="6739"/>
                  </a:lnTo>
                  <a:lnTo>
                    <a:pt x="0" y="7306"/>
                  </a:lnTo>
                  <a:lnTo>
                    <a:pt x="3369" y="7806"/>
                  </a:lnTo>
                  <a:cubicBezTo>
                    <a:pt x="3369" y="7806"/>
                    <a:pt x="4670" y="7373"/>
                    <a:pt x="4570" y="3503"/>
                  </a:cubicBezTo>
                  <a:cubicBezTo>
                    <a:pt x="4403" y="301"/>
                    <a:pt x="3369" y="1"/>
                    <a:pt x="3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54"/>
            <p:cNvSpPr/>
            <p:nvPr/>
          </p:nvSpPr>
          <p:spPr>
            <a:xfrm>
              <a:off x="4666000" y="4348550"/>
              <a:ext cx="42550" cy="195175"/>
            </a:xfrm>
            <a:custGeom>
              <a:avLst/>
              <a:gdLst/>
              <a:ahLst/>
              <a:cxnLst/>
              <a:rect l="l" t="t" r="r" b="b"/>
              <a:pathLst>
                <a:path w="1702" h="7807" extrusionOk="0">
                  <a:moveTo>
                    <a:pt x="234" y="1"/>
                  </a:moveTo>
                  <a:cubicBezTo>
                    <a:pt x="534" y="1168"/>
                    <a:pt x="1168" y="4471"/>
                    <a:pt x="1" y="7806"/>
                  </a:cubicBezTo>
                  <a:lnTo>
                    <a:pt x="601" y="7806"/>
                  </a:lnTo>
                  <a:cubicBezTo>
                    <a:pt x="1702" y="4504"/>
                    <a:pt x="1168" y="1302"/>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54"/>
            <p:cNvSpPr/>
            <p:nvPr/>
          </p:nvSpPr>
          <p:spPr>
            <a:xfrm>
              <a:off x="4720200" y="4348550"/>
              <a:ext cx="85100" cy="195175"/>
            </a:xfrm>
            <a:custGeom>
              <a:avLst/>
              <a:gdLst/>
              <a:ahLst/>
              <a:cxnLst/>
              <a:rect l="l" t="t" r="r" b="b"/>
              <a:pathLst>
                <a:path w="3404" h="7807" extrusionOk="0">
                  <a:moveTo>
                    <a:pt x="234" y="1"/>
                  </a:moveTo>
                  <a:cubicBezTo>
                    <a:pt x="434" y="735"/>
                    <a:pt x="1268" y="4237"/>
                    <a:pt x="1" y="7706"/>
                  </a:cubicBezTo>
                  <a:lnTo>
                    <a:pt x="1" y="7806"/>
                  </a:lnTo>
                  <a:lnTo>
                    <a:pt x="2403" y="7806"/>
                  </a:lnTo>
                  <a:cubicBezTo>
                    <a:pt x="3403" y="4537"/>
                    <a:pt x="2936" y="1468"/>
                    <a:pt x="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54"/>
            <p:cNvSpPr/>
            <p:nvPr/>
          </p:nvSpPr>
          <p:spPr>
            <a:xfrm>
              <a:off x="5266425" y="4348550"/>
              <a:ext cx="60900" cy="195175"/>
            </a:xfrm>
            <a:custGeom>
              <a:avLst/>
              <a:gdLst/>
              <a:ahLst/>
              <a:cxnLst/>
              <a:rect l="l" t="t" r="r" b="b"/>
              <a:pathLst>
                <a:path w="2436" h="7807" extrusionOk="0">
                  <a:moveTo>
                    <a:pt x="234" y="1"/>
                  </a:moveTo>
                  <a:cubicBezTo>
                    <a:pt x="501" y="1035"/>
                    <a:pt x="1202" y="4404"/>
                    <a:pt x="1" y="7806"/>
                  </a:cubicBezTo>
                  <a:lnTo>
                    <a:pt x="1402" y="7806"/>
                  </a:lnTo>
                  <a:cubicBezTo>
                    <a:pt x="2436" y="4504"/>
                    <a:pt x="1935" y="1368"/>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54"/>
            <p:cNvSpPr/>
            <p:nvPr/>
          </p:nvSpPr>
          <p:spPr>
            <a:xfrm>
              <a:off x="4859475" y="4404425"/>
              <a:ext cx="344425" cy="95925"/>
            </a:xfrm>
            <a:custGeom>
              <a:avLst/>
              <a:gdLst/>
              <a:ahLst/>
              <a:cxnLst/>
              <a:rect l="l" t="t" r="r" b="b"/>
              <a:pathLst>
                <a:path w="13777" h="3837" extrusionOk="0">
                  <a:moveTo>
                    <a:pt x="1935" y="1"/>
                  </a:moveTo>
                  <a:cubicBezTo>
                    <a:pt x="834" y="1"/>
                    <a:pt x="0" y="868"/>
                    <a:pt x="0" y="1935"/>
                  </a:cubicBezTo>
                  <a:cubicBezTo>
                    <a:pt x="0" y="3003"/>
                    <a:pt x="868" y="3837"/>
                    <a:pt x="1935" y="3837"/>
                  </a:cubicBezTo>
                  <a:lnTo>
                    <a:pt x="11842" y="3837"/>
                  </a:lnTo>
                  <a:cubicBezTo>
                    <a:pt x="12943" y="3837"/>
                    <a:pt x="13777" y="2969"/>
                    <a:pt x="13777" y="1935"/>
                  </a:cubicBezTo>
                  <a:cubicBezTo>
                    <a:pt x="13777" y="835"/>
                    <a:pt x="12876" y="1"/>
                    <a:pt x="11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38" name="Google Shape;1738;p54"/>
          <p:cNvGrpSpPr/>
          <p:nvPr/>
        </p:nvGrpSpPr>
        <p:grpSpPr>
          <a:xfrm>
            <a:off x="1168575" y="3054300"/>
            <a:ext cx="284225" cy="259150"/>
            <a:chOff x="1780700" y="3908400"/>
            <a:chExt cx="284225" cy="259150"/>
          </a:xfrm>
        </p:grpSpPr>
        <p:sp>
          <p:nvSpPr>
            <p:cNvPr id="1739" name="Google Shape;1739;p54"/>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54"/>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 name="TextBox 4"/>
          <p:cNvSpPr txBox="1"/>
          <p:nvPr/>
        </p:nvSpPr>
        <p:spPr>
          <a:xfrm>
            <a:off x="975854" y="1389996"/>
            <a:ext cx="7230840" cy="1815882"/>
          </a:xfrm>
          <a:prstGeom prst="rect">
            <a:avLst/>
          </a:prstGeom>
          <a:noFill/>
          <a:ln w="38100">
            <a:solidFill>
              <a:schemeClr val="tx1"/>
            </a:solidFill>
          </a:ln>
        </p:spPr>
        <p:txBody>
          <a:bodyPr wrap="square">
            <a:spAutoFit/>
          </a:bodyPr>
          <a:lstStyle/>
          <a:p>
            <a:pPr algn="just"/>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Trong s</a:t>
            </a:r>
            <a:r>
              <a:rPr lang="en-US" sz="2800" dirty="0">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xuất n</a:t>
            </a:r>
            <a:r>
              <a:rPr lang="en-US" sz="2800" dirty="0">
                <a:latin typeface="Times New Roman" panose="02020603050405020304" pitchFamily="18" charset="0"/>
                <a:ea typeface="Courier New" panose="02070309020205020404" pitchFamily="49" charset="0"/>
                <a:cs typeface="Times New Roman" panose="02020603050405020304" pitchFamily="18" charset="0"/>
              </a:rPr>
              <a:t>ô</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nghiệp, người ta thường bón vôi cho các ruộng bị chua. Theo em, sau khi bón vôi cho ruộng, pH của môi trường sẽ tăng lên hay giảm đi? Gi</a:t>
            </a:r>
            <a:r>
              <a:rPr lang="en-US" sz="2800" dirty="0">
                <a:latin typeface="Times New Roman" panose="02020603050405020304" pitchFamily="18" charset="0"/>
                <a:ea typeface="Courier New" panose="02070309020205020404" pitchFamily="49"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thích</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3734" y="1701701"/>
            <a:ext cx="7326490" cy="1569660"/>
          </a:xfrm>
          <a:prstGeom prst="rect">
            <a:avLst/>
          </a:prstGeom>
          <a:noFill/>
        </p:spPr>
        <p:txBody>
          <a:bodyPr wrap="square">
            <a:spAutoFit/>
          </a:bodyPr>
          <a:lstStyle/>
          <a:p>
            <a:pPr algn="just"/>
            <a:r>
              <a:rPr lang="vi-VN" sz="2400" b="0" i="0">
                <a:solidFill>
                  <a:srgbClr val="FFFFFF"/>
                </a:solidFill>
                <a:effectLst/>
                <a:latin typeface="+mj-lt"/>
              </a:rPr>
              <a:t>Ruộng bị chua là ruộng có môi trường acid, pH &lt; 7. Ruộng càng chua thì pH càng thấp. Khi bón vôi cho ruộng, vôi sẽ trung hoà acid làm cho pH của môi trường tăng lên.</a:t>
            </a:r>
            <a:endParaRPr lang="vi-VN" sz="2400" b="0" i="0" dirty="0">
              <a:solidFill>
                <a:srgbClr val="FFFFFF"/>
              </a:solidFill>
              <a:effectLst/>
              <a:latin typeface="+mj-lt"/>
            </a:endParaRPr>
          </a:p>
        </p:txBody>
      </p:sp>
      <p:sp>
        <p:nvSpPr>
          <p:cNvPr id="4" name="TextBox 3"/>
          <p:cNvSpPr txBox="1"/>
          <p:nvPr/>
        </p:nvSpPr>
        <p:spPr>
          <a:xfrm>
            <a:off x="3540275" y="936977"/>
            <a:ext cx="1319592"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1465" y="554427"/>
            <a:ext cx="7476564" cy="3785652"/>
          </a:xfrm>
          <a:prstGeom prst="rect">
            <a:avLst/>
          </a:prstGeom>
          <a:noFill/>
        </p:spPr>
        <p:txBody>
          <a:bodyPr wrap="square">
            <a:spAutoFit/>
          </a:bodyPr>
          <a:lstStyle/>
          <a:p>
            <a:pPr algn="l"/>
            <a:r>
              <a:rPr lang="vi-VN" sz="2400" b="1" i="0" dirty="0">
                <a:solidFill>
                  <a:srgbClr val="FF0000"/>
                </a:solidFill>
                <a:effectLst/>
                <a:highlight>
                  <a:srgbClr val="FFFFFF"/>
                </a:highlight>
                <a:latin typeface="+mj-lt"/>
              </a:rPr>
              <a:t>II. Ý nghĩa của pH:</a:t>
            </a:r>
            <a:endParaRPr lang="vi-VN" sz="2400" b="1" i="0" dirty="0">
              <a:solidFill>
                <a:srgbClr val="FF0000"/>
              </a:solidFill>
              <a:effectLst/>
              <a:highlight>
                <a:srgbClr val="FFFFFF"/>
              </a:highlight>
              <a:latin typeface="+mj-lt"/>
            </a:endParaRPr>
          </a:p>
          <a:p>
            <a:pPr algn="just"/>
            <a:r>
              <a:rPr lang="vi-VN" sz="2400" b="0" i="0" dirty="0">
                <a:solidFill>
                  <a:srgbClr val="212529"/>
                </a:solidFill>
                <a:effectLst/>
                <a:highlight>
                  <a:srgbClr val="FFFFFF"/>
                </a:highlight>
                <a:latin typeface="+mj-lt"/>
              </a:rPr>
              <a:t>- pH có ý nghĩa to lớn trong thực tiễn.</a:t>
            </a:r>
            <a:endParaRPr lang="vi-VN" sz="2400" b="0" i="0" dirty="0">
              <a:solidFill>
                <a:srgbClr val="212529"/>
              </a:solidFill>
              <a:effectLst/>
              <a:highlight>
                <a:srgbClr val="FFFFFF"/>
              </a:highlight>
              <a:latin typeface="+mj-lt"/>
            </a:endParaRPr>
          </a:p>
          <a:p>
            <a:pPr algn="just"/>
            <a:r>
              <a:rPr lang="vi-VN" sz="2400" b="0" i="1" dirty="0">
                <a:solidFill>
                  <a:srgbClr val="212529"/>
                </a:solidFill>
                <a:effectLst/>
                <a:highlight>
                  <a:srgbClr val="FFFFFF"/>
                </a:highlight>
                <a:latin typeface="+mj-lt"/>
              </a:rPr>
              <a:t>Ví dụ 1</a:t>
            </a:r>
            <a:r>
              <a:rPr lang="vi-VN" sz="2400" b="0" i="0" dirty="0">
                <a:solidFill>
                  <a:srgbClr val="212529"/>
                </a:solidFill>
                <a:effectLst/>
                <a:highlight>
                  <a:srgbClr val="FFFFFF"/>
                </a:highlight>
                <a:latin typeface="+mj-lt"/>
              </a:rPr>
              <a:t>: Tôm, cá sống ở môi trường nước có pH trong khoảng 7 - 8,5 và rất nhạy cảm với sự thay đổi pH của môi trường.</a:t>
            </a:r>
            <a:endParaRPr lang="vi-VN" sz="2400" b="0" i="0" dirty="0">
              <a:solidFill>
                <a:srgbClr val="212529"/>
              </a:solidFill>
              <a:effectLst/>
              <a:highlight>
                <a:srgbClr val="FFFFFF"/>
              </a:highlight>
              <a:latin typeface="+mj-lt"/>
            </a:endParaRPr>
          </a:p>
          <a:p>
            <a:pPr algn="just"/>
            <a:r>
              <a:rPr lang="vi-VN" sz="2400" b="0" i="0" dirty="0">
                <a:solidFill>
                  <a:srgbClr val="212529"/>
                </a:solidFill>
                <a:effectLst/>
                <a:highlight>
                  <a:srgbClr val="FFFFFF"/>
                </a:highlight>
                <a:latin typeface="+mj-lt"/>
              </a:rPr>
              <a:t>- pH của môi trường có ảnh hưởng nhiều đến đời sống của động vật và thực vật, do đó cần phải quan tâm đến pH của môi trường nước, môi trường đất để có những biện pháp can thiệt kịp thời nhằm duy trì được pH tối ưu đối với đời sống của người, động vật và thực vật.</a:t>
            </a:r>
            <a:endParaRPr lang="vi-VN" sz="2400" b="0" i="0" dirty="0">
              <a:solidFill>
                <a:srgbClr val="212529"/>
              </a:solidFill>
              <a:effectLst/>
              <a:highlight>
                <a:srgbClr val="FFFFFF"/>
              </a:highlight>
              <a:latin typeface="+mj-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56"/>
          <p:cNvSpPr/>
          <p:nvPr/>
        </p:nvSpPr>
        <p:spPr>
          <a:xfrm rot="2700000">
            <a:off x="3077133" y="1107503"/>
            <a:ext cx="1269733" cy="1143290"/>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64" name="Google Shape;1764;p56"/>
          <p:cNvGrpSpPr/>
          <p:nvPr/>
        </p:nvGrpSpPr>
        <p:grpSpPr>
          <a:xfrm>
            <a:off x="4312459" y="1912545"/>
            <a:ext cx="284225" cy="259150"/>
            <a:chOff x="1780700" y="3908400"/>
            <a:chExt cx="284225" cy="259150"/>
          </a:xfrm>
        </p:grpSpPr>
        <p:sp>
          <p:nvSpPr>
            <p:cNvPr id="1765" name="Google Shape;1765;p56"/>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56"/>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67" name="Google Shape;1767;p56"/>
          <p:cNvSpPr txBox="1">
            <a:spLocks noGrp="1"/>
          </p:cNvSpPr>
          <p:nvPr>
            <p:ph type="title"/>
          </p:nvPr>
        </p:nvSpPr>
        <p:spPr>
          <a:xfrm>
            <a:off x="872450" y="2897588"/>
            <a:ext cx="5231423"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Times New Roman" panose="02020603050405020304" pitchFamily="18" charset="0"/>
                <a:cs typeface="Times New Roman" panose="02020603050405020304" pitchFamily="18" charset="0"/>
              </a:rPr>
              <a:t>XÁC ĐỊNH pH BẰNG DUNG DỊCH CHỈ THỊ MÀU</a:t>
            </a:r>
            <a:endParaRPr lang="en-US" sz="4400" dirty="0">
              <a:latin typeface="Times New Roman" panose="02020603050405020304" pitchFamily="18" charset="0"/>
              <a:cs typeface="Times New Roman" panose="02020603050405020304" pitchFamily="18" charset="0"/>
            </a:endParaRPr>
          </a:p>
        </p:txBody>
      </p:sp>
      <p:sp>
        <p:nvSpPr>
          <p:cNvPr id="1768" name="Google Shape;1768;p56"/>
          <p:cNvSpPr txBox="1">
            <a:spLocks noGrp="1"/>
          </p:cNvSpPr>
          <p:nvPr>
            <p:ph type="title" idx="2"/>
          </p:nvPr>
        </p:nvSpPr>
        <p:spPr>
          <a:xfrm>
            <a:off x="3080090" y="1216267"/>
            <a:ext cx="12729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Times New Roman" panose="02020603050405020304" pitchFamily="18" charset="0"/>
                <a:cs typeface="Times New Roman" panose="02020603050405020304" pitchFamily="18" charset="0"/>
              </a:rPr>
              <a:t>III.</a:t>
            </a:r>
            <a:endParaRPr dirty="0">
              <a:latin typeface="Times New Roman" panose="02020603050405020304" pitchFamily="18" charset="0"/>
              <a:cs typeface="Times New Roman" panose="02020603050405020304" pitchFamily="18" charset="0"/>
            </a:endParaRPr>
          </a:p>
        </p:txBody>
      </p:sp>
      <p:grpSp>
        <p:nvGrpSpPr>
          <p:cNvPr id="1770" name="Google Shape;1770;p56"/>
          <p:cNvGrpSpPr/>
          <p:nvPr/>
        </p:nvGrpSpPr>
        <p:grpSpPr>
          <a:xfrm flipH="1">
            <a:off x="5754260" y="1236662"/>
            <a:ext cx="2829006" cy="3906914"/>
            <a:chOff x="592225" y="2840000"/>
            <a:chExt cx="2145950" cy="2963600"/>
          </a:xfrm>
        </p:grpSpPr>
        <p:sp>
          <p:nvSpPr>
            <p:cNvPr id="1771" name="Google Shape;1771;p56"/>
            <p:cNvSpPr/>
            <p:nvPr/>
          </p:nvSpPr>
          <p:spPr>
            <a:xfrm>
              <a:off x="1012450" y="3058900"/>
              <a:ext cx="657325" cy="584250"/>
            </a:xfrm>
            <a:custGeom>
              <a:avLst/>
              <a:gdLst/>
              <a:ahLst/>
              <a:cxnLst/>
              <a:rect l="l" t="t" r="r" b="b"/>
              <a:pathLst>
                <a:path w="26293" h="23370" extrusionOk="0">
                  <a:moveTo>
                    <a:pt x="13392" y="0"/>
                  </a:moveTo>
                  <a:cubicBezTo>
                    <a:pt x="12635" y="0"/>
                    <a:pt x="11867" y="69"/>
                    <a:pt x="11095" y="211"/>
                  </a:cubicBezTo>
                  <a:cubicBezTo>
                    <a:pt x="4438" y="1427"/>
                    <a:pt x="0" y="7506"/>
                    <a:pt x="1125" y="13828"/>
                  </a:cubicBezTo>
                  <a:cubicBezTo>
                    <a:pt x="2145" y="19441"/>
                    <a:pt x="7176" y="23370"/>
                    <a:pt x="12905" y="23370"/>
                  </a:cubicBezTo>
                  <a:cubicBezTo>
                    <a:pt x="13660" y="23370"/>
                    <a:pt x="14427" y="23301"/>
                    <a:pt x="15198" y="23160"/>
                  </a:cubicBezTo>
                  <a:cubicBezTo>
                    <a:pt x="21855" y="21974"/>
                    <a:pt x="26293" y="15865"/>
                    <a:pt x="25137" y="9512"/>
                  </a:cubicBezTo>
                  <a:cubicBezTo>
                    <a:pt x="24144" y="3903"/>
                    <a:pt x="19099" y="0"/>
                    <a:pt x="13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56"/>
            <p:cNvSpPr/>
            <p:nvPr/>
          </p:nvSpPr>
          <p:spPr>
            <a:xfrm>
              <a:off x="722925" y="3471900"/>
              <a:ext cx="783475" cy="693700"/>
            </a:xfrm>
            <a:custGeom>
              <a:avLst/>
              <a:gdLst/>
              <a:ahLst/>
              <a:cxnLst/>
              <a:rect l="l" t="t" r="r" b="b"/>
              <a:pathLst>
                <a:path w="31339" h="27748" extrusionOk="0">
                  <a:moveTo>
                    <a:pt x="15677" y="0"/>
                  </a:moveTo>
                  <a:cubicBezTo>
                    <a:pt x="11492" y="0"/>
                    <a:pt x="7357" y="1890"/>
                    <a:pt x="4621" y="5485"/>
                  </a:cubicBezTo>
                  <a:cubicBezTo>
                    <a:pt x="0" y="11564"/>
                    <a:pt x="1155" y="20257"/>
                    <a:pt x="7265" y="24908"/>
                  </a:cubicBezTo>
                  <a:cubicBezTo>
                    <a:pt x="9768" y="26822"/>
                    <a:pt x="12719" y="27747"/>
                    <a:pt x="15647" y="27747"/>
                  </a:cubicBezTo>
                  <a:cubicBezTo>
                    <a:pt x="19831" y="27747"/>
                    <a:pt x="23970" y="25857"/>
                    <a:pt x="26688" y="22263"/>
                  </a:cubicBezTo>
                  <a:cubicBezTo>
                    <a:pt x="31338" y="16184"/>
                    <a:pt x="30153" y="7491"/>
                    <a:pt x="24074" y="2840"/>
                  </a:cubicBezTo>
                  <a:cubicBezTo>
                    <a:pt x="21559" y="926"/>
                    <a:pt x="18606" y="0"/>
                    <a:pt x="15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56"/>
            <p:cNvSpPr/>
            <p:nvPr/>
          </p:nvSpPr>
          <p:spPr>
            <a:xfrm>
              <a:off x="804225" y="4862825"/>
              <a:ext cx="1205225" cy="940775"/>
            </a:xfrm>
            <a:custGeom>
              <a:avLst/>
              <a:gdLst/>
              <a:ahLst/>
              <a:cxnLst/>
              <a:rect l="l" t="t" r="r" b="b"/>
              <a:pathLst>
                <a:path w="48209" h="37631" extrusionOk="0">
                  <a:moveTo>
                    <a:pt x="10913" y="0"/>
                  </a:moveTo>
                  <a:cubicBezTo>
                    <a:pt x="2736" y="13678"/>
                    <a:pt x="1" y="37630"/>
                    <a:pt x="1" y="37630"/>
                  </a:cubicBezTo>
                  <a:lnTo>
                    <a:pt x="46020" y="37630"/>
                  </a:lnTo>
                  <a:cubicBezTo>
                    <a:pt x="48208" y="9879"/>
                    <a:pt x="38208" y="0"/>
                    <a:pt x="38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56"/>
            <p:cNvSpPr/>
            <p:nvPr/>
          </p:nvSpPr>
          <p:spPr>
            <a:xfrm>
              <a:off x="1197850" y="4886350"/>
              <a:ext cx="544100" cy="273925"/>
            </a:xfrm>
            <a:custGeom>
              <a:avLst/>
              <a:gdLst/>
              <a:ahLst/>
              <a:cxnLst/>
              <a:rect l="l" t="t" r="r" b="b"/>
              <a:pathLst>
                <a:path w="21764" h="10957" extrusionOk="0">
                  <a:moveTo>
                    <a:pt x="14165" y="1278"/>
                  </a:moveTo>
                  <a:cubicBezTo>
                    <a:pt x="14013" y="4166"/>
                    <a:pt x="14013" y="7084"/>
                    <a:pt x="14165" y="10032"/>
                  </a:cubicBezTo>
                  <a:cubicBezTo>
                    <a:pt x="13618" y="9819"/>
                    <a:pt x="13618" y="8756"/>
                    <a:pt x="13588" y="8330"/>
                  </a:cubicBezTo>
                  <a:cubicBezTo>
                    <a:pt x="13527" y="7570"/>
                    <a:pt x="13436" y="6810"/>
                    <a:pt x="13405" y="6050"/>
                  </a:cubicBezTo>
                  <a:cubicBezTo>
                    <a:pt x="13253" y="4470"/>
                    <a:pt x="13132" y="2859"/>
                    <a:pt x="12980" y="1309"/>
                  </a:cubicBezTo>
                  <a:lnTo>
                    <a:pt x="12980" y="1278"/>
                  </a:lnTo>
                  <a:close/>
                  <a:moveTo>
                    <a:pt x="21215" y="1"/>
                  </a:moveTo>
                  <a:cubicBezTo>
                    <a:pt x="21205" y="1"/>
                    <a:pt x="21196" y="1"/>
                    <a:pt x="21187" y="2"/>
                  </a:cubicBezTo>
                  <a:cubicBezTo>
                    <a:pt x="17691" y="245"/>
                    <a:pt x="14226" y="458"/>
                    <a:pt x="10730" y="518"/>
                  </a:cubicBezTo>
                  <a:cubicBezTo>
                    <a:pt x="9945" y="525"/>
                    <a:pt x="9159" y="529"/>
                    <a:pt x="8374" y="529"/>
                  </a:cubicBezTo>
                  <a:cubicBezTo>
                    <a:pt x="5667" y="529"/>
                    <a:pt x="2968" y="484"/>
                    <a:pt x="305" y="366"/>
                  </a:cubicBezTo>
                  <a:cubicBezTo>
                    <a:pt x="1" y="366"/>
                    <a:pt x="1" y="822"/>
                    <a:pt x="305" y="853"/>
                  </a:cubicBezTo>
                  <a:cubicBezTo>
                    <a:pt x="3800" y="1066"/>
                    <a:pt x="7296" y="1218"/>
                    <a:pt x="10730" y="1218"/>
                  </a:cubicBezTo>
                  <a:lnTo>
                    <a:pt x="12159" y="1218"/>
                  </a:lnTo>
                  <a:lnTo>
                    <a:pt x="12159" y="1278"/>
                  </a:lnTo>
                  <a:cubicBezTo>
                    <a:pt x="12311" y="3284"/>
                    <a:pt x="12493" y="5260"/>
                    <a:pt x="12645" y="7266"/>
                  </a:cubicBezTo>
                  <a:cubicBezTo>
                    <a:pt x="12759" y="8427"/>
                    <a:pt x="12687" y="10957"/>
                    <a:pt x="14296" y="10957"/>
                  </a:cubicBezTo>
                  <a:cubicBezTo>
                    <a:pt x="14415" y="10957"/>
                    <a:pt x="14544" y="10943"/>
                    <a:pt x="14682" y="10914"/>
                  </a:cubicBezTo>
                  <a:cubicBezTo>
                    <a:pt x="14834" y="10883"/>
                    <a:pt x="15047" y="10701"/>
                    <a:pt x="14986" y="10488"/>
                  </a:cubicBezTo>
                  <a:cubicBezTo>
                    <a:pt x="14773" y="7418"/>
                    <a:pt x="14682" y="4318"/>
                    <a:pt x="14682" y="1187"/>
                  </a:cubicBezTo>
                  <a:cubicBezTo>
                    <a:pt x="16870" y="1157"/>
                    <a:pt x="19028" y="1066"/>
                    <a:pt x="21156" y="914"/>
                  </a:cubicBezTo>
                  <a:cubicBezTo>
                    <a:pt x="21754" y="884"/>
                    <a:pt x="21764" y="1"/>
                    <a:pt x="21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56"/>
            <p:cNvSpPr/>
            <p:nvPr/>
          </p:nvSpPr>
          <p:spPr>
            <a:xfrm>
              <a:off x="1529175" y="5287675"/>
              <a:ext cx="100325" cy="515925"/>
            </a:xfrm>
            <a:custGeom>
              <a:avLst/>
              <a:gdLst/>
              <a:ahLst/>
              <a:cxnLst/>
              <a:rect l="l" t="t" r="r" b="b"/>
              <a:pathLst>
                <a:path w="4013" h="20637" extrusionOk="0">
                  <a:moveTo>
                    <a:pt x="662" y="1"/>
                  </a:moveTo>
                  <a:cubicBezTo>
                    <a:pt x="451" y="1"/>
                    <a:pt x="288" y="566"/>
                    <a:pt x="213" y="1852"/>
                  </a:cubicBezTo>
                  <a:cubicBezTo>
                    <a:pt x="61" y="4435"/>
                    <a:pt x="61" y="7019"/>
                    <a:pt x="31" y="9572"/>
                  </a:cubicBezTo>
                  <a:cubicBezTo>
                    <a:pt x="0" y="12004"/>
                    <a:pt x="61" y="18205"/>
                    <a:pt x="61" y="20636"/>
                  </a:cubicBezTo>
                  <a:lnTo>
                    <a:pt x="3982" y="20636"/>
                  </a:lnTo>
                  <a:cubicBezTo>
                    <a:pt x="4013" y="20545"/>
                    <a:pt x="4013" y="20515"/>
                    <a:pt x="3982" y="20423"/>
                  </a:cubicBezTo>
                  <a:cubicBezTo>
                    <a:pt x="3830" y="18752"/>
                    <a:pt x="3648" y="13280"/>
                    <a:pt x="3374" y="11578"/>
                  </a:cubicBezTo>
                  <a:cubicBezTo>
                    <a:pt x="2918" y="8235"/>
                    <a:pt x="2341" y="4891"/>
                    <a:pt x="1429" y="1639"/>
                  </a:cubicBezTo>
                  <a:cubicBezTo>
                    <a:pt x="1151" y="604"/>
                    <a:pt x="881" y="1"/>
                    <a:pt x="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56"/>
            <p:cNvSpPr/>
            <p:nvPr/>
          </p:nvSpPr>
          <p:spPr>
            <a:xfrm>
              <a:off x="594500" y="4489725"/>
              <a:ext cx="816900" cy="1256875"/>
            </a:xfrm>
            <a:custGeom>
              <a:avLst/>
              <a:gdLst/>
              <a:ahLst/>
              <a:cxnLst/>
              <a:rect l="l" t="t" r="r" b="b"/>
              <a:pathLst>
                <a:path w="32676" h="50275" extrusionOk="0">
                  <a:moveTo>
                    <a:pt x="15107" y="0"/>
                  </a:moveTo>
                  <a:cubicBezTo>
                    <a:pt x="15107" y="0"/>
                    <a:pt x="8785" y="27569"/>
                    <a:pt x="1" y="48238"/>
                  </a:cubicBezTo>
                  <a:cubicBezTo>
                    <a:pt x="2518" y="49136"/>
                    <a:pt x="4941" y="49354"/>
                    <a:pt x="7442" y="49354"/>
                  </a:cubicBezTo>
                  <a:cubicBezTo>
                    <a:pt x="9808" y="49354"/>
                    <a:pt x="12243" y="49159"/>
                    <a:pt x="14893" y="49159"/>
                  </a:cubicBezTo>
                  <a:cubicBezTo>
                    <a:pt x="17696" y="49159"/>
                    <a:pt x="20739" y="49377"/>
                    <a:pt x="24196" y="50274"/>
                  </a:cubicBezTo>
                  <a:cubicBezTo>
                    <a:pt x="24196" y="50274"/>
                    <a:pt x="32676" y="30061"/>
                    <a:pt x="29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56"/>
            <p:cNvSpPr/>
            <p:nvPr/>
          </p:nvSpPr>
          <p:spPr>
            <a:xfrm>
              <a:off x="1592250" y="3757950"/>
              <a:ext cx="685450" cy="1058550"/>
            </a:xfrm>
            <a:custGeom>
              <a:avLst/>
              <a:gdLst/>
              <a:ahLst/>
              <a:cxnLst/>
              <a:rect l="l" t="t" r="r" b="b"/>
              <a:pathLst>
                <a:path w="27418" h="42342" extrusionOk="0">
                  <a:moveTo>
                    <a:pt x="5867" y="0"/>
                  </a:moveTo>
                  <a:lnTo>
                    <a:pt x="0" y="22402"/>
                  </a:lnTo>
                  <a:cubicBezTo>
                    <a:pt x="0" y="22402"/>
                    <a:pt x="14803" y="40092"/>
                    <a:pt x="25563" y="42341"/>
                  </a:cubicBezTo>
                  <a:lnTo>
                    <a:pt x="27417" y="25624"/>
                  </a:lnTo>
                  <a:cubicBezTo>
                    <a:pt x="27417" y="25624"/>
                    <a:pt x="10760" y="3739"/>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56"/>
            <p:cNvSpPr/>
            <p:nvPr/>
          </p:nvSpPr>
          <p:spPr>
            <a:xfrm>
              <a:off x="2011700" y="3756425"/>
              <a:ext cx="532700" cy="1060075"/>
            </a:xfrm>
            <a:custGeom>
              <a:avLst/>
              <a:gdLst/>
              <a:ahLst/>
              <a:cxnLst/>
              <a:rect l="l" t="t" r="r" b="b"/>
              <a:pathLst>
                <a:path w="21308" h="42403" extrusionOk="0">
                  <a:moveTo>
                    <a:pt x="10943" y="0"/>
                  </a:moveTo>
                  <a:lnTo>
                    <a:pt x="1" y="24135"/>
                  </a:lnTo>
                  <a:lnTo>
                    <a:pt x="8785" y="42402"/>
                  </a:lnTo>
                  <a:cubicBezTo>
                    <a:pt x="13831" y="33588"/>
                    <a:pt x="19515" y="18116"/>
                    <a:pt x="21308" y="6262"/>
                  </a:cubicBezTo>
                  <a:lnTo>
                    <a:pt x="109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56"/>
            <p:cNvSpPr/>
            <p:nvPr/>
          </p:nvSpPr>
          <p:spPr>
            <a:xfrm>
              <a:off x="2008650" y="4168275"/>
              <a:ext cx="121025" cy="398775"/>
            </a:xfrm>
            <a:custGeom>
              <a:avLst/>
              <a:gdLst/>
              <a:ahLst/>
              <a:cxnLst/>
              <a:rect l="l" t="t" r="r" b="b"/>
              <a:pathLst>
                <a:path w="4841" h="15951" extrusionOk="0">
                  <a:moveTo>
                    <a:pt x="3464" y="1"/>
                  </a:moveTo>
                  <a:cubicBezTo>
                    <a:pt x="3280" y="1"/>
                    <a:pt x="3087" y="131"/>
                    <a:pt x="3071" y="366"/>
                  </a:cubicBezTo>
                  <a:lnTo>
                    <a:pt x="3071" y="426"/>
                  </a:lnTo>
                  <a:cubicBezTo>
                    <a:pt x="3010" y="426"/>
                    <a:pt x="2889" y="518"/>
                    <a:pt x="2858" y="609"/>
                  </a:cubicBezTo>
                  <a:cubicBezTo>
                    <a:pt x="2463" y="1642"/>
                    <a:pt x="2129" y="2706"/>
                    <a:pt x="1825" y="3800"/>
                  </a:cubicBezTo>
                  <a:cubicBezTo>
                    <a:pt x="1308" y="5746"/>
                    <a:pt x="913" y="7691"/>
                    <a:pt x="609" y="9667"/>
                  </a:cubicBezTo>
                  <a:cubicBezTo>
                    <a:pt x="457" y="10639"/>
                    <a:pt x="305" y="11642"/>
                    <a:pt x="244" y="12615"/>
                  </a:cubicBezTo>
                  <a:lnTo>
                    <a:pt x="123" y="14104"/>
                  </a:lnTo>
                  <a:cubicBezTo>
                    <a:pt x="92" y="14591"/>
                    <a:pt x="1" y="15138"/>
                    <a:pt x="1" y="15624"/>
                  </a:cubicBezTo>
                  <a:cubicBezTo>
                    <a:pt x="19" y="15818"/>
                    <a:pt x="220" y="15951"/>
                    <a:pt x="405" y="15951"/>
                  </a:cubicBezTo>
                  <a:cubicBezTo>
                    <a:pt x="538" y="15951"/>
                    <a:pt x="662" y="15881"/>
                    <a:pt x="700" y="15715"/>
                  </a:cubicBezTo>
                  <a:cubicBezTo>
                    <a:pt x="761" y="15168"/>
                    <a:pt x="761" y="14591"/>
                    <a:pt x="791" y="14044"/>
                  </a:cubicBezTo>
                  <a:cubicBezTo>
                    <a:pt x="852" y="13466"/>
                    <a:pt x="913" y="12919"/>
                    <a:pt x="943" y="12372"/>
                  </a:cubicBezTo>
                  <a:cubicBezTo>
                    <a:pt x="1308" y="8816"/>
                    <a:pt x="2007" y="5290"/>
                    <a:pt x="2980" y="1885"/>
                  </a:cubicBezTo>
                  <a:cubicBezTo>
                    <a:pt x="2980" y="2250"/>
                    <a:pt x="3010" y="2676"/>
                    <a:pt x="3010" y="3101"/>
                  </a:cubicBezTo>
                  <a:cubicBezTo>
                    <a:pt x="3041" y="3952"/>
                    <a:pt x="3132" y="4834"/>
                    <a:pt x="3223" y="5715"/>
                  </a:cubicBezTo>
                  <a:cubicBezTo>
                    <a:pt x="3496" y="7509"/>
                    <a:pt x="3892" y="9241"/>
                    <a:pt x="4408" y="10943"/>
                  </a:cubicBezTo>
                  <a:cubicBezTo>
                    <a:pt x="4444" y="11038"/>
                    <a:pt x="4521" y="11078"/>
                    <a:pt x="4599" y="11078"/>
                  </a:cubicBezTo>
                  <a:cubicBezTo>
                    <a:pt x="4720" y="11078"/>
                    <a:pt x="4841" y="10982"/>
                    <a:pt x="4804" y="10852"/>
                  </a:cubicBezTo>
                  <a:cubicBezTo>
                    <a:pt x="4378" y="9120"/>
                    <a:pt x="4074" y="7387"/>
                    <a:pt x="3922" y="5624"/>
                  </a:cubicBezTo>
                  <a:cubicBezTo>
                    <a:pt x="3831" y="4773"/>
                    <a:pt x="3800" y="3892"/>
                    <a:pt x="3770" y="3010"/>
                  </a:cubicBezTo>
                  <a:cubicBezTo>
                    <a:pt x="3770" y="2098"/>
                    <a:pt x="3800" y="1217"/>
                    <a:pt x="3800" y="366"/>
                  </a:cubicBezTo>
                  <a:cubicBezTo>
                    <a:pt x="3800" y="115"/>
                    <a:pt x="3636" y="1"/>
                    <a:pt x="3464"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56"/>
            <p:cNvSpPr/>
            <p:nvPr/>
          </p:nvSpPr>
          <p:spPr>
            <a:xfrm>
              <a:off x="592225" y="3959325"/>
              <a:ext cx="557775" cy="1155050"/>
            </a:xfrm>
            <a:custGeom>
              <a:avLst/>
              <a:gdLst/>
              <a:ahLst/>
              <a:cxnLst/>
              <a:rect l="l" t="t" r="r" b="b"/>
              <a:pathLst>
                <a:path w="22311" h="46202" extrusionOk="0">
                  <a:moveTo>
                    <a:pt x="9727" y="0"/>
                  </a:moveTo>
                  <a:cubicBezTo>
                    <a:pt x="5897" y="3648"/>
                    <a:pt x="0" y="42463"/>
                    <a:pt x="3739" y="46201"/>
                  </a:cubicBezTo>
                  <a:lnTo>
                    <a:pt x="15472" y="39210"/>
                  </a:lnTo>
                  <a:lnTo>
                    <a:pt x="22311" y="15107"/>
                  </a:lnTo>
                  <a:lnTo>
                    <a:pt x="97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56"/>
            <p:cNvSpPr/>
            <p:nvPr/>
          </p:nvSpPr>
          <p:spPr>
            <a:xfrm>
              <a:off x="825500" y="3745075"/>
              <a:ext cx="1073000" cy="1117775"/>
            </a:xfrm>
            <a:custGeom>
              <a:avLst/>
              <a:gdLst/>
              <a:ahLst/>
              <a:cxnLst/>
              <a:rect l="l" t="t" r="r" b="b"/>
              <a:pathLst>
                <a:path w="42920" h="44711" extrusionOk="0">
                  <a:moveTo>
                    <a:pt x="27097" y="1"/>
                  </a:moveTo>
                  <a:cubicBezTo>
                    <a:pt x="22611" y="1"/>
                    <a:pt x="18481" y="181"/>
                    <a:pt x="18481" y="181"/>
                  </a:cubicBezTo>
                  <a:cubicBezTo>
                    <a:pt x="18481" y="181"/>
                    <a:pt x="5958" y="3524"/>
                    <a:pt x="457" y="8570"/>
                  </a:cubicBezTo>
                  <a:cubicBezTo>
                    <a:pt x="1" y="10667"/>
                    <a:pt x="1004" y="25592"/>
                    <a:pt x="10092" y="44710"/>
                  </a:cubicBezTo>
                  <a:lnTo>
                    <a:pt x="37418" y="44710"/>
                  </a:lnTo>
                  <a:cubicBezTo>
                    <a:pt x="36537" y="31488"/>
                    <a:pt x="42281" y="30455"/>
                    <a:pt x="42616" y="23373"/>
                  </a:cubicBezTo>
                  <a:cubicBezTo>
                    <a:pt x="42920" y="16230"/>
                    <a:pt x="34682" y="10789"/>
                    <a:pt x="36537" y="515"/>
                  </a:cubicBezTo>
                  <a:cubicBezTo>
                    <a:pt x="34404" y="113"/>
                    <a:pt x="30639" y="1"/>
                    <a:pt x="27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56"/>
            <p:cNvSpPr/>
            <p:nvPr/>
          </p:nvSpPr>
          <p:spPr>
            <a:xfrm>
              <a:off x="1625650" y="3768925"/>
              <a:ext cx="205225" cy="964100"/>
            </a:xfrm>
            <a:custGeom>
              <a:avLst/>
              <a:gdLst/>
              <a:ahLst/>
              <a:cxnLst/>
              <a:rect l="l" t="t" r="r" b="b"/>
              <a:pathLst>
                <a:path w="8209" h="38564" extrusionOk="0">
                  <a:moveTo>
                    <a:pt x="221" y="0"/>
                  </a:moveTo>
                  <a:cubicBezTo>
                    <a:pt x="108" y="0"/>
                    <a:pt x="0" y="145"/>
                    <a:pt x="62" y="291"/>
                  </a:cubicBezTo>
                  <a:lnTo>
                    <a:pt x="2099" y="4729"/>
                  </a:lnTo>
                  <a:cubicBezTo>
                    <a:pt x="2707" y="6036"/>
                    <a:pt x="3315" y="7373"/>
                    <a:pt x="3953" y="8650"/>
                  </a:cubicBezTo>
                  <a:cubicBezTo>
                    <a:pt x="4257" y="9257"/>
                    <a:pt x="4561" y="9896"/>
                    <a:pt x="4865" y="10534"/>
                  </a:cubicBezTo>
                  <a:cubicBezTo>
                    <a:pt x="5169" y="11203"/>
                    <a:pt x="5564" y="11811"/>
                    <a:pt x="5838" y="12479"/>
                  </a:cubicBezTo>
                  <a:cubicBezTo>
                    <a:pt x="5990" y="12875"/>
                    <a:pt x="5990" y="13239"/>
                    <a:pt x="5716" y="13513"/>
                  </a:cubicBezTo>
                  <a:cubicBezTo>
                    <a:pt x="5473" y="13756"/>
                    <a:pt x="5169" y="13938"/>
                    <a:pt x="4834" y="14090"/>
                  </a:cubicBezTo>
                  <a:cubicBezTo>
                    <a:pt x="4166" y="14455"/>
                    <a:pt x="3406" y="14789"/>
                    <a:pt x="3102" y="15610"/>
                  </a:cubicBezTo>
                  <a:cubicBezTo>
                    <a:pt x="2980" y="15823"/>
                    <a:pt x="3193" y="16066"/>
                    <a:pt x="3436" y="16066"/>
                  </a:cubicBezTo>
                  <a:cubicBezTo>
                    <a:pt x="4774" y="16005"/>
                    <a:pt x="6050" y="15944"/>
                    <a:pt x="7388" y="15853"/>
                  </a:cubicBezTo>
                  <a:lnTo>
                    <a:pt x="7388" y="15853"/>
                  </a:lnTo>
                  <a:lnTo>
                    <a:pt x="6689" y="20413"/>
                  </a:lnTo>
                  <a:cubicBezTo>
                    <a:pt x="6233" y="23361"/>
                    <a:pt x="5838" y="26279"/>
                    <a:pt x="5382" y="29197"/>
                  </a:cubicBezTo>
                  <a:cubicBezTo>
                    <a:pt x="4926" y="32176"/>
                    <a:pt x="4470" y="35124"/>
                    <a:pt x="4044" y="38103"/>
                  </a:cubicBezTo>
                  <a:cubicBezTo>
                    <a:pt x="4044" y="38285"/>
                    <a:pt x="4105" y="38498"/>
                    <a:pt x="4318" y="38559"/>
                  </a:cubicBezTo>
                  <a:cubicBezTo>
                    <a:pt x="4337" y="38562"/>
                    <a:pt x="4356" y="38563"/>
                    <a:pt x="4375" y="38563"/>
                  </a:cubicBezTo>
                  <a:cubicBezTo>
                    <a:pt x="4542" y="38563"/>
                    <a:pt x="4719" y="38449"/>
                    <a:pt x="4774" y="38285"/>
                  </a:cubicBezTo>
                  <a:cubicBezTo>
                    <a:pt x="5017" y="36613"/>
                    <a:pt x="5260" y="34942"/>
                    <a:pt x="5534" y="33270"/>
                  </a:cubicBezTo>
                  <a:cubicBezTo>
                    <a:pt x="6385" y="27373"/>
                    <a:pt x="7297" y="21476"/>
                    <a:pt x="8178" y="15610"/>
                  </a:cubicBezTo>
                  <a:cubicBezTo>
                    <a:pt x="8208" y="15367"/>
                    <a:pt x="8117" y="15154"/>
                    <a:pt x="7844" y="15154"/>
                  </a:cubicBezTo>
                  <a:cubicBezTo>
                    <a:pt x="6628" y="15215"/>
                    <a:pt x="5442" y="15276"/>
                    <a:pt x="4227" y="15337"/>
                  </a:cubicBezTo>
                  <a:cubicBezTo>
                    <a:pt x="4348" y="15245"/>
                    <a:pt x="4500" y="15185"/>
                    <a:pt x="4622" y="15093"/>
                  </a:cubicBezTo>
                  <a:cubicBezTo>
                    <a:pt x="4986" y="14881"/>
                    <a:pt x="5412" y="14698"/>
                    <a:pt x="5777" y="14455"/>
                  </a:cubicBezTo>
                  <a:cubicBezTo>
                    <a:pt x="6141" y="14242"/>
                    <a:pt x="6445" y="13969"/>
                    <a:pt x="6597" y="13634"/>
                  </a:cubicBezTo>
                  <a:cubicBezTo>
                    <a:pt x="6810" y="13057"/>
                    <a:pt x="6658" y="12510"/>
                    <a:pt x="6445" y="11993"/>
                  </a:cubicBezTo>
                  <a:cubicBezTo>
                    <a:pt x="5777" y="10656"/>
                    <a:pt x="5108" y="9379"/>
                    <a:pt x="4470" y="8042"/>
                  </a:cubicBezTo>
                  <a:cubicBezTo>
                    <a:pt x="3072" y="5397"/>
                    <a:pt x="1734" y="2753"/>
                    <a:pt x="366" y="108"/>
                  </a:cubicBezTo>
                  <a:cubicBezTo>
                    <a:pt x="328" y="31"/>
                    <a:pt x="274" y="0"/>
                    <a:pt x="22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56"/>
            <p:cNvSpPr/>
            <p:nvPr/>
          </p:nvSpPr>
          <p:spPr>
            <a:xfrm>
              <a:off x="1081600" y="3831075"/>
              <a:ext cx="227225" cy="1066900"/>
            </a:xfrm>
            <a:custGeom>
              <a:avLst/>
              <a:gdLst/>
              <a:ahLst/>
              <a:cxnLst/>
              <a:rect l="l" t="t" r="r" b="b"/>
              <a:pathLst>
                <a:path w="9089" h="42676" extrusionOk="0">
                  <a:moveTo>
                    <a:pt x="840" y="1"/>
                  </a:moveTo>
                  <a:cubicBezTo>
                    <a:pt x="737" y="1"/>
                    <a:pt x="639" y="69"/>
                    <a:pt x="639" y="206"/>
                  </a:cubicBezTo>
                  <a:cubicBezTo>
                    <a:pt x="699" y="1300"/>
                    <a:pt x="760" y="2455"/>
                    <a:pt x="760" y="3550"/>
                  </a:cubicBezTo>
                  <a:cubicBezTo>
                    <a:pt x="851" y="7531"/>
                    <a:pt x="608" y="11513"/>
                    <a:pt x="31" y="15525"/>
                  </a:cubicBezTo>
                  <a:cubicBezTo>
                    <a:pt x="0" y="15738"/>
                    <a:pt x="122" y="15921"/>
                    <a:pt x="365" y="15951"/>
                  </a:cubicBezTo>
                  <a:cubicBezTo>
                    <a:pt x="2766" y="16164"/>
                    <a:pt x="5137" y="16650"/>
                    <a:pt x="7447" y="17380"/>
                  </a:cubicBezTo>
                  <a:cubicBezTo>
                    <a:pt x="6657" y="17592"/>
                    <a:pt x="5806" y="17866"/>
                    <a:pt x="5016" y="18048"/>
                  </a:cubicBezTo>
                  <a:cubicBezTo>
                    <a:pt x="4438" y="18200"/>
                    <a:pt x="3860" y="18352"/>
                    <a:pt x="3253" y="18474"/>
                  </a:cubicBezTo>
                  <a:cubicBezTo>
                    <a:pt x="2645" y="18595"/>
                    <a:pt x="2037" y="18778"/>
                    <a:pt x="1429" y="18869"/>
                  </a:cubicBezTo>
                  <a:cubicBezTo>
                    <a:pt x="1246" y="18899"/>
                    <a:pt x="1094" y="19082"/>
                    <a:pt x="1216" y="19264"/>
                  </a:cubicBezTo>
                  <a:cubicBezTo>
                    <a:pt x="2006" y="20905"/>
                    <a:pt x="2766" y="22547"/>
                    <a:pt x="3465" y="24188"/>
                  </a:cubicBezTo>
                  <a:cubicBezTo>
                    <a:pt x="4712" y="27106"/>
                    <a:pt x="5715" y="30054"/>
                    <a:pt x="6505" y="33155"/>
                  </a:cubicBezTo>
                  <a:cubicBezTo>
                    <a:pt x="6870" y="34675"/>
                    <a:pt x="7204" y="36225"/>
                    <a:pt x="7478" y="37775"/>
                  </a:cubicBezTo>
                  <a:cubicBezTo>
                    <a:pt x="7751" y="39325"/>
                    <a:pt x="7934" y="40906"/>
                    <a:pt x="8177" y="42456"/>
                  </a:cubicBezTo>
                  <a:cubicBezTo>
                    <a:pt x="8190" y="42605"/>
                    <a:pt x="8313" y="42676"/>
                    <a:pt x="8444" y="42676"/>
                  </a:cubicBezTo>
                  <a:cubicBezTo>
                    <a:pt x="8607" y="42676"/>
                    <a:pt x="8785" y="42567"/>
                    <a:pt x="8785" y="42365"/>
                  </a:cubicBezTo>
                  <a:cubicBezTo>
                    <a:pt x="8693" y="40602"/>
                    <a:pt x="8420" y="38808"/>
                    <a:pt x="8085" y="37015"/>
                  </a:cubicBezTo>
                  <a:cubicBezTo>
                    <a:pt x="7508" y="33915"/>
                    <a:pt x="6687" y="30784"/>
                    <a:pt x="5623" y="27775"/>
                  </a:cubicBezTo>
                  <a:cubicBezTo>
                    <a:pt x="4590" y="24887"/>
                    <a:pt x="3374" y="22030"/>
                    <a:pt x="1854" y="19386"/>
                  </a:cubicBezTo>
                  <a:cubicBezTo>
                    <a:pt x="2341" y="19325"/>
                    <a:pt x="2888" y="19264"/>
                    <a:pt x="3374" y="19203"/>
                  </a:cubicBezTo>
                  <a:cubicBezTo>
                    <a:pt x="3982" y="19082"/>
                    <a:pt x="4590" y="18960"/>
                    <a:pt x="5168" y="18808"/>
                  </a:cubicBezTo>
                  <a:cubicBezTo>
                    <a:pt x="6383" y="18504"/>
                    <a:pt x="7569" y="18170"/>
                    <a:pt x="8724" y="17744"/>
                  </a:cubicBezTo>
                  <a:cubicBezTo>
                    <a:pt x="9089" y="17592"/>
                    <a:pt x="9089" y="17136"/>
                    <a:pt x="8724" y="17045"/>
                  </a:cubicBezTo>
                  <a:cubicBezTo>
                    <a:pt x="6201" y="16133"/>
                    <a:pt x="3496" y="15525"/>
                    <a:pt x="791" y="15252"/>
                  </a:cubicBezTo>
                  <a:cubicBezTo>
                    <a:pt x="912" y="14249"/>
                    <a:pt x="1064" y="13246"/>
                    <a:pt x="1155" y="12243"/>
                  </a:cubicBezTo>
                  <a:cubicBezTo>
                    <a:pt x="1520" y="8261"/>
                    <a:pt x="1550" y="4188"/>
                    <a:pt x="1064" y="206"/>
                  </a:cubicBezTo>
                  <a:cubicBezTo>
                    <a:pt x="1049" y="69"/>
                    <a:pt x="942" y="1"/>
                    <a:pt x="840"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56"/>
            <p:cNvSpPr/>
            <p:nvPr/>
          </p:nvSpPr>
          <p:spPr>
            <a:xfrm>
              <a:off x="1200125" y="3748075"/>
              <a:ext cx="516000" cy="1134525"/>
            </a:xfrm>
            <a:custGeom>
              <a:avLst/>
              <a:gdLst/>
              <a:ahLst/>
              <a:cxnLst/>
              <a:rect l="l" t="t" r="r" b="b"/>
              <a:pathLst>
                <a:path w="20640" h="45381" extrusionOk="0">
                  <a:moveTo>
                    <a:pt x="15168" y="0"/>
                  </a:moveTo>
                  <a:lnTo>
                    <a:pt x="1" y="1125"/>
                  </a:lnTo>
                  <a:cubicBezTo>
                    <a:pt x="1" y="1125"/>
                    <a:pt x="5898" y="19241"/>
                    <a:pt x="6658" y="25228"/>
                  </a:cubicBezTo>
                  <a:cubicBezTo>
                    <a:pt x="7418" y="31186"/>
                    <a:pt x="7357" y="45381"/>
                    <a:pt x="7357" y="45381"/>
                  </a:cubicBezTo>
                  <a:lnTo>
                    <a:pt x="20640" y="45381"/>
                  </a:lnTo>
                  <a:cubicBezTo>
                    <a:pt x="20640" y="45381"/>
                    <a:pt x="19545" y="22371"/>
                    <a:pt x="19576" y="20213"/>
                  </a:cubicBezTo>
                  <a:cubicBezTo>
                    <a:pt x="19606" y="18025"/>
                    <a:pt x="15168" y="0"/>
                    <a:pt x="15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56"/>
            <p:cNvSpPr/>
            <p:nvPr/>
          </p:nvSpPr>
          <p:spPr>
            <a:xfrm>
              <a:off x="1652275" y="4516325"/>
              <a:ext cx="478000" cy="1211275"/>
            </a:xfrm>
            <a:custGeom>
              <a:avLst/>
              <a:gdLst/>
              <a:ahLst/>
              <a:cxnLst/>
              <a:rect l="l" t="t" r="r" b="b"/>
              <a:pathLst>
                <a:path w="19120" h="48451" extrusionOk="0">
                  <a:moveTo>
                    <a:pt x="1946" y="0"/>
                  </a:moveTo>
                  <a:lnTo>
                    <a:pt x="0" y="8845"/>
                  </a:lnTo>
                  <a:cubicBezTo>
                    <a:pt x="6475" y="20639"/>
                    <a:pt x="10122" y="48451"/>
                    <a:pt x="10122" y="48451"/>
                  </a:cubicBezTo>
                  <a:cubicBezTo>
                    <a:pt x="10122" y="48451"/>
                    <a:pt x="14803" y="48299"/>
                    <a:pt x="19119" y="46870"/>
                  </a:cubicBezTo>
                  <a:cubicBezTo>
                    <a:pt x="17630" y="42311"/>
                    <a:pt x="16475" y="33922"/>
                    <a:pt x="13010" y="23557"/>
                  </a:cubicBezTo>
                  <a:cubicBezTo>
                    <a:pt x="12919" y="23374"/>
                    <a:pt x="12858" y="23131"/>
                    <a:pt x="12767" y="22949"/>
                  </a:cubicBezTo>
                  <a:cubicBezTo>
                    <a:pt x="12706" y="22706"/>
                    <a:pt x="12615" y="22523"/>
                    <a:pt x="12554" y="22310"/>
                  </a:cubicBezTo>
                  <a:cubicBezTo>
                    <a:pt x="12463" y="22158"/>
                    <a:pt x="12432" y="21946"/>
                    <a:pt x="12371" y="21794"/>
                  </a:cubicBezTo>
                  <a:cubicBezTo>
                    <a:pt x="10031" y="15107"/>
                    <a:pt x="6779" y="7690"/>
                    <a:pt x="1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56"/>
            <p:cNvSpPr/>
            <p:nvPr/>
          </p:nvSpPr>
          <p:spPr>
            <a:xfrm>
              <a:off x="1769650" y="4837525"/>
              <a:ext cx="214725" cy="869425"/>
            </a:xfrm>
            <a:custGeom>
              <a:avLst/>
              <a:gdLst/>
              <a:ahLst/>
              <a:cxnLst/>
              <a:rect l="l" t="t" r="r" b="b"/>
              <a:pathLst>
                <a:path w="8589" h="34777" extrusionOk="0">
                  <a:moveTo>
                    <a:pt x="151" y="1"/>
                  </a:moveTo>
                  <a:cubicBezTo>
                    <a:pt x="75" y="1"/>
                    <a:pt x="0" y="47"/>
                    <a:pt x="17" y="131"/>
                  </a:cubicBezTo>
                  <a:cubicBezTo>
                    <a:pt x="685" y="2654"/>
                    <a:pt x="1293" y="5146"/>
                    <a:pt x="1901" y="7669"/>
                  </a:cubicBezTo>
                  <a:cubicBezTo>
                    <a:pt x="2996" y="12107"/>
                    <a:pt x="4029" y="16605"/>
                    <a:pt x="5032" y="21074"/>
                  </a:cubicBezTo>
                  <a:lnTo>
                    <a:pt x="6521" y="27791"/>
                  </a:lnTo>
                  <a:cubicBezTo>
                    <a:pt x="6765" y="28946"/>
                    <a:pt x="7008" y="30040"/>
                    <a:pt x="7251" y="31195"/>
                  </a:cubicBezTo>
                  <a:lnTo>
                    <a:pt x="7585" y="32897"/>
                  </a:lnTo>
                  <a:cubicBezTo>
                    <a:pt x="7707" y="33475"/>
                    <a:pt x="7828" y="34022"/>
                    <a:pt x="8011" y="34569"/>
                  </a:cubicBezTo>
                  <a:cubicBezTo>
                    <a:pt x="8066" y="34707"/>
                    <a:pt x="8190" y="34776"/>
                    <a:pt x="8310" y="34776"/>
                  </a:cubicBezTo>
                  <a:cubicBezTo>
                    <a:pt x="8453" y="34776"/>
                    <a:pt x="8588" y="34677"/>
                    <a:pt x="8588" y="34478"/>
                  </a:cubicBezTo>
                  <a:cubicBezTo>
                    <a:pt x="8588" y="33809"/>
                    <a:pt x="8436" y="33171"/>
                    <a:pt x="8284" y="32502"/>
                  </a:cubicBezTo>
                  <a:cubicBezTo>
                    <a:pt x="8163" y="31894"/>
                    <a:pt x="8011" y="31256"/>
                    <a:pt x="7889" y="30648"/>
                  </a:cubicBezTo>
                  <a:cubicBezTo>
                    <a:pt x="7616" y="29372"/>
                    <a:pt x="7373" y="28095"/>
                    <a:pt x="7099" y="26849"/>
                  </a:cubicBezTo>
                  <a:cubicBezTo>
                    <a:pt x="6096" y="22381"/>
                    <a:pt x="5093" y="17882"/>
                    <a:pt x="3938" y="13444"/>
                  </a:cubicBezTo>
                  <a:cubicBezTo>
                    <a:pt x="2813" y="9006"/>
                    <a:pt x="1597" y="4538"/>
                    <a:pt x="290" y="101"/>
                  </a:cubicBezTo>
                  <a:cubicBezTo>
                    <a:pt x="277" y="32"/>
                    <a:pt x="214" y="1"/>
                    <a:pt x="15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7" name="Google Shape;1787;p56"/>
            <p:cNvSpPr/>
            <p:nvPr/>
          </p:nvSpPr>
          <p:spPr>
            <a:xfrm>
              <a:off x="1217625" y="3429675"/>
              <a:ext cx="326000" cy="521425"/>
            </a:xfrm>
            <a:custGeom>
              <a:avLst/>
              <a:gdLst/>
              <a:ahLst/>
              <a:cxnLst/>
              <a:rect l="l" t="t" r="r" b="b"/>
              <a:pathLst>
                <a:path w="13040" h="20857" extrusionOk="0">
                  <a:moveTo>
                    <a:pt x="0" y="0"/>
                  </a:moveTo>
                  <a:lnTo>
                    <a:pt x="1429" y="15745"/>
                  </a:lnTo>
                  <a:cubicBezTo>
                    <a:pt x="1695" y="18647"/>
                    <a:pt x="4125" y="20856"/>
                    <a:pt x="6976" y="20856"/>
                  </a:cubicBezTo>
                  <a:cubicBezTo>
                    <a:pt x="7052" y="20856"/>
                    <a:pt x="7128" y="20855"/>
                    <a:pt x="7204" y="20852"/>
                  </a:cubicBezTo>
                  <a:cubicBezTo>
                    <a:pt x="10183" y="20730"/>
                    <a:pt x="12493" y="18329"/>
                    <a:pt x="12584" y="15381"/>
                  </a:cubicBezTo>
                  <a:lnTo>
                    <a:pt x="12614" y="12706"/>
                  </a:lnTo>
                  <a:lnTo>
                    <a:pt x="12827" y="7630"/>
                  </a:lnTo>
                  <a:lnTo>
                    <a:pt x="13040" y="3192"/>
                  </a:lnTo>
                  <a:lnTo>
                    <a:pt x="0" y="0"/>
                  </a:lnTo>
                  <a:close/>
                </a:path>
              </a:pathLst>
            </a:custGeom>
            <a:solidFill>
              <a:srgbClr val="DD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8" name="Google Shape;1788;p56"/>
            <p:cNvSpPr/>
            <p:nvPr/>
          </p:nvSpPr>
          <p:spPr>
            <a:xfrm>
              <a:off x="1200125" y="3741225"/>
              <a:ext cx="385300" cy="265225"/>
            </a:xfrm>
            <a:custGeom>
              <a:avLst/>
              <a:gdLst/>
              <a:ahLst/>
              <a:cxnLst/>
              <a:rect l="l" t="t" r="r" b="b"/>
              <a:pathLst>
                <a:path w="15412" h="10609" extrusionOk="0">
                  <a:moveTo>
                    <a:pt x="13314" y="1"/>
                  </a:moveTo>
                  <a:lnTo>
                    <a:pt x="10883" y="7356"/>
                  </a:lnTo>
                  <a:lnTo>
                    <a:pt x="1885" y="821"/>
                  </a:lnTo>
                  <a:lnTo>
                    <a:pt x="1" y="1399"/>
                  </a:lnTo>
                  <a:lnTo>
                    <a:pt x="4317" y="10609"/>
                  </a:lnTo>
                  <a:lnTo>
                    <a:pt x="15412" y="8663"/>
                  </a:lnTo>
                  <a:lnTo>
                    <a:pt x="15168" y="213"/>
                  </a:lnTo>
                  <a:lnTo>
                    <a:pt x="1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56"/>
            <p:cNvSpPr/>
            <p:nvPr/>
          </p:nvSpPr>
          <p:spPr>
            <a:xfrm>
              <a:off x="1263200" y="3926300"/>
              <a:ext cx="389675" cy="882350"/>
            </a:xfrm>
            <a:custGeom>
              <a:avLst/>
              <a:gdLst/>
              <a:ahLst/>
              <a:cxnLst/>
              <a:rect l="l" t="t" r="r" b="b"/>
              <a:pathLst>
                <a:path w="15587" h="35294" extrusionOk="0">
                  <a:moveTo>
                    <a:pt x="361" y="1"/>
                  </a:moveTo>
                  <a:cubicBezTo>
                    <a:pt x="213" y="1"/>
                    <a:pt x="44" y="144"/>
                    <a:pt x="1" y="318"/>
                  </a:cubicBezTo>
                  <a:cubicBezTo>
                    <a:pt x="183" y="987"/>
                    <a:pt x="609" y="1564"/>
                    <a:pt x="1004" y="2142"/>
                  </a:cubicBezTo>
                  <a:cubicBezTo>
                    <a:pt x="1429" y="2689"/>
                    <a:pt x="1885" y="3236"/>
                    <a:pt x="2372" y="3722"/>
                  </a:cubicBezTo>
                  <a:cubicBezTo>
                    <a:pt x="3405" y="4725"/>
                    <a:pt x="4560" y="5516"/>
                    <a:pt x="5806" y="6154"/>
                  </a:cubicBezTo>
                  <a:cubicBezTo>
                    <a:pt x="5855" y="6183"/>
                    <a:pt x="5907" y="6197"/>
                    <a:pt x="5958" y="6197"/>
                  </a:cubicBezTo>
                  <a:cubicBezTo>
                    <a:pt x="6066" y="6197"/>
                    <a:pt x="6170" y="6136"/>
                    <a:pt x="6232" y="6032"/>
                  </a:cubicBezTo>
                  <a:cubicBezTo>
                    <a:pt x="6901" y="4361"/>
                    <a:pt x="7661" y="2689"/>
                    <a:pt x="8542" y="1108"/>
                  </a:cubicBezTo>
                  <a:cubicBezTo>
                    <a:pt x="9150" y="3418"/>
                    <a:pt x="9606" y="5789"/>
                    <a:pt x="10031" y="8130"/>
                  </a:cubicBezTo>
                  <a:cubicBezTo>
                    <a:pt x="10275" y="9528"/>
                    <a:pt x="10487" y="10956"/>
                    <a:pt x="10639" y="12385"/>
                  </a:cubicBezTo>
                  <a:cubicBezTo>
                    <a:pt x="8846" y="12811"/>
                    <a:pt x="7022" y="13175"/>
                    <a:pt x="5229" y="13601"/>
                  </a:cubicBezTo>
                  <a:cubicBezTo>
                    <a:pt x="4793" y="13717"/>
                    <a:pt x="4941" y="14334"/>
                    <a:pt x="5354" y="14334"/>
                  </a:cubicBezTo>
                  <a:cubicBezTo>
                    <a:pt x="5372" y="14334"/>
                    <a:pt x="5391" y="14333"/>
                    <a:pt x="5411" y="14330"/>
                  </a:cubicBezTo>
                  <a:cubicBezTo>
                    <a:pt x="7205" y="13996"/>
                    <a:pt x="8968" y="13479"/>
                    <a:pt x="10700" y="12963"/>
                  </a:cubicBezTo>
                  <a:cubicBezTo>
                    <a:pt x="11004" y="15820"/>
                    <a:pt x="11156" y="18647"/>
                    <a:pt x="11126" y="21504"/>
                  </a:cubicBezTo>
                  <a:cubicBezTo>
                    <a:pt x="11126" y="26002"/>
                    <a:pt x="10639" y="30440"/>
                    <a:pt x="9758" y="34847"/>
                  </a:cubicBezTo>
                  <a:cubicBezTo>
                    <a:pt x="9703" y="35119"/>
                    <a:pt x="9941" y="35294"/>
                    <a:pt x="10161" y="35294"/>
                  </a:cubicBezTo>
                  <a:cubicBezTo>
                    <a:pt x="10310" y="35294"/>
                    <a:pt x="10451" y="35214"/>
                    <a:pt x="10487" y="35030"/>
                  </a:cubicBezTo>
                  <a:cubicBezTo>
                    <a:pt x="10974" y="32568"/>
                    <a:pt x="11338" y="30045"/>
                    <a:pt x="11582" y="27522"/>
                  </a:cubicBezTo>
                  <a:cubicBezTo>
                    <a:pt x="12007" y="22993"/>
                    <a:pt x="12038" y="18434"/>
                    <a:pt x="11551" y="13935"/>
                  </a:cubicBezTo>
                  <a:cubicBezTo>
                    <a:pt x="11490" y="13571"/>
                    <a:pt x="11430" y="13145"/>
                    <a:pt x="11399" y="12780"/>
                  </a:cubicBezTo>
                  <a:cubicBezTo>
                    <a:pt x="12767" y="12355"/>
                    <a:pt x="14135" y="11868"/>
                    <a:pt x="15503" y="11412"/>
                  </a:cubicBezTo>
                  <a:cubicBezTo>
                    <a:pt x="15587" y="11356"/>
                    <a:pt x="15567" y="11196"/>
                    <a:pt x="15468" y="11196"/>
                  </a:cubicBezTo>
                  <a:cubicBezTo>
                    <a:pt x="15460" y="11196"/>
                    <a:pt x="15451" y="11197"/>
                    <a:pt x="15442" y="11200"/>
                  </a:cubicBezTo>
                  <a:cubicBezTo>
                    <a:pt x="14074" y="11595"/>
                    <a:pt x="12706" y="11960"/>
                    <a:pt x="11338" y="12263"/>
                  </a:cubicBezTo>
                  <a:cubicBezTo>
                    <a:pt x="11126" y="10592"/>
                    <a:pt x="10852" y="8920"/>
                    <a:pt x="10518" y="7309"/>
                  </a:cubicBezTo>
                  <a:cubicBezTo>
                    <a:pt x="10062" y="5121"/>
                    <a:pt x="9454" y="3054"/>
                    <a:pt x="8816" y="956"/>
                  </a:cubicBezTo>
                  <a:lnTo>
                    <a:pt x="8816" y="956"/>
                  </a:lnTo>
                  <a:cubicBezTo>
                    <a:pt x="9515" y="1412"/>
                    <a:pt x="10275" y="1777"/>
                    <a:pt x="10974" y="2294"/>
                  </a:cubicBezTo>
                  <a:cubicBezTo>
                    <a:pt x="11703" y="2810"/>
                    <a:pt x="12372" y="3418"/>
                    <a:pt x="12980" y="4117"/>
                  </a:cubicBezTo>
                  <a:cubicBezTo>
                    <a:pt x="13037" y="4175"/>
                    <a:pt x="13116" y="4202"/>
                    <a:pt x="13194" y="4202"/>
                  </a:cubicBezTo>
                  <a:cubicBezTo>
                    <a:pt x="13322" y="4202"/>
                    <a:pt x="13447" y="4128"/>
                    <a:pt x="13466" y="3996"/>
                  </a:cubicBezTo>
                  <a:cubicBezTo>
                    <a:pt x="13588" y="3388"/>
                    <a:pt x="13679" y="2780"/>
                    <a:pt x="13770" y="2172"/>
                  </a:cubicBezTo>
                  <a:cubicBezTo>
                    <a:pt x="13861" y="1564"/>
                    <a:pt x="14013" y="956"/>
                    <a:pt x="14044" y="348"/>
                  </a:cubicBezTo>
                  <a:cubicBezTo>
                    <a:pt x="14061" y="162"/>
                    <a:pt x="13907" y="60"/>
                    <a:pt x="13752" y="60"/>
                  </a:cubicBezTo>
                  <a:cubicBezTo>
                    <a:pt x="13629" y="60"/>
                    <a:pt x="13506" y="123"/>
                    <a:pt x="13466" y="257"/>
                  </a:cubicBezTo>
                  <a:cubicBezTo>
                    <a:pt x="13375" y="835"/>
                    <a:pt x="13284" y="1443"/>
                    <a:pt x="13223" y="2051"/>
                  </a:cubicBezTo>
                  <a:cubicBezTo>
                    <a:pt x="13132" y="2476"/>
                    <a:pt x="13101" y="2902"/>
                    <a:pt x="13010" y="3297"/>
                  </a:cubicBezTo>
                  <a:cubicBezTo>
                    <a:pt x="12493" y="2780"/>
                    <a:pt x="11886" y="2294"/>
                    <a:pt x="11278" y="1868"/>
                  </a:cubicBezTo>
                  <a:cubicBezTo>
                    <a:pt x="10518" y="1321"/>
                    <a:pt x="9667" y="804"/>
                    <a:pt x="8755" y="622"/>
                  </a:cubicBezTo>
                  <a:lnTo>
                    <a:pt x="8724" y="622"/>
                  </a:lnTo>
                  <a:cubicBezTo>
                    <a:pt x="8696" y="580"/>
                    <a:pt x="8655" y="557"/>
                    <a:pt x="8610" y="557"/>
                  </a:cubicBezTo>
                  <a:cubicBezTo>
                    <a:pt x="8557" y="557"/>
                    <a:pt x="8500" y="587"/>
                    <a:pt x="8451" y="652"/>
                  </a:cubicBezTo>
                  <a:cubicBezTo>
                    <a:pt x="7509" y="2203"/>
                    <a:pt x="6688" y="3844"/>
                    <a:pt x="5928" y="5516"/>
                  </a:cubicBezTo>
                  <a:cubicBezTo>
                    <a:pt x="4895" y="4908"/>
                    <a:pt x="3891" y="4117"/>
                    <a:pt x="3040" y="3236"/>
                  </a:cubicBezTo>
                  <a:cubicBezTo>
                    <a:pt x="2554" y="2780"/>
                    <a:pt x="2098" y="2233"/>
                    <a:pt x="1703" y="1716"/>
                  </a:cubicBezTo>
                  <a:cubicBezTo>
                    <a:pt x="1277" y="1169"/>
                    <a:pt x="973" y="561"/>
                    <a:pt x="518" y="75"/>
                  </a:cubicBezTo>
                  <a:cubicBezTo>
                    <a:pt x="474" y="23"/>
                    <a:pt x="419" y="1"/>
                    <a:pt x="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56"/>
            <p:cNvSpPr/>
            <p:nvPr/>
          </p:nvSpPr>
          <p:spPr>
            <a:xfrm>
              <a:off x="1468375" y="4099900"/>
              <a:ext cx="22075" cy="28900"/>
            </a:xfrm>
            <a:custGeom>
              <a:avLst/>
              <a:gdLst/>
              <a:ahLst/>
              <a:cxnLst/>
              <a:rect l="l" t="t" r="r" b="b"/>
              <a:pathLst>
                <a:path w="883" h="1156" extrusionOk="0">
                  <a:moveTo>
                    <a:pt x="365" y="0"/>
                  </a:moveTo>
                  <a:cubicBezTo>
                    <a:pt x="305" y="0"/>
                    <a:pt x="274" y="0"/>
                    <a:pt x="213" y="61"/>
                  </a:cubicBezTo>
                  <a:cubicBezTo>
                    <a:pt x="183" y="61"/>
                    <a:pt x="153" y="91"/>
                    <a:pt x="122" y="122"/>
                  </a:cubicBezTo>
                  <a:cubicBezTo>
                    <a:pt x="31" y="152"/>
                    <a:pt x="1" y="213"/>
                    <a:pt x="1" y="274"/>
                  </a:cubicBezTo>
                  <a:lnTo>
                    <a:pt x="1" y="426"/>
                  </a:lnTo>
                  <a:cubicBezTo>
                    <a:pt x="1" y="517"/>
                    <a:pt x="1" y="578"/>
                    <a:pt x="31" y="608"/>
                  </a:cubicBezTo>
                  <a:cubicBezTo>
                    <a:pt x="61" y="669"/>
                    <a:pt x="122" y="730"/>
                    <a:pt x="153" y="821"/>
                  </a:cubicBezTo>
                  <a:cubicBezTo>
                    <a:pt x="183" y="851"/>
                    <a:pt x="213" y="912"/>
                    <a:pt x="274" y="973"/>
                  </a:cubicBezTo>
                  <a:lnTo>
                    <a:pt x="335" y="1034"/>
                  </a:lnTo>
                  <a:cubicBezTo>
                    <a:pt x="365" y="1064"/>
                    <a:pt x="426" y="1125"/>
                    <a:pt x="457" y="1125"/>
                  </a:cubicBezTo>
                  <a:cubicBezTo>
                    <a:pt x="487" y="1155"/>
                    <a:pt x="487" y="1155"/>
                    <a:pt x="517" y="1155"/>
                  </a:cubicBezTo>
                  <a:lnTo>
                    <a:pt x="609" y="1155"/>
                  </a:lnTo>
                  <a:cubicBezTo>
                    <a:pt x="639" y="1155"/>
                    <a:pt x="639" y="1125"/>
                    <a:pt x="669" y="1125"/>
                  </a:cubicBezTo>
                  <a:cubicBezTo>
                    <a:pt x="730" y="1064"/>
                    <a:pt x="761" y="1064"/>
                    <a:pt x="791" y="1034"/>
                  </a:cubicBezTo>
                  <a:cubicBezTo>
                    <a:pt x="791" y="1003"/>
                    <a:pt x="821" y="1003"/>
                    <a:pt x="821" y="973"/>
                  </a:cubicBezTo>
                  <a:cubicBezTo>
                    <a:pt x="821" y="912"/>
                    <a:pt x="882" y="912"/>
                    <a:pt x="882" y="882"/>
                  </a:cubicBezTo>
                  <a:lnTo>
                    <a:pt x="882" y="821"/>
                  </a:lnTo>
                  <a:lnTo>
                    <a:pt x="882" y="699"/>
                  </a:lnTo>
                  <a:cubicBezTo>
                    <a:pt x="882" y="608"/>
                    <a:pt x="821" y="578"/>
                    <a:pt x="821" y="547"/>
                  </a:cubicBezTo>
                  <a:lnTo>
                    <a:pt x="821" y="517"/>
                  </a:lnTo>
                  <a:cubicBezTo>
                    <a:pt x="821" y="426"/>
                    <a:pt x="791" y="365"/>
                    <a:pt x="761" y="274"/>
                  </a:cubicBezTo>
                  <a:cubicBezTo>
                    <a:pt x="730" y="243"/>
                    <a:pt x="669" y="152"/>
                    <a:pt x="639" y="122"/>
                  </a:cubicBezTo>
                  <a:cubicBezTo>
                    <a:pt x="609" y="91"/>
                    <a:pt x="578" y="61"/>
                    <a:pt x="517" y="61"/>
                  </a:cubicBezTo>
                  <a:cubicBezTo>
                    <a:pt x="457" y="0"/>
                    <a:pt x="426" y="0"/>
                    <a:pt x="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56"/>
            <p:cNvSpPr/>
            <p:nvPr/>
          </p:nvSpPr>
          <p:spPr>
            <a:xfrm>
              <a:off x="1498775" y="4321775"/>
              <a:ext cx="17500" cy="27400"/>
            </a:xfrm>
            <a:custGeom>
              <a:avLst/>
              <a:gdLst/>
              <a:ahLst/>
              <a:cxnLst/>
              <a:rect l="l" t="t" r="r" b="b"/>
              <a:pathLst>
                <a:path w="700" h="1096" extrusionOk="0">
                  <a:moveTo>
                    <a:pt x="304" y="1"/>
                  </a:moveTo>
                  <a:cubicBezTo>
                    <a:pt x="244" y="1"/>
                    <a:pt x="213" y="1"/>
                    <a:pt x="183" y="31"/>
                  </a:cubicBezTo>
                  <a:lnTo>
                    <a:pt x="122" y="92"/>
                  </a:lnTo>
                  <a:cubicBezTo>
                    <a:pt x="61" y="153"/>
                    <a:pt x="31" y="183"/>
                    <a:pt x="31" y="214"/>
                  </a:cubicBezTo>
                  <a:cubicBezTo>
                    <a:pt x="31" y="244"/>
                    <a:pt x="31" y="305"/>
                    <a:pt x="0" y="305"/>
                  </a:cubicBezTo>
                  <a:cubicBezTo>
                    <a:pt x="31" y="366"/>
                    <a:pt x="31" y="457"/>
                    <a:pt x="31" y="518"/>
                  </a:cubicBezTo>
                  <a:lnTo>
                    <a:pt x="31" y="669"/>
                  </a:lnTo>
                  <a:lnTo>
                    <a:pt x="31" y="761"/>
                  </a:lnTo>
                  <a:cubicBezTo>
                    <a:pt x="31" y="791"/>
                    <a:pt x="61" y="821"/>
                    <a:pt x="61" y="852"/>
                  </a:cubicBezTo>
                  <a:cubicBezTo>
                    <a:pt x="92" y="943"/>
                    <a:pt x="152" y="1004"/>
                    <a:pt x="213" y="1065"/>
                  </a:cubicBezTo>
                  <a:cubicBezTo>
                    <a:pt x="244" y="1095"/>
                    <a:pt x="304" y="1095"/>
                    <a:pt x="335" y="1095"/>
                  </a:cubicBezTo>
                  <a:lnTo>
                    <a:pt x="396" y="1095"/>
                  </a:lnTo>
                  <a:cubicBezTo>
                    <a:pt x="456" y="1095"/>
                    <a:pt x="487" y="1095"/>
                    <a:pt x="517" y="1065"/>
                  </a:cubicBezTo>
                  <a:lnTo>
                    <a:pt x="608" y="1004"/>
                  </a:lnTo>
                  <a:cubicBezTo>
                    <a:pt x="669" y="973"/>
                    <a:pt x="700" y="852"/>
                    <a:pt x="700" y="791"/>
                  </a:cubicBezTo>
                  <a:lnTo>
                    <a:pt x="700" y="669"/>
                  </a:lnTo>
                  <a:cubicBezTo>
                    <a:pt x="700" y="639"/>
                    <a:pt x="669" y="548"/>
                    <a:pt x="669" y="487"/>
                  </a:cubicBezTo>
                  <a:cubicBezTo>
                    <a:pt x="669" y="396"/>
                    <a:pt x="639" y="335"/>
                    <a:pt x="639" y="244"/>
                  </a:cubicBezTo>
                  <a:cubicBezTo>
                    <a:pt x="639" y="214"/>
                    <a:pt x="608" y="153"/>
                    <a:pt x="548" y="92"/>
                  </a:cubicBezTo>
                  <a:lnTo>
                    <a:pt x="487" y="31"/>
                  </a:lnTo>
                  <a:cubicBezTo>
                    <a:pt x="456" y="1"/>
                    <a:pt x="396" y="1"/>
                    <a:pt x="3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2" name="Google Shape;1792;p56"/>
            <p:cNvSpPr/>
            <p:nvPr/>
          </p:nvSpPr>
          <p:spPr>
            <a:xfrm>
              <a:off x="1279925" y="3576125"/>
              <a:ext cx="260675" cy="166925"/>
            </a:xfrm>
            <a:custGeom>
              <a:avLst/>
              <a:gdLst/>
              <a:ahLst/>
              <a:cxnLst/>
              <a:rect l="l" t="t" r="r" b="b"/>
              <a:pathLst>
                <a:path w="10427" h="6677" extrusionOk="0">
                  <a:moveTo>
                    <a:pt x="2088" y="1"/>
                  </a:moveTo>
                  <a:cubicBezTo>
                    <a:pt x="1242" y="1"/>
                    <a:pt x="508" y="55"/>
                    <a:pt x="1" y="191"/>
                  </a:cubicBezTo>
                  <a:cubicBezTo>
                    <a:pt x="1203" y="3575"/>
                    <a:pt x="3693" y="6676"/>
                    <a:pt x="8748" y="6676"/>
                  </a:cubicBezTo>
                  <a:cubicBezTo>
                    <a:pt x="9186" y="6676"/>
                    <a:pt x="9644" y="6653"/>
                    <a:pt x="10122" y="6605"/>
                  </a:cubicBezTo>
                  <a:lnTo>
                    <a:pt x="10426" y="829"/>
                  </a:lnTo>
                  <a:cubicBezTo>
                    <a:pt x="10426" y="829"/>
                    <a:pt x="5396" y="1"/>
                    <a:pt x="208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3" name="Google Shape;1793;p56"/>
            <p:cNvSpPr/>
            <p:nvPr/>
          </p:nvSpPr>
          <p:spPr>
            <a:xfrm>
              <a:off x="1126425" y="3096375"/>
              <a:ext cx="579075" cy="595275"/>
            </a:xfrm>
            <a:custGeom>
              <a:avLst/>
              <a:gdLst/>
              <a:ahLst/>
              <a:cxnLst/>
              <a:rect l="l" t="t" r="r" b="b"/>
              <a:pathLst>
                <a:path w="23163" h="23811" extrusionOk="0">
                  <a:moveTo>
                    <a:pt x="13107" y="1"/>
                  </a:moveTo>
                  <a:cubicBezTo>
                    <a:pt x="9290" y="1"/>
                    <a:pt x="4944" y="2136"/>
                    <a:pt x="3010" y="4791"/>
                  </a:cubicBezTo>
                  <a:cubicBezTo>
                    <a:pt x="1" y="8834"/>
                    <a:pt x="669" y="13910"/>
                    <a:pt x="3344" y="17770"/>
                  </a:cubicBezTo>
                  <a:cubicBezTo>
                    <a:pt x="4560" y="19563"/>
                    <a:pt x="6201" y="21083"/>
                    <a:pt x="8055" y="22147"/>
                  </a:cubicBezTo>
                  <a:cubicBezTo>
                    <a:pt x="9892" y="23175"/>
                    <a:pt x="12036" y="23810"/>
                    <a:pt x="14117" y="23810"/>
                  </a:cubicBezTo>
                  <a:cubicBezTo>
                    <a:pt x="15789" y="23810"/>
                    <a:pt x="17420" y="23399"/>
                    <a:pt x="18816" y="22451"/>
                  </a:cubicBezTo>
                  <a:cubicBezTo>
                    <a:pt x="21095" y="20931"/>
                    <a:pt x="22372" y="18226"/>
                    <a:pt x="22676" y="15490"/>
                  </a:cubicBezTo>
                  <a:cubicBezTo>
                    <a:pt x="23162" y="10931"/>
                    <a:pt x="21430" y="4700"/>
                    <a:pt x="17843" y="1600"/>
                  </a:cubicBezTo>
                  <a:cubicBezTo>
                    <a:pt x="16718" y="597"/>
                    <a:pt x="15259" y="110"/>
                    <a:pt x="13709" y="19"/>
                  </a:cubicBezTo>
                  <a:cubicBezTo>
                    <a:pt x="13510" y="7"/>
                    <a:pt x="13309" y="1"/>
                    <a:pt x="13107" y="1"/>
                  </a:cubicBezTo>
                  <a:close/>
                </a:path>
              </a:pathLst>
            </a:custGeom>
            <a:solidFill>
              <a:srgbClr val="DD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4" name="Google Shape;1794;p56"/>
            <p:cNvSpPr/>
            <p:nvPr/>
          </p:nvSpPr>
          <p:spPr>
            <a:xfrm>
              <a:off x="1061825" y="3453000"/>
              <a:ext cx="223450" cy="199350"/>
            </a:xfrm>
            <a:custGeom>
              <a:avLst/>
              <a:gdLst/>
              <a:ahLst/>
              <a:cxnLst/>
              <a:rect l="l" t="t" r="r" b="b"/>
              <a:pathLst>
                <a:path w="8938" h="7974" extrusionOk="0">
                  <a:moveTo>
                    <a:pt x="3100" y="1"/>
                  </a:moveTo>
                  <a:cubicBezTo>
                    <a:pt x="2063" y="1"/>
                    <a:pt x="1008" y="462"/>
                    <a:pt x="487" y="1347"/>
                  </a:cubicBezTo>
                  <a:cubicBezTo>
                    <a:pt x="1" y="2229"/>
                    <a:pt x="123" y="3292"/>
                    <a:pt x="457" y="4235"/>
                  </a:cubicBezTo>
                  <a:cubicBezTo>
                    <a:pt x="882" y="5450"/>
                    <a:pt x="1642" y="6545"/>
                    <a:pt x="2737" y="7244"/>
                  </a:cubicBezTo>
                  <a:cubicBezTo>
                    <a:pt x="3464" y="7701"/>
                    <a:pt x="4334" y="7974"/>
                    <a:pt x="5201" y="7974"/>
                  </a:cubicBezTo>
                  <a:cubicBezTo>
                    <a:pt x="5601" y="7974"/>
                    <a:pt x="6000" y="7916"/>
                    <a:pt x="6384" y="7791"/>
                  </a:cubicBezTo>
                  <a:cubicBezTo>
                    <a:pt x="7600" y="7396"/>
                    <a:pt x="8573" y="6271"/>
                    <a:pt x="8694" y="5025"/>
                  </a:cubicBezTo>
                  <a:cubicBezTo>
                    <a:pt x="8937" y="2532"/>
                    <a:pt x="5685" y="344"/>
                    <a:pt x="3618" y="40"/>
                  </a:cubicBezTo>
                  <a:cubicBezTo>
                    <a:pt x="3448" y="14"/>
                    <a:pt x="3274" y="1"/>
                    <a:pt x="3100" y="1"/>
                  </a:cubicBezTo>
                  <a:close/>
                </a:path>
              </a:pathLst>
            </a:custGeom>
            <a:solidFill>
              <a:srgbClr val="DD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5" name="Google Shape;1795;p56"/>
            <p:cNvSpPr/>
            <p:nvPr/>
          </p:nvSpPr>
          <p:spPr>
            <a:xfrm>
              <a:off x="1115975" y="3535800"/>
              <a:ext cx="104700" cy="44225"/>
            </a:xfrm>
            <a:custGeom>
              <a:avLst/>
              <a:gdLst/>
              <a:ahLst/>
              <a:cxnLst/>
              <a:rect l="l" t="t" r="r" b="b"/>
              <a:pathLst>
                <a:path w="4188" h="1769" extrusionOk="0">
                  <a:moveTo>
                    <a:pt x="1579" y="1"/>
                  </a:moveTo>
                  <a:cubicBezTo>
                    <a:pt x="1127" y="1"/>
                    <a:pt x="659" y="64"/>
                    <a:pt x="175" y="163"/>
                  </a:cubicBezTo>
                  <a:cubicBezTo>
                    <a:pt x="1" y="192"/>
                    <a:pt x="21" y="499"/>
                    <a:pt x="210" y="499"/>
                  </a:cubicBezTo>
                  <a:cubicBezTo>
                    <a:pt x="218" y="499"/>
                    <a:pt x="227" y="498"/>
                    <a:pt x="236" y="497"/>
                  </a:cubicBezTo>
                  <a:cubicBezTo>
                    <a:pt x="284" y="494"/>
                    <a:pt x="331" y="493"/>
                    <a:pt x="379" y="493"/>
                  </a:cubicBezTo>
                  <a:cubicBezTo>
                    <a:pt x="1407" y="493"/>
                    <a:pt x="2547" y="1102"/>
                    <a:pt x="3215" y="1683"/>
                  </a:cubicBezTo>
                  <a:cubicBezTo>
                    <a:pt x="3301" y="1725"/>
                    <a:pt x="3417" y="1768"/>
                    <a:pt x="3521" y="1768"/>
                  </a:cubicBezTo>
                  <a:cubicBezTo>
                    <a:pt x="3564" y="1768"/>
                    <a:pt x="3605" y="1761"/>
                    <a:pt x="3641" y="1743"/>
                  </a:cubicBezTo>
                  <a:cubicBezTo>
                    <a:pt x="3762" y="1713"/>
                    <a:pt x="3914" y="1652"/>
                    <a:pt x="3975" y="1531"/>
                  </a:cubicBezTo>
                  <a:cubicBezTo>
                    <a:pt x="4188" y="1196"/>
                    <a:pt x="4066" y="892"/>
                    <a:pt x="3823" y="740"/>
                  </a:cubicBezTo>
                  <a:cubicBezTo>
                    <a:pt x="3125" y="197"/>
                    <a:pt x="2377" y="1"/>
                    <a:pt x="1579"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6" name="Google Shape;1796;p56"/>
            <p:cNvSpPr/>
            <p:nvPr/>
          </p:nvSpPr>
          <p:spPr>
            <a:xfrm>
              <a:off x="1577800" y="3345050"/>
              <a:ext cx="46375" cy="50650"/>
            </a:xfrm>
            <a:custGeom>
              <a:avLst/>
              <a:gdLst/>
              <a:ahLst/>
              <a:cxnLst/>
              <a:rect l="l" t="t" r="r" b="b"/>
              <a:pathLst>
                <a:path w="1855" h="2026" extrusionOk="0">
                  <a:moveTo>
                    <a:pt x="745" y="0"/>
                  </a:moveTo>
                  <a:cubicBezTo>
                    <a:pt x="667" y="0"/>
                    <a:pt x="591" y="14"/>
                    <a:pt x="517" y="42"/>
                  </a:cubicBezTo>
                  <a:cubicBezTo>
                    <a:pt x="153" y="224"/>
                    <a:pt x="1" y="802"/>
                    <a:pt x="213" y="1318"/>
                  </a:cubicBezTo>
                  <a:cubicBezTo>
                    <a:pt x="380" y="1746"/>
                    <a:pt x="732" y="2025"/>
                    <a:pt x="1052" y="2025"/>
                  </a:cubicBezTo>
                  <a:cubicBezTo>
                    <a:pt x="1141" y="2025"/>
                    <a:pt x="1228" y="2003"/>
                    <a:pt x="1308" y="1957"/>
                  </a:cubicBezTo>
                  <a:cubicBezTo>
                    <a:pt x="1703" y="1774"/>
                    <a:pt x="1855" y="1197"/>
                    <a:pt x="1612" y="680"/>
                  </a:cubicBezTo>
                  <a:cubicBezTo>
                    <a:pt x="1438" y="260"/>
                    <a:pt x="1084" y="0"/>
                    <a:pt x="74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7" name="Google Shape;1797;p56"/>
            <p:cNvSpPr/>
            <p:nvPr/>
          </p:nvSpPr>
          <p:spPr>
            <a:xfrm>
              <a:off x="1428100" y="3401200"/>
              <a:ext cx="46375" cy="50650"/>
            </a:xfrm>
            <a:custGeom>
              <a:avLst/>
              <a:gdLst/>
              <a:ahLst/>
              <a:cxnLst/>
              <a:rect l="l" t="t" r="r" b="b"/>
              <a:pathLst>
                <a:path w="1855" h="2026" extrusionOk="0">
                  <a:moveTo>
                    <a:pt x="803" y="1"/>
                  </a:moveTo>
                  <a:cubicBezTo>
                    <a:pt x="718" y="1"/>
                    <a:pt x="632" y="15"/>
                    <a:pt x="548" y="45"/>
                  </a:cubicBezTo>
                  <a:cubicBezTo>
                    <a:pt x="153" y="228"/>
                    <a:pt x="1" y="805"/>
                    <a:pt x="244" y="1322"/>
                  </a:cubicBezTo>
                  <a:cubicBezTo>
                    <a:pt x="412" y="1730"/>
                    <a:pt x="752" y="2025"/>
                    <a:pt x="1082" y="2025"/>
                  </a:cubicBezTo>
                  <a:cubicBezTo>
                    <a:pt x="1169" y="2025"/>
                    <a:pt x="1255" y="2005"/>
                    <a:pt x="1338" y="1960"/>
                  </a:cubicBezTo>
                  <a:cubicBezTo>
                    <a:pt x="1703" y="1778"/>
                    <a:pt x="1855" y="1200"/>
                    <a:pt x="1642" y="683"/>
                  </a:cubicBezTo>
                  <a:cubicBezTo>
                    <a:pt x="1496" y="244"/>
                    <a:pt x="1153" y="1"/>
                    <a:pt x="80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8" name="Google Shape;1798;p56"/>
            <p:cNvSpPr/>
            <p:nvPr/>
          </p:nvSpPr>
          <p:spPr>
            <a:xfrm>
              <a:off x="1500200" y="3337975"/>
              <a:ext cx="95100" cy="149575"/>
            </a:xfrm>
            <a:custGeom>
              <a:avLst/>
              <a:gdLst/>
              <a:ahLst/>
              <a:cxnLst/>
              <a:rect l="l" t="t" r="r" b="b"/>
              <a:pathLst>
                <a:path w="3804" h="5983" extrusionOk="0">
                  <a:moveTo>
                    <a:pt x="153" y="1"/>
                  </a:moveTo>
                  <a:cubicBezTo>
                    <a:pt x="73" y="1"/>
                    <a:pt x="1" y="87"/>
                    <a:pt x="65" y="173"/>
                  </a:cubicBezTo>
                  <a:cubicBezTo>
                    <a:pt x="764" y="1115"/>
                    <a:pt x="1494" y="2057"/>
                    <a:pt x="2254" y="2969"/>
                  </a:cubicBezTo>
                  <a:cubicBezTo>
                    <a:pt x="2649" y="3425"/>
                    <a:pt x="3105" y="3881"/>
                    <a:pt x="3287" y="4459"/>
                  </a:cubicBezTo>
                  <a:cubicBezTo>
                    <a:pt x="3439" y="4915"/>
                    <a:pt x="3257" y="5371"/>
                    <a:pt x="2953" y="5735"/>
                  </a:cubicBezTo>
                  <a:cubicBezTo>
                    <a:pt x="2869" y="5846"/>
                    <a:pt x="2938" y="5982"/>
                    <a:pt x="3020" y="5982"/>
                  </a:cubicBezTo>
                  <a:cubicBezTo>
                    <a:pt x="3028" y="5982"/>
                    <a:pt x="3036" y="5981"/>
                    <a:pt x="3044" y="5978"/>
                  </a:cubicBezTo>
                  <a:cubicBezTo>
                    <a:pt x="3500" y="5887"/>
                    <a:pt x="3773" y="5462"/>
                    <a:pt x="3773" y="4975"/>
                  </a:cubicBezTo>
                  <a:cubicBezTo>
                    <a:pt x="3804" y="4367"/>
                    <a:pt x="3469" y="3851"/>
                    <a:pt x="3105" y="3395"/>
                  </a:cubicBezTo>
                  <a:cubicBezTo>
                    <a:pt x="2193" y="2270"/>
                    <a:pt x="1220" y="1146"/>
                    <a:pt x="247" y="51"/>
                  </a:cubicBezTo>
                  <a:cubicBezTo>
                    <a:pt x="221" y="16"/>
                    <a:pt x="186" y="1"/>
                    <a:pt x="15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9" name="Google Shape;1799;p56"/>
            <p:cNvSpPr/>
            <p:nvPr/>
          </p:nvSpPr>
          <p:spPr>
            <a:xfrm>
              <a:off x="1538050" y="3215650"/>
              <a:ext cx="98350" cy="49100"/>
            </a:xfrm>
            <a:custGeom>
              <a:avLst/>
              <a:gdLst/>
              <a:ahLst/>
              <a:cxnLst/>
              <a:rect l="l" t="t" r="r" b="b"/>
              <a:pathLst>
                <a:path w="3934" h="1964" extrusionOk="0">
                  <a:moveTo>
                    <a:pt x="2507" y="0"/>
                  </a:moveTo>
                  <a:cubicBezTo>
                    <a:pt x="1560" y="0"/>
                    <a:pt x="203" y="662"/>
                    <a:pt x="71" y="1388"/>
                  </a:cubicBezTo>
                  <a:cubicBezTo>
                    <a:pt x="0" y="1791"/>
                    <a:pt x="433" y="1963"/>
                    <a:pt x="1011" y="1963"/>
                  </a:cubicBezTo>
                  <a:cubicBezTo>
                    <a:pt x="2177" y="1963"/>
                    <a:pt x="3933" y="1259"/>
                    <a:pt x="3323" y="324"/>
                  </a:cubicBezTo>
                  <a:cubicBezTo>
                    <a:pt x="3172" y="97"/>
                    <a:pt x="2869" y="0"/>
                    <a:pt x="2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56"/>
            <p:cNvSpPr/>
            <p:nvPr/>
          </p:nvSpPr>
          <p:spPr>
            <a:xfrm>
              <a:off x="1303975" y="3304650"/>
              <a:ext cx="108275" cy="64750"/>
            </a:xfrm>
            <a:custGeom>
              <a:avLst/>
              <a:gdLst/>
              <a:ahLst/>
              <a:cxnLst/>
              <a:rect l="l" t="t" r="r" b="b"/>
              <a:pathLst>
                <a:path w="4331" h="2590" extrusionOk="0">
                  <a:moveTo>
                    <a:pt x="2915" y="0"/>
                  </a:moveTo>
                  <a:cubicBezTo>
                    <a:pt x="1814" y="0"/>
                    <a:pt x="135" y="974"/>
                    <a:pt x="42" y="1840"/>
                  </a:cubicBezTo>
                  <a:cubicBezTo>
                    <a:pt x="0" y="2379"/>
                    <a:pt x="318" y="2590"/>
                    <a:pt x="784" y="2590"/>
                  </a:cubicBezTo>
                  <a:cubicBezTo>
                    <a:pt x="2028" y="2590"/>
                    <a:pt x="4330" y="1086"/>
                    <a:pt x="3689" y="290"/>
                  </a:cubicBezTo>
                  <a:cubicBezTo>
                    <a:pt x="3521" y="87"/>
                    <a:pt x="3244"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1" name="Google Shape;1801;p56"/>
            <p:cNvSpPr/>
            <p:nvPr/>
          </p:nvSpPr>
          <p:spPr>
            <a:xfrm>
              <a:off x="1486625" y="3526175"/>
              <a:ext cx="68400" cy="32700"/>
            </a:xfrm>
            <a:custGeom>
              <a:avLst/>
              <a:gdLst/>
              <a:ahLst/>
              <a:cxnLst/>
              <a:rect l="l" t="t" r="r" b="b"/>
              <a:pathLst>
                <a:path w="2736" h="1308" extrusionOk="0">
                  <a:moveTo>
                    <a:pt x="1485" y="0"/>
                  </a:moveTo>
                  <a:cubicBezTo>
                    <a:pt x="803" y="0"/>
                    <a:pt x="48" y="87"/>
                    <a:pt x="31" y="244"/>
                  </a:cubicBezTo>
                  <a:cubicBezTo>
                    <a:pt x="0" y="548"/>
                    <a:pt x="547" y="1308"/>
                    <a:pt x="1307" y="1308"/>
                  </a:cubicBezTo>
                  <a:cubicBezTo>
                    <a:pt x="2249" y="1308"/>
                    <a:pt x="2736" y="365"/>
                    <a:pt x="2553" y="153"/>
                  </a:cubicBezTo>
                  <a:cubicBezTo>
                    <a:pt x="2462" y="49"/>
                    <a:pt x="1994" y="0"/>
                    <a:pt x="1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2" name="Google Shape;1802;p56"/>
            <p:cNvSpPr/>
            <p:nvPr/>
          </p:nvSpPr>
          <p:spPr>
            <a:xfrm>
              <a:off x="2286025" y="3756425"/>
              <a:ext cx="259150" cy="176875"/>
            </a:xfrm>
            <a:custGeom>
              <a:avLst/>
              <a:gdLst/>
              <a:ahLst/>
              <a:cxnLst/>
              <a:rect l="l" t="t" r="r" b="b"/>
              <a:pathLst>
                <a:path w="10366" h="7075" extrusionOk="0">
                  <a:moveTo>
                    <a:pt x="0" y="0"/>
                  </a:moveTo>
                  <a:cubicBezTo>
                    <a:pt x="0" y="31"/>
                    <a:pt x="122" y="274"/>
                    <a:pt x="274" y="639"/>
                  </a:cubicBezTo>
                  <a:cubicBezTo>
                    <a:pt x="943" y="2219"/>
                    <a:pt x="3070" y="6353"/>
                    <a:pt x="6505" y="6991"/>
                  </a:cubicBezTo>
                  <a:cubicBezTo>
                    <a:pt x="6791" y="7046"/>
                    <a:pt x="7089" y="7074"/>
                    <a:pt x="7397" y="7074"/>
                  </a:cubicBezTo>
                  <a:cubicBezTo>
                    <a:pt x="8302" y="7074"/>
                    <a:pt x="9300" y="6829"/>
                    <a:pt x="10365" y="6262"/>
                  </a:cubicBezTo>
                  <a:lnTo>
                    <a:pt x="6931" y="4165"/>
                  </a:lnTo>
                  <a:lnTo>
                    <a:pt x="456" y="274"/>
                  </a:lnTo>
                  <a:lnTo>
                    <a:pt x="0" y="0"/>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3" name="Google Shape;1803;p56"/>
            <p:cNvSpPr/>
            <p:nvPr/>
          </p:nvSpPr>
          <p:spPr>
            <a:xfrm>
              <a:off x="2292100" y="3639400"/>
              <a:ext cx="180125" cy="291825"/>
            </a:xfrm>
            <a:custGeom>
              <a:avLst/>
              <a:gdLst/>
              <a:ahLst/>
              <a:cxnLst/>
              <a:rect l="l" t="t" r="r" b="b"/>
              <a:pathLst>
                <a:path w="7205" h="11673" extrusionOk="0">
                  <a:moveTo>
                    <a:pt x="2067" y="1"/>
                  </a:moveTo>
                  <a:lnTo>
                    <a:pt x="153" y="4955"/>
                  </a:lnTo>
                  <a:lnTo>
                    <a:pt x="1" y="5320"/>
                  </a:lnTo>
                  <a:cubicBezTo>
                    <a:pt x="669" y="6931"/>
                    <a:pt x="2797" y="11034"/>
                    <a:pt x="6232" y="11672"/>
                  </a:cubicBezTo>
                  <a:cubicBezTo>
                    <a:pt x="6384" y="10761"/>
                    <a:pt x="6475" y="9849"/>
                    <a:pt x="6627" y="8846"/>
                  </a:cubicBezTo>
                  <a:cubicBezTo>
                    <a:pt x="6931" y="6384"/>
                    <a:pt x="7174" y="3739"/>
                    <a:pt x="7204" y="1156"/>
                  </a:cubicBezTo>
                  <a:lnTo>
                    <a:pt x="2067" y="1"/>
                  </a:lnTo>
                  <a:close/>
                </a:path>
              </a:pathLst>
            </a:custGeom>
            <a:solidFill>
              <a:srgbClr val="DD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4" name="Google Shape;1804;p56"/>
            <p:cNvSpPr/>
            <p:nvPr/>
          </p:nvSpPr>
          <p:spPr>
            <a:xfrm>
              <a:off x="2143925" y="3224900"/>
              <a:ext cx="179350" cy="168325"/>
            </a:xfrm>
            <a:custGeom>
              <a:avLst/>
              <a:gdLst/>
              <a:ahLst/>
              <a:cxnLst/>
              <a:rect l="l" t="t" r="r" b="b"/>
              <a:pathLst>
                <a:path w="7174" h="6733" extrusionOk="0">
                  <a:moveTo>
                    <a:pt x="1270" y="1"/>
                  </a:moveTo>
                  <a:cubicBezTo>
                    <a:pt x="968" y="1"/>
                    <a:pt x="665" y="122"/>
                    <a:pt x="456" y="349"/>
                  </a:cubicBezTo>
                  <a:cubicBezTo>
                    <a:pt x="0" y="775"/>
                    <a:pt x="0" y="1504"/>
                    <a:pt x="396" y="1960"/>
                  </a:cubicBezTo>
                  <a:lnTo>
                    <a:pt x="4894" y="6732"/>
                  </a:lnTo>
                  <a:lnTo>
                    <a:pt x="7174" y="2963"/>
                  </a:lnTo>
                  <a:lnTo>
                    <a:pt x="1794" y="137"/>
                  </a:lnTo>
                  <a:cubicBezTo>
                    <a:pt x="1634" y="45"/>
                    <a:pt x="1452" y="1"/>
                    <a:pt x="1270" y="1"/>
                  </a:cubicBezTo>
                  <a:close/>
                </a:path>
              </a:pathLst>
            </a:custGeom>
            <a:solidFill>
              <a:srgbClr val="20B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56"/>
            <p:cNvSpPr/>
            <p:nvPr/>
          </p:nvSpPr>
          <p:spPr>
            <a:xfrm>
              <a:off x="1623400" y="3222975"/>
              <a:ext cx="240900" cy="182400"/>
            </a:xfrm>
            <a:custGeom>
              <a:avLst/>
              <a:gdLst/>
              <a:ahLst/>
              <a:cxnLst/>
              <a:rect l="l" t="t" r="r" b="b"/>
              <a:pathLst>
                <a:path w="9636" h="7296" extrusionOk="0">
                  <a:moveTo>
                    <a:pt x="7994" y="1"/>
                  </a:moveTo>
                  <a:lnTo>
                    <a:pt x="0" y="3162"/>
                  </a:lnTo>
                  <a:lnTo>
                    <a:pt x="1642" y="7296"/>
                  </a:lnTo>
                  <a:lnTo>
                    <a:pt x="9636" y="4135"/>
                  </a:lnTo>
                  <a:lnTo>
                    <a:pt x="7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56"/>
            <p:cNvSpPr/>
            <p:nvPr/>
          </p:nvSpPr>
          <p:spPr>
            <a:xfrm>
              <a:off x="1681900" y="2856725"/>
              <a:ext cx="1056275" cy="544100"/>
            </a:xfrm>
            <a:custGeom>
              <a:avLst/>
              <a:gdLst/>
              <a:ahLst/>
              <a:cxnLst/>
              <a:rect l="l" t="t" r="r" b="b"/>
              <a:pathLst>
                <a:path w="42251" h="21764" extrusionOk="0">
                  <a:moveTo>
                    <a:pt x="39880" y="0"/>
                  </a:moveTo>
                  <a:lnTo>
                    <a:pt x="1" y="15867"/>
                  </a:lnTo>
                  <a:lnTo>
                    <a:pt x="2341" y="21763"/>
                  </a:lnTo>
                  <a:lnTo>
                    <a:pt x="42251" y="5897"/>
                  </a:lnTo>
                  <a:lnTo>
                    <a:pt x="398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56"/>
            <p:cNvSpPr/>
            <p:nvPr/>
          </p:nvSpPr>
          <p:spPr>
            <a:xfrm>
              <a:off x="1789825" y="2840000"/>
              <a:ext cx="857925" cy="570700"/>
            </a:xfrm>
            <a:custGeom>
              <a:avLst/>
              <a:gdLst/>
              <a:ahLst/>
              <a:cxnLst/>
              <a:rect l="l" t="t" r="r" b="b"/>
              <a:pathLst>
                <a:path w="34317" h="22828" extrusionOk="0">
                  <a:moveTo>
                    <a:pt x="29970" y="0"/>
                  </a:moveTo>
                  <a:lnTo>
                    <a:pt x="0" y="11915"/>
                  </a:lnTo>
                  <a:lnTo>
                    <a:pt x="4316" y="22827"/>
                  </a:lnTo>
                  <a:lnTo>
                    <a:pt x="34317" y="10912"/>
                  </a:lnTo>
                  <a:lnTo>
                    <a:pt x="29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56"/>
            <p:cNvSpPr/>
            <p:nvPr/>
          </p:nvSpPr>
          <p:spPr>
            <a:xfrm>
              <a:off x="2358225" y="2918575"/>
              <a:ext cx="95750" cy="81575"/>
            </a:xfrm>
            <a:custGeom>
              <a:avLst/>
              <a:gdLst/>
              <a:ahLst/>
              <a:cxnLst/>
              <a:rect l="l" t="t" r="r" b="b"/>
              <a:pathLst>
                <a:path w="3830" h="3263" extrusionOk="0">
                  <a:moveTo>
                    <a:pt x="2843" y="0"/>
                  </a:moveTo>
                  <a:cubicBezTo>
                    <a:pt x="2795" y="0"/>
                    <a:pt x="2748" y="15"/>
                    <a:pt x="2705" y="49"/>
                  </a:cubicBezTo>
                  <a:lnTo>
                    <a:pt x="274" y="1022"/>
                  </a:lnTo>
                  <a:cubicBezTo>
                    <a:pt x="91" y="1113"/>
                    <a:pt x="0" y="1295"/>
                    <a:pt x="91" y="1478"/>
                  </a:cubicBezTo>
                  <a:lnTo>
                    <a:pt x="699" y="3028"/>
                  </a:lnTo>
                  <a:cubicBezTo>
                    <a:pt x="745" y="3189"/>
                    <a:pt x="861" y="3263"/>
                    <a:pt x="1007" y="3263"/>
                  </a:cubicBezTo>
                  <a:cubicBezTo>
                    <a:pt x="1054" y="3263"/>
                    <a:pt x="1103" y="3255"/>
                    <a:pt x="1155" y="3240"/>
                  </a:cubicBezTo>
                  <a:lnTo>
                    <a:pt x="3587" y="2237"/>
                  </a:lnTo>
                  <a:cubicBezTo>
                    <a:pt x="3769" y="2177"/>
                    <a:pt x="3830" y="1964"/>
                    <a:pt x="3769" y="1781"/>
                  </a:cubicBezTo>
                  <a:lnTo>
                    <a:pt x="3161" y="231"/>
                  </a:lnTo>
                  <a:cubicBezTo>
                    <a:pt x="3095" y="100"/>
                    <a:pt x="2967" y="0"/>
                    <a:pt x="28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56"/>
            <p:cNvSpPr/>
            <p:nvPr/>
          </p:nvSpPr>
          <p:spPr>
            <a:xfrm>
              <a:off x="1868850" y="2964475"/>
              <a:ext cx="469625" cy="229450"/>
            </a:xfrm>
            <a:custGeom>
              <a:avLst/>
              <a:gdLst/>
              <a:ahLst/>
              <a:cxnLst/>
              <a:rect l="l" t="t" r="r" b="b"/>
              <a:pathLst>
                <a:path w="18785" h="9178" extrusionOk="0">
                  <a:moveTo>
                    <a:pt x="17766" y="1"/>
                  </a:moveTo>
                  <a:cubicBezTo>
                    <a:pt x="17718" y="1"/>
                    <a:pt x="17670" y="12"/>
                    <a:pt x="17630" y="37"/>
                  </a:cubicBezTo>
                  <a:lnTo>
                    <a:pt x="274" y="6936"/>
                  </a:lnTo>
                  <a:cubicBezTo>
                    <a:pt x="91" y="7028"/>
                    <a:pt x="0" y="7210"/>
                    <a:pt x="91" y="7392"/>
                  </a:cubicBezTo>
                  <a:lnTo>
                    <a:pt x="699" y="8943"/>
                  </a:lnTo>
                  <a:cubicBezTo>
                    <a:pt x="745" y="9104"/>
                    <a:pt x="879" y="9178"/>
                    <a:pt x="1020" y="9178"/>
                  </a:cubicBezTo>
                  <a:cubicBezTo>
                    <a:pt x="1065" y="9178"/>
                    <a:pt x="1111" y="9170"/>
                    <a:pt x="1155" y="9155"/>
                  </a:cubicBezTo>
                  <a:lnTo>
                    <a:pt x="18511" y="2225"/>
                  </a:lnTo>
                  <a:cubicBezTo>
                    <a:pt x="18694" y="2164"/>
                    <a:pt x="18785" y="1952"/>
                    <a:pt x="18694" y="1769"/>
                  </a:cubicBezTo>
                  <a:lnTo>
                    <a:pt x="18086" y="219"/>
                  </a:lnTo>
                  <a:cubicBezTo>
                    <a:pt x="18041" y="86"/>
                    <a:pt x="17899" y="1"/>
                    <a:pt x="177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56"/>
            <p:cNvSpPr/>
            <p:nvPr/>
          </p:nvSpPr>
          <p:spPr>
            <a:xfrm>
              <a:off x="2255625" y="3397000"/>
              <a:ext cx="217350" cy="278400"/>
            </a:xfrm>
            <a:custGeom>
              <a:avLst/>
              <a:gdLst/>
              <a:ahLst/>
              <a:cxnLst/>
              <a:rect l="l" t="t" r="r" b="b"/>
              <a:pathLst>
                <a:path w="8694" h="11136" extrusionOk="0">
                  <a:moveTo>
                    <a:pt x="1" y="0"/>
                  </a:moveTo>
                  <a:cubicBezTo>
                    <a:pt x="1199" y="6525"/>
                    <a:pt x="2234" y="11136"/>
                    <a:pt x="6601" y="11136"/>
                  </a:cubicBezTo>
                  <a:cubicBezTo>
                    <a:pt x="7218" y="11136"/>
                    <a:pt x="7903" y="11044"/>
                    <a:pt x="8663" y="10852"/>
                  </a:cubicBezTo>
                  <a:lnTo>
                    <a:pt x="8694" y="882"/>
                  </a:lnTo>
                  <a:lnTo>
                    <a:pt x="1" y="0"/>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56"/>
            <p:cNvSpPr/>
            <p:nvPr/>
          </p:nvSpPr>
          <p:spPr>
            <a:xfrm>
              <a:off x="2146200" y="3168750"/>
              <a:ext cx="329825" cy="500300"/>
            </a:xfrm>
            <a:custGeom>
              <a:avLst/>
              <a:gdLst/>
              <a:ahLst/>
              <a:cxnLst/>
              <a:rect l="l" t="t" r="r" b="b"/>
              <a:pathLst>
                <a:path w="13193" h="20012" extrusionOk="0">
                  <a:moveTo>
                    <a:pt x="6387" y="0"/>
                  </a:moveTo>
                  <a:cubicBezTo>
                    <a:pt x="6325" y="0"/>
                    <a:pt x="6264" y="4"/>
                    <a:pt x="6201" y="12"/>
                  </a:cubicBezTo>
                  <a:lnTo>
                    <a:pt x="973" y="680"/>
                  </a:lnTo>
                  <a:cubicBezTo>
                    <a:pt x="426" y="711"/>
                    <a:pt x="1" y="1167"/>
                    <a:pt x="92" y="1683"/>
                  </a:cubicBezTo>
                  <a:cubicBezTo>
                    <a:pt x="122" y="2200"/>
                    <a:pt x="517" y="2565"/>
                    <a:pt x="973" y="2595"/>
                  </a:cubicBezTo>
                  <a:lnTo>
                    <a:pt x="5168" y="2990"/>
                  </a:lnTo>
                  <a:lnTo>
                    <a:pt x="6201" y="5726"/>
                  </a:lnTo>
                  <a:cubicBezTo>
                    <a:pt x="6201" y="5726"/>
                    <a:pt x="5107" y="13234"/>
                    <a:pt x="7296" y="16334"/>
                  </a:cubicBezTo>
                  <a:cubicBezTo>
                    <a:pt x="9119" y="19313"/>
                    <a:pt x="12098" y="18827"/>
                    <a:pt x="12736" y="20012"/>
                  </a:cubicBezTo>
                  <a:lnTo>
                    <a:pt x="13162" y="9343"/>
                  </a:lnTo>
                  <a:cubicBezTo>
                    <a:pt x="13192" y="8431"/>
                    <a:pt x="12888" y="7550"/>
                    <a:pt x="12372" y="6820"/>
                  </a:cubicBezTo>
                  <a:lnTo>
                    <a:pt x="7508" y="468"/>
                  </a:lnTo>
                  <a:cubicBezTo>
                    <a:pt x="7190" y="176"/>
                    <a:pt x="6803" y="0"/>
                    <a:pt x="6387" y="0"/>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56"/>
            <p:cNvSpPr/>
            <p:nvPr/>
          </p:nvSpPr>
          <p:spPr>
            <a:xfrm>
              <a:off x="2214600" y="3286050"/>
              <a:ext cx="195300" cy="266000"/>
            </a:xfrm>
            <a:custGeom>
              <a:avLst/>
              <a:gdLst/>
              <a:ahLst/>
              <a:cxnLst/>
              <a:rect l="l" t="t" r="r" b="b"/>
              <a:pathLst>
                <a:path w="7812" h="10640" extrusionOk="0">
                  <a:moveTo>
                    <a:pt x="3344" y="1"/>
                  </a:moveTo>
                  <a:cubicBezTo>
                    <a:pt x="730" y="761"/>
                    <a:pt x="0" y="2584"/>
                    <a:pt x="1155" y="3739"/>
                  </a:cubicBezTo>
                  <a:cubicBezTo>
                    <a:pt x="973" y="5320"/>
                    <a:pt x="1581" y="6110"/>
                    <a:pt x="2857" y="6566"/>
                  </a:cubicBezTo>
                  <a:cubicBezTo>
                    <a:pt x="1003" y="6809"/>
                    <a:pt x="1186" y="8603"/>
                    <a:pt x="1824" y="9241"/>
                  </a:cubicBezTo>
                  <a:cubicBezTo>
                    <a:pt x="2493" y="9879"/>
                    <a:pt x="5867" y="10639"/>
                    <a:pt x="5867" y="10639"/>
                  </a:cubicBezTo>
                  <a:lnTo>
                    <a:pt x="7812" y="2341"/>
                  </a:lnTo>
                  <a:lnTo>
                    <a:pt x="3344"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56"/>
            <p:cNvSpPr/>
            <p:nvPr/>
          </p:nvSpPr>
          <p:spPr>
            <a:xfrm>
              <a:off x="2312625" y="3277700"/>
              <a:ext cx="99350" cy="30525"/>
            </a:xfrm>
            <a:custGeom>
              <a:avLst/>
              <a:gdLst/>
              <a:ahLst/>
              <a:cxnLst/>
              <a:rect l="l" t="t" r="r" b="b"/>
              <a:pathLst>
                <a:path w="3974" h="1221" extrusionOk="0">
                  <a:moveTo>
                    <a:pt x="1034" y="0"/>
                  </a:moveTo>
                  <a:cubicBezTo>
                    <a:pt x="699" y="0"/>
                    <a:pt x="395" y="31"/>
                    <a:pt x="91" y="183"/>
                  </a:cubicBezTo>
                  <a:cubicBezTo>
                    <a:pt x="0" y="213"/>
                    <a:pt x="0" y="335"/>
                    <a:pt x="122" y="365"/>
                  </a:cubicBezTo>
                  <a:cubicBezTo>
                    <a:pt x="426" y="426"/>
                    <a:pt x="730" y="456"/>
                    <a:pt x="1064" y="487"/>
                  </a:cubicBezTo>
                  <a:cubicBezTo>
                    <a:pt x="1368" y="487"/>
                    <a:pt x="1672" y="517"/>
                    <a:pt x="1976" y="578"/>
                  </a:cubicBezTo>
                  <a:cubicBezTo>
                    <a:pt x="2584" y="639"/>
                    <a:pt x="3222" y="912"/>
                    <a:pt x="3769" y="1216"/>
                  </a:cubicBezTo>
                  <a:cubicBezTo>
                    <a:pt x="3780" y="1219"/>
                    <a:pt x="3791" y="1220"/>
                    <a:pt x="3801" y="1220"/>
                  </a:cubicBezTo>
                  <a:cubicBezTo>
                    <a:pt x="3906" y="1220"/>
                    <a:pt x="3974" y="1089"/>
                    <a:pt x="3891" y="1034"/>
                  </a:cubicBezTo>
                  <a:cubicBezTo>
                    <a:pt x="3313" y="639"/>
                    <a:pt x="2705" y="426"/>
                    <a:pt x="2067" y="183"/>
                  </a:cubicBezTo>
                  <a:cubicBezTo>
                    <a:pt x="1702" y="61"/>
                    <a:pt x="1368" y="0"/>
                    <a:pt x="103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56"/>
            <p:cNvSpPr/>
            <p:nvPr/>
          </p:nvSpPr>
          <p:spPr>
            <a:xfrm>
              <a:off x="2256975" y="3348825"/>
              <a:ext cx="130400" cy="38250"/>
            </a:xfrm>
            <a:custGeom>
              <a:avLst/>
              <a:gdLst/>
              <a:ahLst/>
              <a:cxnLst/>
              <a:rect l="l" t="t" r="r" b="b"/>
              <a:pathLst>
                <a:path w="5216" h="1530" extrusionOk="0">
                  <a:moveTo>
                    <a:pt x="2023" y="0"/>
                  </a:moveTo>
                  <a:cubicBezTo>
                    <a:pt x="1815" y="0"/>
                    <a:pt x="1611" y="16"/>
                    <a:pt x="1406" y="43"/>
                  </a:cubicBezTo>
                  <a:cubicBezTo>
                    <a:pt x="1162" y="73"/>
                    <a:pt x="980" y="73"/>
                    <a:pt x="737" y="134"/>
                  </a:cubicBezTo>
                  <a:cubicBezTo>
                    <a:pt x="646" y="195"/>
                    <a:pt x="555" y="225"/>
                    <a:pt x="433" y="256"/>
                  </a:cubicBezTo>
                  <a:cubicBezTo>
                    <a:pt x="342" y="347"/>
                    <a:pt x="220" y="408"/>
                    <a:pt x="99" y="468"/>
                  </a:cubicBezTo>
                  <a:cubicBezTo>
                    <a:pt x="1" y="493"/>
                    <a:pt x="41" y="615"/>
                    <a:pt x="107" y="615"/>
                  </a:cubicBezTo>
                  <a:cubicBezTo>
                    <a:pt x="123" y="615"/>
                    <a:pt x="141" y="608"/>
                    <a:pt x="159" y="590"/>
                  </a:cubicBezTo>
                  <a:cubicBezTo>
                    <a:pt x="281" y="529"/>
                    <a:pt x="403" y="560"/>
                    <a:pt x="524" y="529"/>
                  </a:cubicBezTo>
                  <a:cubicBezTo>
                    <a:pt x="585" y="499"/>
                    <a:pt x="706" y="499"/>
                    <a:pt x="828" y="438"/>
                  </a:cubicBezTo>
                  <a:cubicBezTo>
                    <a:pt x="1010" y="408"/>
                    <a:pt x="1254" y="377"/>
                    <a:pt x="1436" y="377"/>
                  </a:cubicBezTo>
                  <a:cubicBezTo>
                    <a:pt x="1862" y="377"/>
                    <a:pt x="2257" y="408"/>
                    <a:pt x="2682" y="499"/>
                  </a:cubicBezTo>
                  <a:cubicBezTo>
                    <a:pt x="3564" y="651"/>
                    <a:pt x="4354" y="955"/>
                    <a:pt x="4992" y="1502"/>
                  </a:cubicBezTo>
                  <a:cubicBezTo>
                    <a:pt x="5019" y="1522"/>
                    <a:pt x="5045" y="1530"/>
                    <a:pt x="5069" y="1530"/>
                  </a:cubicBezTo>
                  <a:cubicBezTo>
                    <a:pt x="5157" y="1530"/>
                    <a:pt x="5216" y="1421"/>
                    <a:pt x="5144" y="1350"/>
                  </a:cubicBezTo>
                  <a:cubicBezTo>
                    <a:pt x="4506" y="712"/>
                    <a:pt x="3716" y="256"/>
                    <a:pt x="2804" y="73"/>
                  </a:cubicBezTo>
                  <a:cubicBezTo>
                    <a:pt x="2536" y="23"/>
                    <a:pt x="2278" y="0"/>
                    <a:pt x="2023"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56"/>
            <p:cNvSpPr/>
            <p:nvPr/>
          </p:nvSpPr>
          <p:spPr>
            <a:xfrm>
              <a:off x="2290575" y="3431950"/>
              <a:ext cx="68225" cy="24450"/>
            </a:xfrm>
            <a:custGeom>
              <a:avLst/>
              <a:gdLst/>
              <a:ahLst/>
              <a:cxnLst/>
              <a:rect l="l" t="t" r="r" b="b"/>
              <a:pathLst>
                <a:path w="2729" h="978" extrusionOk="0">
                  <a:moveTo>
                    <a:pt x="426" y="1"/>
                  </a:moveTo>
                  <a:cubicBezTo>
                    <a:pt x="366" y="1"/>
                    <a:pt x="244" y="1"/>
                    <a:pt x="122" y="61"/>
                  </a:cubicBezTo>
                  <a:cubicBezTo>
                    <a:pt x="62" y="92"/>
                    <a:pt x="1" y="183"/>
                    <a:pt x="92" y="213"/>
                  </a:cubicBezTo>
                  <a:cubicBezTo>
                    <a:pt x="244" y="305"/>
                    <a:pt x="457" y="365"/>
                    <a:pt x="670" y="426"/>
                  </a:cubicBezTo>
                  <a:cubicBezTo>
                    <a:pt x="852" y="517"/>
                    <a:pt x="1065" y="548"/>
                    <a:pt x="1308" y="578"/>
                  </a:cubicBezTo>
                  <a:cubicBezTo>
                    <a:pt x="1733" y="669"/>
                    <a:pt x="2128" y="821"/>
                    <a:pt x="2554" y="973"/>
                  </a:cubicBezTo>
                  <a:cubicBezTo>
                    <a:pt x="2565" y="976"/>
                    <a:pt x="2575" y="977"/>
                    <a:pt x="2585" y="977"/>
                  </a:cubicBezTo>
                  <a:cubicBezTo>
                    <a:pt x="2685" y="977"/>
                    <a:pt x="2728" y="844"/>
                    <a:pt x="2645" y="760"/>
                  </a:cubicBezTo>
                  <a:cubicBezTo>
                    <a:pt x="2250" y="578"/>
                    <a:pt x="1825" y="365"/>
                    <a:pt x="1429" y="213"/>
                  </a:cubicBezTo>
                  <a:cubicBezTo>
                    <a:pt x="1217" y="92"/>
                    <a:pt x="1004" y="1"/>
                    <a:pt x="76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56"/>
            <p:cNvSpPr/>
            <p:nvPr/>
          </p:nvSpPr>
          <p:spPr>
            <a:xfrm>
              <a:off x="2322500" y="3542125"/>
              <a:ext cx="88925" cy="120600"/>
            </a:xfrm>
            <a:custGeom>
              <a:avLst/>
              <a:gdLst/>
              <a:ahLst/>
              <a:cxnLst/>
              <a:rect l="l" t="t" r="r" b="b"/>
              <a:pathLst>
                <a:path w="3557" h="4824" extrusionOk="0">
                  <a:moveTo>
                    <a:pt x="183" y="1"/>
                  </a:moveTo>
                  <a:cubicBezTo>
                    <a:pt x="0" y="1"/>
                    <a:pt x="0" y="274"/>
                    <a:pt x="183" y="335"/>
                  </a:cubicBezTo>
                  <a:cubicBezTo>
                    <a:pt x="791" y="426"/>
                    <a:pt x="791" y="1278"/>
                    <a:pt x="791" y="1733"/>
                  </a:cubicBezTo>
                  <a:cubicBezTo>
                    <a:pt x="791" y="2220"/>
                    <a:pt x="851" y="2706"/>
                    <a:pt x="1095" y="3162"/>
                  </a:cubicBezTo>
                  <a:cubicBezTo>
                    <a:pt x="1307" y="3588"/>
                    <a:pt x="1611" y="3952"/>
                    <a:pt x="2007" y="4287"/>
                  </a:cubicBezTo>
                  <a:cubicBezTo>
                    <a:pt x="2189" y="4408"/>
                    <a:pt x="2371" y="4530"/>
                    <a:pt x="2614" y="4651"/>
                  </a:cubicBezTo>
                  <a:cubicBezTo>
                    <a:pt x="2765" y="4737"/>
                    <a:pt x="2961" y="4823"/>
                    <a:pt x="3149" y="4823"/>
                  </a:cubicBezTo>
                  <a:cubicBezTo>
                    <a:pt x="3227" y="4823"/>
                    <a:pt x="3303" y="4809"/>
                    <a:pt x="3374" y="4773"/>
                  </a:cubicBezTo>
                  <a:cubicBezTo>
                    <a:pt x="3526" y="4682"/>
                    <a:pt x="3557" y="4499"/>
                    <a:pt x="3435" y="4347"/>
                  </a:cubicBezTo>
                  <a:cubicBezTo>
                    <a:pt x="3283" y="4104"/>
                    <a:pt x="2949" y="4104"/>
                    <a:pt x="2736" y="4044"/>
                  </a:cubicBezTo>
                  <a:cubicBezTo>
                    <a:pt x="2493" y="3952"/>
                    <a:pt x="2310" y="3861"/>
                    <a:pt x="2128" y="3709"/>
                  </a:cubicBezTo>
                  <a:cubicBezTo>
                    <a:pt x="1733" y="3436"/>
                    <a:pt x="1459" y="3010"/>
                    <a:pt x="1307" y="2554"/>
                  </a:cubicBezTo>
                  <a:cubicBezTo>
                    <a:pt x="1155" y="2037"/>
                    <a:pt x="1277" y="1430"/>
                    <a:pt x="1125" y="882"/>
                  </a:cubicBezTo>
                  <a:cubicBezTo>
                    <a:pt x="1003" y="457"/>
                    <a:pt x="669" y="62"/>
                    <a:pt x="18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56"/>
            <p:cNvSpPr/>
            <p:nvPr/>
          </p:nvSpPr>
          <p:spPr>
            <a:xfrm>
              <a:off x="2305775" y="3616600"/>
              <a:ext cx="174800" cy="181300"/>
            </a:xfrm>
            <a:custGeom>
              <a:avLst/>
              <a:gdLst/>
              <a:ahLst/>
              <a:cxnLst/>
              <a:rect l="l" t="t" r="r" b="b"/>
              <a:pathLst>
                <a:path w="6992" h="7252" extrusionOk="0">
                  <a:moveTo>
                    <a:pt x="6657" y="1"/>
                  </a:moveTo>
                  <a:lnTo>
                    <a:pt x="1581" y="913"/>
                  </a:lnTo>
                  <a:lnTo>
                    <a:pt x="1" y="4834"/>
                  </a:lnTo>
                  <a:cubicBezTo>
                    <a:pt x="1" y="4834"/>
                    <a:pt x="2134" y="7252"/>
                    <a:pt x="5564" y="7252"/>
                  </a:cubicBezTo>
                  <a:cubicBezTo>
                    <a:pt x="6018" y="7252"/>
                    <a:pt x="6494" y="7209"/>
                    <a:pt x="6992" y="7113"/>
                  </a:cubicBezTo>
                  <a:lnTo>
                    <a:pt x="6657"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56"/>
            <p:cNvSpPr/>
            <p:nvPr/>
          </p:nvSpPr>
          <p:spPr>
            <a:xfrm>
              <a:off x="748000" y="4763175"/>
              <a:ext cx="797925" cy="311675"/>
            </a:xfrm>
            <a:custGeom>
              <a:avLst/>
              <a:gdLst/>
              <a:ahLst/>
              <a:cxnLst/>
              <a:rect l="l" t="t" r="r" b="b"/>
              <a:pathLst>
                <a:path w="31917" h="12467" extrusionOk="0">
                  <a:moveTo>
                    <a:pt x="22156" y="1"/>
                  </a:moveTo>
                  <a:cubicBezTo>
                    <a:pt x="16168" y="1"/>
                    <a:pt x="8148" y="164"/>
                    <a:pt x="213" y="825"/>
                  </a:cubicBezTo>
                  <a:lnTo>
                    <a:pt x="1" y="12467"/>
                  </a:lnTo>
                  <a:lnTo>
                    <a:pt x="1" y="12467"/>
                  </a:lnTo>
                  <a:lnTo>
                    <a:pt x="30183" y="5354"/>
                  </a:lnTo>
                  <a:lnTo>
                    <a:pt x="31916" y="157"/>
                  </a:lnTo>
                  <a:cubicBezTo>
                    <a:pt x="31916" y="157"/>
                    <a:pt x="28005" y="1"/>
                    <a:pt x="22156" y="1"/>
                  </a:cubicBezTo>
                  <a:close/>
                </a:path>
              </a:pathLst>
            </a:custGeom>
            <a:solidFill>
              <a:srgbClr val="DD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56"/>
            <p:cNvSpPr/>
            <p:nvPr/>
          </p:nvSpPr>
          <p:spPr>
            <a:xfrm>
              <a:off x="1441775" y="4667525"/>
              <a:ext cx="528925" cy="229525"/>
            </a:xfrm>
            <a:custGeom>
              <a:avLst/>
              <a:gdLst/>
              <a:ahLst/>
              <a:cxnLst/>
              <a:rect l="l" t="t" r="r" b="b"/>
              <a:pathLst>
                <a:path w="21157" h="9181" extrusionOk="0">
                  <a:moveTo>
                    <a:pt x="5442" y="1"/>
                  </a:moveTo>
                  <a:lnTo>
                    <a:pt x="1" y="7174"/>
                  </a:lnTo>
                  <a:lnTo>
                    <a:pt x="2432" y="9180"/>
                  </a:lnTo>
                  <a:lnTo>
                    <a:pt x="21156" y="9180"/>
                  </a:lnTo>
                  <a:lnTo>
                    <a:pt x="5442"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56"/>
            <p:cNvSpPr/>
            <p:nvPr/>
          </p:nvSpPr>
          <p:spPr>
            <a:xfrm>
              <a:off x="1545125" y="4621075"/>
              <a:ext cx="122375" cy="110825"/>
            </a:xfrm>
            <a:custGeom>
              <a:avLst/>
              <a:gdLst/>
              <a:ahLst/>
              <a:cxnLst/>
              <a:rect l="l" t="t" r="r" b="b"/>
              <a:pathLst>
                <a:path w="4895" h="4433" extrusionOk="0">
                  <a:moveTo>
                    <a:pt x="2256" y="1"/>
                  </a:moveTo>
                  <a:cubicBezTo>
                    <a:pt x="1796" y="1"/>
                    <a:pt x="1329" y="129"/>
                    <a:pt x="912" y="400"/>
                  </a:cubicBezTo>
                  <a:lnTo>
                    <a:pt x="730" y="521"/>
                  </a:lnTo>
                  <a:cubicBezTo>
                    <a:pt x="61" y="947"/>
                    <a:pt x="1" y="1859"/>
                    <a:pt x="578" y="2375"/>
                  </a:cubicBezTo>
                  <a:lnTo>
                    <a:pt x="2463" y="4138"/>
                  </a:lnTo>
                  <a:cubicBezTo>
                    <a:pt x="2689" y="4338"/>
                    <a:pt x="2968" y="4433"/>
                    <a:pt x="3245" y="4433"/>
                  </a:cubicBezTo>
                  <a:cubicBezTo>
                    <a:pt x="3602" y="4433"/>
                    <a:pt x="3956" y="4277"/>
                    <a:pt x="4195" y="3986"/>
                  </a:cubicBezTo>
                  <a:cubicBezTo>
                    <a:pt x="4803" y="3227"/>
                    <a:pt x="4894" y="2193"/>
                    <a:pt x="4438" y="1312"/>
                  </a:cubicBezTo>
                  <a:cubicBezTo>
                    <a:pt x="3999" y="472"/>
                    <a:pt x="3139" y="1"/>
                    <a:pt x="2256" y="1"/>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56"/>
            <p:cNvSpPr/>
            <p:nvPr/>
          </p:nvSpPr>
          <p:spPr>
            <a:xfrm>
              <a:off x="1714575" y="4778475"/>
              <a:ext cx="385300" cy="118575"/>
            </a:xfrm>
            <a:custGeom>
              <a:avLst/>
              <a:gdLst/>
              <a:ahLst/>
              <a:cxnLst/>
              <a:rect l="l" t="t" r="r" b="b"/>
              <a:pathLst>
                <a:path w="15412" h="4743" extrusionOk="0">
                  <a:moveTo>
                    <a:pt x="1" y="1"/>
                  </a:moveTo>
                  <a:lnTo>
                    <a:pt x="10244" y="4742"/>
                  </a:lnTo>
                  <a:lnTo>
                    <a:pt x="10548" y="4560"/>
                  </a:lnTo>
                  <a:cubicBezTo>
                    <a:pt x="11334" y="4043"/>
                    <a:pt x="12248" y="3765"/>
                    <a:pt x="13172" y="3765"/>
                  </a:cubicBezTo>
                  <a:cubicBezTo>
                    <a:pt x="13606" y="3765"/>
                    <a:pt x="14042" y="3826"/>
                    <a:pt x="14469" y="3952"/>
                  </a:cubicBezTo>
                  <a:cubicBezTo>
                    <a:pt x="14508" y="3963"/>
                    <a:pt x="14548" y="3968"/>
                    <a:pt x="14588" y="3968"/>
                  </a:cubicBezTo>
                  <a:cubicBezTo>
                    <a:pt x="14767" y="3968"/>
                    <a:pt x="14947" y="3869"/>
                    <a:pt x="15047" y="3770"/>
                  </a:cubicBezTo>
                  <a:cubicBezTo>
                    <a:pt x="15047" y="3709"/>
                    <a:pt x="15077" y="3678"/>
                    <a:pt x="15077" y="3678"/>
                  </a:cubicBezTo>
                  <a:cubicBezTo>
                    <a:pt x="15411" y="2858"/>
                    <a:pt x="15108" y="1885"/>
                    <a:pt x="14348" y="1399"/>
                  </a:cubicBezTo>
                  <a:cubicBezTo>
                    <a:pt x="14226" y="1338"/>
                    <a:pt x="14074" y="1247"/>
                    <a:pt x="13922" y="1216"/>
                  </a:cubicBezTo>
                  <a:lnTo>
                    <a:pt x="13253" y="1034"/>
                  </a:lnTo>
                  <a:lnTo>
                    <a:pt x="13162" y="1034"/>
                  </a:lnTo>
                  <a:cubicBezTo>
                    <a:pt x="12839" y="949"/>
                    <a:pt x="12511" y="907"/>
                    <a:pt x="12184" y="907"/>
                  </a:cubicBezTo>
                  <a:cubicBezTo>
                    <a:pt x="11345" y="907"/>
                    <a:pt x="10519" y="1186"/>
                    <a:pt x="9819" y="1733"/>
                  </a:cubicBezTo>
                  <a:lnTo>
                    <a:pt x="244" y="61"/>
                  </a:lnTo>
                  <a:lnTo>
                    <a:pt x="1"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56"/>
            <p:cNvSpPr/>
            <p:nvPr/>
          </p:nvSpPr>
          <p:spPr>
            <a:xfrm>
              <a:off x="1792850" y="4802025"/>
              <a:ext cx="266750" cy="80575"/>
            </a:xfrm>
            <a:custGeom>
              <a:avLst/>
              <a:gdLst/>
              <a:ahLst/>
              <a:cxnLst/>
              <a:rect l="l" t="t" r="r" b="b"/>
              <a:pathLst>
                <a:path w="10670" h="3223" extrusionOk="0">
                  <a:moveTo>
                    <a:pt x="9135" y="1"/>
                  </a:moveTo>
                  <a:cubicBezTo>
                    <a:pt x="8270" y="1"/>
                    <a:pt x="7429" y="296"/>
                    <a:pt x="6718" y="852"/>
                  </a:cubicBezTo>
                  <a:lnTo>
                    <a:pt x="4621" y="2250"/>
                  </a:lnTo>
                  <a:lnTo>
                    <a:pt x="1" y="1794"/>
                  </a:lnTo>
                  <a:lnTo>
                    <a:pt x="5168" y="3223"/>
                  </a:lnTo>
                  <a:cubicBezTo>
                    <a:pt x="6354" y="2333"/>
                    <a:pt x="7399" y="2022"/>
                    <a:pt x="8352" y="2022"/>
                  </a:cubicBezTo>
                  <a:cubicBezTo>
                    <a:pt x="8865" y="2022"/>
                    <a:pt x="9351" y="2112"/>
                    <a:pt x="9818" y="2250"/>
                  </a:cubicBezTo>
                  <a:cubicBezTo>
                    <a:pt x="9857" y="2261"/>
                    <a:pt x="9898" y="2266"/>
                    <a:pt x="9937" y="2266"/>
                  </a:cubicBezTo>
                  <a:cubicBezTo>
                    <a:pt x="10115" y="2266"/>
                    <a:pt x="10291" y="2167"/>
                    <a:pt x="10366" y="2068"/>
                  </a:cubicBezTo>
                  <a:cubicBezTo>
                    <a:pt x="10366" y="2007"/>
                    <a:pt x="10426" y="1976"/>
                    <a:pt x="10426" y="1976"/>
                  </a:cubicBezTo>
                  <a:cubicBezTo>
                    <a:pt x="10670" y="1338"/>
                    <a:pt x="10578" y="609"/>
                    <a:pt x="10153" y="122"/>
                  </a:cubicBezTo>
                  <a:lnTo>
                    <a:pt x="10092" y="122"/>
                  </a:lnTo>
                  <a:cubicBezTo>
                    <a:pt x="9773" y="41"/>
                    <a:pt x="9452" y="1"/>
                    <a:pt x="9135" y="1"/>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56"/>
            <p:cNvSpPr/>
            <p:nvPr/>
          </p:nvSpPr>
          <p:spPr>
            <a:xfrm>
              <a:off x="1652275" y="4737450"/>
              <a:ext cx="386800" cy="118550"/>
            </a:xfrm>
            <a:custGeom>
              <a:avLst/>
              <a:gdLst/>
              <a:ahLst/>
              <a:cxnLst/>
              <a:rect l="l" t="t" r="r" b="b"/>
              <a:pathLst>
                <a:path w="15472" h="4742" extrusionOk="0">
                  <a:moveTo>
                    <a:pt x="0" y="0"/>
                  </a:moveTo>
                  <a:lnTo>
                    <a:pt x="10274" y="4742"/>
                  </a:lnTo>
                  <a:lnTo>
                    <a:pt x="10578" y="4559"/>
                  </a:lnTo>
                  <a:cubicBezTo>
                    <a:pt x="11345" y="4042"/>
                    <a:pt x="12266" y="3778"/>
                    <a:pt x="13199" y="3778"/>
                  </a:cubicBezTo>
                  <a:cubicBezTo>
                    <a:pt x="13635" y="3778"/>
                    <a:pt x="14073" y="3835"/>
                    <a:pt x="14499" y="3952"/>
                  </a:cubicBezTo>
                  <a:cubicBezTo>
                    <a:pt x="14541" y="3964"/>
                    <a:pt x="14585" y="3970"/>
                    <a:pt x="14630" y="3970"/>
                  </a:cubicBezTo>
                  <a:cubicBezTo>
                    <a:pt x="14813" y="3970"/>
                    <a:pt x="15009" y="3868"/>
                    <a:pt x="15107" y="3648"/>
                  </a:cubicBezTo>
                  <a:cubicBezTo>
                    <a:pt x="15472" y="2645"/>
                    <a:pt x="14985" y="1550"/>
                    <a:pt x="13982" y="1186"/>
                  </a:cubicBezTo>
                  <a:lnTo>
                    <a:pt x="13223" y="973"/>
                  </a:lnTo>
                  <a:cubicBezTo>
                    <a:pt x="12912" y="891"/>
                    <a:pt x="12597" y="851"/>
                    <a:pt x="12284" y="851"/>
                  </a:cubicBezTo>
                  <a:cubicBezTo>
                    <a:pt x="11431" y="851"/>
                    <a:pt x="10590" y="1147"/>
                    <a:pt x="9879" y="1702"/>
                  </a:cubicBezTo>
                  <a:lnTo>
                    <a:pt x="0" y="0"/>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56"/>
            <p:cNvSpPr/>
            <p:nvPr/>
          </p:nvSpPr>
          <p:spPr>
            <a:xfrm>
              <a:off x="1804300" y="4825375"/>
              <a:ext cx="208750" cy="38625"/>
            </a:xfrm>
            <a:custGeom>
              <a:avLst/>
              <a:gdLst/>
              <a:ahLst/>
              <a:cxnLst/>
              <a:rect l="l" t="t" r="r" b="b"/>
              <a:pathLst>
                <a:path w="8350" h="1545" extrusionOk="0">
                  <a:moveTo>
                    <a:pt x="7241" y="0"/>
                  </a:moveTo>
                  <a:cubicBezTo>
                    <a:pt x="6301" y="0"/>
                    <a:pt x="5366" y="601"/>
                    <a:pt x="4497" y="891"/>
                  </a:cubicBezTo>
                  <a:cubicBezTo>
                    <a:pt x="4102" y="1012"/>
                    <a:pt x="3768" y="1073"/>
                    <a:pt x="3403" y="1134"/>
                  </a:cubicBezTo>
                  <a:cubicBezTo>
                    <a:pt x="3205" y="1149"/>
                    <a:pt x="3015" y="1156"/>
                    <a:pt x="2825" y="1156"/>
                  </a:cubicBezTo>
                  <a:cubicBezTo>
                    <a:pt x="2635" y="1156"/>
                    <a:pt x="2445" y="1149"/>
                    <a:pt x="2248" y="1134"/>
                  </a:cubicBezTo>
                  <a:cubicBezTo>
                    <a:pt x="1883" y="1073"/>
                    <a:pt x="1518" y="1042"/>
                    <a:pt x="1154" y="1012"/>
                  </a:cubicBezTo>
                  <a:cubicBezTo>
                    <a:pt x="819" y="982"/>
                    <a:pt x="424" y="891"/>
                    <a:pt x="90" y="860"/>
                  </a:cubicBezTo>
                  <a:cubicBezTo>
                    <a:pt x="78" y="856"/>
                    <a:pt x="67" y="854"/>
                    <a:pt x="58" y="854"/>
                  </a:cubicBezTo>
                  <a:cubicBezTo>
                    <a:pt x="0" y="854"/>
                    <a:pt x="11" y="933"/>
                    <a:pt x="90" y="1012"/>
                  </a:cubicBezTo>
                  <a:cubicBezTo>
                    <a:pt x="728" y="1225"/>
                    <a:pt x="1488" y="1438"/>
                    <a:pt x="2187" y="1498"/>
                  </a:cubicBezTo>
                  <a:cubicBezTo>
                    <a:pt x="2433" y="1532"/>
                    <a:pt x="2683" y="1545"/>
                    <a:pt x="2934" y="1545"/>
                  </a:cubicBezTo>
                  <a:cubicBezTo>
                    <a:pt x="3366" y="1545"/>
                    <a:pt x="3801" y="1506"/>
                    <a:pt x="4224" y="1468"/>
                  </a:cubicBezTo>
                  <a:cubicBezTo>
                    <a:pt x="4923" y="1346"/>
                    <a:pt x="5561" y="1012"/>
                    <a:pt x="6169" y="708"/>
                  </a:cubicBezTo>
                  <a:cubicBezTo>
                    <a:pt x="6588" y="519"/>
                    <a:pt x="7066" y="345"/>
                    <a:pt x="7531" y="345"/>
                  </a:cubicBezTo>
                  <a:cubicBezTo>
                    <a:pt x="7740" y="345"/>
                    <a:pt x="7947" y="380"/>
                    <a:pt x="8145" y="465"/>
                  </a:cubicBezTo>
                  <a:cubicBezTo>
                    <a:pt x="8155" y="468"/>
                    <a:pt x="8166" y="469"/>
                    <a:pt x="8176" y="469"/>
                  </a:cubicBezTo>
                  <a:cubicBezTo>
                    <a:pt x="8281" y="469"/>
                    <a:pt x="8349" y="338"/>
                    <a:pt x="8266" y="283"/>
                  </a:cubicBezTo>
                  <a:cubicBezTo>
                    <a:pt x="7926" y="80"/>
                    <a:pt x="7583" y="0"/>
                    <a:pt x="724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56"/>
            <p:cNvSpPr/>
            <p:nvPr/>
          </p:nvSpPr>
          <p:spPr>
            <a:xfrm>
              <a:off x="1889350" y="4849075"/>
              <a:ext cx="148475" cy="36925"/>
            </a:xfrm>
            <a:custGeom>
              <a:avLst/>
              <a:gdLst/>
              <a:ahLst/>
              <a:cxnLst/>
              <a:rect l="l" t="t" r="r" b="b"/>
              <a:pathLst>
                <a:path w="5939" h="1477" extrusionOk="0">
                  <a:moveTo>
                    <a:pt x="4625" y="0"/>
                  </a:moveTo>
                  <a:cubicBezTo>
                    <a:pt x="4093" y="0"/>
                    <a:pt x="3552" y="80"/>
                    <a:pt x="3040" y="216"/>
                  </a:cubicBezTo>
                  <a:cubicBezTo>
                    <a:pt x="2585" y="307"/>
                    <a:pt x="2129" y="581"/>
                    <a:pt x="1703" y="824"/>
                  </a:cubicBezTo>
                  <a:cubicBezTo>
                    <a:pt x="1460" y="976"/>
                    <a:pt x="1247" y="1037"/>
                    <a:pt x="1004" y="1128"/>
                  </a:cubicBezTo>
                  <a:cubicBezTo>
                    <a:pt x="951" y="1141"/>
                    <a:pt x="889" y="1147"/>
                    <a:pt x="821" y="1147"/>
                  </a:cubicBezTo>
                  <a:cubicBezTo>
                    <a:pt x="581" y="1147"/>
                    <a:pt x="275" y="1071"/>
                    <a:pt x="62" y="976"/>
                  </a:cubicBezTo>
                  <a:cubicBezTo>
                    <a:pt x="48" y="976"/>
                    <a:pt x="34" y="982"/>
                    <a:pt x="23" y="986"/>
                  </a:cubicBezTo>
                  <a:lnTo>
                    <a:pt x="23" y="986"/>
                  </a:lnTo>
                  <a:cubicBezTo>
                    <a:pt x="15" y="983"/>
                    <a:pt x="8" y="979"/>
                    <a:pt x="1" y="976"/>
                  </a:cubicBezTo>
                  <a:lnTo>
                    <a:pt x="1" y="976"/>
                  </a:lnTo>
                  <a:cubicBezTo>
                    <a:pt x="1" y="986"/>
                    <a:pt x="4" y="989"/>
                    <a:pt x="10" y="989"/>
                  </a:cubicBezTo>
                  <a:cubicBezTo>
                    <a:pt x="13" y="989"/>
                    <a:pt x="18" y="988"/>
                    <a:pt x="23" y="986"/>
                  </a:cubicBezTo>
                  <a:lnTo>
                    <a:pt x="23" y="986"/>
                  </a:lnTo>
                  <a:cubicBezTo>
                    <a:pt x="394" y="1165"/>
                    <a:pt x="766" y="1476"/>
                    <a:pt x="1172" y="1476"/>
                  </a:cubicBezTo>
                  <a:cubicBezTo>
                    <a:pt x="1256" y="1476"/>
                    <a:pt x="1342" y="1463"/>
                    <a:pt x="1429" y="1432"/>
                  </a:cubicBezTo>
                  <a:cubicBezTo>
                    <a:pt x="1885" y="1280"/>
                    <a:pt x="2281" y="915"/>
                    <a:pt x="2736" y="702"/>
                  </a:cubicBezTo>
                  <a:cubicBezTo>
                    <a:pt x="3192" y="459"/>
                    <a:pt x="3679" y="277"/>
                    <a:pt x="4195" y="246"/>
                  </a:cubicBezTo>
                  <a:cubicBezTo>
                    <a:pt x="4342" y="238"/>
                    <a:pt x="4486" y="235"/>
                    <a:pt x="4630" y="235"/>
                  </a:cubicBezTo>
                  <a:cubicBezTo>
                    <a:pt x="5022" y="235"/>
                    <a:pt x="5406" y="263"/>
                    <a:pt x="5806" y="307"/>
                  </a:cubicBezTo>
                  <a:cubicBezTo>
                    <a:pt x="5826" y="317"/>
                    <a:pt x="5843" y="321"/>
                    <a:pt x="5858" y="321"/>
                  </a:cubicBezTo>
                  <a:cubicBezTo>
                    <a:pt x="5934" y="321"/>
                    <a:pt x="5939" y="206"/>
                    <a:pt x="5837" y="155"/>
                  </a:cubicBezTo>
                  <a:cubicBezTo>
                    <a:pt x="5450" y="49"/>
                    <a:pt x="5041" y="0"/>
                    <a:pt x="462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56"/>
            <p:cNvSpPr/>
            <p:nvPr/>
          </p:nvSpPr>
          <p:spPr>
            <a:xfrm>
              <a:off x="1597225" y="4714500"/>
              <a:ext cx="53125" cy="22200"/>
            </a:xfrm>
            <a:custGeom>
              <a:avLst/>
              <a:gdLst/>
              <a:ahLst/>
              <a:cxnLst/>
              <a:rect l="l" t="t" r="r" b="b"/>
              <a:pathLst>
                <a:path w="2125" h="888" extrusionOk="0">
                  <a:moveTo>
                    <a:pt x="143" y="0"/>
                  </a:moveTo>
                  <a:cubicBezTo>
                    <a:pt x="68" y="0"/>
                    <a:pt x="0" y="79"/>
                    <a:pt x="44" y="189"/>
                  </a:cubicBezTo>
                  <a:cubicBezTo>
                    <a:pt x="227" y="584"/>
                    <a:pt x="622" y="827"/>
                    <a:pt x="1017" y="888"/>
                  </a:cubicBezTo>
                  <a:cubicBezTo>
                    <a:pt x="1230" y="888"/>
                    <a:pt x="1443" y="857"/>
                    <a:pt x="1625" y="736"/>
                  </a:cubicBezTo>
                  <a:cubicBezTo>
                    <a:pt x="1777" y="614"/>
                    <a:pt x="1929" y="462"/>
                    <a:pt x="2050" y="310"/>
                  </a:cubicBezTo>
                  <a:cubicBezTo>
                    <a:pt x="2124" y="261"/>
                    <a:pt x="2059" y="172"/>
                    <a:pt x="1983" y="172"/>
                  </a:cubicBezTo>
                  <a:cubicBezTo>
                    <a:pt x="1965" y="172"/>
                    <a:pt x="1946" y="177"/>
                    <a:pt x="1929" y="189"/>
                  </a:cubicBezTo>
                  <a:cubicBezTo>
                    <a:pt x="1777" y="310"/>
                    <a:pt x="1625" y="310"/>
                    <a:pt x="1473" y="341"/>
                  </a:cubicBezTo>
                  <a:cubicBezTo>
                    <a:pt x="1351" y="371"/>
                    <a:pt x="1169" y="371"/>
                    <a:pt x="1017" y="371"/>
                  </a:cubicBezTo>
                  <a:cubicBezTo>
                    <a:pt x="774" y="341"/>
                    <a:pt x="470" y="249"/>
                    <a:pt x="227" y="37"/>
                  </a:cubicBezTo>
                  <a:cubicBezTo>
                    <a:pt x="202" y="12"/>
                    <a:pt x="172" y="0"/>
                    <a:pt x="143"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56"/>
            <p:cNvSpPr/>
            <p:nvPr/>
          </p:nvSpPr>
          <p:spPr>
            <a:xfrm>
              <a:off x="1366550" y="4756450"/>
              <a:ext cx="179375" cy="174800"/>
            </a:xfrm>
            <a:custGeom>
              <a:avLst/>
              <a:gdLst/>
              <a:ahLst/>
              <a:cxnLst/>
              <a:rect l="l" t="t" r="r" b="b"/>
              <a:pathLst>
                <a:path w="7175" h="6992" extrusionOk="0">
                  <a:moveTo>
                    <a:pt x="1916" y="0"/>
                  </a:moveTo>
                  <a:cubicBezTo>
                    <a:pt x="1916" y="0"/>
                    <a:pt x="1" y="4407"/>
                    <a:pt x="1703" y="6991"/>
                  </a:cubicBezTo>
                  <a:lnTo>
                    <a:pt x="7174" y="5198"/>
                  </a:lnTo>
                  <a:lnTo>
                    <a:pt x="6262" y="395"/>
                  </a:lnTo>
                  <a:lnTo>
                    <a:pt x="1916" y="0"/>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56"/>
            <p:cNvSpPr/>
            <p:nvPr/>
          </p:nvSpPr>
          <p:spPr>
            <a:xfrm>
              <a:off x="685700" y="4704775"/>
              <a:ext cx="680875" cy="417700"/>
            </a:xfrm>
            <a:custGeom>
              <a:avLst/>
              <a:gdLst/>
              <a:ahLst/>
              <a:cxnLst/>
              <a:rect l="l" t="t" r="r" b="b"/>
              <a:pathLst>
                <a:path w="27235" h="16708" extrusionOk="0">
                  <a:moveTo>
                    <a:pt x="1733" y="0"/>
                  </a:moveTo>
                  <a:lnTo>
                    <a:pt x="0" y="16383"/>
                  </a:lnTo>
                  <a:cubicBezTo>
                    <a:pt x="790" y="16610"/>
                    <a:pt x="1912" y="16708"/>
                    <a:pt x="3253" y="16708"/>
                  </a:cubicBezTo>
                  <a:cubicBezTo>
                    <a:pt x="11248" y="16708"/>
                    <a:pt x="27052" y="13253"/>
                    <a:pt x="27052" y="13253"/>
                  </a:cubicBezTo>
                  <a:lnTo>
                    <a:pt x="27235" y="2189"/>
                  </a:lnTo>
                  <a:cubicBezTo>
                    <a:pt x="27235" y="2189"/>
                    <a:pt x="11064" y="274"/>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56"/>
            <p:cNvSpPr/>
            <p:nvPr/>
          </p:nvSpPr>
          <p:spPr>
            <a:xfrm>
              <a:off x="847550" y="4016000"/>
              <a:ext cx="487100" cy="867700"/>
            </a:xfrm>
            <a:custGeom>
              <a:avLst/>
              <a:gdLst/>
              <a:ahLst/>
              <a:cxnLst/>
              <a:rect l="l" t="t" r="r" b="b"/>
              <a:pathLst>
                <a:path w="19484" h="34708" extrusionOk="0">
                  <a:moveTo>
                    <a:pt x="739" y="1"/>
                  </a:moveTo>
                  <a:cubicBezTo>
                    <a:pt x="632" y="1"/>
                    <a:pt x="534" y="143"/>
                    <a:pt x="639" y="195"/>
                  </a:cubicBezTo>
                  <a:cubicBezTo>
                    <a:pt x="2158" y="1472"/>
                    <a:pt x="3405" y="3052"/>
                    <a:pt x="4347" y="4754"/>
                  </a:cubicBezTo>
                  <a:cubicBezTo>
                    <a:pt x="5228" y="6274"/>
                    <a:pt x="5867" y="7916"/>
                    <a:pt x="6353" y="9587"/>
                  </a:cubicBezTo>
                  <a:cubicBezTo>
                    <a:pt x="6627" y="10438"/>
                    <a:pt x="6809" y="11290"/>
                    <a:pt x="6961" y="12171"/>
                  </a:cubicBezTo>
                  <a:cubicBezTo>
                    <a:pt x="7052" y="12597"/>
                    <a:pt x="7174" y="13052"/>
                    <a:pt x="7265" y="13478"/>
                  </a:cubicBezTo>
                  <a:cubicBezTo>
                    <a:pt x="7387" y="14025"/>
                    <a:pt x="7387" y="14603"/>
                    <a:pt x="7417" y="15180"/>
                  </a:cubicBezTo>
                  <a:cubicBezTo>
                    <a:pt x="7660" y="19588"/>
                    <a:pt x="7052" y="23964"/>
                    <a:pt x="6475" y="28311"/>
                  </a:cubicBezTo>
                  <a:cubicBezTo>
                    <a:pt x="6475" y="28402"/>
                    <a:pt x="6475" y="28493"/>
                    <a:pt x="6505" y="28554"/>
                  </a:cubicBezTo>
                  <a:cubicBezTo>
                    <a:pt x="5350" y="29405"/>
                    <a:pt x="4195" y="30317"/>
                    <a:pt x="3101" y="31259"/>
                  </a:cubicBezTo>
                  <a:cubicBezTo>
                    <a:pt x="2006" y="32232"/>
                    <a:pt x="1095" y="33387"/>
                    <a:pt x="92" y="34481"/>
                  </a:cubicBezTo>
                  <a:cubicBezTo>
                    <a:pt x="1" y="34595"/>
                    <a:pt x="79" y="34708"/>
                    <a:pt x="226" y="34708"/>
                  </a:cubicBezTo>
                  <a:cubicBezTo>
                    <a:pt x="276" y="34708"/>
                    <a:pt x="334" y="34695"/>
                    <a:pt x="395" y="34664"/>
                  </a:cubicBezTo>
                  <a:cubicBezTo>
                    <a:pt x="1429" y="33630"/>
                    <a:pt x="2554" y="32779"/>
                    <a:pt x="3678" y="31807"/>
                  </a:cubicBezTo>
                  <a:cubicBezTo>
                    <a:pt x="4469" y="31138"/>
                    <a:pt x="5289" y="30500"/>
                    <a:pt x="6140" y="29831"/>
                  </a:cubicBezTo>
                  <a:lnTo>
                    <a:pt x="6140" y="29831"/>
                  </a:lnTo>
                  <a:cubicBezTo>
                    <a:pt x="6110" y="29922"/>
                    <a:pt x="6019" y="30013"/>
                    <a:pt x="5988" y="30074"/>
                  </a:cubicBezTo>
                  <a:cubicBezTo>
                    <a:pt x="5715" y="30469"/>
                    <a:pt x="5411" y="30834"/>
                    <a:pt x="5228" y="31259"/>
                  </a:cubicBezTo>
                  <a:cubicBezTo>
                    <a:pt x="4803" y="32080"/>
                    <a:pt x="4469" y="32992"/>
                    <a:pt x="4134" y="33873"/>
                  </a:cubicBezTo>
                  <a:cubicBezTo>
                    <a:pt x="4094" y="33954"/>
                    <a:pt x="4188" y="34009"/>
                    <a:pt x="4265" y="34009"/>
                  </a:cubicBezTo>
                  <a:cubicBezTo>
                    <a:pt x="4303" y="34009"/>
                    <a:pt x="4337" y="33995"/>
                    <a:pt x="4347" y="33965"/>
                  </a:cubicBezTo>
                  <a:cubicBezTo>
                    <a:pt x="4742" y="33083"/>
                    <a:pt x="5259" y="32323"/>
                    <a:pt x="5806" y="31563"/>
                  </a:cubicBezTo>
                  <a:lnTo>
                    <a:pt x="6596" y="30408"/>
                  </a:lnTo>
                  <a:cubicBezTo>
                    <a:pt x="6748" y="30226"/>
                    <a:pt x="6870" y="30074"/>
                    <a:pt x="7022" y="29892"/>
                  </a:cubicBezTo>
                  <a:cubicBezTo>
                    <a:pt x="7113" y="29740"/>
                    <a:pt x="7204" y="29618"/>
                    <a:pt x="7326" y="29496"/>
                  </a:cubicBezTo>
                  <a:cubicBezTo>
                    <a:pt x="8177" y="29618"/>
                    <a:pt x="9058" y="29648"/>
                    <a:pt x="9940" y="29740"/>
                  </a:cubicBezTo>
                  <a:cubicBezTo>
                    <a:pt x="11490" y="29800"/>
                    <a:pt x="13040" y="29892"/>
                    <a:pt x="14621" y="29892"/>
                  </a:cubicBezTo>
                  <a:cubicBezTo>
                    <a:pt x="15411" y="29892"/>
                    <a:pt x="16201" y="29892"/>
                    <a:pt x="16992" y="29800"/>
                  </a:cubicBezTo>
                  <a:cubicBezTo>
                    <a:pt x="17751" y="29770"/>
                    <a:pt x="18511" y="29709"/>
                    <a:pt x="19332" y="29648"/>
                  </a:cubicBezTo>
                  <a:cubicBezTo>
                    <a:pt x="19484" y="29648"/>
                    <a:pt x="19484" y="29436"/>
                    <a:pt x="19332" y="29436"/>
                  </a:cubicBezTo>
                  <a:cubicBezTo>
                    <a:pt x="19232" y="29439"/>
                    <a:pt x="19132" y="29441"/>
                    <a:pt x="19033" y="29441"/>
                  </a:cubicBezTo>
                  <a:cubicBezTo>
                    <a:pt x="18227" y="29441"/>
                    <a:pt x="17439" y="29341"/>
                    <a:pt x="16627" y="29314"/>
                  </a:cubicBezTo>
                  <a:lnTo>
                    <a:pt x="11946" y="29071"/>
                  </a:lnTo>
                  <a:cubicBezTo>
                    <a:pt x="10365" y="29010"/>
                    <a:pt x="8785" y="28858"/>
                    <a:pt x="7235" y="28737"/>
                  </a:cubicBezTo>
                  <a:lnTo>
                    <a:pt x="7204" y="28737"/>
                  </a:lnTo>
                  <a:cubicBezTo>
                    <a:pt x="7204" y="28706"/>
                    <a:pt x="7204" y="28676"/>
                    <a:pt x="7174" y="28645"/>
                  </a:cubicBezTo>
                  <a:lnTo>
                    <a:pt x="7083" y="28554"/>
                  </a:lnTo>
                  <a:cubicBezTo>
                    <a:pt x="7083" y="28524"/>
                    <a:pt x="7113" y="28493"/>
                    <a:pt x="7113" y="28433"/>
                  </a:cubicBezTo>
                  <a:cubicBezTo>
                    <a:pt x="7417" y="25910"/>
                    <a:pt x="7782" y="23387"/>
                    <a:pt x="7934" y="20834"/>
                  </a:cubicBezTo>
                  <a:cubicBezTo>
                    <a:pt x="8086" y="18645"/>
                    <a:pt x="8086" y="16396"/>
                    <a:pt x="7842" y="14147"/>
                  </a:cubicBezTo>
                  <a:cubicBezTo>
                    <a:pt x="7812" y="13843"/>
                    <a:pt x="7782" y="13569"/>
                    <a:pt x="7782" y="13265"/>
                  </a:cubicBezTo>
                  <a:cubicBezTo>
                    <a:pt x="7721" y="13083"/>
                    <a:pt x="7721" y="12870"/>
                    <a:pt x="7721" y="12627"/>
                  </a:cubicBezTo>
                  <a:cubicBezTo>
                    <a:pt x="7690" y="12171"/>
                    <a:pt x="7569" y="11745"/>
                    <a:pt x="7508" y="11290"/>
                  </a:cubicBezTo>
                  <a:cubicBezTo>
                    <a:pt x="7356" y="10438"/>
                    <a:pt x="7083" y="9557"/>
                    <a:pt x="6809" y="8675"/>
                  </a:cubicBezTo>
                  <a:cubicBezTo>
                    <a:pt x="6262" y="6973"/>
                    <a:pt x="5502" y="5302"/>
                    <a:pt x="4469" y="3812"/>
                  </a:cubicBezTo>
                  <a:cubicBezTo>
                    <a:pt x="3435" y="2353"/>
                    <a:pt x="2219" y="1077"/>
                    <a:pt x="791" y="13"/>
                  </a:cubicBezTo>
                  <a:cubicBezTo>
                    <a:pt x="774" y="4"/>
                    <a:pt x="756" y="1"/>
                    <a:pt x="739"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56"/>
            <p:cNvSpPr/>
            <p:nvPr/>
          </p:nvSpPr>
          <p:spPr>
            <a:xfrm>
              <a:off x="824250" y="5041350"/>
              <a:ext cx="500325" cy="82175"/>
            </a:xfrm>
            <a:custGeom>
              <a:avLst/>
              <a:gdLst/>
              <a:ahLst/>
              <a:cxnLst/>
              <a:rect l="l" t="t" r="r" b="b"/>
              <a:pathLst>
                <a:path w="20013" h="3287" extrusionOk="0">
                  <a:moveTo>
                    <a:pt x="19861" y="0"/>
                  </a:moveTo>
                  <a:cubicBezTo>
                    <a:pt x="19854" y="0"/>
                    <a:pt x="19846" y="1"/>
                    <a:pt x="19838" y="2"/>
                  </a:cubicBezTo>
                  <a:cubicBezTo>
                    <a:pt x="18379" y="185"/>
                    <a:pt x="16981" y="306"/>
                    <a:pt x="15553" y="458"/>
                  </a:cubicBezTo>
                  <a:cubicBezTo>
                    <a:pt x="13030" y="762"/>
                    <a:pt x="10537" y="1157"/>
                    <a:pt x="8015" y="1492"/>
                  </a:cubicBezTo>
                  <a:cubicBezTo>
                    <a:pt x="6768" y="1644"/>
                    <a:pt x="5461" y="1826"/>
                    <a:pt x="4215" y="2008"/>
                  </a:cubicBezTo>
                  <a:cubicBezTo>
                    <a:pt x="3607" y="2100"/>
                    <a:pt x="2999" y="2221"/>
                    <a:pt x="2391" y="2282"/>
                  </a:cubicBezTo>
                  <a:cubicBezTo>
                    <a:pt x="1753" y="2404"/>
                    <a:pt x="1084" y="2464"/>
                    <a:pt x="446" y="2586"/>
                  </a:cubicBezTo>
                  <a:cubicBezTo>
                    <a:pt x="1" y="2675"/>
                    <a:pt x="106" y="3286"/>
                    <a:pt x="536" y="3286"/>
                  </a:cubicBezTo>
                  <a:cubicBezTo>
                    <a:pt x="547" y="3286"/>
                    <a:pt x="557" y="3286"/>
                    <a:pt x="568" y="3285"/>
                  </a:cubicBezTo>
                  <a:cubicBezTo>
                    <a:pt x="1297" y="3194"/>
                    <a:pt x="1996" y="3072"/>
                    <a:pt x="2726" y="2981"/>
                  </a:cubicBezTo>
                  <a:cubicBezTo>
                    <a:pt x="3425" y="2860"/>
                    <a:pt x="4124" y="2768"/>
                    <a:pt x="4823" y="2677"/>
                  </a:cubicBezTo>
                  <a:cubicBezTo>
                    <a:pt x="7315" y="2282"/>
                    <a:pt x="9838" y="1948"/>
                    <a:pt x="12331" y="1553"/>
                  </a:cubicBezTo>
                  <a:cubicBezTo>
                    <a:pt x="13638" y="1370"/>
                    <a:pt x="14884" y="1188"/>
                    <a:pt x="16130" y="945"/>
                  </a:cubicBezTo>
                  <a:cubicBezTo>
                    <a:pt x="17407" y="762"/>
                    <a:pt x="18623" y="458"/>
                    <a:pt x="19869" y="276"/>
                  </a:cubicBezTo>
                  <a:cubicBezTo>
                    <a:pt x="20013" y="247"/>
                    <a:pt x="19993" y="0"/>
                    <a:pt x="1986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1" name="Google Shape;1831;p56"/>
            <p:cNvSpPr/>
            <p:nvPr/>
          </p:nvSpPr>
          <p:spPr>
            <a:xfrm>
              <a:off x="1116550" y="5060925"/>
              <a:ext cx="171000" cy="660725"/>
            </a:xfrm>
            <a:custGeom>
              <a:avLst/>
              <a:gdLst/>
              <a:ahLst/>
              <a:cxnLst/>
              <a:rect l="l" t="t" r="r" b="b"/>
              <a:pathLst>
                <a:path w="6840" h="26429" extrusionOk="0">
                  <a:moveTo>
                    <a:pt x="6712" y="1"/>
                  </a:moveTo>
                  <a:cubicBezTo>
                    <a:pt x="6661" y="1"/>
                    <a:pt x="6610" y="32"/>
                    <a:pt x="6596" y="101"/>
                  </a:cubicBezTo>
                  <a:cubicBezTo>
                    <a:pt x="6232" y="2016"/>
                    <a:pt x="5897" y="3931"/>
                    <a:pt x="5532" y="5876"/>
                  </a:cubicBezTo>
                  <a:cubicBezTo>
                    <a:pt x="4864" y="9250"/>
                    <a:pt x="4073" y="12624"/>
                    <a:pt x="3162" y="15967"/>
                  </a:cubicBezTo>
                  <a:cubicBezTo>
                    <a:pt x="2706" y="17639"/>
                    <a:pt x="2219" y="19311"/>
                    <a:pt x="1733" y="20983"/>
                  </a:cubicBezTo>
                  <a:lnTo>
                    <a:pt x="912" y="23505"/>
                  </a:lnTo>
                  <a:cubicBezTo>
                    <a:pt x="669" y="24326"/>
                    <a:pt x="365" y="25147"/>
                    <a:pt x="92" y="25967"/>
                  </a:cubicBezTo>
                  <a:cubicBezTo>
                    <a:pt x="0" y="26150"/>
                    <a:pt x="152" y="26363"/>
                    <a:pt x="426" y="26423"/>
                  </a:cubicBezTo>
                  <a:cubicBezTo>
                    <a:pt x="445" y="26427"/>
                    <a:pt x="463" y="26428"/>
                    <a:pt x="481" y="26428"/>
                  </a:cubicBezTo>
                  <a:cubicBezTo>
                    <a:pt x="639" y="26428"/>
                    <a:pt x="770" y="26313"/>
                    <a:pt x="852" y="26150"/>
                  </a:cubicBezTo>
                  <a:cubicBezTo>
                    <a:pt x="1186" y="25238"/>
                    <a:pt x="1490" y="24296"/>
                    <a:pt x="1794" y="23353"/>
                  </a:cubicBezTo>
                  <a:cubicBezTo>
                    <a:pt x="2098" y="22442"/>
                    <a:pt x="2402" y="21530"/>
                    <a:pt x="2675" y="20587"/>
                  </a:cubicBezTo>
                  <a:cubicBezTo>
                    <a:pt x="3648" y="17183"/>
                    <a:pt x="4499" y="13809"/>
                    <a:pt x="5228" y="10405"/>
                  </a:cubicBezTo>
                  <a:cubicBezTo>
                    <a:pt x="5897" y="7001"/>
                    <a:pt x="6505" y="3596"/>
                    <a:pt x="6839" y="131"/>
                  </a:cubicBezTo>
                  <a:cubicBezTo>
                    <a:pt x="6839" y="48"/>
                    <a:pt x="6775" y="1"/>
                    <a:pt x="671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56"/>
            <p:cNvSpPr/>
            <p:nvPr/>
          </p:nvSpPr>
          <p:spPr>
            <a:xfrm>
              <a:off x="799675" y="5200800"/>
              <a:ext cx="340450" cy="98225"/>
            </a:xfrm>
            <a:custGeom>
              <a:avLst/>
              <a:gdLst/>
              <a:ahLst/>
              <a:cxnLst/>
              <a:rect l="l" t="t" r="r" b="b"/>
              <a:pathLst>
                <a:path w="13618" h="3929" extrusionOk="0">
                  <a:moveTo>
                    <a:pt x="1118" y="0"/>
                  </a:moveTo>
                  <a:cubicBezTo>
                    <a:pt x="942" y="0"/>
                    <a:pt x="786" y="75"/>
                    <a:pt x="760" y="281"/>
                  </a:cubicBezTo>
                  <a:cubicBezTo>
                    <a:pt x="700" y="463"/>
                    <a:pt x="821" y="676"/>
                    <a:pt x="1003" y="737"/>
                  </a:cubicBezTo>
                  <a:cubicBezTo>
                    <a:pt x="1915" y="889"/>
                    <a:pt x="2797" y="980"/>
                    <a:pt x="3709" y="1102"/>
                  </a:cubicBezTo>
                  <a:cubicBezTo>
                    <a:pt x="5289" y="1284"/>
                    <a:pt x="6870" y="1527"/>
                    <a:pt x="8420" y="1710"/>
                  </a:cubicBezTo>
                  <a:cubicBezTo>
                    <a:pt x="9241" y="1831"/>
                    <a:pt x="10031" y="1892"/>
                    <a:pt x="10821" y="1983"/>
                  </a:cubicBezTo>
                  <a:cubicBezTo>
                    <a:pt x="11612" y="2074"/>
                    <a:pt x="12463" y="2105"/>
                    <a:pt x="13253" y="2196"/>
                  </a:cubicBezTo>
                  <a:cubicBezTo>
                    <a:pt x="13223" y="2196"/>
                    <a:pt x="13192" y="2257"/>
                    <a:pt x="13192" y="2318"/>
                  </a:cubicBezTo>
                  <a:cubicBezTo>
                    <a:pt x="13101" y="2561"/>
                    <a:pt x="13071" y="2743"/>
                    <a:pt x="12979" y="2925"/>
                  </a:cubicBezTo>
                  <a:cubicBezTo>
                    <a:pt x="12949" y="3017"/>
                    <a:pt x="12919" y="3138"/>
                    <a:pt x="12888" y="3199"/>
                  </a:cubicBezTo>
                  <a:cubicBezTo>
                    <a:pt x="12037" y="3077"/>
                    <a:pt x="11156" y="2986"/>
                    <a:pt x="10335" y="2865"/>
                  </a:cubicBezTo>
                  <a:cubicBezTo>
                    <a:pt x="8663" y="2591"/>
                    <a:pt x="6991" y="2287"/>
                    <a:pt x="5350" y="1953"/>
                  </a:cubicBezTo>
                  <a:cubicBezTo>
                    <a:pt x="4560" y="1770"/>
                    <a:pt x="3709" y="1558"/>
                    <a:pt x="2888" y="1375"/>
                  </a:cubicBezTo>
                  <a:cubicBezTo>
                    <a:pt x="2462" y="1314"/>
                    <a:pt x="2067" y="1193"/>
                    <a:pt x="1672" y="1071"/>
                  </a:cubicBezTo>
                  <a:cubicBezTo>
                    <a:pt x="1277" y="1011"/>
                    <a:pt x="882" y="859"/>
                    <a:pt x="456" y="798"/>
                  </a:cubicBezTo>
                  <a:cubicBezTo>
                    <a:pt x="152" y="798"/>
                    <a:pt x="0" y="1314"/>
                    <a:pt x="183" y="1406"/>
                  </a:cubicBezTo>
                  <a:cubicBezTo>
                    <a:pt x="608" y="1649"/>
                    <a:pt x="1125" y="1710"/>
                    <a:pt x="1581" y="1831"/>
                  </a:cubicBezTo>
                  <a:cubicBezTo>
                    <a:pt x="2067" y="1953"/>
                    <a:pt x="2523" y="2074"/>
                    <a:pt x="2979" y="2166"/>
                  </a:cubicBezTo>
                  <a:cubicBezTo>
                    <a:pt x="4621" y="2561"/>
                    <a:pt x="6262" y="2895"/>
                    <a:pt x="7934" y="3199"/>
                  </a:cubicBezTo>
                  <a:cubicBezTo>
                    <a:pt x="9605" y="3503"/>
                    <a:pt x="11277" y="3807"/>
                    <a:pt x="12979" y="3928"/>
                  </a:cubicBezTo>
                  <a:cubicBezTo>
                    <a:pt x="13131" y="3928"/>
                    <a:pt x="13283" y="3807"/>
                    <a:pt x="13314" y="3655"/>
                  </a:cubicBezTo>
                  <a:cubicBezTo>
                    <a:pt x="13375" y="3473"/>
                    <a:pt x="13375" y="3229"/>
                    <a:pt x="13405" y="3047"/>
                  </a:cubicBezTo>
                  <a:cubicBezTo>
                    <a:pt x="13435" y="2804"/>
                    <a:pt x="13527" y="2621"/>
                    <a:pt x="13557" y="2439"/>
                  </a:cubicBezTo>
                  <a:cubicBezTo>
                    <a:pt x="13618" y="2257"/>
                    <a:pt x="13466" y="2135"/>
                    <a:pt x="13314" y="2135"/>
                  </a:cubicBezTo>
                  <a:cubicBezTo>
                    <a:pt x="13435" y="2044"/>
                    <a:pt x="13435" y="1892"/>
                    <a:pt x="13283" y="1862"/>
                  </a:cubicBezTo>
                  <a:cubicBezTo>
                    <a:pt x="12402" y="1740"/>
                    <a:pt x="11490" y="1527"/>
                    <a:pt x="10639" y="1375"/>
                  </a:cubicBezTo>
                  <a:cubicBezTo>
                    <a:pt x="9119" y="1071"/>
                    <a:pt x="7508" y="889"/>
                    <a:pt x="5958" y="646"/>
                  </a:cubicBezTo>
                  <a:cubicBezTo>
                    <a:pt x="4347" y="433"/>
                    <a:pt x="2797" y="190"/>
                    <a:pt x="1216" y="7"/>
                  </a:cubicBezTo>
                  <a:cubicBezTo>
                    <a:pt x="1183" y="3"/>
                    <a:pt x="1150" y="0"/>
                    <a:pt x="1118"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3" name="Google Shape;1833;p56"/>
            <p:cNvSpPr/>
            <p:nvPr/>
          </p:nvSpPr>
          <p:spPr>
            <a:xfrm>
              <a:off x="1868075" y="5059625"/>
              <a:ext cx="108700" cy="70425"/>
            </a:xfrm>
            <a:custGeom>
              <a:avLst/>
              <a:gdLst/>
              <a:ahLst/>
              <a:cxnLst/>
              <a:rect l="l" t="t" r="r" b="b"/>
              <a:pathLst>
                <a:path w="4348" h="2817" extrusionOk="0">
                  <a:moveTo>
                    <a:pt x="3739" y="1"/>
                  </a:moveTo>
                  <a:cubicBezTo>
                    <a:pt x="3466" y="62"/>
                    <a:pt x="3192" y="183"/>
                    <a:pt x="2919" y="244"/>
                  </a:cubicBezTo>
                  <a:cubicBezTo>
                    <a:pt x="2463" y="396"/>
                    <a:pt x="1977" y="548"/>
                    <a:pt x="1521" y="670"/>
                  </a:cubicBezTo>
                  <a:cubicBezTo>
                    <a:pt x="1065" y="822"/>
                    <a:pt x="609" y="913"/>
                    <a:pt x="183" y="1095"/>
                  </a:cubicBezTo>
                  <a:cubicBezTo>
                    <a:pt x="1" y="1247"/>
                    <a:pt x="31" y="1521"/>
                    <a:pt x="183" y="1642"/>
                  </a:cubicBezTo>
                  <a:cubicBezTo>
                    <a:pt x="487" y="1855"/>
                    <a:pt x="639" y="2281"/>
                    <a:pt x="761" y="2615"/>
                  </a:cubicBezTo>
                  <a:cubicBezTo>
                    <a:pt x="785" y="2734"/>
                    <a:pt x="884" y="2816"/>
                    <a:pt x="999" y="2816"/>
                  </a:cubicBezTo>
                  <a:cubicBezTo>
                    <a:pt x="1030" y="2816"/>
                    <a:pt x="1063" y="2810"/>
                    <a:pt x="1095" y="2797"/>
                  </a:cubicBezTo>
                  <a:cubicBezTo>
                    <a:pt x="2098" y="2554"/>
                    <a:pt x="3040" y="2250"/>
                    <a:pt x="4043" y="1946"/>
                  </a:cubicBezTo>
                  <a:cubicBezTo>
                    <a:pt x="4135" y="1885"/>
                    <a:pt x="4256" y="1855"/>
                    <a:pt x="4347" y="1825"/>
                  </a:cubicBezTo>
                  <a:cubicBezTo>
                    <a:pt x="4256" y="1642"/>
                    <a:pt x="4195" y="1399"/>
                    <a:pt x="4104" y="1217"/>
                  </a:cubicBezTo>
                  <a:cubicBezTo>
                    <a:pt x="4043" y="1247"/>
                    <a:pt x="3922" y="1277"/>
                    <a:pt x="3831" y="1277"/>
                  </a:cubicBezTo>
                  <a:cubicBezTo>
                    <a:pt x="2980" y="1581"/>
                    <a:pt x="2068" y="1855"/>
                    <a:pt x="1156" y="2159"/>
                  </a:cubicBezTo>
                  <a:cubicBezTo>
                    <a:pt x="1065" y="2007"/>
                    <a:pt x="1034" y="1885"/>
                    <a:pt x="943" y="1764"/>
                  </a:cubicBezTo>
                  <a:cubicBezTo>
                    <a:pt x="913" y="1703"/>
                    <a:pt x="852" y="1642"/>
                    <a:pt x="791" y="1551"/>
                  </a:cubicBezTo>
                  <a:cubicBezTo>
                    <a:pt x="1156" y="1460"/>
                    <a:pt x="1460" y="1369"/>
                    <a:pt x="1764" y="1247"/>
                  </a:cubicBezTo>
                  <a:lnTo>
                    <a:pt x="3132" y="791"/>
                  </a:lnTo>
                  <a:cubicBezTo>
                    <a:pt x="3375" y="700"/>
                    <a:pt x="3648" y="609"/>
                    <a:pt x="3922" y="487"/>
                  </a:cubicBezTo>
                  <a:cubicBezTo>
                    <a:pt x="3831" y="335"/>
                    <a:pt x="3800" y="153"/>
                    <a:pt x="3739"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56"/>
            <p:cNvSpPr/>
            <p:nvPr/>
          </p:nvSpPr>
          <p:spPr>
            <a:xfrm>
              <a:off x="1061625" y="3087350"/>
              <a:ext cx="395375" cy="266350"/>
            </a:xfrm>
            <a:custGeom>
              <a:avLst/>
              <a:gdLst/>
              <a:ahLst/>
              <a:cxnLst/>
              <a:rect l="l" t="t" r="r" b="b"/>
              <a:pathLst>
                <a:path w="15815" h="10654" extrusionOk="0">
                  <a:moveTo>
                    <a:pt x="11880" y="1"/>
                  </a:moveTo>
                  <a:cubicBezTo>
                    <a:pt x="0" y="1"/>
                    <a:pt x="1893" y="10654"/>
                    <a:pt x="1893" y="10654"/>
                  </a:cubicBezTo>
                  <a:cubicBezTo>
                    <a:pt x="15815" y="10319"/>
                    <a:pt x="13261" y="46"/>
                    <a:pt x="13261" y="46"/>
                  </a:cubicBezTo>
                  <a:cubicBezTo>
                    <a:pt x="12782" y="15"/>
                    <a:pt x="12321" y="1"/>
                    <a:pt x="11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56"/>
            <p:cNvSpPr/>
            <p:nvPr/>
          </p:nvSpPr>
          <p:spPr>
            <a:xfrm>
              <a:off x="1327800" y="3013800"/>
              <a:ext cx="405800" cy="215050"/>
            </a:xfrm>
            <a:custGeom>
              <a:avLst/>
              <a:gdLst/>
              <a:ahLst/>
              <a:cxnLst/>
              <a:rect l="l" t="t" r="r" b="b"/>
              <a:pathLst>
                <a:path w="16232" h="8602" extrusionOk="0">
                  <a:moveTo>
                    <a:pt x="5560" y="0"/>
                  </a:moveTo>
                  <a:cubicBezTo>
                    <a:pt x="3138" y="0"/>
                    <a:pt x="819" y="1063"/>
                    <a:pt x="0" y="2957"/>
                  </a:cubicBezTo>
                  <a:lnTo>
                    <a:pt x="1733" y="4811"/>
                  </a:lnTo>
                  <a:cubicBezTo>
                    <a:pt x="1733" y="4811"/>
                    <a:pt x="5133" y="8602"/>
                    <a:pt x="10147" y="8602"/>
                  </a:cubicBezTo>
                  <a:cubicBezTo>
                    <a:pt x="11987" y="8602"/>
                    <a:pt x="14045" y="8091"/>
                    <a:pt x="16232" y="6696"/>
                  </a:cubicBezTo>
                  <a:cubicBezTo>
                    <a:pt x="16232" y="6696"/>
                    <a:pt x="13375" y="5541"/>
                    <a:pt x="11308" y="2714"/>
                  </a:cubicBezTo>
                  <a:cubicBezTo>
                    <a:pt x="9974" y="849"/>
                    <a:pt x="7726" y="0"/>
                    <a:pt x="5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36" name="Google Shape;1836;p56"/>
          <p:cNvGrpSpPr/>
          <p:nvPr/>
        </p:nvGrpSpPr>
        <p:grpSpPr>
          <a:xfrm>
            <a:off x="5637900" y="923150"/>
            <a:ext cx="284225" cy="259150"/>
            <a:chOff x="1780700" y="3908400"/>
            <a:chExt cx="284225" cy="259150"/>
          </a:xfrm>
        </p:grpSpPr>
        <p:sp>
          <p:nvSpPr>
            <p:cNvPr id="1837" name="Google Shape;1837;p56"/>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8" name="Google Shape;1838;p56"/>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58"/>
          <p:cNvSpPr/>
          <p:nvPr/>
        </p:nvSpPr>
        <p:spPr>
          <a:xfrm rot="5400000">
            <a:off x="3447145" y="267266"/>
            <a:ext cx="2217321" cy="3706940"/>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58"/>
          <p:cNvSpPr txBox="1">
            <a:spLocks noGrp="1"/>
          </p:cNvSpPr>
          <p:nvPr>
            <p:ph type="title"/>
          </p:nvPr>
        </p:nvSpPr>
        <p:spPr>
          <a:xfrm>
            <a:off x="2687550" y="1059650"/>
            <a:ext cx="3768900" cy="197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latin typeface="Times New Roman" panose="02020603050405020304" pitchFamily="18" charset="0"/>
                <a:cs typeface="Times New Roman" panose="02020603050405020304" pitchFamily="18" charset="0"/>
              </a:rPr>
              <a:t>T</a:t>
            </a:r>
            <a:r>
              <a:rPr lang="en-US" sz="5400" dirty="0">
                <a:latin typeface="Times New Roman" panose="02020603050405020304" pitchFamily="18" charset="0"/>
                <a:cs typeface="Times New Roman" panose="02020603050405020304" pitchFamily="18" charset="0"/>
              </a:rPr>
              <a:t>hí nghiệm</a:t>
            </a:r>
            <a:endParaRPr sz="5400" dirty="0">
              <a:latin typeface="Times New Roman" panose="02020603050405020304" pitchFamily="18" charset="0"/>
              <a:cs typeface="Times New Roman" panose="02020603050405020304" pitchFamily="18" charset="0"/>
            </a:endParaRPr>
          </a:p>
        </p:txBody>
      </p:sp>
      <p:sp>
        <p:nvSpPr>
          <p:cNvPr id="1896" name="Google Shape;1896;p58"/>
          <p:cNvSpPr txBox="1">
            <a:spLocks noGrp="1"/>
          </p:cNvSpPr>
          <p:nvPr>
            <p:ph type="subTitle" idx="1"/>
          </p:nvPr>
        </p:nvSpPr>
        <p:spPr>
          <a:xfrm>
            <a:off x="1953200" y="3335275"/>
            <a:ext cx="5579188" cy="98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dirty="0">
                <a:latin typeface="Times New Roman" panose="02020603050405020304" pitchFamily="18" charset="0"/>
                <a:cs typeface="Times New Roman" panose="02020603050405020304" pitchFamily="18" charset="0"/>
              </a:rPr>
              <a:t>Xác định pH c</a:t>
            </a:r>
            <a:r>
              <a:rPr lang="en-US" sz="2800" dirty="0">
                <a:latin typeface="Times New Roman" panose="02020603050405020304" pitchFamily="18" charset="0"/>
                <a:cs typeface="Times New Roman" panose="02020603050405020304" pitchFamily="18" charset="0"/>
              </a:rPr>
              <a:t>ủ</a:t>
            </a:r>
            <a:r>
              <a:rPr lang="vi-VN" sz="2800" dirty="0">
                <a:latin typeface="Times New Roman" panose="02020603050405020304" pitchFamily="18" charset="0"/>
                <a:cs typeface="Times New Roman" panose="02020603050405020304" pitchFamily="18" charset="0"/>
              </a:rPr>
              <a:t>a các dung dịch giấm </a:t>
            </a:r>
            <a:r>
              <a:rPr lang="en-US" sz="2800" dirty="0">
                <a:latin typeface="Times New Roman" panose="02020603050405020304" pitchFamily="18" charset="0"/>
                <a:cs typeface="Times New Roman" panose="02020603050405020304" pitchFamily="18" charset="0"/>
              </a:rPr>
              <a:t>ă</a:t>
            </a:r>
            <a:r>
              <a:rPr lang="vi-VN" sz="2800" dirty="0">
                <a:latin typeface="Times New Roman" panose="02020603050405020304" pitchFamily="18" charset="0"/>
                <a:cs typeface="Times New Roman" panose="02020603050405020304" pitchFamily="18" charset="0"/>
              </a:rPr>
              <a:t>n, nước xà phòng, nước vôi trong</a:t>
            </a:r>
            <a:endParaRPr sz="2800" dirty="0">
              <a:latin typeface="Times New Roman" panose="02020603050405020304" pitchFamily="18" charset="0"/>
              <a:cs typeface="Times New Roman" panose="02020603050405020304" pitchFamily="18" charset="0"/>
            </a:endParaRPr>
          </a:p>
        </p:txBody>
      </p:sp>
      <p:grpSp>
        <p:nvGrpSpPr>
          <p:cNvPr id="1897" name="Google Shape;1897;p58"/>
          <p:cNvGrpSpPr/>
          <p:nvPr/>
        </p:nvGrpSpPr>
        <p:grpSpPr>
          <a:xfrm>
            <a:off x="3203075" y="910050"/>
            <a:ext cx="284225" cy="259150"/>
            <a:chOff x="1780700" y="3908400"/>
            <a:chExt cx="284225" cy="259150"/>
          </a:xfrm>
        </p:grpSpPr>
        <p:sp>
          <p:nvSpPr>
            <p:cNvPr id="1898" name="Google Shape;1898;p58"/>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58"/>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0" name="Google Shape;1900;p58"/>
          <p:cNvGrpSpPr/>
          <p:nvPr/>
        </p:nvGrpSpPr>
        <p:grpSpPr>
          <a:xfrm>
            <a:off x="6172225" y="2584100"/>
            <a:ext cx="284225" cy="259150"/>
            <a:chOff x="1780700" y="3908400"/>
            <a:chExt cx="284225" cy="259150"/>
          </a:xfrm>
        </p:grpSpPr>
        <p:sp>
          <p:nvSpPr>
            <p:cNvPr id="1901" name="Google Shape;1901;p58"/>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58"/>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3" name="Google Shape;1903;p58"/>
          <p:cNvGrpSpPr/>
          <p:nvPr/>
        </p:nvGrpSpPr>
        <p:grpSpPr>
          <a:xfrm rot="-1724641">
            <a:off x="937352" y="745778"/>
            <a:ext cx="1173843" cy="1232915"/>
            <a:chOff x="2059975" y="1136825"/>
            <a:chExt cx="436175" cy="458125"/>
          </a:xfrm>
        </p:grpSpPr>
        <p:sp>
          <p:nvSpPr>
            <p:cNvPr id="1904" name="Google Shape;1904;p58"/>
            <p:cNvSpPr/>
            <p:nvPr/>
          </p:nvSpPr>
          <p:spPr>
            <a:xfrm>
              <a:off x="2062800" y="1201525"/>
              <a:ext cx="417350" cy="145675"/>
            </a:xfrm>
            <a:custGeom>
              <a:avLst/>
              <a:gdLst/>
              <a:ahLst/>
              <a:cxnLst/>
              <a:rect l="l" t="t" r="r" b="b"/>
              <a:pathLst>
                <a:path w="16694" h="5827" extrusionOk="0">
                  <a:moveTo>
                    <a:pt x="8142" y="1"/>
                  </a:moveTo>
                  <a:cubicBezTo>
                    <a:pt x="7481" y="1"/>
                    <a:pt x="6836" y="211"/>
                    <a:pt x="6259" y="625"/>
                  </a:cubicBezTo>
                  <a:cubicBezTo>
                    <a:pt x="5158" y="1359"/>
                    <a:pt x="4591" y="2527"/>
                    <a:pt x="3790" y="3594"/>
                  </a:cubicBezTo>
                  <a:cubicBezTo>
                    <a:pt x="3128" y="4477"/>
                    <a:pt x="2146" y="5429"/>
                    <a:pt x="995" y="5429"/>
                  </a:cubicBezTo>
                  <a:cubicBezTo>
                    <a:pt x="755" y="5429"/>
                    <a:pt x="508" y="5388"/>
                    <a:pt x="254" y="5295"/>
                  </a:cubicBezTo>
                  <a:cubicBezTo>
                    <a:pt x="242" y="5293"/>
                    <a:pt x="229" y="5292"/>
                    <a:pt x="218" y="5292"/>
                  </a:cubicBezTo>
                  <a:cubicBezTo>
                    <a:pt x="74" y="5292"/>
                    <a:pt x="0" y="5467"/>
                    <a:pt x="154" y="5529"/>
                  </a:cubicBezTo>
                  <a:cubicBezTo>
                    <a:pt x="516" y="5737"/>
                    <a:pt x="907" y="5827"/>
                    <a:pt x="1300" y="5827"/>
                  </a:cubicBezTo>
                  <a:cubicBezTo>
                    <a:pt x="2101" y="5827"/>
                    <a:pt x="2908" y="5454"/>
                    <a:pt x="3490" y="4962"/>
                  </a:cubicBezTo>
                  <a:cubicBezTo>
                    <a:pt x="4558" y="4061"/>
                    <a:pt x="5125" y="2827"/>
                    <a:pt x="6092" y="1860"/>
                  </a:cubicBezTo>
                  <a:cubicBezTo>
                    <a:pt x="6492" y="1459"/>
                    <a:pt x="6959" y="1059"/>
                    <a:pt x="7560" y="892"/>
                  </a:cubicBezTo>
                  <a:cubicBezTo>
                    <a:pt x="7756" y="827"/>
                    <a:pt x="7956" y="797"/>
                    <a:pt x="8156" y="797"/>
                  </a:cubicBezTo>
                  <a:cubicBezTo>
                    <a:pt x="8571" y="797"/>
                    <a:pt x="8990" y="924"/>
                    <a:pt x="9394" y="1126"/>
                  </a:cubicBezTo>
                  <a:cubicBezTo>
                    <a:pt x="10629" y="1726"/>
                    <a:pt x="11429" y="2960"/>
                    <a:pt x="12463" y="3861"/>
                  </a:cubicBezTo>
                  <a:cubicBezTo>
                    <a:pt x="13173" y="4502"/>
                    <a:pt x="14165" y="5048"/>
                    <a:pt x="15138" y="5048"/>
                  </a:cubicBezTo>
                  <a:cubicBezTo>
                    <a:pt x="15583" y="5048"/>
                    <a:pt x="16024" y="4934"/>
                    <a:pt x="16433" y="4662"/>
                  </a:cubicBezTo>
                  <a:cubicBezTo>
                    <a:pt x="16694" y="4487"/>
                    <a:pt x="16526" y="4136"/>
                    <a:pt x="16258" y="4136"/>
                  </a:cubicBezTo>
                  <a:cubicBezTo>
                    <a:pt x="16218" y="4136"/>
                    <a:pt x="16176" y="4144"/>
                    <a:pt x="16132" y="4161"/>
                  </a:cubicBezTo>
                  <a:cubicBezTo>
                    <a:pt x="15891" y="4235"/>
                    <a:pt x="15650" y="4268"/>
                    <a:pt x="15411" y="4268"/>
                  </a:cubicBezTo>
                  <a:cubicBezTo>
                    <a:pt x="14461" y="4268"/>
                    <a:pt x="13550" y="3740"/>
                    <a:pt x="12830" y="3127"/>
                  </a:cubicBezTo>
                  <a:cubicBezTo>
                    <a:pt x="11829" y="2193"/>
                    <a:pt x="11062" y="1059"/>
                    <a:pt x="9828" y="459"/>
                  </a:cubicBezTo>
                  <a:cubicBezTo>
                    <a:pt x="9276" y="152"/>
                    <a:pt x="8704" y="1"/>
                    <a:pt x="8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58"/>
            <p:cNvSpPr/>
            <p:nvPr/>
          </p:nvSpPr>
          <p:spPr>
            <a:xfrm>
              <a:off x="2074150" y="1217725"/>
              <a:ext cx="11700" cy="125075"/>
            </a:xfrm>
            <a:custGeom>
              <a:avLst/>
              <a:gdLst/>
              <a:ahLst/>
              <a:cxnLst/>
              <a:rect l="l" t="t" r="r" b="b"/>
              <a:pathLst>
                <a:path w="468" h="5003" extrusionOk="0">
                  <a:moveTo>
                    <a:pt x="274" y="0"/>
                  </a:moveTo>
                  <a:cubicBezTo>
                    <a:pt x="213" y="0"/>
                    <a:pt x="140" y="33"/>
                    <a:pt x="101" y="111"/>
                  </a:cubicBezTo>
                  <a:cubicBezTo>
                    <a:pt x="1" y="278"/>
                    <a:pt x="34" y="511"/>
                    <a:pt x="34" y="678"/>
                  </a:cubicBezTo>
                  <a:lnTo>
                    <a:pt x="34" y="1212"/>
                  </a:lnTo>
                  <a:lnTo>
                    <a:pt x="34" y="2446"/>
                  </a:lnTo>
                  <a:cubicBezTo>
                    <a:pt x="34" y="3213"/>
                    <a:pt x="101" y="4047"/>
                    <a:pt x="134" y="4848"/>
                  </a:cubicBezTo>
                  <a:cubicBezTo>
                    <a:pt x="134" y="4952"/>
                    <a:pt x="216" y="5002"/>
                    <a:pt x="294" y="5002"/>
                  </a:cubicBezTo>
                  <a:cubicBezTo>
                    <a:pt x="366" y="5002"/>
                    <a:pt x="434" y="4960"/>
                    <a:pt x="434" y="4881"/>
                  </a:cubicBezTo>
                  <a:cubicBezTo>
                    <a:pt x="434" y="4047"/>
                    <a:pt x="468" y="3280"/>
                    <a:pt x="434" y="2446"/>
                  </a:cubicBezTo>
                  <a:lnTo>
                    <a:pt x="434" y="1212"/>
                  </a:lnTo>
                  <a:lnTo>
                    <a:pt x="434" y="611"/>
                  </a:lnTo>
                  <a:cubicBezTo>
                    <a:pt x="434" y="378"/>
                    <a:pt x="434" y="211"/>
                    <a:pt x="368" y="44"/>
                  </a:cubicBezTo>
                  <a:cubicBezTo>
                    <a:pt x="354" y="16"/>
                    <a:pt x="317" y="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58"/>
            <p:cNvSpPr/>
            <p:nvPr/>
          </p:nvSpPr>
          <p:spPr>
            <a:xfrm>
              <a:off x="2102500" y="1227575"/>
              <a:ext cx="13375" cy="117725"/>
            </a:xfrm>
            <a:custGeom>
              <a:avLst/>
              <a:gdLst/>
              <a:ahLst/>
              <a:cxnLst/>
              <a:rect l="l" t="t" r="r" b="b"/>
              <a:pathLst>
                <a:path w="535" h="4709" extrusionOk="0">
                  <a:moveTo>
                    <a:pt x="213" y="0"/>
                  </a:moveTo>
                  <a:cubicBezTo>
                    <a:pt x="159" y="0"/>
                    <a:pt x="101" y="34"/>
                    <a:pt x="67" y="84"/>
                  </a:cubicBezTo>
                  <a:cubicBezTo>
                    <a:pt x="1" y="251"/>
                    <a:pt x="34" y="417"/>
                    <a:pt x="34" y="584"/>
                  </a:cubicBezTo>
                  <a:cubicBezTo>
                    <a:pt x="34" y="751"/>
                    <a:pt x="34" y="918"/>
                    <a:pt x="67" y="1084"/>
                  </a:cubicBezTo>
                  <a:cubicBezTo>
                    <a:pt x="67" y="1451"/>
                    <a:pt x="134" y="1885"/>
                    <a:pt x="134" y="2252"/>
                  </a:cubicBezTo>
                  <a:cubicBezTo>
                    <a:pt x="134" y="2986"/>
                    <a:pt x="134" y="3753"/>
                    <a:pt x="168" y="4554"/>
                  </a:cubicBezTo>
                  <a:cubicBezTo>
                    <a:pt x="168" y="4658"/>
                    <a:pt x="250" y="4708"/>
                    <a:pt x="328" y="4708"/>
                  </a:cubicBezTo>
                  <a:cubicBezTo>
                    <a:pt x="399" y="4708"/>
                    <a:pt x="468" y="4667"/>
                    <a:pt x="468" y="4587"/>
                  </a:cubicBezTo>
                  <a:cubicBezTo>
                    <a:pt x="534" y="3820"/>
                    <a:pt x="534" y="3019"/>
                    <a:pt x="534" y="2285"/>
                  </a:cubicBezTo>
                  <a:cubicBezTo>
                    <a:pt x="534" y="1918"/>
                    <a:pt x="534" y="1551"/>
                    <a:pt x="501" y="1151"/>
                  </a:cubicBezTo>
                  <a:cubicBezTo>
                    <a:pt x="501" y="951"/>
                    <a:pt x="501" y="751"/>
                    <a:pt x="468" y="584"/>
                  </a:cubicBezTo>
                  <a:cubicBezTo>
                    <a:pt x="468" y="417"/>
                    <a:pt x="468" y="251"/>
                    <a:pt x="334" y="117"/>
                  </a:cubicBezTo>
                  <a:cubicBezTo>
                    <a:pt x="318" y="34"/>
                    <a:pt x="268"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58"/>
            <p:cNvSpPr/>
            <p:nvPr/>
          </p:nvSpPr>
          <p:spPr>
            <a:xfrm>
              <a:off x="2136700" y="1246200"/>
              <a:ext cx="11700" cy="74075"/>
            </a:xfrm>
            <a:custGeom>
              <a:avLst/>
              <a:gdLst/>
              <a:ahLst/>
              <a:cxnLst/>
              <a:rect l="l" t="t" r="r" b="b"/>
              <a:pathLst>
                <a:path w="468" h="2963" extrusionOk="0">
                  <a:moveTo>
                    <a:pt x="218" y="1"/>
                  </a:moveTo>
                  <a:cubicBezTo>
                    <a:pt x="190" y="1"/>
                    <a:pt x="162" y="11"/>
                    <a:pt x="134" y="39"/>
                  </a:cubicBezTo>
                  <a:cubicBezTo>
                    <a:pt x="34" y="73"/>
                    <a:pt x="0" y="139"/>
                    <a:pt x="0" y="206"/>
                  </a:cubicBezTo>
                  <a:cubicBezTo>
                    <a:pt x="34" y="1073"/>
                    <a:pt x="34" y="1907"/>
                    <a:pt x="100" y="2808"/>
                  </a:cubicBezTo>
                  <a:cubicBezTo>
                    <a:pt x="100" y="2913"/>
                    <a:pt x="173" y="2962"/>
                    <a:pt x="243" y="2962"/>
                  </a:cubicBezTo>
                  <a:cubicBezTo>
                    <a:pt x="307" y="2962"/>
                    <a:pt x="367" y="2921"/>
                    <a:pt x="367" y="2841"/>
                  </a:cubicBezTo>
                  <a:cubicBezTo>
                    <a:pt x="434" y="2408"/>
                    <a:pt x="434" y="1974"/>
                    <a:pt x="467" y="1540"/>
                  </a:cubicBezTo>
                  <a:cubicBezTo>
                    <a:pt x="467" y="1140"/>
                    <a:pt x="467" y="673"/>
                    <a:pt x="434" y="239"/>
                  </a:cubicBezTo>
                  <a:cubicBezTo>
                    <a:pt x="434" y="173"/>
                    <a:pt x="367" y="73"/>
                    <a:pt x="334" y="39"/>
                  </a:cubicBezTo>
                  <a:cubicBezTo>
                    <a:pt x="295" y="20"/>
                    <a:pt x="257" y="1"/>
                    <a:pt x="218" y="1"/>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58"/>
            <p:cNvSpPr/>
            <p:nvPr/>
          </p:nvSpPr>
          <p:spPr>
            <a:xfrm>
              <a:off x="2195075" y="1240700"/>
              <a:ext cx="19300" cy="96300"/>
            </a:xfrm>
            <a:custGeom>
              <a:avLst/>
              <a:gdLst/>
              <a:ahLst/>
              <a:cxnLst/>
              <a:rect l="l" t="t" r="r" b="b"/>
              <a:pathLst>
                <a:path w="772" h="3852" extrusionOk="0">
                  <a:moveTo>
                    <a:pt x="246" y="1"/>
                  </a:moveTo>
                  <a:cubicBezTo>
                    <a:pt x="184" y="1"/>
                    <a:pt x="117" y="42"/>
                    <a:pt x="100" y="126"/>
                  </a:cubicBezTo>
                  <a:cubicBezTo>
                    <a:pt x="0" y="426"/>
                    <a:pt x="134" y="760"/>
                    <a:pt x="134" y="1060"/>
                  </a:cubicBezTo>
                  <a:cubicBezTo>
                    <a:pt x="167" y="1360"/>
                    <a:pt x="167" y="1627"/>
                    <a:pt x="201" y="1927"/>
                  </a:cubicBezTo>
                  <a:cubicBezTo>
                    <a:pt x="301" y="2561"/>
                    <a:pt x="367" y="3128"/>
                    <a:pt x="467" y="3728"/>
                  </a:cubicBezTo>
                  <a:cubicBezTo>
                    <a:pt x="482" y="3815"/>
                    <a:pt x="547" y="3852"/>
                    <a:pt x="610" y="3852"/>
                  </a:cubicBezTo>
                  <a:cubicBezTo>
                    <a:pt x="692" y="3852"/>
                    <a:pt x="772" y="3789"/>
                    <a:pt x="734" y="3695"/>
                  </a:cubicBezTo>
                  <a:cubicBezTo>
                    <a:pt x="668" y="3095"/>
                    <a:pt x="567" y="2528"/>
                    <a:pt x="534" y="1894"/>
                  </a:cubicBezTo>
                  <a:cubicBezTo>
                    <a:pt x="501" y="1594"/>
                    <a:pt x="501" y="1293"/>
                    <a:pt x="467" y="1026"/>
                  </a:cubicBezTo>
                  <a:cubicBezTo>
                    <a:pt x="467" y="726"/>
                    <a:pt x="501" y="393"/>
                    <a:pt x="367" y="126"/>
                  </a:cubicBezTo>
                  <a:cubicBezTo>
                    <a:pt x="367" y="42"/>
                    <a:pt x="309"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58"/>
            <p:cNvSpPr/>
            <p:nvPr/>
          </p:nvSpPr>
          <p:spPr>
            <a:xfrm>
              <a:off x="2231775" y="1214750"/>
              <a:ext cx="24300" cy="144150"/>
            </a:xfrm>
            <a:custGeom>
              <a:avLst/>
              <a:gdLst/>
              <a:ahLst/>
              <a:cxnLst/>
              <a:rect l="l" t="t" r="r" b="b"/>
              <a:pathLst>
                <a:path w="972" h="5766" extrusionOk="0">
                  <a:moveTo>
                    <a:pt x="231" y="0"/>
                  </a:moveTo>
                  <a:cubicBezTo>
                    <a:pt x="143" y="0"/>
                    <a:pt x="51" y="42"/>
                    <a:pt x="33" y="130"/>
                  </a:cubicBezTo>
                  <a:cubicBezTo>
                    <a:pt x="0" y="330"/>
                    <a:pt x="33" y="563"/>
                    <a:pt x="67" y="764"/>
                  </a:cubicBezTo>
                  <a:cubicBezTo>
                    <a:pt x="100" y="997"/>
                    <a:pt x="100" y="1231"/>
                    <a:pt x="100" y="1464"/>
                  </a:cubicBezTo>
                  <a:lnTo>
                    <a:pt x="234" y="2832"/>
                  </a:lnTo>
                  <a:cubicBezTo>
                    <a:pt x="334" y="3766"/>
                    <a:pt x="500" y="4733"/>
                    <a:pt x="634" y="5634"/>
                  </a:cubicBezTo>
                  <a:cubicBezTo>
                    <a:pt x="649" y="5722"/>
                    <a:pt x="722" y="5765"/>
                    <a:pt x="794" y="5765"/>
                  </a:cubicBezTo>
                  <a:cubicBezTo>
                    <a:pt x="884" y="5765"/>
                    <a:pt x="971" y="5697"/>
                    <a:pt x="934" y="5567"/>
                  </a:cubicBezTo>
                  <a:cubicBezTo>
                    <a:pt x="834" y="4633"/>
                    <a:pt x="734" y="3732"/>
                    <a:pt x="634" y="2798"/>
                  </a:cubicBezTo>
                  <a:cubicBezTo>
                    <a:pt x="567" y="2331"/>
                    <a:pt x="534" y="1931"/>
                    <a:pt x="500" y="1464"/>
                  </a:cubicBezTo>
                  <a:cubicBezTo>
                    <a:pt x="500" y="1231"/>
                    <a:pt x="467" y="997"/>
                    <a:pt x="467" y="764"/>
                  </a:cubicBezTo>
                  <a:cubicBezTo>
                    <a:pt x="467" y="563"/>
                    <a:pt x="467" y="297"/>
                    <a:pt x="400" y="96"/>
                  </a:cubicBezTo>
                  <a:cubicBezTo>
                    <a:pt x="385" y="33"/>
                    <a:pt x="309" y="0"/>
                    <a:pt x="231" y="0"/>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58"/>
            <p:cNvSpPr/>
            <p:nvPr/>
          </p:nvSpPr>
          <p:spPr>
            <a:xfrm>
              <a:off x="2265125" y="1203600"/>
              <a:ext cx="30050" cy="150350"/>
            </a:xfrm>
            <a:custGeom>
              <a:avLst/>
              <a:gdLst/>
              <a:ahLst/>
              <a:cxnLst/>
              <a:rect l="l" t="t" r="r" b="b"/>
              <a:pathLst>
                <a:path w="1202" h="6014" extrusionOk="0">
                  <a:moveTo>
                    <a:pt x="238" y="0"/>
                  </a:moveTo>
                  <a:cubicBezTo>
                    <a:pt x="117" y="0"/>
                    <a:pt x="0" y="75"/>
                    <a:pt x="0" y="242"/>
                  </a:cubicBezTo>
                  <a:cubicBezTo>
                    <a:pt x="0" y="709"/>
                    <a:pt x="134" y="1210"/>
                    <a:pt x="167" y="1610"/>
                  </a:cubicBezTo>
                  <a:cubicBezTo>
                    <a:pt x="234" y="2077"/>
                    <a:pt x="301" y="2577"/>
                    <a:pt x="367" y="3044"/>
                  </a:cubicBezTo>
                  <a:cubicBezTo>
                    <a:pt x="534" y="4012"/>
                    <a:pt x="701" y="4912"/>
                    <a:pt x="868" y="5880"/>
                  </a:cubicBezTo>
                  <a:cubicBezTo>
                    <a:pt x="883" y="5971"/>
                    <a:pt x="954" y="6014"/>
                    <a:pt x="1027" y="6014"/>
                  </a:cubicBezTo>
                  <a:cubicBezTo>
                    <a:pt x="1113" y="6014"/>
                    <a:pt x="1201" y="5955"/>
                    <a:pt x="1201" y="5846"/>
                  </a:cubicBezTo>
                  <a:cubicBezTo>
                    <a:pt x="1068" y="4879"/>
                    <a:pt x="1001" y="3945"/>
                    <a:pt x="868" y="3011"/>
                  </a:cubicBezTo>
                  <a:cubicBezTo>
                    <a:pt x="834" y="2544"/>
                    <a:pt x="734" y="2077"/>
                    <a:pt x="701" y="1610"/>
                  </a:cubicBezTo>
                  <a:cubicBezTo>
                    <a:pt x="668" y="1176"/>
                    <a:pt x="634" y="676"/>
                    <a:pt x="501" y="209"/>
                  </a:cubicBezTo>
                  <a:cubicBezTo>
                    <a:pt x="484" y="75"/>
                    <a:pt x="359"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1" name="Google Shape;1911;p58"/>
            <p:cNvSpPr/>
            <p:nvPr/>
          </p:nvSpPr>
          <p:spPr>
            <a:xfrm>
              <a:off x="2311000" y="1230825"/>
              <a:ext cx="20850" cy="94025"/>
            </a:xfrm>
            <a:custGeom>
              <a:avLst/>
              <a:gdLst/>
              <a:ahLst/>
              <a:cxnLst/>
              <a:rect l="l" t="t" r="r" b="b"/>
              <a:pathLst>
                <a:path w="834" h="3761" extrusionOk="0">
                  <a:moveTo>
                    <a:pt x="147" y="0"/>
                  </a:moveTo>
                  <a:cubicBezTo>
                    <a:pt x="138" y="0"/>
                    <a:pt x="133" y="8"/>
                    <a:pt x="133" y="20"/>
                  </a:cubicBezTo>
                  <a:cubicBezTo>
                    <a:pt x="0" y="87"/>
                    <a:pt x="0" y="187"/>
                    <a:pt x="0" y="287"/>
                  </a:cubicBezTo>
                  <a:cubicBezTo>
                    <a:pt x="0" y="588"/>
                    <a:pt x="67" y="821"/>
                    <a:pt x="167" y="1121"/>
                  </a:cubicBezTo>
                  <a:cubicBezTo>
                    <a:pt x="200" y="1421"/>
                    <a:pt x="234" y="1655"/>
                    <a:pt x="300" y="1955"/>
                  </a:cubicBezTo>
                  <a:cubicBezTo>
                    <a:pt x="367" y="2489"/>
                    <a:pt x="400" y="3023"/>
                    <a:pt x="500" y="3623"/>
                  </a:cubicBezTo>
                  <a:cubicBezTo>
                    <a:pt x="500" y="3719"/>
                    <a:pt x="576" y="3761"/>
                    <a:pt x="656" y="3761"/>
                  </a:cubicBezTo>
                  <a:cubicBezTo>
                    <a:pt x="743" y="3761"/>
                    <a:pt x="834" y="3710"/>
                    <a:pt x="834" y="3623"/>
                  </a:cubicBezTo>
                  <a:cubicBezTo>
                    <a:pt x="834" y="3023"/>
                    <a:pt x="801" y="2489"/>
                    <a:pt x="701" y="1922"/>
                  </a:cubicBezTo>
                  <a:cubicBezTo>
                    <a:pt x="667" y="1622"/>
                    <a:pt x="634" y="1355"/>
                    <a:pt x="634" y="1088"/>
                  </a:cubicBezTo>
                  <a:cubicBezTo>
                    <a:pt x="567" y="788"/>
                    <a:pt x="534" y="487"/>
                    <a:pt x="467" y="187"/>
                  </a:cubicBezTo>
                  <a:cubicBezTo>
                    <a:pt x="400" y="121"/>
                    <a:pt x="334" y="87"/>
                    <a:pt x="234" y="87"/>
                  </a:cubicBezTo>
                  <a:cubicBezTo>
                    <a:pt x="191" y="24"/>
                    <a:pt x="162" y="0"/>
                    <a:pt x="147" y="0"/>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58"/>
            <p:cNvSpPr/>
            <p:nvPr/>
          </p:nvSpPr>
          <p:spPr>
            <a:xfrm>
              <a:off x="2378525" y="1214625"/>
              <a:ext cx="26825" cy="92475"/>
            </a:xfrm>
            <a:custGeom>
              <a:avLst/>
              <a:gdLst/>
              <a:ahLst/>
              <a:cxnLst/>
              <a:rect l="l" t="t" r="r" b="b"/>
              <a:pathLst>
                <a:path w="1073" h="3699" extrusionOk="0">
                  <a:moveTo>
                    <a:pt x="242" y="0"/>
                  </a:moveTo>
                  <a:cubicBezTo>
                    <a:pt x="155" y="0"/>
                    <a:pt x="70" y="60"/>
                    <a:pt x="34" y="168"/>
                  </a:cubicBezTo>
                  <a:cubicBezTo>
                    <a:pt x="1" y="302"/>
                    <a:pt x="68" y="468"/>
                    <a:pt x="68" y="635"/>
                  </a:cubicBezTo>
                  <a:cubicBezTo>
                    <a:pt x="134" y="769"/>
                    <a:pt x="134" y="869"/>
                    <a:pt x="168" y="1002"/>
                  </a:cubicBezTo>
                  <a:cubicBezTo>
                    <a:pt x="201" y="1302"/>
                    <a:pt x="268" y="1569"/>
                    <a:pt x="335" y="1836"/>
                  </a:cubicBezTo>
                  <a:cubicBezTo>
                    <a:pt x="435" y="2403"/>
                    <a:pt x="535" y="2970"/>
                    <a:pt x="635" y="3504"/>
                  </a:cubicBezTo>
                  <a:cubicBezTo>
                    <a:pt x="650" y="3637"/>
                    <a:pt x="744" y="3698"/>
                    <a:pt x="838" y="3698"/>
                  </a:cubicBezTo>
                  <a:cubicBezTo>
                    <a:pt x="955" y="3698"/>
                    <a:pt x="1072" y="3604"/>
                    <a:pt x="1035" y="3437"/>
                  </a:cubicBezTo>
                  <a:cubicBezTo>
                    <a:pt x="968" y="2903"/>
                    <a:pt x="868" y="2303"/>
                    <a:pt x="768" y="1769"/>
                  </a:cubicBezTo>
                  <a:cubicBezTo>
                    <a:pt x="701" y="1469"/>
                    <a:pt x="668" y="1236"/>
                    <a:pt x="635" y="935"/>
                  </a:cubicBezTo>
                  <a:cubicBezTo>
                    <a:pt x="601" y="802"/>
                    <a:pt x="601" y="668"/>
                    <a:pt x="535" y="535"/>
                  </a:cubicBezTo>
                  <a:cubicBezTo>
                    <a:pt x="501" y="435"/>
                    <a:pt x="501" y="268"/>
                    <a:pt x="435" y="135"/>
                  </a:cubicBezTo>
                  <a:cubicBezTo>
                    <a:pt x="389" y="43"/>
                    <a:pt x="315"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58"/>
            <p:cNvSpPr/>
            <p:nvPr/>
          </p:nvSpPr>
          <p:spPr>
            <a:xfrm>
              <a:off x="2414400" y="1172850"/>
              <a:ext cx="29700" cy="147125"/>
            </a:xfrm>
            <a:custGeom>
              <a:avLst/>
              <a:gdLst/>
              <a:ahLst/>
              <a:cxnLst/>
              <a:rect l="l" t="t" r="r" b="b"/>
              <a:pathLst>
                <a:path w="1188" h="5885" extrusionOk="0">
                  <a:moveTo>
                    <a:pt x="213" y="0"/>
                  </a:moveTo>
                  <a:cubicBezTo>
                    <a:pt x="127" y="0"/>
                    <a:pt x="34" y="66"/>
                    <a:pt x="34" y="171"/>
                  </a:cubicBezTo>
                  <a:cubicBezTo>
                    <a:pt x="0" y="405"/>
                    <a:pt x="67" y="638"/>
                    <a:pt x="67" y="838"/>
                  </a:cubicBezTo>
                  <a:cubicBezTo>
                    <a:pt x="100" y="1105"/>
                    <a:pt x="100" y="1339"/>
                    <a:pt x="167" y="1572"/>
                  </a:cubicBezTo>
                  <a:cubicBezTo>
                    <a:pt x="200" y="2006"/>
                    <a:pt x="267" y="2473"/>
                    <a:pt x="334" y="2940"/>
                  </a:cubicBezTo>
                  <a:cubicBezTo>
                    <a:pt x="434" y="3841"/>
                    <a:pt x="567" y="4808"/>
                    <a:pt x="768" y="5742"/>
                  </a:cubicBezTo>
                  <a:cubicBezTo>
                    <a:pt x="795" y="5839"/>
                    <a:pt x="876" y="5885"/>
                    <a:pt x="957" y="5885"/>
                  </a:cubicBezTo>
                  <a:cubicBezTo>
                    <a:pt x="1071" y="5885"/>
                    <a:pt x="1187" y="5797"/>
                    <a:pt x="1168" y="5642"/>
                  </a:cubicBezTo>
                  <a:cubicBezTo>
                    <a:pt x="1068" y="4674"/>
                    <a:pt x="934" y="3774"/>
                    <a:pt x="768" y="2806"/>
                  </a:cubicBezTo>
                  <a:cubicBezTo>
                    <a:pt x="701" y="2339"/>
                    <a:pt x="667" y="1872"/>
                    <a:pt x="567" y="1439"/>
                  </a:cubicBezTo>
                  <a:cubicBezTo>
                    <a:pt x="534" y="1172"/>
                    <a:pt x="501" y="972"/>
                    <a:pt x="434" y="738"/>
                  </a:cubicBezTo>
                  <a:cubicBezTo>
                    <a:pt x="401" y="505"/>
                    <a:pt x="401" y="271"/>
                    <a:pt x="334" y="71"/>
                  </a:cubicBezTo>
                  <a:cubicBezTo>
                    <a:pt x="309" y="22"/>
                    <a:pt x="262"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58"/>
            <p:cNvSpPr/>
            <p:nvPr/>
          </p:nvSpPr>
          <p:spPr>
            <a:xfrm>
              <a:off x="2059975" y="1153775"/>
              <a:ext cx="413650" cy="215250"/>
            </a:xfrm>
            <a:custGeom>
              <a:avLst/>
              <a:gdLst/>
              <a:ahLst/>
              <a:cxnLst/>
              <a:rect l="l" t="t" r="r" b="b"/>
              <a:pathLst>
                <a:path w="16546" h="8610" extrusionOk="0">
                  <a:moveTo>
                    <a:pt x="15405" y="0"/>
                  </a:moveTo>
                  <a:cubicBezTo>
                    <a:pt x="14375" y="0"/>
                    <a:pt x="13350" y="876"/>
                    <a:pt x="12743" y="1668"/>
                  </a:cubicBezTo>
                  <a:cubicBezTo>
                    <a:pt x="11776" y="2936"/>
                    <a:pt x="11542" y="4570"/>
                    <a:pt x="10742" y="5904"/>
                  </a:cubicBezTo>
                  <a:cubicBezTo>
                    <a:pt x="10193" y="6799"/>
                    <a:pt x="9245" y="7745"/>
                    <a:pt x="8134" y="7745"/>
                  </a:cubicBezTo>
                  <a:cubicBezTo>
                    <a:pt x="7962" y="7745"/>
                    <a:pt x="7785" y="7722"/>
                    <a:pt x="7606" y="7672"/>
                  </a:cubicBezTo>
                  <a:cubicBezTo>
                    <a:pt x="6205" y="7239"/>
                    <a:pt x="5404" y="5838"/>
                    <a:pt x="4570" y="4737"/>
                  </a:cubicBezTo>
                  <a:cubicBezTo>
                    <a:pt x="4070" y="4070"/>
                    <a:pt x="3436" y="3436"/>
                    <a:pt x="2702" y="3069"/>
                  </a:cubicBezTo>
                  <a:cubicBezTo>
                    <a:pt x="1980" y="2708"/>
                    <a:pt x="1257" y="2564"/>
                    <a:pt x="485" y="2564"/>
                  </a:cubicBezTo>
                  <a:cubicBezTo>
                    <a:pt x="402" y="2564"/>
                    <a:pt x="318" y="2565"/>
                    <a:pt x="234" y="2569"/>
                  </a:cubicBezTo>
                  <a:cubicBezTo>
                    <a:pt x="34" y="2569"/>
                    <a:pt x="1" y="2902"/>
                    <a:pt x="201" y="2902"/>
                  </a:cubicBezTo>
                  <a:cubicBezTo>
                    <a:pt x="1001" y="2902"/>
                    <a:pt x="1735" y="3203"/>
                    <a:pt x="2402" y="3603"/>
                  </a:cubicBezTo>
                  <a:cubicBezTo>
                    <a:pt x="3036" y="4036"/>
                    <a:pt x="3536" y="4570"/>
                    <a:pt x="3937" y="5204"/>
                  </a:cubicBezTo>
                  <a:cubicBezTo>
                    <a:pt x="4837" y="6405"/>
                    <a:pt x="5538" y="7739"/>
                    <a:pt x="6939" y="8373"/>
                  </a:cubicBezTo>
                  <a:cubicBezTo>
                    <a:pt x="7321" y="8535"/>
                    <a:pt x="7710" y="8610"/>
                    <a:pt x="8095" y="8610"/>
                  </a:cubicBezTo>
                  <a:cubicBezTo>
                    <a:pt x="9056" y="8610"/>
                    <a:pt x="9984" y="8144"/>
                    <a:pt x="10675" y="7406"/>
                  </a:cubicBezTo>
                  <a:cubicBezTo>
                    <a:pt x="11709" y="6238"/>
                    <a:pt x="12109" y="4737"/>
                    <a:pt x="12743" y="3369"/>
                  </a:cubicBezTo>
                  <a:cubicBezTo>
                    <a:pt x="13077" y="2635"/>
                    <a:pt x="13510" y="2002"/>
                    <a:pt x="14077" y="1501"/>
                  </a:cubicBezTo>
                  <a:cubicBezTo>
                    <a:pt x="14678" y="1034"/>
                    <a:pt x="15345" y="834"/>
                    <a:pt x="16079" y="834"/>
                  </a:cubicBezTo>
                  <a:cubicBezTo>
                    <a:pt x="16446" y="834"/>
                    <a:pt x="16546" y="367"/>
                    <a:pt x="16212" y="200"/>
                  </a:cubicBezTo>
                  <a:cubicBezTo>
                    <a:pt x="15948" y="61"/>
                    <a:pt x="15676" y="0"/>
                    <a:pt x="15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58"/>
            <p:cNvSpPr/>
            <p:nvPr/>
          </p:nvSpPr>
          <p:spPr>
            <a:xfrm>
              <a:off x="2110850" y="1136825"/>
              <a:ext cx="311900" cy="307525"/>
            </a:xfrm>
            <a:custGeom>
              <a:avLst/>
              <a:gdLst/>
              <a:ahLst/>
              <a:cxnLst/>
              <a:rect l="l" t="t" r="r" b="b"/>
              <a:pathLst>
                <a:path w="12476" h="12301" extrusionOk="0">
                  <a:moveTo>
                    <a:pt x="6214" y="235"/>
                  </a:moveTo>
                  <a:cubicBezTo>
                    <a:pt x="6333" y="235"/>
                    <a:pt x="6452" y="238"/>
                    <a:pt x="6572" y="245"/>
                  </a:cubicBezTo>
                  <a:cubicBezTo>
                    <a:pt x="8173" y="311"/>
                    <a:pt x="9641" y="1045"/>
                    <a:pt x="10675" y="2213"/>
                  </a:cubicBezTo>
                  <a:cubicBezTo>
                    <a:pt x="11709" y="3414"/>
                    <a:pt x="12242" y="4915"/>
                    <a:pt x="12176" y="6482"/>
                  </a:cubicBezTo>
                  <a:cubicBezTo>
                    <a:pt x="12076" y="8084"/>
                    <a:pt x="11375" y="9551"/>
                    <a:pt x="10208" y="10585"/>
                  </a:cubicBezTo>
                  <a:cubicBezTo>
                    <a:pt x="9078" y="11591"/>
                    <a:pt x="7669" y="12087"/>
                    <a:pt x="6263" y="12087"/>
                  </a:cubicBezTo>
                  <a:cubicBezTo>
                    <a:pt x="4637" y="12087"/>
                    <a:pt x="3015" y="11424"/>
                    <a:pt x="1835" y="10118"/>
                  </a:cubicBezTo>
                  <a:cubicBezTo>
                    <a:pt x="768" y="8917"/>
                    <a:pt x="234" y="7416"/>
                    <a:pt x="334" y="5815"/>
                  </a:cubicBezTo>
                  <a:cubicBezTo>
                    <a:pt x="401" y="4247"/>
                    <a:pt x="1134" y="2780"/>
                    <a:pt x="2302" y="1746"/>
                  </a:cubicBezTo>
                  <a:cubicBezTo>
                    <a:pt x="2569" y="1512"/>
                    <a:pt x="2869" y="1279"/>
                    <a:pt x="3203" y="1079"/>
                  </a:cubicBezTo>
                  <a:cubicBezTo>
                    <a:pt x="4104" y="508"/>
                    <a:pt x="5140" y="235"/>
                    <a:pt x="6214" y="235"/>
                  </a:cubicBezTo>
                  <a:close/>
                  <a:moveTo>
                    <a:pt x="6185" y="0"/>
                  </a:moveTo>
                  <a:cubicBezTo>
                    <a:pt x="4679" y="0"/>
                    <a:pt x="3249" y="589"/>
                    <a:pt x="2135" y="1579"/>
                  </a:cubicBezTo>
                  <a:cubicBezTo>
                    <a:pt x="868" y="2680"/>
                    <a:pt x="167" y="4214"/>
                    <a:pt x="67" y="5849"/>
                  </a:cubicBezTo>
                  <a:cubicBezTo>
                    <a:pt x="0" y="7450"/>
                    <a:pt x="567" y="9051"/>
                    <a:pt x="1668" y="10252"/>
                  </a:cubicBezTo>
                  <a:cubicBezTo>
                    <a:pt x="2882" y="11608"/>
                    <a:pt x="4576" y="12301"/>
                    <a:pt x="6264" y="12301"/>
                  </a:cubicBezTo>
                  <a:cubicBezTo>
                    <a:pt x="7358" y="12301"/>
                    <a:pt x="8449" y="12010"/>
                    <a:pt x="9407" y="11419"/>
                  </a:cubicBezTo>
                  <a:cubicBezTo>
                    <a:pt x="9741" y="11219"/>
                    <a:pt x="10074" y="11019"/>
                    <a:pt x="10341" y="10719"/>
                  </a:cubicBezTo>
                  <a:cubicBezTo>
                    <a:pt x="11575" y="9618"/>
                    <a:pt x="12309" y="8084"/>
                    <a:pt x="12376" y="6449"/>
                  </a:cubicBezTo>
                  <a:cubicBezTo>
                    <a:pt x="12476" y="4848"/>
                    <a:pt x="11875" y="3247"/>
                    <a:pt x="10808" y="2046"/>
                  </a:cubicBezTo>
                  <a:cubicBezTo>
                    <a:pt x="9707" y="778"/>
                    <a:pt x="8173" y="78"/>
                    <a:pt x="6538" y="11"/>
                  </a:cubicBezTo>
                  <a:cubicBezTo>
                    <a:pt x="6420" y="4"/>
                    <a:pt x="6302" y="0"/>
                    <a:pt x="6185" y="0"/>
                  </a:cubicBezTo>
                  <a:close/>
                </a:path>
              </a:pathLst>
            </a:cu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58"/>
            <p:cNvSpPr/>
            <p:nvPr/>
          </p:nvSpPr>
          <p:spPr>
            <a:xfrm>
              <a:off x="2365200" y="1448150"/>
              <a:ext cx="130950" cy="146800"/>
            </a:xfrm>
            <a:custGeom>
              <a:avLst/>
              <a:gdLst/>
              <a:ahLst/>
              <a:cxnLst/>
              <a:rect l="l" t="t" r="r" b="b"/>
              <a:pathLst>
                <a:path w="5238" h="5872" fill="none" extrusionOk="0">
                  <a:moveTo>
                    <a:pt x="0" y="0"/>
                  </a:moveTo>
                  <a:lnTo>
                    <a:pt x="5237" y="5871"/>
                  </a:lnTo>
                </a:path>
              </a:pathLst>
            </a:custGeom>
            <a:solidFill>
              <a:schemeClr val="accent6"/>
            </a:solidFill>
            <a:ln w="285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17" name="Google Shape;1917;p58"/>
          <p:cNvGrpSpPr/>
          <p:nvPr/>
        </p:nvGrpSpPr>
        <p:grpSpPr>
          <a:xfrm rot="7767808">
            <a:off x="7543268" y="3329300"/>
            <a:ext cx="1130782" cy="1455941"/>
            <a:chOff x="2059975" y="1136825"/>
            <a:chExt cx="420175" cy="540997"/>
          </a:xfrm>
        </p:grpSpPr>
        <p:sp>
          <p:nvSpPr>
            <p:cNvPr id="1918" name="Google Shape;1918;p58"/>
            <p:cNvSpPr/>
            <p:nvPr/>
          </p:nvSpPr>
          <p:spPr>
            <a:xfrm>
              <a:off x="2062800" y="1201525"/>
              <a:ext cx="417350" cy="145675"/>
            </a:xfrm>
            <a:custGeom>
              <a:avLst/>
              <a:gdLst/>
              <a:ahLst/>
              <a:cxnLst/>
              <a:rect l="l" t="t" r="r" b="b"/>
              <a:pathLst>
                <a:path w="16694" h="5827" extrusionOk="0">
                  <a:moveTo>
                    <a:pt x="8142" y="1"/>
                  </a:moveTo>
                  <a:cubicBezTo>
                    <a:pt x="7481" y="1"/>
                    <a:pt x="6836" y="211"/>
                    <a:pt x="6259" y="625"/>
                  </a:cubicBezTo>
                  <a:cubicBezTo>
                    <a:pt x="5158" y="1359"/>
                    <a:pt x="4591" y="2527"/>
                    <a:pt x="3790" y="3594"/>
                  </a:cubicBezTo>
                  <a:cubicBezTo>
                    <a:pt x="3128" y="4477"/>
                    <a:pt x="2146" y="5429"/>
                    <a:pt x="995" y="5429"/>
                  </a:cubicBezTo>
                  <a:cubicBezTo>
                    <a:pt x="755" y="5429"/>
                    <a:pt x="508" y="5388"/>
                    <a:pt x="254" y="5295"/>
                  </a:cubicBezTo>
                  <a:cubicBezTo>
                    <a:pt x="242" y="5293"/>
                    <a:pt x="229" y="5292"/>
                    <a:pt x="218" y="5292"/>
                  </a:cubicBezTo>
                  <a:cubicBezTo>
                    <a:pt x="74" y="5292"/>
                    <a:pt x="0" y="5467"/>
                    <a:pt x="154" y="5529"/>
                  </a:cubicBezTo>
                  <a:cubicBezTo>
                    <a:pt x="516" y="5737"/>
                    <a:pt x="907" y="5827"/>
                    <a:pt x="1300" y="5827"/>
                  </a:cubicBezTo>
                  <a:cubicBezTo>
                    <a:pt x="2101" y="5827"/>
                    <a:pt x="2908" y="5454"/>
                    <a:pt x="3490" y="4962"/>
                  </a:cubicBezTo>
                  <a:cubicBezTo>
                    <a:pt x="4558" y="4061"/>
                    <a:pt x="5125" y="2827"/>
                    <a:pt x="6092" y="1860"/>
                  </a:cubicBezTo>
                  <a:cubicBezTo>
                    <a:pt x="6492" y="1459"/>
                    <a:pt x="6959" y="1059"/>
                    <a:pt x="7560" y="892"/>
                  </a:cubicBezTo>
                  <a:cubicBezTo>
                    <a:pt x="7756" y="827"/>
                    <a:pt x="7956" y="797"/>
                    <a:pt x="8156" y="797"/>
                  </a:cubicBezTo>
                  <a:cubicBezTo>
                    <a:pt x="8571" y="797"/>
                    <a:pt x="8990" y="924"/>
                    <a:pt x="9394" y="1126"/>
                  </a:cubicBezTo>
                  <a:cubicBezTo>
                    <a:pt x="10629" y="1726"/>
                    <a:pt x="11429" y="2960"/>
                    <a:pt x="12463" y="3861"/>
                  </a:cubicBezTo>
                  <a:cubicBezTo>
                    <a:pt x="13173" y="4502"/>
                    <a:pt x="14165" y="5048"/>
                    <a:pt x="15138" y="5048"/>
                  </a:cubicBezTo>
                  <a:cubicBezTo>
                    <a:pt x="15583" y="5048"/>
                    <a:pt x="16024" y="4934"/>
                    <a:pt x="16433" y="4662"/>
                  </a:cubicBezTo>
                  <a:cubicBezTo>
                    <a:pt x="16694" y="4487"/>
                    <a:pt x="16526" y="4136"/>
                    <a:pt x="16258" y="4136"/>
                  </a:cubicBezTo>
                  <a:cubicBezTo>
                    <a:pt x="16218" y="4136"/>
                    <a:pt x="16176" y="4144"/>
                    <a:pt x="16132" y="4161"/>
                  </a:cubicBezTo>
                  <a:cubicBezTo>
                    <a:pt x="15891" y="4235"/>
                    <a:pt x="15650" y="4268"/>
                    <a:pt x="15411" y="4268"/>
                  </a:cubicBezTo>
                  <a:cubicBezTo>
                    <a:pt x="14461" y="4268"/>
                    <a:pt x="13550" y="3740"/>
                    <a:pt x="12830" y="3127"/>
                  </a:cubicBezTo>
                  <a:cubicBezTo>
                    <a:pt x="11829" y="2193"/>
                    <a:pt x="11062" y="1059"/>
                    <a:pt x="9828" y="459"/>
                  </a:cubicBezTo>
                  <a:cubicBezTo>
                    <a:pt x="9276" y="152"/>
                    <a:pt x="8704" y="1"/>
                    <a:pt x="81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58"/>
            <p:cNvSpPr/>
            <p:nvPr/>
          </p:nvSpPr>
          <p:spPr>
            <a:xfrm>
              <a:off x="2074150" y="1217725"/>
              <a:ext cx="11700" cy="125075"/>
            </a:xfrm>
            <a:custGeom>
              <a:avLst/>
              <a:gdLst/>
              <a:ahLst/>
              <a:cxnLst/>
              <a:rect l="l" t="t" r="r" b="b"/>
              <a:pathLst>
                <a:path w="468" h="5003" extrusionOk="0">
                  <a:moveTo>
                    <a:pt x="274" y="0"/>
                  </a:moveTo>
                  <a:cubicBezTo>
                    <a:pt x="213" y="0"/>
                    <a:pt x="140" y="33"/>
                    <a:pt x="101" y="111"/>
                  </a:cubicBezTo>
                  <a:cubicBezTo>
                    <a:pt x="1" y="278"/>
                    <a:pt x="34" y="511"/>
                    <a:pt x="34" y="678"/>
                  </a:cubicBezTo>
                  <a:lnTo>
                    <a:pt x="34" y="1212"/>
                  </a:lnTo>
                  <a:lnTo>
                    <a:pt x="34" y="2446"/>
                  </a:lnTo>
                  <a:cubicBezTo>
                    <a:pt x="34" y="3213"/>
                    <a:pt x="101" y="4047"/>
                    <a:pt x="134" y="4848"/>
                  </a:cubicBezTo>
                  <a:cubicBezTo>
                    <a:pt x="134" y="4952"/>
                    <a:pt x="216" y="5002"/>
                    <a:pt x="294" y="5002"/>
                  </a:cubicBezTo>
                  <a:cubicBezTo>
                    <a:pt x="366" y="5002"/>
                    <a:pt x="434" y="4960"/>
                    <a:pt x="434" y="4881"/>
                  </a:cubicBezTo>
                  <a:cubicBezTo>
                    <a:pt x="434" y="4047"/>
                    <a:pt x="468" y="3280"/>
                    <a:pt x="434" y="2446"/>
                  </a:cubicBezTo>
                  <a:lnTo>
                    <a:pt x="434" y="1212"/>
                  </a:lnTo>
                  <a:lnTo>
                    <a:pt x="434" y="611"/>
                  </a:lnTo>
                  <a:cubicBezTo>
                    <a:pt x="434" y="378"/>
                    <a:pt x="434" y="211"/>
                    <a:pt x="368" y="44"/>
                  </a:cubicBezTo>
                  <a:cubicBezTo>
                    <a:pt x="354" y="16"/>
                    <a:pt x="317" y="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58"/>
            <p:cNvSpPr/>
            <p:nvPr/>
          </p:nvSpPr>
          <p:spPr>
            <a:xfrm>
              <a:off x="2102500" y="1227575"/>
              <a:ext cx="13375" cy="117725"/>
            </a:xfrm>
            <a:custGeom>
              <a:avLst/>
              <a:gdLst/>
              <a:ahLst/>
              <a:cxnLst/>
              <a:rect l="l" t="t" r="r" b="b"/>
              <a:pathLst>
                <a:path w="535" h="4709" extrusionOk="0">
                  <a:moveTo>
                    <a:pt x="213" y="0"/>
                  </a:moveTo>
                  <a:cubicBezTo>
                    <a:pt x="159" y="0"/>
                    <a:pt x="101" y="34"/>
                    <a:pt x="67" y="84"/>
                  </a:cubicBezTo>
                  <a:cubicBezTo>
                    <a:pt x="1" y="251"/>
                    <a:pt x="34" y="417"/>
                    <a:pt x="34" y="584"/>
                  </a:cubicBezTo>
                  <a:cubicBezTo>
                    <a:pt x="34" y="751"/>
                    <a:pt x="34" y="918"/>
                    <a:pt x="67" y="1084"/>
                  </a:cubicBezTo>
                  <a:cubicBezTo>
                    <a:pt x="67" y="1451"/>
                    <a:pt x="134" y="1885"/>
                    <a:pt x="134" y="2252"/>
                  </a:cubicBezTo>
                  <a:cubicBezTo>
                    <a:pt x="134" y="2986"/>
                    <a:pt x="134" y="3753"/>
                    <a:pt x="168" y="4554"/>
                  </a:cubicBezTo>
                  <a:cubicBezTo>
                    <a:pt x="168" y="4658"/>
                    <a:pt x="250" y="4708"/>
                    <a:pt x="328" y="4708"/>
                  </a:cubicBezTo>
                  <a:cubicBezTo>
                    <a:pt x="399" y="4708"/>
                    <a:pt x="468" y="4667"/>
                    <a:pt x="468" y="4587"/>
                  </a:cubicBezTo>
                  <a:cubicBezTo>
                    <a:pt x="534" y="3820"/>
                    <a:pt x="534" y="3019"/>
                    <a:pt x="534" y="2285"/>
                  </a:cubicBezTo>
                  <a:cubicBezTo>
                    <a:pt x="534" y="1918"/>
                    <a:pt x="534" y="1551"/>
                    <a:pt x="501" y="1151"/>
                  </a:cubicBezTo>
                  <a:cubicBezTo>
                    <a:pt x="501" y="951"/>
                    <a:pt x="501" y="751"/>
                    <a:pt x="468" y="584"/>
                  </a:cubicBezTo>
                  <a:cubicBezTo>
                    <a:pt x="468" y="417"/>
                    <a:pt x="468" y="251"/>
                    <a:pt x="334" y="117"/>
                  </a:cubicBezTo>
                  <a:cubicBezTo>
                    <a:pt x="318" y="34"/>
                    <a:pt x="268" y="0"/>
                    <a:pt x="2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58"/>
            <p:cNvSpPr/>
            <p:nvPr/>
          </p:nvSpPr>
          <p:spPr>
            <a:xfrm>
              <a:off x="2136700" y="1246200"/>
              <a:ext cx="11700" cy="74075"/>
            </a:xfrm>
            <a:custGeom>
              <a:avLst/>
              <a:gdLst/>
              <a:ahLst/>
              <a:cxnLst/>
              <a:rect l="l" t="t" r="r" b="b"/>
              <a:pathLst>
                <a:path w="468" h="2963" extrusionOk="0">
                  <a:moveTo>
                    <a:pt x="218" y="1"/>
                  </a:moveTo>
                  <a:cubicBezTo>
                    <a:pt x="190" y="1"/>
                    <a:pt x="162" y="11"/>
                    <a:pt x="134" y="39"/>
                  </a:cubicBezTo>
                  <a:cubicBezTo>
                    <a:pt x="34" y="73"/>
                    <a:pt x="0" y="139"/>
                    <a:pt x="0" y="206"/>
                  </a:cubicBezTo>
                  <a:cubicBezTo>
                    <a:pt x="34" y="1073"/>
                    <a:pt x="34" y="1907"/>
                    <a:pt x="100" y="2808"/>
                  </a:cubicBezTo>
                  <a:cubicBezTo>
                    <a:pt x="100" y="2913"/>
                    <a:pt x="173" y="2962"/>
                    <a:pt x="243" y="2962"/>
                  </a:cubicBezTo>
                  <a:cubicBezTo>
                    <a:pt x="307" y="2962"/>
                    <a:pt x="367" y="2921"/>
                    <a:pt x="367" y="2841"/>
                  </a:cubicBezTo>
                  <a:cubicBezTo>
                    <a:pt x="434" y="2408"/>
                    <a:pt x="434" y="1974"/>
                    <a:pt x="467" y="1540"/>
                  </a:cubicBezTo>
                  <a:cubicBezTo>
                    <a:pt x="467" y="1140"/>
                    <a:pt x="467" y="673"/>
                    <a:pt x="434" y="239"/>
                  </a:cubicBezTo>
                  <a:cubicBezTo>
                    <a:pt x="434" y="173"/>
                    <a:pt x="367" y="73"/>
                    <a:pt x="334" y="39"/>
                  </a:cubicBezTo>
                  <a:cubicBezTo>
                    <a:pt x="295" y="20"/>
                    <a:pt x="257"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58"/>
            <p:cNvSpPr/>
            <p:nvPr/>
          </p:nvSpPr>
          <p:spPr>
            <a:xfrm>
              <a:off x="2195075" y="1240700"/>
              <a:ext cx="19300" cy="96300"/>
            </a:xfrm>
            <a:custGeom>
              <a:avLst/>
              <a:gdLst/>
              <a:ahLst/>
              <a:cxnLst/>
              <a:rect l="l" t="t" r="r" b="b"/>
              <a:pathLst>
                <a:path w="772" h="3852" extrusionOk="0">
                  <a:moveTo>
                    <a:pt x="246" y="1"/>
                  </a:moveTo>
                  <a:cubicBezTo>
                    <a:pt x="184" y="1"/>
                    <a:pt x="117" y="42"/>
                    <a:pt x="100" y="126"/>
                  </a:cubicBezTo>
                  <a:cubicBezTo>
                    <a:pt x="0" y="426"/>
                    <a:pt x="134" y="760"/>
                    <a:pt x="134" y="1060"/>
                  </a:cubicBezTo>
                  <a:cubicBezTo>
                    <a:pt x="167" y="1360"/>
                    <a:pt x="167" y="1627"/>
                    <a:pt x="201" y="1927"/>
                  </a:cubicBezTo>
                  <a:cubicBezTo>
                    <a:pt x="301" y="2561"/>
                    <a:pt x="367" y="3128"/>
                    <a:pt x="467" y="3728"/>
                  </a:cubicBezTo>
                  <a:cubicBezTo>
                    <a:pt x="482" y="3815"/>
                    <a:pt x="547" y="3852"/>
                    <a:pt x="610" y="3852"/>
                  </a:cubicBezTo>
                  <a:cubicBezTo>
                    <a:pt x="692" y="3852"/>
                    <a:pt x="772" y="3789"/>
                    <a:pt x="734" y="3695"/>
                  </a:cubicBezTo>
                  <a:cubicBezTo>
                    <a:pt x="668" y="3095"/>
                    <a:pt x="567" y="2528"/>
                    <a:pt x="534" y="1894"/>
                  </a:cubicBezTo>
                  <a:cubicBezTo>
                    <a:pt x="501" y="1594"/>
                    <a:pt x="501" y="1293"/>
                    <a:pt x="467" y="1026"/>
                  </a:cubicBezTo>
                  <a:cubicBezTo>
                    <a:pt x="467" y="726"/>
                    <a:pt x="501" y="393"/>
                    <a:pt x="367" y="126"/>
                  </a:cubicBezTo>
                  <a:cubicBezTo>
                    <a:pt x="367" y="42"/>
                    <a:pt x="309"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58"/>
            <p:cNvSpPr/>
            <p:nvPr/>
          </p:nvSpPr>
          <p:spPr>
            <a:xfrm>
              <a:off x="2231775" y="1214750"/>
              <a:ext cx="24300" cy="144150"/>
            </a:xfrm>
            <a:custGeom>
              <a:avLst/>
              <a:gdLst/>
              <a:ahLst/>
              <a:cxnLst/>
              <a:rect l="l" t="t" r="r" b="b"/>
              <a:pathLst>
                <a:path w="972" h="5766" extrusionOk="0">
                  <a:moveTo>
                    <a:pt x="231" y="0"/>
                  </a:moveTo>
                  <a:cubicBezTo>
                    <a:pt x="143" y="0"/>
                    <a:pt x="51" y="42"/>
                    <a:pt x="33" y="130"/>
                  </a:cubicBezTo>
                  <a:cubicBezTo>
                    <a:pt x="0" y="330"/>
                    <a:pt x="33" y="563"/>
                    <a:pt x="67" y="764"/>
                  </a:cubicBezTo>
                  <a:cubicBezTo>
                    <a:pt x="100" y="997"/>
                    <a:pt x="100" y="1231"/>
                    <a:pt x="100" y="1464"/>
                  </a:cubicBezTo>
                  <a:lnTo>
                    <a:pt x="234" y="2832"/>
                  </a:lnTo>
                  <a:cubicBezTo>
                    <a:pt x="334" y="3766"/>
                    <a:pt x="500" y="4733"/>
                    <a:pt x="634" y="5634"/>
                  </a:cubicBezTo>
                  <a:cubicBezTo>
                    <a:pt x="649" y="5722"/>
                    <a:pt x="722" y="5765"/>
                    <a:pt x="794" y="5765"/>
                  </a:cubicBezTo>
                  <a:cubicBezTo>
                    <a:pt x="884" y="5765"/>
                    <a:pt x="971" y="5697"/>
                    <a:pt x="934" y="5567"/>
                  </a:cubicBezTo>
                  <a:cubicBezTo>
                    <a:pt x="834" y="4633"/>
                    <a:pt x="734" y="3732"/>
                    <a:pt x="634" y="2798"/>
                  </a:cubicBezTo>
                  <a:cubicBezTo>
                    <a:pt x="567" y="2331"/>
                    <a:pt x="534" y="1931"/>
                    <a:pt x="500" y="1464"/>
                  </a:cubicBezTo>
                  <a:cubicBezTo>
                    <a:pt x="500" y="1231"/>
                    <a:pt x="467" y="997"/>
                    <a:pt x="467" y="764"/>
                  </a:cubicBezTo>
                  <a:cubicBezTo>
                    <a:pt x="467" y="563"/>
                    <a:pt x="467" y="297"/>
                    <a:pt x="400" y="96"/>
                  </a:cubicBezTo>
                  <a:cubicBezTo>
                    <a:pt x="385" y="33"/>
                    <a:pt x="309" y="0"/>
                    <a:pt x="2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58"/>
            <p:cNvSpPr/>
            <p:nvPr/>
          </p:nvSpPr>
          <p:spPr>
            <a:xfrm>
              <a:off x="2265125" y="1203600"/>
              <a:ext cx="30050" cy="150350"/>
            </a:xfrm>
            <a:custGeom>
              <a:avLst/>
              <a:gdLst/>
              <a:ahLst/>
              <a:cxnLst/>
              <a:rect l="l" t="t" r="r" b="b"/>
              <a:pathLst>
                <a:path w="1202" h="6014" extrusionOk="0">
                  <a:moveTo>
                    <a:pt x="238" y="0"/>
                  </a:moveTo>
                  <a:cubicBezTo>
                    <a:pt x="117" y="0"/>
                    <a:pt x="0" y="75"/>
                    <a:pt x="0" y="242"/>
                  </a:cubicBezTo>
                  <a:cubicBezTo>
                    <a:pt x="0" y="709"/>
                    <a:pt x="134" y="1210"/>
                    <a:pt x="167" y="1610"/>
                  </a:cubicBezTo>
                  <a:cubicBezTo>
                    <a:pt x="234" y="2077"/>
                    <a:pt x="301" y="2577"/>
                    <a:pt x="367" y="3044"/>
                  </a:cubicBezTo>
                  <a:cubicBezTo>
                    <a:pt x="534" y="4012"/>
                    <a:pt x="701" y="4912"/>
                    <a:pt x="868" y="5880"/>
                  </a:cubicBezTo>
                  <a:cubicBezTo>
                    <a:pt x="883" y="5971"/>
                    <a:pt x="954" y="6014"/>
                    <a:pt x="1027" y="6014"/>
                  </a:cubicBezTo>
                  <a:cubicBezTo>
                    <a:pt x="1113" y="6014"/>
                    <a:pt x="1201" y="5955"/>
                    <a:pt x="1201" y="5846"/>
                  </a:cubicBezTo>
                  <a:cubicBezTo>
                    <a:pt x="1068" y="4879"/>
                    <a:pt x="1001" y="3945"/>
                    <a:pt x="868" y="3011"/>
                  </a:cubicBezTo>
                  <a:cubicBezTo>
                    <a:pt x="834" y="2544"/>
                    <a:pt x="734" y="2077"/>
                    <a:pt x="701" y="1610"/>
                  </a:cubicBezTo>
                  <a:cubicBezTo>
                    <a:pt x="668" y="1176"/>
                    <a:pt x="634" y="676"/>
                    <a:pt x="501" y="209"/>
                  </a:cubicBezTo>
                  <a:cubicBezTo>
                    <a:pt x="484" y="75"/>
                    <a:pt x="359"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58"/>
            <p:cNvSpPr/>
            <p:nvPr/>
          </p:nvSpPr>
          <p:spPr>
            <a:xfrm>
              <a:off x="2311000" y="1230825"/>
              <a:ext cx="20850" cy="94025"/>
            </a:xfrm>
            <a:custGeom>
              <a:avLst/>
              <a:gdLst/>
              <a:ahLst/>
              <a:cxnLst/>
              <a:rect l="l" t="t" r="r" b="b"/>
              <a:pathLst>
                <a:path w="834" h="3761" extrusionOk="0">
                  <a:moveTo>
                    <a:pt x="147" y="0"/>
                  </a:moveTo>
                  <a:cubicBezTo>
                    <a:pt x="138" y="0"/>
                    <a:pt x="133" y="8"/>
                    <a:pt x="133" y="20"/>
                  </a:cubicBezTo>
                  <a:cubicBezTo>
                    <a:pt x="0" y="87"/>
                    <a:pt x="0" y="187"/>
                    <a:pt x="0" y="287"/>
                  </a:cubicBezTo>
                  <a:cubicBezTo>
                    <a:pt x="0" y="588"/>
                    <a:pt x="67" y="821"/>
                    <a:pt x="167" y="1121"/>
                  </a:cubicBezTo>
                  <a:cubicBezTo>
                    <a:pt x="200" y="1421"/>
                    <a:pt x="234" y="1655"/>
                    <a:pt x="300" y="1955"/>
                  </a:cubicBezTo>
                  <a:cubicBezTo>
                    <a:pt x="367" y="2489"/>
                    <a:pt x="400" y="3023"/>
                    <a:pt x="500" y="3623"/>
                  </a:cubicBezTo>
                  <a:cubicBezTo>
                    <a:pt x="500" y="3719"/>
                    <a:pt x="576" y="3761"/>
                    <a:pt x="656" y="3761"/>
                  </a:cubicBezTo>
                  <a:cubicBezTo>
                    <a:pt x="743" y="3761"/>
                    <a:pt x="834" y="3710"/>
                    <a:pt x="834" y="3623"/>
                  </a:cubicBezTo>
                  <a:cubicBezTo>
                    <a:pt x="834" y="3023"/>
                    <a:pt x="801" y="2489"/>
                    <a:pt x="701" y="1922"/>
                  </a:cubicBezTo>
                  <a:cubicBezTo>
                    <a:pt x="667" y="1622"/>
                    <a:pt x="634" y="1355"/>
                    <a:pt x="634" y="1088"/>
                  </a:cubicBezTo>
                  <a:cubicBezTo>
                    <a:pt x="567" y="788"/>
                    <a:pt x="534" y="487"/>
                    <a:pt x="467" y="187"/>
                  </a:cubicBezTo>
                  <a:cubicBezTo>
                    <a:pt x="400" y="121"/>
                    <a:pt x="334" y="87"/>
                    <a:pt x="234" y="87"/>
                  </a:cubicBezTo>
                  <a:cubicBezTo>
                    <a:pt x="191" y="24"/>
                    <a:pt x="162"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58"/>
            <p:cNvSpPr/>
            <p:nvPr/>
          </p:nvSpPr>
          <p:spPr>
            <a:xfrm>
              <a:off x="2378525" y="1214625"/>
              <a:ext cx="26825" cy="92475"/>
            </a:xfrm>
            <a:custGeom>
              <a:avLst/>
              <a:gdLst/>
              <a:ahLst/>
              <a:cxnLst/>
              <a:rect l="l" t="t" r="r" b="b"/>
              <a:pathLst>
                <a:path w="1073" h="3699" extrusionOk="0">
                  <a:moveTo>
                    <a:pt x="242" y="0"/>
                  </a:moveTo>
                  <a:cubicBezTo>
                    <a:pt x="155" y="0"/>
                    <a:pt x="70" y="60"/>
                    <a:pt x="34" y="168"/>
                  </a:cubicBezTo>
                  <a:cubicBezTo>
                    <a:pt x="1" y="302"/>
                    <a:pt x="68" y="468"/>
                    <a:pt x="68" y="635"/>
                  </a:cubicBezTo>
                  <a:cubicBezTo>
                    <a:pt x="134" y="769"/>
                    <a:pt x="134" y="869"/>
                    <a:pt x="168" y="1002"/>
                  </a:cubicBezTo>
                  <a:cubicBezTo>
                    <a:pt x="201" y="1302"/>
                    <a:pt x="268" y="1569"/>
                    <a:pt x="335" y="1836"/>
                  </a:cubicBezTo>
                  <a:cubicBezTo>
                    <a:pt x="435" y="2403"/>
                    <a:pt x="535" y="2970"/>
                    <a:pt x="635" y="3504"/>
                  </a:cubicBezTo>
                  <a:cubicBezTo>
                    <a:pt x="650" y="3637"/>
                    <a:pt x="744" y="3698"/>
                    <a:pt x="838" y="3698"/>
                  </a:cubicBezTo>
                  <a:cubicBezTo>
                    <a:pt x="955" y="3698"/>
                    <a:pt x="1072" y="3604"/>
                    <a:pt x="1035" y="3437"/>
                  </a:cubicBezTo>
                  <a:cubicBezTo>
                    <a:pt x="968" y="2903"/>
                    <a:pt x="868" y="2303"/>
                    <a:pt x="768" y="1769"/>
                  </a:cubicBezTo>
                  <a:cubicBezTo>
                    <a:pt x="701" y="1469"/>
                    <a:pt x="668" y="1236"/>
                    <a:pt x="635" y="935"/>
                  </a:cubicBezTo>
                  <a:cubicBezTo>
                    <a:pt x="601" y="802"/>
                    <a:pt x="601" y="668"/>
                    <a:pt x="535" y="535"/>
                  </a:cubicBezTo>
                  <a:cubicBezTo>
                    <a:pt x="501" y="435"/>
                    <a:pt x="501" y="268"/>
                    <a:pt x="435" y="135"/>
                  </a:cubicBezTo>
                  <a:cubicBezTo>
                    <a:pt x="389" y="43"/>
                    <a:pt x="315"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58"/>
            <p:cNvSpPr/>
            <p:nvPr/>
          </p:nvSpPr>
          <p:spPr>
            <a:xfrm>
              <a:off x="2414400" y="1172850"/>
              <a:ext cx="29700" cy="147125"/>
            </a:xfrm>
            <a:custGeom>
              <a:avLst/>
              <a:gdLst/>
              <a:ahLst/>
              <a:cxnLst/>
              <a:rect l="l" t="t" r="r" b="b"/>
              <a:pathLst>
                <a:path w="1188" h="5885" extrusionOk="0">
                  <a:moveTo>
                    <a:pt x="213" y="0"/>
                  </a:moveTo>
                  <a:cubicBezTo>
                    <a:pt x="127" y="0"/>
                    <a:pt x="34" y="66"/>
                    <a:pt x="34" y="171"/>
                  </a:cubicBezTo>
                  <a:cubicBezTo>
                    <a:pt x="0" y="405"/>
                    <a:pt x="67" y="638"/>
                    <a:pt x="67" y="838"/>
                  </a:cubicBezTo>
                  <a:cubicBezTo>
                    <a:pt x="100" y="1105"/>
                    <a:pt x="100" y="1339"/>
                    <a:pt x="167" y="1572"/>
                  </a:cubicBezTo>
                  <a:cubicBezTo>
                    <a:pt x="200" y="2006"/>
                    <a:pt x="267" y="2473"/>
                    <a:pt x="334" y="2940"/>
                  </a:cubicBezTo>
                  <a:cubicBezTo>
                    <a:pt x="434" y="3841"/>
                    <a:pt x="567" y="4808"/>
                    <a:pt x="768" y="5742"/>
                  </a:cubicBezTo>
                  <a:cubicBezTo>
                    <a:pt x="795" y="5839"/>
                    <a:pt x="876" y="5885"/>
                    <a:pt x="957" y="5885"/>
                  </a:cubicBezTo>
                  <a:cubicBezTo>
                    <a:pt x="1071" y="5885"/>
                    <a:pt x="1187" y="5797"/>
                    <a:pt x="1168" y="5642"/>
                  </a:cubicBezTo>
                  <a:cubicBezTo>
                    <a:pt x="1068" y="4674"/>
                    <a:pt x="934" y="3774"/>
                    <a:pt x="768" y="2806"/>
                  </a:cubicBezTo>
                  <a:cubicBezTo>
                    <a:pt x="701" y="2339"/>
                    <a:pt x="667" y="1872"/>
                    <a:pt x="567" y="1439"/>
                  </a:cubicBezTo>
                  <a:cubicBezTo>
                    <a:pt x="534" y="1172"/>
                    <a:pt x="501" y="972"/>
                    <a:pt x="434" y="738"/>
                  </a:cubicBezTo>
                  <a:cubicBezTo>
                    <a:pt x="401" y="505"/>
                    <a:pt x="401" y="271"/>
                    <a:pt x="334" y="71"/>
                  </a:cubicBezTo>
                  <a:cubicBezTo>
                    <a:pt x="309" y="22"/>
                    <a:pt x="262" y="0"/>
                    <a:pt x="2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58"/>
            <p:cNvSpPr/>
            <p:nvPr/>
          </p:nvSpPr>
          <p:spPr>
            <a:xfrm>
              <a:off x="2059975" y="1153775"/>
              <a:ext cx="413650" cy="215250"/>
            </a:xfrm>
            <a:custGeom>
              <a:avLst/>
              <a:gdLst/>
              <a:ahLst/>
              <a:cxnLst/>
              <a:rect l="l" t="t" r="r" b="b"/>
              <a:pathLst>
                <a:path w="16546" h="8610" extrusionOk="0">
                  <a:moveTo>
                    <a:pt x="15405" y="0"/>
                  </a:moveTo>
                  <a:cubicBezTo>
                    <a:pt x="14375" y="0"/>
                    <a:pt x="13350" y="876"/>
                    <a:pt x="12743" y="1668"/>
                  </a:cubicBezTo>
                  <a:cubicBezTo>
                    <a:pt x="11776" y="2936"/>
                    <a:pt x="11542" y="4570"/>
                    <a:pt x="10742" y="5904"/>
                  </a:cubicBezTo>
                  <a:cubicBezTo>
                    <a:pt x="10193" y="6799"/>
                    <a:pt x="9245" y="7745"/>
                    <a:pt x="8134" y="7745"/>
                  </a:cubicBezTo>
                  <a:cubicBezTo>
                    <a:pt x="7962" y="7745"/>
                    <a:pt x="7785" y="7722"/>
                    <a:pt x="7606" y="7672"/>
                  </a:cubicBezTo>
                  <a:cubicBezTo>
                    <a:pt x="6205" y="7239"/>
                    <a:pt x="5404" y="5838"/>
                    <a:pt x="4570" y="4737"/>
                  </a:cubicBezTo>
                  <a:cubicBezTo>
                    <a:pt x="4070" y="4070"/>
                    <a:pt x="3436" y="3436"/>
                    <a:pt x="2702" y="3069"/>
                  </a:cubicBezTo>
                  <a:cubicBezTo>
                    <a:pt x="1980" y="2708"/>
                    <a:pt x="1257" y="2564"/>
                    <a:pt x="485" y="2564"/>
                  </a:cubicBezTo>
                  <a:cubicBezTo>
                    <a:pt x="402" y="2564"/>
                    <a:pt x="318" y="2565"/>
                    <a:pt x="234" y="2569"/>
                  </a:cubicBezTo>
                  <a:cubicBezTo>
                    <a:pt x="34" y="2569"/>
                    <a:pt x="1" y="2902"/>
                    <a:pt x="201" y="2902"/>
                  </a:cubicBezTo>
                  <a:cubicBezTo>
                    <a:pt x="1001" y="2902"/>
                    <a:pt x="1735" y="3203"/>
                    <a:pt x="2402" y="3603"/>
                  </a:cubicBezTo>
                  <a:cubicBezTo>
                    <a:pt x="3036" y="4036"/>
                    <a:pt x="3536" y="4570"/>
                    <a:pt x="3937" y="5204"/>
                  </a:cubicBezTo>
                  <a:cubicBezTo>
                    <a:pt x="4837" y="6405"/>
                    <a:pt x="5538" y="7739"/>
                    <a:pt x="6939" y="8373"/>
                  </a:cubicBezTo>
                  <a:cubicBezTo>
                    <a:pt x="7321" y="8535"/>
                    <a:pt x="7710" y="8610"/>
                    <a:pt x="8095" y="8610"/>
                  </a:cubicBezTo>
                  <a:cubicBezTo>
                    <a:pt x="9056" y="8610"/>
                    <a:pt x="9984" y="8144"/>
                    <a:pt x="10675" y="7406"/>
                  </a:cubicBezTo>
                  <a:cubicBezTo>
                    <a:pt x="11709" y="6238"/>
                    <a:pt x="12109" y="4737"/>
                    <a:pt x="12743" y="3369"/>
                  </a:cubicBezTo>
                  <a:cubicBezTo>
                    <a:pt x="13077" y="2635"/>
                    <a:pt x="13510" y="2002"/>
                    <a:pt x="14077" y="1501"/>
                  </a:cubicBezTo>
                  <a:cubicBezTo>
                    <a:pt x="14678" y="1034"/>
                    <a:pt x="15345" y="834"/>
                    <a:pt x="16079" y="834"/>
                  </a:cubicBezTo>
                  <a:cubicBezTo>
                    <a:pt x="16446" y="834"/>
                    <a:pt x="16546" y="367"/>
                    <a:pt x="16212" y="200"/>
                  </a:cubicBezTo>
                  <a:cubicBezTo>
                    <a:pt x="15948" y="61"/>
                    <a:pt x="15676" y="0"/>
                    <a:pt x="15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58"/>
            <p:cNvSpPr/>
            <p:nvPr/>
          </p:nvSpPr>
          <p:spPr>
            <a:xfrm>
              <a:off x="2110850" y="1136825"/>
              <a:ext cx="311900" cy="307525"/>
            </a:xfrm>
            <a:custGeom>
              <a:avLst/>
              <a:gdLst/>
              <a:ahLst/>
              <a:cxnLst/>
              <a:rect l="l" t="t" r="r" b="b"/>
              <a:pathLst>
                <a:path w="12476" h="12301" extrusionOk="0">
                  <a:moveTo>
                    <a:pt x="6214" y="235"/>
                  </a:moveTo>
                  <a:cubicBezTo>
                    <a:pt x="6333" y="235"/>
                    <a:pt x="6452" y="238"/>
                    <a:pt x="6572" y="245"/>
                  </a:cubicBezTo>
                  <a:cubicBezTo>
                    <a:pt x="8173" y="311"/>
                    <a:pt x="9641" y="1045"/>
                    <a:pt x="10675" y="2213"/>
                  </a:cubicBezTo>
                  <a:cubicBezTo>
                    <a:pt x="11709" y="3414"/>
                    <a:pt x="12242" y="4915"/>
                    <a:pt x="12176" y="6482"/>
                  </a:cubicBezTo>
                  <a:cubicBezTo>
                    <a:pt x="12076" y="8084"/>
                    <a:pt x="11375" y="9551"/>
                    <a:pt x="10208" y="10585"/>
                  </a:cubicBezTo>
                  <a:cubicBezTo>
                    <a:pt x="9078" y="11591"/>
                    <a:pt x="7669" y="12087"/>
                    <a:pt x="6263" y="12087"/>
                  </a:cubicBezTo>
                  <a:cubicBezTo>
                    <a:pt x="4637" y="12087"/>
                    <a:pt x="3015" y="11424"/>
                    <a:pt x="1835" y="10118"/>
                  </a:cubicBezTo>
                  <a:cubicBezTo>
                    <a:pt x="768" y="8917"/>
                    <a:pt x="234" y="7416"/>
                    <a:pt x="334" y="5815"/>
                  </a:cubicBezTo>
                  <a:cubicBezTo>
                    <a:pt x="401" y="4247"/>
                    <a:pt x="1134" y="2780"/>
                    <a:pt x="2302" y="1746"/>
                  </a:cubicBezTo>
                  <a:cubicBezTo>
                    <a:pt x="2569" y="1512"/>
                    <a:pt x="2869" y="1279"/>
                    <a:pt x="3203" y="1079"/>
                  </a:cubicBezTo>
                  <a:cubicBezTo>
                    <a:pt x="4104" y="508"/>
                    <a:pt x="5140" y="235"/>
                    <a:pt x="6214" y="235"/>
                  </a:cubicBezTo>
                  <a:close/>
                  <a:moveTo>
                    <a:pt x="6185" y="0"/>
                  </a:moveTo>
                  <a:cubicBezTo>
                    <a:pt x="4679" y="0"/>
                    <a:pt x="3249" y="589"/>
                    <a:pt x="2135" y="1579"/>
                  </a:cubicBezTo>
                  <a:cubicBezTo>
                    <a:pt x="868" y="2680"/>
                    <a:pt x="167" y="4214"/>
                    <a:pt x="67" y="5849"/>
                  </a:cubicBezTo>
                  <a:cubicBezTo>
                    <a:pt x="0" y="7450"/>
                    <a:pt x="567" y="9051"/>
                    <a:pt x="1668" y="10252"/>
                  </a:cubicBezTo>
                  <a:cubicBezTo>
                    <a:pt x="2882" y="11608"/>
                    <a:pt x="4576" y="12301"/>
                    <a:pt x="6264" y="12301"/>
                  </a:cubicBezTo>
                  <a:cubicBezTo>
                    <a:pt x="7358" y="12301"/>
                    <a:pt x="8449" y="12010"/>
                    <a:pt x="9407" y="11419"/>
                  </a:cubicBezTo>
                  <a:cubicBezTo>
                    <a:pt x="9741" y="11219"/>
                    <a:pt x="10074" y="11019"/>
                    <a:pt x="10341" y="10719"/>
                  </a:cubicBezTo>
                  <a:cubicBezTo>
                    <a:pt x="11575" y="9618"/>
                    <a:pt x="12309" y="8084"/>
                    <a:pt x="12376" y="6449"/>
                  </a:cubicBezTo>
                  <a:cubicBezTo>
                    <a:pt x="12476" y="4848"/>
                    <a:pt x="11875" y="3247"/>
                    <a:pt x="10808" y="2046"/>
                  </a:cubicBezTo>
                  <a:cubicBezTo>
                    <a:pt x="9707" y="778"/>
                    <a:pt x="8173" y="78"/>
                    <a:pt x="6538" y="11"/>
                  </a:cubicBezTo>
                  <a:cubicBezTo>
                    <a:pt x="6420" y="4"/>
                    <a:pt x="6302" y="0"/>
                    <a:pt x="6185" y="0"/>
                  </a:cubicBezTo>
                  <a:close/>
                </a:path>
              </a:pathLst>
            </a:cu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58"/>
            <p:cNvSpPr/>
            <p:nvPr/>
          </p:nvSpPr>
          <p:spPr>
            <a:xfrm rot="2550204">
              <a:off x="2187274" y="1506081"/>
              <a:ext cx="130943" cy="146793"/>
            </a:xfrm>
            <a:custGeom>
              <a:avLst/>
              <a:gdLst/>
              <a:ahLst/>
              <a:cxnLst/>
              <a:rect l="l" t="t" r="r" b="b"/>
              <a:pathLst>
                <a:path w="5238" h="5872" fill="none" extrusionOk="0">
                  <a:moveTo>
                    <a:pt x="0" y="0"/>
                  </a:moveTo>
                  <a:lnTo>
                    <a:pt x="5237" y="5871"/>
                  </a:lnTo>
                </a:path>
              </a:pathLst>
            </a:custGeom>
            <a:solidFill>
              <a:schemeClr val="accent6"/>
            </a:solidFill>
            <a:ln w="285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806;p73"/>
          <p:cNvGrpSpPr/>
          <p:nvPr/>
        </p:nvGrpSpPr>
        <p:grpSpPr>
          <a:xfrm rot="654805">
            <a:off x="7084039" y="1518614"/>
            <a:ext cx="614998" cy="587492"/>
            <a:chOff x="3349875" y="900000"/>
            <a:chExt cx="900500" cy="860225"/>
          </a:xfrm>
        </p:grpSpPr>
        <p:sp>
          <p:nvSpPr>
            <p:cNvPr id="5" name="Google Shape;2807;p73"/>
            <p:cNvSpPr/>
            <p:nvPr/>
          </p:nvSpPr>
          <p:spPr>
            <a:xfrm>
              <a:off x="3558075" y="1117325"/>
              <a:ext cx="485600" cy="567675"/>
            </a:xfrm>
            <a:custGeom>
              <a:avLst/>
              <a:gdLst/>
              <a:ahLst/>
              <a:cxnLst/>
              <a:rect l="l" t="t" r="r" b="b"/>
              <a:pathLst>
                <a:path w="19424" h="22707" extrusionOk="0">
                  <a:moveTo>
                    <a:pt x="9636" y="609"/>
                  </a:moveTo>
                  <a:cubicBezTo>
                    <a:pt x="12038" y="609"/>
                    <a:pt x="14256" y="1672"/>
                    <a:pt x="15867" y="3648"/>
                  </a:cubicBezTo>
                  <a:cubicBezTo>
                    <a:pt x="17630" y="5685"/>
                    <a:pt x="18603" y="8329"/>
                    <a:pt x="18664" y="11217"/>
                  </a:cubicBezTo>
                  <a:cubicBezTo>
                    <a:pt x="18725" y="16657"/>
                    <a:pt x="10913" y="21369"/>
                    <a:pt x="9758" y="22007"/>
                  </a:cubicBezTo>
                  <a:cubicBezTo>
                    <a:pt x="8633" y="21369"/>
                    <a:pt x="670" y="16870"/>
                    <a:pt x="609" y="11460"/>
                  </a:cubicBezTo>
                  <a:cubicBezTo>
                    <a:pt x="578" y="8572"/>
                    <a:pt x="1490" y="5867"/>
                    <a:pt x="3192" y="3800"/>
                  </a:cubicBezTo>
                  <a:cubicBezTo>
                    <a:pt x="4895" y="1794"/>
                    <a:pt x="7144" y="669"/>
                    <a:pt x="9545" y="609"/>
                  </a:cubicBezTo>
                  <a:close/>
                  <a:moveTo>
                    <a:pt x="9645" y="0"/>
                  </a:moveTo>
                  <a:cubicBezTo>
                    <a:pt x="9611" y="0"/>
                    <a:pt x="9578" y="0"/>
                    <a:pt x="9545" y="1"/>
                  </a:cubicBezTo>
                  <a:cubicBezTo>
                    <a:pt x="6961" y="31"/>
                    <a:pt x="4530" y="1247"/>
                    <a:pt x="2736" y="3435"/>
                  </a:cubicBezTo>
                  <a:cubicBezTo>
                    <a:pt x="943" y="5593"/>
                    <a:pt x="1" y="8451"/>
                    <a:pt x="31" y="11429"/>
                  </a:cubicBezTo>
                  <a:cubicBezTo>
                    <a:pt x="122" y="17630"/>
                    <a:pt x="9302" y="22433"/>
                    <a:pt x="9697" y="22615"/>
                  </a:cubicBezTo>
                  <a:lnTo>
                    <a:pt x="9849" y="22706"/>
                  </a:lnTo>
                  <a:lnTo>
                    <a:pt x="10001" y="22585"/>
                  </a:lnTo>
                  <a:cubicBezTo>
                    <a:pt x="10366" y="22341"/>
                    <a:pt x="19424" y="17387"/>
                    <a:pt x="19332" y="11186"/>
                  </a:cubicBezTo>
                  <a:cubicBezTo>
                    <a:pt x="19302" y="8177"/>
                    <a:pt x="18238" y="5350"/>
                    <a:pt x="16415" y="3223"/>
                  </a:cubicBezTo>
                  <a:cubicBezTo>
                    <a:pt x="14584" y="1152"/>
                    <a:pt x="12191" y="0"/>
                    <a:pt x="96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2808;p73"/>
            <p:cNvSpPr/>
            <p:nvPr/>
          </p:nvSpPr>
          <p:spPr>
            <a:xfrm>
              <a:off x="3707025" y="1668250"/>
              <a:ext cx="180875" cy="50175"/>
            </a:xfrm>
            <a:custGeom>
              <a:avLst/>
              <a:gdLst/>
              <a:ahLst/>
              <a:cxnLst/>
              <a:rect l="l" t="t" r="r" b="b"/>
              <a:pathLst>
                <a:path w="7235" h="2007" extrusionOk="0">
                  <a:moveTo>
                    <a:pt x="6870" y="0"/>
                  </a:moveTo>
                  <a:lnTo>
                    <a:pt x="274" y="92"/>
                  </a:lnTo>
                  <a:cubicBezTo>
                    <a:pt x="122" y="92"/>
                    <a:pt x="0" y="244"/>
                    <a:pt x="0" y="396"/>
                  </a:cubicBezTo>
                  <a:lnTo>
                    <a:pt x="0" y="1763"/>
                  </a:lnTo>
                  <a:cubicBezTo>
                    <a:pt x="0" y="1915"/>
                    <a:pt x="152" y="2007"/>
                    <a:pt x="304" y="2007"/>
                  </a:cubicBezTo>
                  <a:lnTo>
                    <a:pt x="6931" y="1946"/>
                  </a:lnTo>
                  <a:cubicBezTo>
                    <a:pt x="7083" y="1946"/>
                    <a:pt x="7235" y="1794"/>
                    <a:pt x="7174" y="1642"/>
                  </a:cubicBezTo>
                  <a:lnTo>
                    <a:pt x="7174" y="274"/>
                  </a:lnTo>
                  <a:cubicBezTo>
                    <a:pt x="7174" y="122"/>
                    <a:pt x="7022" y="0"/>
                    <a:pt x="687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2809;p73"/>
            <p:cNvSpPr/>
            <p:nvPr/>
          </p:nvSpPr>
          <p:spPr>
            <a:xfrm>
              <a:off x="3726775" y="1710050"/>
              <a:ext cx="142125" cy="50175"/>
            </a:xfrm>
            <a:custGeom>
              <a:avLst/>
              <a:gdLst/>
              <a:ahLst/>
              <a:cxnLst/>
              <a:rect l="l" t="t" r="r" b="b"/>
              <a:pathLst>
                <a:path w="5685" h="2007" extrusionOk="0">
                  <a:moveTo>
                    <a:pt x="5320" y="0"/>
                  </a:moveTo>
                  <a:lnTo>
                    <a:pt x="274" y="91"/>
                  </a:lnTo>
                  <a:cubicBezTo>
                    <a:pt x="122" y="91"/>
                    <a:pt x="1" y="243"/>
                    <a:pt x="1" y="395"/>
                  </a:cubicBezTo>
                  <a:lnTo>
                    <a:pt x="1" y="1763"/>
                  </a:lnTo>
                  <a:cubicBezTo>
                    <a:pt x="1" y="1915"/>
                    <a:pt x="153" y="2006"/>
                    <a:pt x="305" y="2006"/>
                  </a:cubicBezTo>
                  <a:lnTo>
                    <a:pt x="5381" y="1946"/>
                  </a:lnTo>
                  <a:cubicBezTo>
                    <a:pt x="5563" y="1946"/>
                    <a:pt x="5685" y="1794"/>
                    <a:pt x="5624" y="1642"/>
                  </a:cubicBezTo>
                  <a:lnTo>
                    <a:pt x="5624" y="274"/>
                  </a:lnTo>
                  <a:cubicBezTo>
                    <a:pt x="5624" y="122"/>
                    <a:pt x="5472" y="0"/>
                    <a:pt x="5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2810;p73"/>
            <p:cNvSpPr/>
            <p:nvPr/>
          </p:nvSpPr>
          <p:spPr>
            <a:xfrm>
              <a:off x="3654600" y="1314825"/>
              <a:ext cx="246975" cy="332175"/>
            </a:xfrm>
            <a:custGeom>
              <a:avLst/>
              <a:gdLst/>
              <a:ahLst/>
              <a:cxnLst/>
              <a:rect l="l" t="t" r="r" b="b"/>
              <a:pathLst>
                <a:path w="9879" h="13287" extrusionOk="0">
                  <a:moveTo>
                    <a:pt x="5714" y="368"/>
                  </a:moveTo>
                  <a:cubicBezTo>
                    <a:pt x="5836" y="368"/>
                    <a:pt x="5988" y="399"/>
                    <a:pt x="6049" y="399"/>
                  </a:cubicBezTo>
                  <a:cubicBezTo>
                    <a:pt x="6049" y="763"/>
                    <a:pt x="6018" y="1979"/>
                    <a:pt x="5532" y="3165"/>
                  </a:cubicBezTo>
                  <a:cubicBezTo>
                    <a:pt x="5228" y="2952"/>
                    <a:pt x="4955" y="2557"/>
                    <a:pt x="4924" y="2070"/>
                  </a:cubicBezTo>
                  <a:cubicBezTo>
                    <a:pt x="4833" y="1280"/>
                    <a:pt x="4955" y="733"/>
                    <a:pt x="5259" y="520"/>
                  </a:cubicBezTo>
                  <a:cubicBezTo>
                    <a:pt x="5411" y="399"/>
                    <a:pt x="5563" y="368"/>
                    <a:pt x="5714" y="368"/>
                  </a:cubicBezTo>
                  <a:close/>
                  <a:moveTo>
                    <a:pt x="8784" y="399"/>
                  </a:moveTo>
                  <a:cubicBezTo>
                    <a:pt x="9088" y="399"/>
                    <a:pt x="9544" y="1067"/>
                    <a:pt x="9544" y="2192"/>
                  </a:cubicBezTo>
                  <a:cubicBezTo>
                    <a:pt x="9544" y="2861"/>
                    <a:pt x="8936" y="3317"/>
                    <a:pt x="8177" y="3560"/>
                  </a:cubicBezTo>
                  <a:cubicBezTo>
                    <a:pt x="8207" y="2830"/>
                    <a:pt x="8268" y="2222"/>
                    <a:pt x="8268" y="1797"/>
                  </a:cubicBezTo>
                  <a:cubicBezTo>
                    <a:pt x="8298" y="855"/>
                    <a:pt x="8572" y="399"/>
                    <a:pt x="8784" y="399"/>
                  </a:cubicBezTo>
                  <a:close/>
                  <a:moveTo>
                    <a:pt x="1763" y="307"/>
                  </a:moveTo>
                  <a:cubicBezTo>
                    <a:pt x="2189" y="399"/>
                    <a:pt x="2553" y="1219"/>
                    <a:pt x="2705" y="1736"/>
                  </a:cubicBezTo>
                  <a:lnTo>
                    <a:pt x="3009" y="4958"/>
                  </a:lnTo>
                  <a:cubicBezTo>
                    <a:pt x="2675" y="4836"/>
                    <a:pt x="2371" y="4624"/>
                    <a:pt x="2219" y="4472"/>
                  </a:cubicBezTo>
                  <a:cubicBezTo>
                    <a:pt x="1186" y="3560"/>
                    <a:pt x="486" y="1736"/>
                    <a:pt x="1125" y="824"/>
                  </a:cubicBezTo>
                  <a:cubicBezTo>
                    <a:pt x="1277" y="611"/>
                    <a:pt x="1489" y="368"/>
                    <a:pt x="1733" y="368"/>
                  </a:cubicBezTo>
                  <a:cubicBezTo>
                    <a:pt x="1763" y="368"/>
                    <a:pt x="1763" y="368"/>
                    <a:pt x="1763" y="307"/>
                  </a:cubicBezTo>
                  <a:close/>
                  <a:moveTo>
                    <a:pt x="1732" y="1"/>
                  </a:moveTo>
                  <a:cubicBezTo>
                    <a:pt x="1388" y="1"/>
                    <a:pt x="1047" y="242"/>
                    <a:pt x="760" y="672"/>
                  </a:cubicBezTo>
                  <a:cubicBezTo>
                    <a:pt x="0" y="1797"/>
                    <a:pt x="821" y="3742"/>
                    <a:pt x="1945" y="4806"/>
                  </a:cubicBezTo>
                  <a:cubicBezTo>
                    <a:pt x="2341" y="5140"/>
                    <a:pt x="2675" y="5323"/>
                    <a:pt x="3040" y="5444"/>
                  </a:cubicBezTo>
                  <a:lnTo>
                    <a:pt x="3769" y="12982"/>
                  </a:lnTo>
                  <a:lnTo>
                    <a:pt x="4164" y="12922"/>
                  </a:lnTo>
                  <a:lnTo>
                    <a:pt x="3465" y="5475"/>
                  </a:lnTo>
                  <a:lnTo>
                    <a:pt x="3465" y="5475"/>
                  </a:lnTo>
                  <a:cubicBezTo>
                    <a:pt x="3536" y="5485"/>
                    <a:pt x="3607" y="5490"/>
                    <a:pt x="3678" y="5490"/>
                  </a:cubicBezTo>
                  <a:cubicBezTo>
                    <a:pt x="4030" y="5490"/>
                    <a:pt x="4372" y="5363"/>
                    <a:pt x="4651" y="5110"/>
                  </a:cubicBezTo>
                  <a:cubicBezTo>
                    <a:pt x="5107" y="4715"/>
                    <a:pt x="5441" y="4259"/>
                    <a:pt x="5714" y="3773"/>
                  </a:cubicBezTo>
                  <a:cubicBezTo>
                    <a:pt x="6141" y="3986"/>
                    <a:pt x="6684" y="4082"/>
                    <a:pt x="7221" y="4082"/>
                  </a:cubicBezTo>
                  <a:cubicBezTo>
                    <a:pt x="7297" y="4082"/>
                    <a:pt x="7372" y="4080"/>
                    <a:pt x="7447" y="4076"/>
                  </a:cubicBezTo>
                  <a:cubicBezTo>
                    <a:pt x="7569" y="4076"/>
                    <a:pt x="7690" y="4046"/>
                    <a:pt x="7812" y="4046"/>
                  </a:cubicBezTo>
                  <a:cubicBezTo>
                    <a:pt x="7660" y="7602"/>
                    <a:pt x="7386" y="13195"/>
                    <a:pt x="7386" y="13286"/>
                  </a:cubicBezTo>
                  <a:lnTo>
                    <a:pt x="7751" y="13286"/>
                  </a:lnTo>
                  <a:cubicBezTo>
                    <a:pt x="7751" y="13195"/>
                    <a:pt x="8025" y="7511"/>
                    <a:pt x="8146" y="3955"/>
                  </a:cubicBezTo>
                  <a:cubicBezTo>
                    <a:pt x="9088" y="3712"/>
                    <a:pt x="9879" y="3104"/>
                    <a:pt x="9879" y="2192"/>
                  </a:cubicBezTo>
                  <a:cubicBezTo>
                    <a:pt x="9879" y="1007"/>
                    <a:pt x="9362" y="64"/>
                    <a:pt x="8754" y="64"/>
                  </a:cubicBezTo>
                  <a:cubicBezTo>
                    <a:pt x="8480" y="64"/>
                    <a:pt x="7903" y="216"/>
                    <a:pt x="7842" y="1797"/>
                  </a:cubicBezTo>
                  <a:cubicBezTo>
                    <a:pt x="7842" y="2222"/>
                    <a:pt x="7812" y="2861"/>
                    <a:pt x="7751" y="3621"/>
                  </a:cubicBezTo>
                  <a:cubicBezTo>
                    <a:pt x="7660" y="3621"/>
                    <a:pt x="7508" y="3651"/>
                    <a:pt x="7386" y="3651"/>
                  </a:cubicBezTo>
                  <a:cubicBezTo>
                    <a:pt x="7275" y="3663"/>
                    <a:pt x="7163" y="3669"/>
                    <a:pt x="7052" y="3669"/>
                  </a:cubicBezTo>
                  <a:cubicBezTo>
                    <a:pt x="6620" y="3669"/>
                    <a:pt x="6199" y="3577"/>
                    <a:pt x="5836" y="3408"/>
                  </a:cubicBezTo>
                  <a:cubicBezTo>
                    <a:pt x="6474" y="1918"/>
                    <a:pt x="6383" y="368"/>
                    <a:pt x="6383" y="277"/>
                  </a:cubicBezTo>
                  <a:lnTo>
                    <a:pt x="6383" y="155"/>
                  </a:lnTo>
                  <a:lnTo>
                    <a:pt x="6292" y="125"/>
                  </a:lnTo>
                  <a:cubicBezTo>
                    <a:pt x="6256" y="125"/>
                    <a:pt x="6000" y="20"/>
                    <a:pt x="5683" y="20"/>
                  </a:cubicBezTo>
                  <a:cubicBezTo>
                    <a:pt x="5461" y="20"/>
                    <a:pt x="5210" y="71"/>
                    <a:pt x="4985" y="247"/>
                  </a:cubicBezTo>
                  <a:cubicBezTo>
                    <a:pt x="4529" y="551"/>
                    <a:pt x="4377" y="1189"/>
                    <a:pt x="4499" y="2131"/>
                  </a:cubicBezTo>
                  <a:cubicBezTo>
                    <a:pt x="4559" y="2739"/>
                    <a:pt x="4863" y="3256"/>
                    <a:pt x="5319" y="3560"/>
                  </a:cubicBezTo>
                  <a:cubicBezTo>
                    <a:pt x="5107" y="4016"/>
                    <a:pt x="4772" y="4472"/>
                    <a:pt x="4347" y="4806"/>
                  </a:cubicBezTo>
                  <a:cubicBezTo>
                    <a:pt x="4063" y="5038"/>
                    <a:pt x="3757" y="5117"/>
                    <a:pt x="3486" y="5117"/>
                  </a:cubicBezTo>
                  <a:cubicBezTo>
                    <a:pt x="3437" y="5117"/>
                    <a:pt x="3390" y="5115"/>
                    <a:pt x="3344" y="5110"/>
                  </a:cubicBezTo>
                  <a:lnTo>
                    <a:pt x="3040" y="1675"/>
                  </a:lnTo>
                  <a:cubicBezTo>
                    <a:pt x="3009" y="1523"/>
                    <a:pt x="2553" y="125"/>
                    <a:pt x="1793" y="3"/>
                  </a:cubicBezTo>
                  <a:cubicBezTo>
                    <a:pt x="1773" y="2"/>
                    <a:pt x="1753" y="1"/>
                    <a:pt x="173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2811;p73"/>
            <p:cNvSpPr/>
            <p:nvPr/>
          </p:nvSpPr>
          <p:spPr>
            <a:xfrm>
              <a:off x="3349875" y="1438000"/>
              <a:ext cx="175550" cy="22825"/>
            </a:xfrm>
            <a:custGeom>
              <a:avLst/>
              <a:gdLst/>
              <a:ahLst/>
              <a:cxnLst/>
              <a:rect l="l" t="t" r="r" b="b"/>
              <a:pathLst>
                <a:path w="7022" h="913" extrusionOk="0">
                  <a:moveTo>
                    <a:pt x="6627" y="1"/>
                  </a:moveTo>
                  <a:lnTo>
                    <a:pt x="426" y="61"/>
                  </a:lnTo>
                  <a:cubicBezTo>
                    <a:pt x="183" y="61"/>
                    <a:pt x="0" y="244"/>
                    <a:pt x="0" y="487"/>
                  </a:cubicBezTo>
                  <a:cubicBezTo>
                    <a:pt x="0" y="700"/>
                    <a:pt x="183" y="912"/>
                    <a:pt x="426" y="912"/>
                  </a:cubicBezTo>
                  <a:lnTo>
                    <a:pt x="6627" y="821"/>
                  </a:lnTo>
                  <a:cubicBezTo>
                    <a:pt x="6809" y="821"/>
                    <a:pt x="6991" y="639"/>
                    <a:pt x="7022" y="396"/>
                  </a:cubicBezTo>
                  <a:cubicBezTo>
                    <a:pt x="7022" y="183"/>
                    <a:pt x="6839" y="1"/>
                    <a:pt x="662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2812;p73"/>
            <p:cNvSpPr/>
            <p:nvPr/>
          </p:nvSpPr>
          <p:spPr>
            <a:xfrm>
              <a:off x="3363550" y="1174025"/>
              <a:ext cx="156575" cy="100625"/>
            </a:xfrm>
            <a:custGeom>
              <a:avLst/>
              <a:gdLst/>
              <a:ahLst/>
              <a:cxnLst/>
              <a:rect l="l" t="t" r="r" b="b"/>
              <a:pathLst>
                <a:path w="6263" h="4025" extrusionOk="0">
                  <a:moveTo>
                    <a:pt x="481" y="1"/>
                  </a:moveTo>
                  <a:cubicBezTo>
                    <a:pt x="332" y="1"/>
                    <a:pt x="176" y="69"/>
                    <a:pt x="92" y="195"/>
                  </a:cubicBezTo>
                  <a:cubicBezTo>
                    <a:pt x="1" y="407"/>
                    <a:pt x="61" y="681"/>
                    <a:pt x="244" y="772"/>
                  </a:cubicBezTo>
                  <a:lnTo>
                    <a:pt x="5563" y="3933"/>
                  </a:lnTo>
                  <a:cubicBezTo>
                    <a:pt x="5654" y="4025"/>
                    <a:pt x="5715" y="4025"/>
                    <a:pt x="5806" y="4025"/>
                  </a:cubicBezTo>
                  <a:cubicBezTo>
                    <a:pt x="5928" y="4025"/>
                    <a:pt x="6080" y="3933"/>
                    <a:pt x="6140" y="3781"/>
                  </a:cubicBezTo>
                  <a:cubicBezTo>
                    <a:pt x="6262" y="3599"/>
                    <a:pt x="6171" y="3325"/>
                    <a:pt x="5988" y="3204"/>
                  </a:cubicBezTo>
                  <a:lnTo>
                    <a:pt x="669" y="43"/>
                  </a:lnTo>
                  <a:cubicBezTo>
                    <a:pt x="613" y="14"/>
                    <a:pt x="548" y="1"/>
                    <a:pt x="4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2813;p73"/>
            <p:cNvSpPr/>
            <p:nvPr/>
          </p:nvSpPr>
          <p:spPr>
            <a:xfrm>
              <a:off x="3523125" y="979500"/>
              <a:ext cx="98825" cy="156100"/>
            </a:xfrm>
            <a:custGeom>
              <a:avLst/>
              <a:gdLst/>
              <a:ahLst/>
              <a:cxnLst/>
              <a:rect l="l" t="t" r="r" b="b"/>
              <a:pathLst>
                <a:path w="3953" h="6244" extrusionOk="0">
                  <a:moveTo>
                    <a:pt x="446" y="1"/>
                  </a:moveTo>
                  <a:cubicBezTo>
                    <a:pt x="378" y="1"/>
                    <a:pt x="310" y="14"/>
                    <a:pt x="244" y="42"/>
                  </a:cubicBezTo>
                  <a:cubicBezTo>
                    <a:pt x="61" y="164"/>
                    <a:pt x="1" y="438"/>
                    <a:pt x="92" y="620"/>
                  </a:cubicBezTo>
                  <a:lnTo>
                    <a:pt x="3101" y="6030"/>
                  </a:lnTo>
                  <a:cubicBezTo>
                    <a:pt x="3192" y="6182"/>
                    <a:pt x="3344" y="6243"/>
                    <a:pt x="3496" y="6243"/>
                  </a:cubicBezTo>
                  <a:cubicBezTo>
                    <a:pt x="3557" y="6213"/>
                    <a:pt x="3648" y="6213"/>
                    <a:pt x="3679" y="6182"/>
                  </a:cubicBezTo>
                  <a:cubicBezTo>
                    <a:pt x="3861" y="6061"/>
                    <a:pt x="3952" y="5787"/>
                    <a:pt x="3830" y="5605"/>
                  </a:cubicBezTo>
                  <a:lnTo>
                    <a:pt x="821" y="194"/>
                  </a:lnTo>
                  <a:cubicBezTo>
                    <a:pt x="737" y="68"/>
                    <a:pt x="595" y="1"/>
                    <a:pt x="44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814;p73"/>
            <p:cNvSpPr/>
            <p:nvPr/>
          </p:nvSpPr>
          <p:spPr>
            <a:xfrm>
              <a:off x="4074800" y="1446350"/>
              <a:ext cx="175575" cy="22825"/>
            </a:xfrm>
            <a:custGeom>
              <a:avLst/>
              <a:gdLst/>
              <a:ahLst/>
              <a:cxnLst/>
              <a:rect l="l" t="t" r="r" b="b"/>
              <a:pathLst>
                <a:path w="7023" h="913" extrusionOk="0">
                  <a:moveTo>
                    <a:pt x="6597" y="1"/>
                  </a:moveTo>
                  <a:lnTo>
                    <a:pt x="426" y="62"/>
                  </a:lnTo>
                  <a:cubicBezTo>
                    <a:pt x="183" y="62"/>
                    <a:pt x="1" y="274"/>
                    <a:pt x="1" y="487"/>
                  </a:cubicBezTo>
                  <a:cubicBezTo>
                    <a:pt x="1" y="730"/>
                    <a:pt x="183" y="913"/>
                    <a:pt x="426" y="913"/>
                  </a:cubicBezTo>
                  <a:lnTo>
                    <a:pt x="6597" y="822"/>
                  </a:lnTo>
                  <a:cubicBezTo>
                    <a:pt x="6840" y="822"/>
                    <a:pt x="7022" y="639"/>
                    <a:pt x="7022" y="426"/>
                  </a:cubicBezTo>
                  <a:cubicBezTo>
                    <a:pt x="7022" y="183"/>
                    <a:pt x="6840" y="1"/>
                    <a:pt x="659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815;p73"/>
            <p:cNvSpPr/>
            <p:nvPr/>
          </p:nvSpPr>
          <p:spPr>
            <a:xfrm>
              <a:off x="4076325" y="1198375"/>
              <a:ext cx="154300" cy="103625"/>
            </a:xfrm>
            <a:custGeom>
              <a:avLst/>
              <a:gdLst/>
              <a:ahLst/>
              <a:cxnLst/>
              <a:rect l="l" t="t" r="r" b="b"/>
              <a:pathLst>
                <a:path w="6172" h="4145" extrusionOk="0">
                  <a:moveTo>
                    <a:pt x="5723" y="1"/>
                  </a:moveTo>
                  <a:cubicBezTo>
                    <a:pt x="5640" y="1"/>
                    <a:pt x="5554" y="25"/>
                    <a:pt x="5472" y="72"/>
                  </a:cubicBezTo>
                  <a:lnTo>
                    <a:pt x="244" y="3385"/>
                  </a:lnTo>
                  <a:cubicBezTo>
                    <a:pt x="61" y="3506"/>
                    <a:pt x="1" y="3750"/>
                    <a:pt x="122" y="3962"/>
                  </a:cubicBezTo>
                  <a:cubicBezTo>
                    <a:pt x="213" y="4054"/>
                    <a:pt x="305" y="4145"/>
                    <a:pt x="457" y="4145"/>
                  </a:cubicBezTo>
                  <a:cubicBezTo>
                    <a:pt x="548" y="4145"/>
                    <a:pt x="609" y="4114"/>
                    <a:pt x="700" y="4054"/>
                  </a:cubicBezTo>
                  <a:lnTo>
                    <a:pt x="5928" y="740"/>
                  </a:lnTo>
                  <a:cubicBezTo>
                    <a:pt x="6141" y="649"/>
                    <a:pt x="6171" y="376"/>
                    <a:pt x="6049" y="193"/>
                  </a:cubicBezTo>
                  <a:cubicBezTo>
                    <a:pt x="5975" y="63"/>
                    <a:pt x="5854" y="1"/>
                    <a:pt x="57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816;p73"/>
            <p:cNvSpPr/>
            <p:nvPr/>
          </p:nvSpPr>
          <p:spPr>
            <a:xfrm>
              <a:off x="4002625" y="997125"/>
              <a:ext cx="92725" cy="157475"/>
            </a:xfrm>
            <a:custGeom>
              <a:avLst/>
              <a:gdLst/>
              <a:ahLst/>
              <a:cxnLst/>
              <a:rect l="l" t="t" r="r" b="b"/>
              <a:pathLst>
                <a:path w="3709" h="6299" extrusionOk="0">
                  <a:moveTo>
                    <a:pt x="3296" y="1"/>
                  </a:moveTo>
                  <a:cubicBezTo>
                    <a:pt x="3145" y="1"/>
                    <a:pt x="3007" y="85"/>
                    <a:pt x="2918" y="219"/>
                  </a:cubicBezTo>
                  <a:lnTo>
                    <a:pt x="61" y="5721"/>
                  </a:lnTo>
                  <a:cubicBezTo>
                    <a:pt x="0" y="5933"/>
                    <a:pt x="61" y="6146"/>
                    <a:pt x="274" y="6268"/>
                  </a:cubicBezTo>
                  <a:cubicBezTo>
                    <a:pt x="335" y="6298"/>
                    <a:pt x="365" y="6298"/>
                    <a:pt x="456" y="6298"/>
                  </a:cubicBezTo>
                  <a:cubicBezTo>
                    <a:pt x="578" y="6298"/>
                    <a:pt x="730" y="6237"/>
                    <a:pt x="791" y="6024"/>
                  </a:cubicBezTo>
                  <a:lnTo>
                    <a:pt x="3648" y="553"/>
                  </a:lnTo>
                  <a:cubicBezTo>
                    <a:pt x="3709" y="371"/>
                    <a:pt x="3648" y="158"/>
                    <a:pt x="3465" y="37"/>
                  </a:cubicBezTo>
                  <a:cubicBezTo>
                    <a:pt x="3408" y="12"/>
                    <a:pt x="3351" y="1"/>
                    <a:pt x="329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817;p73"/>
            <p:cNvSpPr/>
            <p:nvPr/>
          </p:nvSpPr>
          <p:spPr>
            <a:xfrm>
              <a:off x="3776175" y="900000"/>
              <a:ext cx="33450" cy="174800"/>
            </a:xfrm>
            <a:custGeom>
              <a:avLst/>
              <a:gdLst/>
              <a:ahLst/>
              <a:cxnLst/>
              <a:rect l="l" t="t" r="r" b="b"/>
              <a:pathLst>
                <a:path w="1338" h="6992" extrusionOk="0">
                  <a:moveTo>
                    <a:pt x="396" y="1"/>
                  </a:moveTo>
                  <a:cubicBezTo>
                    <a:pt x="152" y="31"/>
                    <a:pt x="0" y="244"/>
                    <a:pt x="0" y="456"/>
                  </a:cubicBezTo>
                  <a:lnTo>
                    <a:pt x="487" y="6627"/>
                  </a:lnTo>
                  <a:cubicBezTo>
                    <a:pt x="548" y="6840"/>
                    <a:pt x="700" y="6991"/>
                    <a:pt x="912" y="6991"/>
                  </a:cubicBezTo>
                  <a:cubicBezTo>
                    <a:pt x="1186" y="6991"/>
                    <a:pt x="1338" y="6809"/>
                    <a:pt x="1338" y="6536"/>
                  </a:cubicBezTo>
                  <a:lnTo>
                    <a:pt x="851" y="396"/>
                  </a:lnTo>
                  <a:cubicBezTo>
                    <a:pt x="821" y="152"/>
                    <a:pt x="608" y="1"/>
                    <a:pt x="39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 name="Google Shape;2818;p73"/>
          <p:cNvGrpSpPr/>
          <p:nvPr/>
        </p:nvGrpSpPr>
        <p:grpSpPr>
          <a:xfrm>
            <a:off x="7988170" y="3321689"/>
            <a:ext cx="284225" cy="259150"/>
            <a:chOff x="1780700" y="3908400"/>
            <a:chExt cx="284225" cy="259150"/>
          </a:xfrm>
        </p:grpSpPr>
        <p:sp>
          <p:nvSpPr>
            <p:cNvPr id="17" name="Google Shape;2819;p73"/>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2820;p73"/>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 name="Google Shape;2821;p73"/>
          <p:cNvGrpSpPr/>
          <p:nvPr/>
        </p:nvGrpSpPr>
        <p:grpSpPr>
          <a:xfrm>
            <a:off x="5379289" y="1317529"/>
            <a:ext cx="2974167" cy="3591700"/>
            <a:chOff x="119239" y="1070824"/>
            <a:chExt cx="3759867" cy="4072728"/>
          </a:xfrm>
        </p:grpSpPr>
        <p:grpSp>
          <p:nvGrpSpPr>
            <p:cNvPr id="20" name="Google Shape;2822;p73"/>
            <p:cNvGrpSpPr/>
            <p:nvPr/>
          </p:nvGrpSpPr>
          <p:grpSpPr>
            <a:xfrm flipH="1">
              <a:off x="119239" y="1070824"/>
              <a:ext cx="3759867" cy="4072728"/>
              <a:chOff x="2206750" y="3800900"/>
              <a:chExt cx="1290100" cy="1397450"/>
            </a:xfrm>
          </p:grpSpPr>
          <p:sp>
            <p:nvSpPr>
              <p:cNvPr id="25" name="Google Shape;2823;p73"/>
              <p:cNvSpPr/>
              <p:nvPr/>
            </p:nvSpPr>
            <p:spPr>
              <a:xfrm>
                <a:off x="2744600" y="3958275"/>
                <a:ext cx="90125" cy="111400"/>
              </a:xfrm>
              <a:custGeom>
                <a:avLst/>
                <a:gdLst/>
                <a:ahLst/>
                <a:cxnLst/>
                <a:rect l="l" t="t" r="r" b="b"/>
                <a:pathLst>
                  <a:path w="3605" h="4456" extrusionOk="0">
                    <a:moveTo>
                      <a:pt x="3604" y="1"/>
                    </a:moveTo>
                    <a:lnTo>
                      <a:pt x="402" y="2069"/>
                    </a:lnTo>
                    <a:cubicBezTo>
                      <a:pt x="402" y="2069"/>
                      <a:pt x="0" y="4455"/>
                      <a:pt x="2121" y="4455"/>
                    </a:cubicBezTo>
                    <a:cubicBezTo>
                      <a:pt x="2519" y="4455"/>
                      <a:pt x="3007" y="4371"/>
                      <a:pt x="3604" y="4170"/>
                    </a:cubicBezTo>
                    <a:lnTo>
                      <a:pt x="36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824;p73"/>
              <p:cNvSpPr/>
              <p:nvPr/>
            </p:nvSpPr>
            <p:spPr>
              <a:xfrm>
                <a:off x="2762975" y="3837300"/>
                <a:ext cx="397800" cy="340950"/>
              </a:xfrm>
              <a:custGeom>
                <a:avLst/>
                <a:gdLst/>
                <a:ahLst/>
                <a:cxnLst/>
                <a:rect l="l" t="t" r="r" b="b"/>
                <a:pathLst>
                  <a:path w="15912" h="13638" extrusionOk="0">
                    <a:moveTo>
                      <a:pt x="8243" y="1"/>
                    </a:moveTo>
                    <a:cubicBezTo>
                      <a:pt x="6910" y="1"/>
                      <a:pt x="5542" y="369"/>
                      <a:pt x="4304" y="1137"/>
                    </a:cubicBezTo>
                    <a:cubicBezTo>
                      <a:pt x="1035" y="3238"/>
                      <a:pt x="1" y="7475"/>
                      <a:pt x="2002" y="10610"/>
                    </a:cubicBezTo>
                    <a:cubicBezTo>
                      <a:pt x="3299" y="12576"/>
                      <a:pt x="5448" y="13638"/>
                      <a:pt x="7685" y="13638"/>
                    </a:cubicBezTo>
                    <a:cubicBezTo>
                      <a:pt x="9016" y="13638"/>
                      <a:pt x="10377" y="13262"/>
                      <a:pt x="11609" y="12478"/>
                    </a:cubicBezTo>
                    <a:cubicBezTo>
                      <a:pt x="14845" y="10410"/>
                      <a:pt x="15912" y="6140"/>
                      <a:pt x="13911" y="3005"/>
                    </a:cubicBezTo>
                    <a:cubicBezTo>
                      <a:pt x="12652" y="1055"/>
                      <a:pt x="10498" y="1"/>
                      <a:pt x="8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825;p73"/>
              <p:cNvSpPr/>
              <p:nvPr/>
            </p:nvSpPr>
            <p:spPr>
              <a:xfrm>
                <a:off x="2819675" y="4170100"/>
                <a:ext cx="558775" cy="666150"/>
              </a:xfrm>
              <a:custGeom>
                <a:avLst/>
                <a:gdLst/>
                <a:ahLst/>
                <a:cxnLst/>
                <a:rect l="l" t="t" r="r" b="b"/>
                <a:pathLst>
                  <a:path w="22351" h="26646" extrusionOk="0">
                    <a:moveTo>
                      <a:pt x="9508" y="0"/>
                    </a:moveTo>
                    <a:lnTo>
                      <a:pt x="1" y="6138"/>
                    </a:lnTo>
                    <a:cubicBezTo>
                      <a:pt x="3113" y="11872"/>
                      <a:pt x="5100" y="21692"/>
                      <a:pt x="5138" y="21692"/>
                    </a:cubicBezTo>
                    <a:cubicBezTo>
                      <a:pt x="5138" y="21692"/>
                      <a:pt x="5138" y="21689"/>
                      <a:pt x="5138" y="21682"/>
                    </a:cubicBezTo>
                    <a:cubicBezTo>
                      <a:pt x="5138" y="21668"/>
                      <a:pt x="5140" y="21661"/>
                      <a:pt x="5143" y="21661"/>
                    </a:cubicBezTo>
                    <a:cubicBezTo>
                      <a:pt x="5229" y="21661"/>
                      <a:pt x="6339" y="25885"/>
                      <a:pt x="6339" y="25885"/>
                    </a:cubicBezTo>
                    <a:cubicBezTo>
                      <a:pt x="10886" y="26488"/>
                      <a:pt x="14463" y="26646"/>
                      <a:pt x="16965" y="26646"/>
                    </a:cubicBezTo>
                    <a:cubicBezTo>
                      <a:pt x="19730" y="26646"/>
                      <a:pt x="21183" y="26453"/>
                      <a:pt x="21183" y="26453"/>
                    </a:cubicBezTo>
                    <a:cubicBezTo>
                      <a:pt x="21416" y="15311"/>
                      <a:pt x="22350" y="5638"/>
                      <a:pt x="22350" y="5638"/>
                    </a:cubicBezTo>
                    <a:cubicBezTo>
                      <a:pt x="18748" y="2469"/>
                      <a:pt x="9508" y="0"/>
                      <a:pt x="9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26;p73"/>
              <p:cNvSpPr/>
              <p:nvPr/>
            </p:nvSpPr>
            <p:spPr>
              <a:xfrm>
                <a:off x="2621200" y="4322700"/>
                <a:ext cx="348625" cy="589625"/>
              </a:xfrm>
              <a:custGeom>
                <a:avLst/>
                <a:gdLst/>
                <a:ahLst/>
                <a:cxnLst/>
                <a:rect l="l" t="t" r="r" b="b"/>
                <a:pathLst>
                  <a:path w="13945" h="23585" extrusionOk="0">
                    <a:moveTo>
                      <a:pt x="7940" y="1"/>
                    </a:moveTo>
                    <a:cubicBezTo>
                      <a:pt x="4838" y="4537"/>
                      <a:pt x="1" y="18214"/>
                      <a:pt x="1" y="18214"/>
                    </a:cubicBezTo>
                    <a:lnTo>
                      <a:pt x="5572" y="23584"/>
                    </a:lnTo>
                    <a:cubicBezTo>
                      <a:pt x="8440" y="19214"/>
                      <a:pt x="13944" y="8940"/>
                      <a:pt x="13944" y="8940"/>
                    </a:cubicBezTo>
                    <a:lnTo>
                      <a:pt x="79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827;p73"/>
              <p:cNvSpPr/>
              <p:nvPr/>
            </p:nvSpPr>
            <p:spPr>
              <a:xfrm>
                <a:off x="2848875" y="4753000"/>
                <a:ext cx="544575" cy="445350"/>
              </a:xfrm>
              <a:custGeom>
                <a:avLst/>
                <a:gdLst/>
                <a:ahLst/>
                <a:cxnLst/>
                <a:rect l="l" t="t" r="r" b="b"/>
                <a:pathLst>
                  <a:path w="21783" h="17814" extrusionOk="0">
                    <a:moveTo>
                      <a:pt x="3703" y="1"/>
                    </a:moveTo>
                    <a:cubicBezTo>
                      <a:pt x="3688" y="1"/>
                      <a:pt x="533" y="7065"/>
                      <a:pt x="0" y="17814"/>
                    </a:cubicBezTo>
                    <a:lnTo>
                      <a:pt x="21783" y="17814"/>
                    </a:lnTo>
                    <a:cubicBezTo>
                      <a:pt x="21783" y="17814"/>
                      <a:pt x="20515" y="6472"/>
                      <a:pt x="16612" y="1"/>
                    </a:cubicBezTo>
                    <a:lnTo>
                      <a:pt x="3703" y="1"/>
                    </a:lnTo>
                    <a:cubicBezTo>
                      <a:pt x="3703" y="1"/>
                      <a:pt x="3703" y="1"/>
                      <a:pt x="370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828;p73"/>
              <p:cNvSpPr/>
              <p:nvPr/>
            </p:nvSpPr>
            <p:spPr>
              <a:xfrm>
                <a:off x="3169950" y="4225300"/>
                <a:ext cx="64225" cy="210075"/>
              </a:xfrm>
              <a:custGeom>
                <a:avLst/>
                <a:gdLst/>
                <a:ahLst/>
                <a:cxnLst/>
                <a:rect l="l" t="t" r="r" b="b"/>
                <a:pathLst>
                  <a:path w="2569" h="8403" extrusionOk="0">
                    <a:moveTo>
                      <a:pt x="211" y="0"/>
                    </a:moveTo>
                    <a:cubicBezTo>
                      <a:pt x="173" y="0"/>
                      <a:pt x="147" y="36"/>
                      <a:pt x="167" y="94"/>
                    </a:cubicBezTo>
                    <a:cubicBezTo>
                      <a:pt x="901" y="2062"/>
                      <a:pt x="1501" y="4097"/>
                      <a:pt x="1901" y="6132"/>
                    </a:cubicBezTo>
                    <a:cubicBezTo>
                      <a:pt x="1935" y="6432"/>
                      <a:pt x="2035" y="6732"/>
                      <a:pt x="2068" y="6999"/>
                    </a:cubicBezTo>
                    <a:cubicBezTo>
                      <a:pt x="2101" y="7166"/>
                      <a:pt x="2101" y="7299"/>
                      <a:pt x="2168" y="7466"/>
                    </a:cubicBezTo>
                    <a:cubicBezTo>
                      <a:pt x="2168" y="7566"/>
                      <a:pt x="2201" y="7666"/>
                      <a:pt x="2201" y="7766"/>
                    </a:cubicBezTo>
                    <a:cubicBezTo>
                      <a:pt x="2068" y="7799"/>
                      <a:pt x="1901" y="7799"/>
                      <a:pt x="1768" y="7833"/>
                    </a:cubicBezTo>
                    <a:cubicBezTo>
                      <a:pt x="1601" y="7899"/>
                      <a:pt x="1401" y="7933"/>
                      <a:pt x="1234" y="7933"/>
                    </a:cubicBezTo>
                    <a:lnTo>
                      <a:pt x="700" y="8000"/>
                    </a:lnTo>
                    <a:cubicBezTo>
                      <a:pt x="500" y="8066"/>
                      <a:pt x="333" y="8066"/>
                      <a:pt x="100" y="8133"/>
                    </a:cubicBezTo>
                    <a:cubicBezTo>
                      <a:pt x="6" y="8164"/>
                      <a:pt x="0" y="8403"/>
                      <a:pt x="139" y="8403"/>
                    </a:cubicBezTo>
                    <a:cubicBezTo>
                      <a:pt x="148" y="8403"/>
                      <a:pt x="157" y="8402"/>
                      <a:pt x="167" y="8400"/>
                    </a:cubicBezTo>
                    <a:cubicBezTo>
                      <a:pt x="534" y="8333"/>
                      <a:pt x="901" y="8266"/>
                      <a:pt x="1234" y="8166"/>
                    </a:cubicBezTo>
                    <a:cubicBezTo>
                      <a:pt x="1401" y="8133"/>
                      <a:pt x="1601" y="8100"/>
                      <a:pt x="1768" y="8100"/>
                    </a:cubicBezTo>
                    <a:cubicBezTo>
                      <a:pt x="2001" y="8066"/>
                      <a:pt x="2168" y="8000"/>
                      <a:pt x="2368" y="8000"/>
                    </a:cubicBezTo>
                    <a:cubicBezTo>
                      <a:pt x="2435" y="8000"/>
                      <a:pt x="2535" y="7966"/>
                      <a:pt x="2502" y="7899"/>
                    </a:cubicBezTo>
                    <a:cubicBezTo>
                      <a:pt x="2568" y="7799"/>
                      <a:pt x="2535" y="7666"/>
                      <a:pt x="2535" y="7499"/>
                    </a:cubicBezTo>
                    <a:cubicBezTo>
                      <a:pt x="2502" y="7399"/>
                      <a:pt x="2502" y="7266"/>
                      <a:pt x="2468" y="7099"/>
                    </a:cubicBezTo>
                    <a:cubicBezTo>
                      <a:pt x="2402" y="6832"/>
                      <a:pt x="2368" y="6565"/>
                      <a:pt x="2302" y="6298"/>
                    </a:cubicBezTo>
                    <a:cubicBezTo>
                      <a:pt x="2168" y="5798"/>
                      <a:pt x="2068" y="5264"/>
                      <a:pt x="1901" y="4764"/>
                    </a:cubicBezTo>
                    <a:cubicBezTo>
                      <a:pt x="1668" y="3730"/>
                      <a:pt x="1334" y="2729"/>
                      <a:pt x="967" y="1728"/>
                    </a:cubicBezTo>
                    <a:cubicBezTo>
                      <a:pt x="734" y="1161"/>
                      <a:pt x="534" y="594"/>
                      <a:pt x="300" y="61"/>
                    </a:cubicBezTo>
                    <a:cubicBezTo>
                      <a:pt x="272" y="19"/>
                      <a:pt x="238" y="0"/>
                      <a:pt x="21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829;p73"/>
              <p:cNvSpPr/>
              <p:nvPr/>
            </p:nvSpPr>
            <p:spPr>
              <a:xfrm>
                <a:off x="2841375" y="4537025"/>
                <a:ext cx="208500" cy="634675"/>
              </a:xfrm>
              <a:custGeom>
                <a:avLst/>
                <a:gdLst/>
                <a:ahLst/>
                <a:cxnLst/>
                <a:rect l="l" t="t" r="r" b="b"/>
                <a:pathLst>
                  <a:path w="8340" h="25387" extrusionOk="0">
                    <a:moveTo>
                      <a:pt x="2669" y="0"/>
                    </a:moveTo>
                    <a:cubicBezTo>
                      <a:pt x="2202" y="5438"/>
                      <a:pt x="2035" y="10508"/>
                      <a:pt x="1134" y="14944"/>
                    </a:cubicBezTo>
                    <a:cubicBezTo>
                      <a:pt x="1134" y="14978"/>
                      <a:pt x="1101" y="15045"/>
                      <a:pt x="1101" y="15111"/>
                    </a:cubicBezTo>
                    <a:cubicBezTo>
                      <a:pt x="1034" y="15211"/>
                      <a:pt x="1034" y="15311"/>
                      <a:pt x="1001" y="15445"/>
                    </a:cubicBezTo>
                    <a:cubicBezTo>
                      <a:pt x="968" y="15512"/>
                      <a:pt x="968" y="15545"/>
                      <a:pt x="968" y="15612"/>
                    </a:cubicBezTo>
                    <a:cubicBezTo>
                      <a:pt x="467" y="18147"/>
                      <a:pt x="34" y="20882"/>
                      <a:pt x="0" y="24051"/>
                    </a:cubicBezTo>
                    <a:cubicBezTo>
                      <a:pt x="0" y="24051"/>
                      <a:pt x="3117" y="25387"/>
                      <a:pt x="4931" y="25387"/>
                    </a:cubicBezTo>
                    <a:cubicBezTo>
                      <a:pt x="5282" y="25387"/>
                      <a:pt x="5583" y="25337"/>
                      <a:pt x="5804" y="25218"/>
                    </a:cubicBezTo>
                    <a:cubicBezTo>
                      <a:pt x="7172" y="24518"/>
                      <a:pt x="7205" y="18480"/>
                      <a:pt x="8339" y="6972"/>
                    </a:cubicBezTo>
                    <a:lnTo>
                      <a:pt x="26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2830;p73"/>
              <p:cNvSpPr/>
              <p:nvPr/>
            </p:nvSpPr>
            <p:spPr>
              <a:xfrm>
                <a:off x="2904750" y="4247200"/>
                <a:ext cx="122600" cy="476550"/>
              </a:xfrm>
              <a:custGeom>
                <a:avLst/>
                <a:gdLst/>
                <a:ahLst/>
                <a:cxnLst/>
                <a:rect l="l" t="t" r="r" b="b"/>
                <a:pathLst>
                  <a:path w="4904" h="19062" extrusionOk="0">
                    <a:moveTo>
                      <a:pt x="2331" y="1"/>
                    </a:moveTo>
                    <a:cubicBezTo>
                      <a:pt x="2307" y="1"/>
                      <a:pt x="2281" y="15"/>
                      <a:pt x="2269" y="52"/>
                    </a:cubicBezTo>
                    <a:cubicBezTo>
                      <a:pt x="1802" y="1453"/>
                      <a:pt x="1301" y="2820"/>
                      <a:pt x="834" y="4255"/>
                    </a:cubicBezTo>
                    <a:cubicBezTo>
                      <a:pt x="601" y="4955"/>
                      <a:pt x="367" y="5656"/>
                      <a:pt x="167" y="6390"/>
                    </a:cubicBezTo>
                    <a:cubicBezTo>
                      <a:pt x="100" y="6690"/>
                      <a:pt x="0" y="7023"/>
                      <a:pt x="301" y="7224"/>
                    </a:cubicBezTo>
                    <a:cubicBezTo>
                      <a:pt x="434" y="7290"/>
                      <a:pt x="534" y="7357"/>
                      <a:pt x="701" y="7424"/>
                    </a:cubicBezTo>
                    <a:lnTo>
                      <a:pt x="1201" y="7691"/>
                    </a:lnTo>
                    <a:lnTo>
                      <a:pt x="2335" y="8191"/>
                    </a:lnTo>
                    <a:cubicBezTo>
                      <a:pt x="2636" y="8291"/>
                      <a:pt x="2869" y="8424"/>
                      <a:pt x="3169" y="8525"/>
                    </a:cubicBezTo>
                    <a:cubicBezTo>
                      <a:pt x="2836" y="8591"/>
                      <a:pt x="2469" y="8691"/>
                      <a:pt x="2102" y="8758"/>
                    </a:cubicBezTo>
                    <a:cubicBezTo>
                      <a:pt x="1635" y="8891"/>
                      <a:pt x="1168" y="9025"/>
                      <a:pt x="667" y="9092"/>
                    </a:cubicBezTo>
                    <a:cubicBezTo>
                      <a:pt x="601" y="9092"/>
                      <a:pt x="534" y="9225"/>
                      <a:pt x="601" y="9292"/>
                    </a:cubicBezTo>
                    <a:cubicBezTo>
                      <a:pt x="1435" y="10426"/>
                      <a:pt x="2135" y="11593"/>
                      <a:pt x="2769" y="12861"/>
                    </a:cubicBezTo>
                    <a:cubicBezTo>
                      <a:pt x="3036" y="13461"/>
                      <a:pt x="3336" y="14095"/>
                      <a:pt x="3536" y="14729"/>
                    </a:cubicBezTo>
                    <a:cubicBezTo>
                      <a:pt x="3803" y="15363"/>
                      <a:pt x="4003" y="16030"/>
                      <a:pt x="4170" y="16697"/>
                    </a:cubicBezTo>
                    <a:cubicBezTo>
                      <a:pt x="4370" y="17431"/>
                      <a:pt x="4504" y="18232"/>
                      <a:pt x="4637" y="18965"/>
                    </a:cubicBezTo>
                    <a:cubicBezTo>
                      <a:pt x="4653" y="19028"/>
                      <a:pt x="4706" y="19062"/>
                      <a:pt x="4757" y="19062"/>
                    </a:cubicBezTo>
                    <a:cubicBezTo>
                      <a:pt x="4815" y="19062"/>
                      <a:pt x="4870" y="19020"/>
                      <a:pt x="4870" y="18932"/>
                    </a:cubicBezTo>
                    <a:cubicBezTo>
                      <a:pt x="4904" y="18232"/>
                      <a:pt x="4770" y="17531"/>
                      <a:pt x="4604" y="16864"/>
                    </a:cubicBezTo>
                    <a:cubicBezTo>
                      <a:pt x="4437" y="16197"/>
                      <a:pt x="4270" y="15530"/>
                      <a:pt x="4003" y="14862"/>
                    </a:cubicBezTo>
                    <a:cubicBezTo>
                      <a:pt x="3570" y="13528"/>
                      <a:pt x="2969" y="12227"/>
                      <a:pt x="2235" y="11060"/>
                    </a:cubicBezTo>
                    <a:cubicBezTo>
                      <a:pt x="1835" y="10426"/>
                      <a:pt x="1468" y="9859"/>
                      <a:pt x="1001" y="9292"/>
                    </a:cubicBezTo>
                    <a:cubicBezTo>
                      <a:pt x="1401" y="9192"/>
                      <a:pt x="1802" y="9092"/>
                      <a:pt x="2169" y="8958"/>
                    </a:cubicBezTo>
                    <a:lnTo>
                      <a:pt x="3570" y="8591"/>
                    </a:lnTo>
                    <a:cubicBezTo>
                      <a:pt x="3636" y="8558"/>
                      <a:pt x="3670" y="8424"/>
                      <a:pt x="3603" y="8391"/>
                    </a:cubicBezTo>
                    <a:cubicBezTo>
                      <a:pt x="3269" y="8224"/>
                      <a:pt x="2969" y="8058"/>
                      <a:pt x="2636" y="7924"/>
                    </a:cubicBezTo>
                    <a:cubicBezTo>
                      <a:pt x="2302" y="7757"/>
                      <a:pt x="2002" y="7624"/>
                      <a:pt x="1668" y="7457"/>
                    </a:cubicBezTo>
                    <a:cubicBezTo>
                      <a:pt x="1335" y="7324"/>
                      <a:pt x="1034" y="7157"/>
                      <a:pt x="701" y="7057"/>
                    </a:cubicBezTo>
                    <a:cubicBezTo>
                      <a:pt x="634" y="6990"/>
                      <a:pt x="467" y="6957"/>
                      <a:pt x="434" y="6823"/>
                    </a:cubicBezTo>
                    <a:cubicBezTo>
                      <a:pt x="367" y="6723"/>
                      <a:pt x="467" y="6556"/>
                      <a:pt x="467" y="6423"/>
                    </a:cubicBezTo>
                    <a:cubicBezTo>
                      <a:pt x="868" y="5089"/>
                      <a:pt x="1301" y="3721"/>
                      <a:pt x="1702" y="2387"/>
                    </a:cubicBezTo>
                    <a:cubicBezTo>
                      <a:pt x="1968" y="1620"/>
                      <a:pt x="2169" y="852"/>
                      <a:pt x="2369" y="85"/>
                    </a:cubicBezTo>
                    <a:cubicBezTo>
                      <a:pt x="2411" y="43"/>
                      <a:pt x="2373" y="1"/>
                      <a:pt x="233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2831;p73"/>
              <p:cNvSpPr/>
              <p:nvPr/>
            </p:nvSpPr>
            <p:spPr>
              <a:xfrm>
                <a:off x="3017325" y="4590400"/>
                <a:ext cx="375300" cy="582900"/>
              </a:xfrm>
              <a:custGeom>
                <a:avLst/>
                <a:gdLst/>
                <a:ahLst/>
                <a:cxnLst/>
                <a:rect l="l" t="t" r="r" b="b"/>
                <a:pathLst>
                  <a:path w="15012" h="23316" extrusionOk="0">
                    <a:moveTo>
                      <a:pt x="11976" y="0"/>
                    </a:moveTo>
                    <a:lnTo>
                      <a:pt x="1168" y="3703"/>
                    </a:lnTo>
                    <a:lnTo>
                      <a:pt x="1" y="12342"/>
                    </a:lnTo>
                    <a:cubicBezTo>
                      <a:pt x="1" y="12342"/>
                      <a:pt x="968" y="22817"/>
                      <a:pt x="2302" y="23217"/>
                    </a:cubicBezTo>
                    <a:cubicBezTo>
                      <a:pt x="2546" y="23284"/>
                      <a:pt x="2985" y="23315"/>
                      <a:pt x="3566" y="23315"/>
                    </a:cubicBezTo>
                    <a:cubicBezTo>
                      <a:pt x="6160" y="23315"/>
                      <a:pt x="11577" y="22688"/>
                      <a:pt x="15011" y="21816"/>
                    </a:cubicBezTo>
                    <a:cubicBezTo>
                      <a:pt x="14111" y="16078"/>
                      <a:pt x="11976" y="0"/>
                      <a:pt x="1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2832;p73"/>
              <p:cNvSpPr/>
              <p:nvPr/>
            </p:nvSpPr>
            <p:spPr>
              <a:xfrm>
                <a:off x="3052700" y="4456725"/>
                <a:ext cx="155650" cy="299500"/>
              </a:xfrm>
              <a:custGeom>
                <a:avLst/>
                <a:gdLst/>
                <a:ahLst/>
                <a:cxnLst/>
                <a:rect l="l" t="t" r="r" b="b"/>
                <a:pathLst>
                  <a:path w="6226" h="11980" extrusionOk="0">
                    <a:moveTo>
                      <a:pt x="6048" y="0"/>
                    </a:moveTo>
                    <a:cubicBezTo>
                      <a:pt x="6003" y="0"/>
                      <a:pt x="5957" y="23"/>
                      <a:pt x="5924" y="77"/>
                    </a:cubicBezTo>
                    <a:cubicBezTo>
                      <a:pt x="5023" y="1545"/>
                      <a:pt x="4190" y="3046"/>
                      <a:pt x="3356" y="4580"/>
                    </a:cubicBezTo>
                    <a:cubicBezTo>
                      <a:pt x="2555" y="6081"/>
                      <a:pt x="1821" y="7682"/>
                      <a:pt x="1087" y="9217"/>
                    </a:cubicBezTo>
                    <a:cubicBezTo>
                      <a:pt x="720" y="10084"/>
                      <a:pt x="353" y="11018"/>
                      <a:pt x="20" y="11885"/>
                    </a:cubicBezTo>
                    <a:cubicBezTo>
                      <a:pt x="1" y="11943"/>
                      <a:pt x="26" y="11979"/>
                      <a:pt x="64" y="11979"/>
                    </a:cubicBezTo>
                    <a:cubicBezTo>
                      <a:pt x="92" y="11979"/>
                      <a:pt x="125" y="11961"/>
                      <a:pt x="153" y="11919"/>
                    </a:cubicBezTo>
                    <a:cubicBezTo>
                      <a:pt x="820" y="10351"/>
                      <a:pt x="1521" y="8816"/>
                      <a:pt x="2255" y="7249"/>
                    </a:cubicBezTo>
                    <a:cubicBezTo>
                      <a:pt x="3022" y="5714"/>
                      <a:pt x="3823" y="4180"/>
                      <a:pt x="4690" y="2712"/>
                    </a:cubicBezTo>
                    <a:cubicBezTo>
                      <a:pt x="5157" y="1878"/>
                      <a:pt x="5657" y="1044"/>
                      <a:pt x="6158" y="210"/>
                    </a:cubicBezTo>
                    <a:cubicBezTo>
                      <a:pt x="6225" y="98"/>
                      <a:pt x="6141" y="0"/>
                      <a:pt x="6048"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2833;p73"/>
              <p:cNvSpPr/>
              <p:nvPr/>
            </p:nvSpPr>
            <p:spPr>
              <a:xfrm>
                <a:off x="3002325" y="4207625"/>
                <a:ext cx="148450" cy="422000"/>
              </a:xfrm>
              <a:custGeom>
                <a:avLst/>
                <a:gdLst/>
                <a:ahLst/>
                <a:cxnLst/>
                <a:rect l="l" t="t" r="r" b="b"/>
                <a:pathLst>
                  <a:path w="5938" h="16880" extrusionOk="0">
                    <a:moveTo>
                      <a:pt x="0" y="0"/>
                    </a:moveTo>
                    <a:cubicBezTo>
                      <a:pt x="0" y="0"/>
                      <a:pt x="0" y="7005"/>
                      <a:pt x="534" y="10007"/>
                    </a:cubicBezTo>
                    <a:cubicBezTo>
                      <a:pt x="1034" y="12643"/>
                      <a:pt x="2535" y="16879"/>
                      <a:pt x="2535" y="16879"/>
                    </a:cubicBezTo>
                    <a:cubicBezTo>
                      <a:pt x="2535" y="16879"/>
                      <a:pt x="3669" y="12309"/>
                      <a:pt x="4003" y="10274"/>
                    </a:cubicBezTo>
                    <a:cubicBezTo>
                      <a:pt x="4503" y="7005"/>
                      <a:pt x="5938" y="2869"/>
                      <a:pt x="5070" y="200"/>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2834;p73"/>
              <p:cNvSpPr/>
              <p:nvPr/>
            </p:nvSpPr>
            <p:spPr>
              <a:xfrm>
                <a:off x="3233325" y="4311025"/>
                <a:ext cx="263525" cy="460350"/>
              </a:xfrm>
              <a:custGeom>
                <a:avLst/>
                <a:gdLst/>
                <a:ahLst/>
                <a:cxnLst/>
                <a:rect l="l" t="t" r="r" b="b"/>
                <a:pathLst>
                  <a:path w="10541" h="18414" extrusionOk="0">
                    <a:moveTo>
                      <a:pt x="5804" y="1"/>
                    </a:moveTo>
                    <a:cubicBezTo>
                      <a:pt x="3136" y="201"/>
                      <a:pt x="0" y="4704"/>
                      <a:pt x="4136" y="17213"/>
                    </a:cubicBezTo>
                    <a:lnTo>
                      <a:pt x="10541" y="18414"/>
                    </a:lnTo>
                    <a:cubicBezTo>
                      <a:pt x="10541" y="12510"/>
                      <a:pt x="8173" y="4037"/>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2835;p73"/>
              <p:cNvSpPr/>
              <p:nvPr/>
            </p:nvSpPr>
            <p:spPr>
              <a:xfrm>
                <a:off x="2939775" y="4040000"/>
                <a:ext cx="201825" cy="264350"/>
              </a:xfrm>
              <a:custGeom>
                <a:avLst/>
                <a:gdLst/>
                <a:ahLst/>
                <a:cxnLst/>
                <a:rect l="l" t="t" r="r" b="b"/>
                <a:pathLst>
                  <a:path w="8073" h="10574" extrusionOk="0">
                    <a:moveTo>
                      <a:pt x="4837" y="1"/>
                    </a:moveTo>
                    <a:lnTo>
                      <a:pt x="0" y="4070"/>
                    </a:lnTo>
                    <a:lnTo>
                      <a:pt x="1034" y="5905"/>
                    </a:lnTo>
                    <a:lnTo>
                      <a:pt x="2202" y="8040"/>
                    </a:lnTo>
                    <a:lnTo>
                      <a:pt x="2769" y="9174"/>
                    </a:lnTo>
                    <a:cubicBezTo>
                      <a:pt x="3251" y="10065"/>
                      <a:pt x="4168" y="10574"/>
                      <a:pt x="5118" y="10574"/>
                    </a:cubicBezTo>
                    <a:cubicBezTo>
                      <a:pt x="5483" y="10574"/>
                      <a:pt x="5853" y="10499"/>
                      <a:pt x="6205" y="10341"/>
                    </a:cubicBezTo>
                    <a:cubicBezTo>
                      <a:pt x="7506" y="9741"/>
                      <a:pt x="8073" y="8240"/>
                      <a:pt x="7572" y="6972"/>
                    </a:cubicBezTo>
                    <a:lnTo>
                      <a:pt x="4837" y="1"/>
                    </a:ln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2836;p73"/>
              <p:cNvSpPr/>
              <p:nvPr/>
            </p:nvSpPr>
            <p:spPr>
              <a:xfrm>
                <a:off x="3008375" y="4295175"/>
                <a:ext cx="110550" cy="313375"/>
              </a:xfrm>
              <a:custGeom>
                <a:avLst/>
                <a:gdLst/>
                <a:ahLst/>
                <a:cxnLst/>
                <a:rect l="l" t="t" r="r" b="b"/>
                <a:pathLst>
                  <a:path w="4422" h="12535" extrusionOk="0">
                    <a:moveTo>
                      <a:pt x="1526" y="1"/>
                    </a:moveTo>
                    <a:cubicBezTo>
                      <a:pt x="1359" y="101"/>
                      <a:pt x="1259" y="268"/>
                      <a:pt x="1126" y="434"/>
                    </a:cubicBezTo>
                    <a:cubicBezTo>
                      <a:pt x="992" y="601"/>
                      <a:pt x="859" y="701"/>
                      <a:pt x="759" y="868"/>
                    </a:cubicBezTo>
                    <a:cubicBezTo>
                      <a:pt x="492" y="1168"/>
                      <a:pt x="258" y="1502"/>
                      <a:pt x="25" y="1835"/>
                    </a:cubicBezTo>
                    <a:cubicBezTo>
                      <a:pt x="1" y="1908"/>
                      <a:pt x="64" y="1962"/>
                      <a:pt x="113" y="1962"/>
                    </a:cubicBezTo>
                    <a:cubicBezTo>
                      <a:pt x="132" y="1962"/>
                      <a:pt x="149" y="1954"/>
                      <a:pt x="158" y="1936"/>
                    </a:cubicBezTo>
                    <a:cubicBezTo>
                      <a:pt x="425" y="1635"/>
                      <a:pt x="659" y="1302"/>
                      <a:pt x="926" y="1002"/>
                    </a:cubicBezTo>
                    <a:cubicBezTo>
                      <a:pt x="1026" y="868"/>
                      <a:pt x="1159" y="701"/>
                      <a:pt x="1326" y="601"/>
                    </a:cubicBezTo>
                    <a:lnTo>
                      <a:pt x="1493" y="434"/>
                    </a:lnTo>
                    <a:cubicBezTo>
                      <a:pt x="1493" y="1168"/>
                      <a:pt x="1493" y="1936"/>
                      <a:pt x="1526" y="2669"/>
                    </a:cubicBezTo>
                    <a:cubicBezTo>
                      <a:pt x="1526" y="3470"/>
                      <a:pt x="1593" y="4271"/>
                      <a:pt x="1626" y="5038"/>
                    </a:cubicBezTo>
                    <a:cubicBezTo>
                      <a:pt x="1626" y="5305"/>
                      <a:pt x="1659" y="5505"/>
                      <a:pt x="1659" y="5772"/>
                    </a:cubicBezTo>
                    <a:cubicBezTo>
                      <a:pt x="1293" y="5705"/>
                      <a:pt x="959" y="5672"/>
                      <a:pt x="592" y="5605"/>
                    </a:cubicBezTo>
                    <a:cubicBezTo>
                      <a:pt x="492" y="5605"/>
                      <a:pt x="459" y="5705"/>
                      <a:pt x="525" y="5705"/>
                    </a:cubicBezTo>
                    <a:lnTo>
                      <a:pt x="1659" y="5972"/>
                    </a:lnTo>
                    <a:cubicBezTo>
                      <a:pt x="1760" y="7273"/>
                      <a:pt x="1793" y="8540"/>
                      <a:pt x="1926" y="9841"/>
                    </a:cubicBezTo>
                    <a:cubicBezTo>
                      <a:pt x="1993" y="10709"/>
                      <a:pt x="2093" y="11643"/>
                      <a:pt x="2160" y="12510"/>
                    </a:cubicBezTo>
                    <a:cubicBezTo>
                      <a:pt x="2160" y="12526"/>
                      <a:pt x="2185" y="12535"/>
                      <a:pt x="2210" y="12535"/>
                    </a:cubicBezTo>
                    <a:cubicBezTo>
                      <a:pt x="2235" y="12535"/>
                      <a:pt x="2260" y="12526"/>
                      <a:pt x="2260" y="12510"/>
                    </a:cubicBezTo>
                    <a:lnTo>
                      <a:pt x="2126" y="10141"/>
                    </a:lnTo>
                    <a:lnTo>
                      <a:pt x="1993" y="7773"/>
                    </a:lnTo>
                    <a:cubicBezTo>
                      <a:pt x="1960" y="7173"/>
                      <a:pt x="1960" y="6639"/>
                      <a:pt x="1893" y="6038"/>
                    </a:cubicBezTo>
                    <a:lnTo>
                      <a:pt x="1893" y="6038"/>
                    </a:lnTo>
                    <a:cubicBezTo>
                      <a:pt x="2126" y="6105"/>
                      <a:pt x="2360" y="6139"/>
                      <a:pt x="2560" y="6139"/>
                    </a:cubicBezTo>
                    <a:cubicBezTo>
                      <a:pt x="2694" y="6139"/>
                      <a:pt x="2827" y="6172"/>
                      <a:pt x="2960" y="6172"/>
                    </a:cubicBezTo>
                    <a:cubicBezTo>
                      <a:pt x="3049" y="6172"/>
                      <a:pt x="3123" y="6187"/>
                      <a:pt x="3203" y="6187"/>
                    </a:cubicBezTo>
                    <a:cubicBezTo>
                      <a:pt x="3242" y="6187"/>
                      <a:pt x="3283" y="6183"/>
                      <a:pt x="3327" y="6172"/>
                    </a:cubicBezTo>
                    <a:cubicBezTo>
                      <a:pt x="3394" y="6139"/>
                      <a:pt x="3394" y="6005"/>
                      <a:pt x="3327" y="5972"/>
                    </a:cubicBezTo>
                    <a:cubicBezTo>
                      <a:pt x="3299" y="5929"/>
                      <a:pt x="3258" y="5917"/>
                      <a:pt x="3210" y="5917"/>
                    </a:cubicBezTo>
                    <a:cubicBezTo>
                      <a:pt x="3146" y="5917"/>
                      <a:pt x="3070" y="5938"/>
                      <a:pt x="2994" y="5938"/>
                    </a:cubicBezTo>
                    <a:cubicBezTo>
                      <a:pt x="2860" y="5938"/>
                      <a:pt x="2727" y="5938"/>
                      <a:pt x="2627" y="5872"/>
                    </a:cubicBezTo>
                    <a:cubicBezTo>
                      <a:pt x="2360" y="5872"/>
                      <a:pt x="2160" y="5838"/>
                      <a:pt x="1893" y="5805"/>
                    </a:cubicBezTo>
                    <a:cubicBezTo>
                      <a:pt x="1860" y="4838"/>
                      <a:pt x="1826" y="3937"/>
                      <a:pt x="1793" y="2970"/>
                    </a:cubicBezTo>
                    <a:cubicBezTo>
                      <a:pt x="1726" y="2503"/>
                      <a:pt x="1726" y="2102"/>
                      <a:pt x="1726" y="1635"/>
                    </a:cubicBezTo>
                    <a:cubicBezTo>
                      <a:pt x="1726" y="1202"/>
                      <a:pt x="1693" y="768"/>
                      <a:pt x="1693" y="334"/>
                    </a:cubicBezTo>
                    <a:lnTo>
                      <a:pt x="1693" y="334"/>
                    </a:lnTo>
                    <a:cubicBezTo>
                      <a:pt x="1726" y="368"/>
                      <a:pt x="1826" y="434"/>
                      <a:pt x="1860" y="468"/>
                    </a:cubicBezTo>
                    <a:cubicBezTo>
                      <a:pt x="1993" y="535"/>
                      <a:pt x="2060" y="635"/>
                      <a:pt x="2193" y="668"/>
                    </a:cubicBezTo>
                    <a:cubicBezTo>
                      <a:pt x="2427" y="835"/>
                      <a:pt x="2660" y="968"/>
                      <a:pt x="2860" y="1135"/>
                    </a:cubicBezTo>
                    <a:lnTo>
                      <a:pt x="3494" y="1635"/>
                    </a:lnTo>
                    <a:lnTo>
                      <a:pt x="4128" y="2136"/>
                    </a:lnTo>
                    <a:cubicBezTo>
                      <a:pt x="4178" y="2186"/>
                      <a:pt x="4228" y="2206"/>
                      <a:pt x="4270" y="2206"/>
                    </a:cubicBezTo>
                    <a:cubicBezTo>
                      <a:pt x="4368" y="2206"/>
                      <a:pt x="4422" y="2096"/>
                      <a:pt x="4328" y="2002"/>
                    </a:cubicBezTo>
                    <a:lnTo>
                      <a:pt x="3694" y="1502"/>
                    </a:lnTo>
                    <a:cubicBezTo>
                      <a:pt x="3494" y="1335"/>
                      <a:pt x="3294" y="1168"/>
                      <a:pt x="3027" y="1002"/>
                    </a:cubicBezTo>
                    <a:cubicBezTo>
                      <a:pt x="2827" y="835"/>
                      <a:pt x="2627" y="701"/>
                      <a:pt x="2360" y="535"/>
                    </a:cubicBezTo>
                    <a:cubicBezTo>
                      <a:pt x="2260" y="468"/>
                      <a:pt x="2160" y="368"/>
                      <a:pt x="2026" y="334"/>
                    </a:cubicBezTo>
                    <a:cubicBezTo>
                      <a:pt x="1993" y="301"/>
                      <a:pt x="1926" y="268"/>
                      <a:pt x="1860" y="201"/>
                    </a:cubicBezTo>
                    <a:cubicBezTo>
                      <a:pt x="1826" y="168"/>
                      <a:pt x="1760" y="134"/>
                      <a:pt x="1693" y="101"/>
                    </a:cubicBezTo>
                    <a:cubicBezTo>
                      <a:pt x="1659" y="34"/>
                      <a:pt x="1626"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2837;p73"/>
              <p:cNvSpPr/>
              <p:nvPr/>
            </p:nvSpPr>
            <p:spPr>
              <a:xfrm>
                <a:off x="3049025" y="4156750"/>
                <a:ext cx="114275" cy="196825"/>
              </a:xfrm>
              <a:custGeom>
                <a:avLst/>
                <a:gdLst/>
                <a:ahLst/>
                <a:cxnLst/>
                <a:rect l="l" t="t" r="r" b="b"/>
                <a:pathLst>
                  <a:path w="4571" h="7873" extrusionOk="0">
                    <a:moveTo>
                      <a:pt x="2335" y="1"/>
                    </a:moveTo>
                    <a:lnTo>
                      <a:pt x="0" y="5971"/>
                    </a:lnTo>
                    <a:lnTo>
                      <a:pt x="3002" y="7873"/>
                    </a:lnTo>
                    <a:lnTo>
                      <a:pt x="4570" y="1835"/>
                    </a:lnTo>
                    <a:lnTo>
                      <a:pt x="23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2838;p73"/>
              <p:cNvSpPr/>
              <p:nvPr/>
            </p:nvSpPr>
            <p:spPr>
              <a:xfrm>
                <a:off x="2958950" y="4115900"/>
                <a:ext cx="115950" cy="131775"/>
              </a:xfrm>
              <a:custGeom>
                <a:avLst/>
                <a:gdLst/>
                <a:ahLst/>
                <a:cxnLst/>
                <a:rect l="l" t="t" r="r" b="b"/>
                <a:pathLst>
                  <a:path w="4638" h="5271" extrusionOk="0">
                    <a:moveTo>
                      <a:pt x="4304" y="0"/>
                    </a:moveTo>
                    <a:lnTo>
                      <a:pt x="4304" y="0"/>
                    </a:lnTo>
                    <a:cubicBezTo>
                      <a:pt x="3103" y="267"/>
                      <a:pt x="1" y="2502"/>
                      <a:pt x="1" y="2502"/>
                    </a:cubicBezTo>
                    <a:lnTo>
                      <a:pt x="1602" y="5270"/>
                    </a:lnTo>
                    <a:cubicBezTo>
                      <a:pt x="4070" y="4136"/>
                      <a:pt x="4637" y="1501"/>
                      <a:pt x="430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839;p73"/>
              <p:cNvSpPr/>
              <p:nvPr/>
            </p:nvSpPr>
            <p:spPr>
              <a:xfrm>
                <a:off x="3038175" y="4005850"/>
                <a:ext cx="98425" cy="107625"/>
              </a:xfrm>
              <a:custGeom>
                <a:avLst/>
                <a:gdLst/>
                <a:ahLst/>
                <a:cxnLst/>
                <a:rect l="l" t="t" r="r" b="b"/>
                <a:pathLst>
                  <a:path w="3937" h="4305" extrusionOk="0">
                    <a:moveTo>
                      <a:pt x="2444" y="0"/>
                    </a:moveTo>
                    <a:cubicBezTo>
                      <a:pt x="2053" y="0"/>
                      <a:pt x="1643" y="191"/>
                      <a:pt x="1335" y="499"/>
                    </a:cubicBezTo>
                    <a:cubicBezTo>
                      <a:pt x="634" y="1200"/>
                      <a:pt x="0" y="2934"/>
                      <a:pt x="801" y="3835"/>
                    </a:cubicBezTo>
                    <a:cubicBezTo>
                      <a:pt x="1114" y="4148"/>
                      <a:pt x="1549" y="4305"/>
                      <a:pt x="1980" y="4305"/>
                    </a:cubicBezTo>
                    <a:cubicBezTo>
                      <a:pt x="2146" y="4305"/>
                      <a:pt x="2311" y="4282"/>
                      <a:pt x="2469" y="4235"/>
                    </a:cubicBezTo>
                    <a:cubicBezTo>
                      <a:pt x="3069" y="4035"/>
                      <a:pt x="3503" y="3568"/>
                      <a:pt x="3736" y="3001"/>
                    </a:cubicBezTo>
                    <a:cubicBezTo>
                      <a:pt x="3937" y="2401"/>
                      <a:pt x="3903" y="1767"/>
                      <a:pt x="3736" y="1200"/>
                    </a:cubicBezTo>
                    <a:cubicBezTo>
                      <a:pt x="3570" y="733"/>
                      <a:pt x="3303" y="332"/>
                      <a:pt x="2903" y="99"/>
                    </a:cubicBezTo>
                    <a:cubicBezTo>
                      <a:pt x="2758" y="32"/>
                      <a:pt x="2603" y="0"/>
                      <a:pt x="2444" y="0"/>
                    </a:cubicBez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2840;p73"/>
              <p:cNvSpPr/>
              <p:nvPr/>
            </p:nvSpPr>
            <p:spPr>
              <a:xfrm>
                <a:off x="3075700" y="4040700"/>
                <a:ext cx="35625" cy="40825"/>
              </a:xfrm>
              <a:custGeom>
                <a:avLst/>
                <a:gdLst/>
                <a:ahLst/>
                <a:cxnLst/>
                <a:rect l="l" t="t" r="r" b="b"/>
                <a:pathLst>
                  <a:path w="1425" h="1633" extrusionOk="0">
                    <a:moveTo>
                      <a:pt x="1291" y="1"/>
                    </a:moveTo>
                    <a:cubicBezTo>
                      <a:pt x="1283" y="1"/>
                      <a:pt x="1275" y="2"/>
                      <a:pt x="1268" y="6"/>
                    </a:cubicBezTo>
                    <a:cubicBezTo>
                      <a:pt x="668" y="273"/>
                      <a:pt x="234" y="640"/>
                      <a:pt x="67" y="1273"/>
                    </a:cubicBezTo>
                    <a:cubicBezTo>
                      <a:pt x="1" y="1440"/>
                      <a:pt x="67" y="1540"/>
                      <a:pt x="167" y="1607"/>
                    </a:cubicBezTo>
                    <a:cubicBezTo>
                      <a:pt x="217" y="1624"/>
                      <a:pt x="259" y="1632"/>
                      <a:pt x="297" y="1632"/>
                    </a:cubicBezTo>
                    <a:cubicBezTo>
                      <a:pt x="334" y="1632"/>
                      <a:pt x="367" y="1624"/>
                      <a:pt x="401" y="1607"/>
                    </a:cubicBezTo>
                    <a:cubicBezTo>
                      <a:pt x="434" y="1607"/>
                      <a:pt x="501" y="1507"/>
                      <a:pt x="501" y="1474"/>
                    </a:cubicBezTo>
                    <a:cubicBezTo>
                      <a:pt x="634" y="1040"/>
                      <a:pt x="935" y="440"/>
                      <a:pt x="1335" y="173"/>
                    </a:cubicBezTo>
                    <a:cubicBezTo>
                      <a:pt x="1424" y="113"/>
                      <a:pt x="1354" y="1"/>
                      <a:pt x="129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2841;p73"/>
              <p:cNvSpPr/>
              <p:nvPr/>
            </p:nvSpPr>
            <p:spPr>
              <a:xfrm>
                <a:off x="2810500" y="3935950"/>
                <a:ext cx="264400" cy="285275"/>
              </a:xfrm>
              <a:custGeom>
                <a:avLst/>
                <a:gdLst/>
                <a:ahLst/>
                <a:cxnLst/>
                <a:rect l="l" t="t" r="r" b="b"/>
                <a:pathLst>
                  <a:path w="10576" h="11411" extrusionOk="0">
                    <a:moveTo>
                      <a:pt x="5583" y="0"/>
                    </a:moveTo>
                    <a:cubicBezTo>
                      <a:pt x="4200" y="0"/>
                      <a:pt x="2621" y="505"/>
                      <a:pt x="1535" y="1394"/>
                    </a:cubicBezTo>
                    <a:cubicBezTo>
                      <a:pt x="935" y="1861"/>
                      <a:pt x="568" y="2495"/>
                      <a:pt x="401" y="3162"/>
                    </a:cubicBezTo>
                    <a:cubicBezTo>
                      <a:pt x="1" y="5397"/>
                      <a:pt x="1068" y="8232"/>
                      <a:pt x="2536" y="9867"/>
                    </a:cubicBezTo>
                    <a:cubicBezTo>
                      <a:pt x="3346" y="10770"/>
                      <a:pt x="4504" y="11411"/>
                      <a:pt x="5686" y="11411"/>
                    </a:cubicBezTo>
                    <a:cubicBezTo>
                      <a:pt x="5770" y="11411"/>
                      <a:pt x="5854" y="11408"/>
                      <a:pt x="5939" y="11401"/>
                    </a:cubicBezTo>
                    <a:cubicBezTo>
                      <a:pt x="7740" y="11334"/>
                      <a:pt x="9241" y="9900"/>
                      <a:pt x="9941" y="8232"/>
                    </a:cubicBezTo>
                    <a:cubicBezTo>
                      <a:pt x="10375" y="7331"/>
                      <a:pt x="10575" y="6264"/>
                      <a:pt x="10508" y="5230"/>
                    </a:cubicBezTo>
                    <a:cubicBezTo>
                      <a:pt x="10408" y="3028"/>
                      <a:pt x="9241" y="894"/>
                      <a:pt x="6939" y="193"/>
                    </a:cubicBezTo>
                    <a:cubicBezTo>
                      <a:pt x="6531" y="63"/>
                      <a:pt x="6069" y="0"/>
                      <a:pt x="5583" y="0"/>
                    </a:cubicBez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2842;p73"/>
              <p:cNvSpPr/>
              <p:nvPr/>
            </p:nvSpPr>
            <p:spPr>
              <a:xfrm>
                <a:off x="2864725" y="4089950"/>
                <a:ext cx="20875" cy="24375"/>
              </a:xfrm>
              <a:custGeom>
                <a:avLst/>
                <a:gdLst/>
                <a:ahLst/>
                <a:cxnLst/>
                <a:rect l="l" t="t" r="r" b="b"/>
                <a:pathLst>
                  <a:path w="835" h="975" extrusionOk="0">
                    <a:moveTo>
                      <a:pt x="371" y="0"/>
                    </a:moveTo>
                    <a:cubicBezTo>
                      <a:pt x="359" y="0"/>
                      <a:pt x="346" y="2"/>
                      <a:pt x="334" y="4"/>
                    </a:cubicBezTo>
                    <a:cubicBezTo>
                      <a:pt x="100" y="37"/>
                      <a:pt x="0" y="304"/>
                      <a:pt x="67" y="538"/>
                    </a:cubicBezTo>
                    <a:cubicBezTo>
                      <a:pt x="160" y="785"/>
                      <a:pt x="338" y="975"/>
                      <a:pt x="497" y="975"/>
                    </a:cubicBezTo>
                    <a:cubicBezTo>
                      <a:pt x="509" y="975"/>
                      <a:pt x="522" y="974"/>
                      <a:pt x="534" y="971"/>
                    </a:cubicBezTo>
                    <a:cubicBezTo>
                      <a:pt x="734" y="905"/>
                      <a:pt x="834" y="671"/>
                      <a:pt x="767" y="404"/>
                    </a:cubicBezTo>
                    <a:cubicBezTo>
                      <a:pt x="706" y="188"/>
                      <a:pt x="529" y="0"/>
                      <a:pt x="37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2843;p73"/>
              <p:cNvSpPr/>
              <p:nvPr/>
            </p:nvSpPr>
            <p:spPr>
              <a:xfrm>
                <a:off x="2937275" y="4069100"/>
                <a:ext cx="20025" cy="24400"/>
              </a:xfrm>
              <a:custGeom>
                <a:avLst/>
                <a:gdLst/>
                <a:ahLst/>
                <a:cxnLst/>
                <a:rect l="l" t="t" r="r" b="b"/>
                <a:pathLst>
                  <a:path w="801" h="976" extrusionOk="0">
                    <a:moveTo>
                      <a:pt x="338" y="0"/>
                    </a:moveTo>
                    <a:cubicBezTo>
                      <a:pt x="325" y="0"/>
                      <a:pt x="313" y="2"/>
                      <a:pt x="300" y="4"/>
                    </a:cubicBezTo>
                    <a:cubicBezTo>
                      <a:pt x="100" y="37"/>
                      <a:pt x="0" y="304"/>
                      <a:pt x="34" y="538"/>
                    </a:cubicBezTo>
                    <a:cubicBezTo>
                      <a:pt x="126" y="785"/>
                      <a:pt x="305" y="975"/>
                      <a:pt x="463" y="975"/>
                    </a:cubicBezTo>
                    <a:cubicBezTo>
                      <a:pt x="476" y="975"/>
                      <a:pt x="488" y="974"/>
                      <a:pt x="501" y="971"/>
                    </a:cubicBezTo>
                    <a:cubicBezTo>
                      <a:pt x="701" y="905"/>
                      <a:pt x="801" y="671"/>
                      <a:pt x="734" y="404"/>
                    </a:cubicBezTo>
                    <a:cubicBezTo>
                      <a:pt x="672" y="188"/>
                      <a:pt x="496" y="0"/>
                      <a:pt x="338"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2844;p73"/>
              <p:cNvSpPr/>
              <p:nvPr/>
            </p:nvSpPr>
            <p:spPr>
              <a:xfrm>
                <a:off x="2894750" y="4064600"/>
                <a:ext cx="20850" cy="79475"/>
              </a:xfrm>
              <a:custGeom>
                <a:avLst/>
                <a:gdLst/>
                <a:ahLst/>
                <a:cxnLst/>
                <a:rect l="l" t="t" r="r" b="b"/>
                <a:pathLst>
                  <a:path w="834" h="3179" extrusionOk="0">
                    <a:moveTo>
                      <a:pt x="183" y="1"/>
                    </a:moveTo>
                    <a:cubicBezTo>
                      <a:pt x="158" y="1"/>
                      <a:pt x="133" y="17"/>
                      <a:pt x="133" y="51"/>
                    </a:cubicBezTo>
                    <a:cubicBezTo>
                      <a:pt x="67" y="751"/>
                      <a:pt x="0" y="1418"/>
                      <a:pt x="0" y="2152"/>
                    </a:cubicBezTo>
                    <a:cubicBezTo>
                      <a:pt x="0" y="2419"/>
                      <a:pt x="33" y="2719"/>
                      <a:pt x="200" y="2986"/>
                    </a:cubicBezTo>
                    <a:cubicBezTo>
                      <a:pt x="299" y="3110"/>
                      <a:pt x="435" y="3178"/>
                      <a:pt x="580" y="3178"/>
                    </a:cubicBezTo>
                    <a:cubicBezTo>
                      <a:pt x="630" y="3178"/>
                      <a:pt x="682" y="3170"/>
                      <a:pt x="734" y="3153"/>
                    </a:cubicBezTo>
                    <a:cubicBezTo>
                      <a:pt x="834" y="3086"/>
                      <a:pt x="801" y="3019"/>
                      <a:pt x="734" y="3019"/>
                    </a:cubicBezTo>
                    <a:cubicBezTo>
                      <a:pt x="534" y="2919"/>
                      <a:pt x="334" y="2819"/>
                      <a:pt x="234" y="2586"/>
                    </a:cubicBezTo>
                    <a:cubicBezTo>
                      <a:pt x="133" y="2352"/>
                      <a:pt x="200" y="2052"/>
                      <a:pt x="200" y="1752"/>
                    </a:cubicBezTo>
                    <a:cubicBezTo>
                      <a:pt x="234" y="1185"/>
                      <a:pt x="234" y="651"/>
                      <a:pt x="234" y="51"/>
                    </a:cubicBezTo>
                    <a:cubicBezTo>
                      <a:pt x="234" y="17"/>
                      <a:pt x="209" y="1"/>
                      <a:pt x="18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2845;p73"/>
              <p:cNvSpPr/>
              <p:nvPr/>
            </p:nvSpPr>
            <p:spPr>
              <a:xfrm>
                <a:off x="2820725" y="4038575"/>
                <a:ext cx="47250" cy="23800"/>
              </a:xfrm>
              <a:custGeom>
                <a:avLst/>
                <a:gdLst/>
                <a:ahLst/>
                <a:cxnLst/>
                <a:rect l="l" t="t" r="r" b="b"/>
                <a:pathLst>
                  <a:path w="1890" h="952" extrusionOk="0">
                    <a:moveTo>
                      <a:pt x="1171" y="1"/>
                    </a:moveTo>
                    <a:cubicBezTo>
                      <a:pt x="690" y="1"/>
                      <a:pt x="1" y="303"/>
                      <a:pt x="26" y="625"/>
                    </a:cubicBezTo>
                    <a:cubicBezTo>
                      <a:pt x="55" y="861"/>
                      <a:pt x="241" y="952"/>
                      <a:pt x="477" y="952"/>
                    </a:cubicBezTo>
                    <a:cubicBezTo>
                      <a:pt x="1041" y="952"/>
                      <a:pt x="1889" y="430"/>
                      <a:pt x="1560" y="124"/>
                    </a:cubicBezTo>
                    <a:cubicBezTo>
                      <a:pt x="1482" y="38"/>
                      <a:pt x="1339" y="1"/>
                      <a:pt x="1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2846;p73"/>
              <p:cNvSpPr/>
              <p:nvPr/>
            </p:nvSpPr>
            <p:spPr>
              <a:xfrm>
                <a:off x="2932800" y="4009800"/>
                <a:ext cx="55750" cy="23425"/>
              </a:xfrm>
              <a:custGeom>
                <a:avLst/>
                <a:gdLst/>
                <a:ahLst/>
                <a:cxnLst/>
                <a:rect l="l" t="t" r="r" b="b"/>
                <a:pathLst>
                  <a:path w="2230" h="937" extrusionOk="0">
                    <a:moveTo>
                      <a:pt x="1216" y="0"/>
                    </a:moveTo>
                    <a:cubicBezTo>
                      <a:pt x="680" y="0"/>
                      <a:pt x="35" y="252"/>
                      <a:pt x="12" y="608"/>
                    </a:cubicBezTo>
                    <a:cubicBezTo>
                      <a:pt x="0" y="838"/>
                      <a:pt x="317" y="936"/>
                      <a:pt x="698" y="936"/>
                    </a:cubicBezTo>
                    <a:cubicBezTo>
                      <a:pt x="1366" y="936"/>
                      <a:pt x="2230" y="633"/>
                      <a:pt x="1847" y="208"/>
                    </a:cubicBezTo>
                    <a:cubicBezTo>
                      <a:pt x="1725" y="63"/>
                      <a:pt x="1484" y="0"/>
                      <a:pt x="1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2847;p73"/>
              <p:cNvSpPr/>
              <p:nvPr/>
            </p:nvSpPr>
            <p:spPr>
              <a:xfrm>
                <a:off x="2935600" y="4134800"/>
                <a:ext cx="27550" cy="21725"/>
              </a:xfrm>
              <a:custGeom>
                <a:avLst/>
                <a:gdLst/>
                <a:ahLst/>
                <a:cxnLst/>
                <a:rect l="l" t="t" r="r" b="b"/>
                <a:pathLst>
                  <a:path w="1102" h="869" extrusionOk="0">
                    <a:moveTo>
                      <a:pt x="965" y="0"/>
                    </a:moveTo>
                    <a:cubicBezTo>
                      <a:pt x="769" y="0"/>
                      <a:pt x="1" y="524"/>
                      <a:pt x="1" y="678"/>
                    </a:cubicBezTo>
                    <a:cubicBezTo>
                      <a:pt x="1" y="744"/>
                      <a:pt x="175" y="869"/>
                      <a:pt x="399" y="869"/>
                    </a:cubicBezTo>
                    <a:cubicBezTo>
                      <a:pt x="515" y="869"/>
                      <a:pt x="643" y="836"/>
                      <a:pt x="768" y="745"/>
                    </a:cubicBezTo>
                    <a:cubicBezTo>
                      <a:pt x="1101" y="545"/>
                      <a:pt x="1068" y="78"/>
                      <a:pt x="1001" y="11"/>
                    </a:cubicBezTo>
                    <a:cubicBezTo>
                      <a:pt x="994" y="4"/>
                      <a:pt x="981" y="0"/>
                      <a:pt x="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2848;p73"/>
              <p:cNvSpPr/>
              <p:nvPr/>
            </p:nvSpPr>
            <p:spPr>
              <a:xfrm>
                <a:off x="3286675" y="4316700"/>
                <a:ext cx="82125" cy="130525"/>
              </a:xfrm>
              <a:custGeom>
                <a:avLst/>
                <a:gdLst/>
                <a:ahLst/>
                <a:cxnLst/>
                <a:rect l="l" t="t" r="r" b="b"/>
                <a:pathLst>
                  <a:path w="3285" h="5221" extrusionOk="0">
                    <a:moveTo>
                      <a:pt x="3112" y="1"/>
                    </a:moveTo>
                    <a:cubicBezTo>
                      <a:pt x="3098" y="1"/>
                      <a:pt x="3083" y="3"/>
                      <a:pt x="3070" y="7"/>
                    </a:cubicBezTo>
                    <a:cubicBezTo>
                      <a:pt x="2503" y="507"/>
                      <a:pt x="1969" y="1108"/>
                      <a:pt x="1502" y="1742"/>
                    </a:cubicBezTo>
                    <a:cubicBezTo>
                      <a:pt x="1035" y="2342"/>
                      <a:pt x="668" y="3076"/>
                      <a:pt x="368" y="3776"/>
                    </a:cubicBezTo>
                    <a:cubicBezTo>
                      <a:pt x="301" y="3977"/>
                      <a:pt x="234" y="4177"/>
                      <a:pt x="168" y="4410"/>
                    </a:cubicBezTo>
                    <a:cubicBezTo>
                      <a:pt x="134" y="4610"/>
                      <a:pt x="34" y="4811"/>
                      <a:pt x="1" y="5077"/>
                    </a:cubicBezTo>
                    <a:cubicBezTo>
                      <a:pt x="1" y="5169"/>
                      <a:pt x="71" y="5220"/>
                      <a:pt x="146" y="5220"/>
                    </a:cubicBezTo>
                    <a:cubicBezTo>
                      <a:pt x="207" y="5220"/>
                      <a:pt x="271" y="5186"/>
                      <a:pt x="301" y="5111"/>
                    </a:cubicBezTo>
                    <a:cubicBezTo>
                      <a:pt x="334" y="4944"/>
                      <a:pt x="368" y="4744"/>
                      <a:pt x="401" y="4577"/>
                    </a:cubicBezTo>
                    <a:cubicBezTo>
                      <a:pt x="468" y="4410"/>
                      <a:pt x="535" y="4177"/>
                      <a:pt x="568" y="4010"/>
                    </a:cubicBezTo>
                    <a:cubicBezTo>
                      <a:pt x="701" y="3676"/>
                      <a:pt x="835" y="3309"/>
                      <a:pt x="1002" y="2976"/>
                    </a:cubicBezTo>
                    <a:cubicBezTo>
                      <a:pt x="1335" y="2309"/>
                      <a:pt x="1735" y="1642"/>
                      <a:pt x="2236" y="1075"/>
                    </a:cubicBezTo>
                    <a:cubicBezTo>
                      <a:pt x="2536" y="741"/>
                      <a:pt x="2836" y="441"/>
                      <a:pt x="3170" y="141"/>
                    </a:cubicBezTo>
                    <a:cubicBezTo>
                      <a:pt x="3285" y="83"/>
                      <a:pt x="3201" y="1"/>
                      <a:pt x="311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2849;p73"/>
              <p:cNvSpPr/>
              <p:nvPr/>
            </p:nvSpPr>
            <p:spPr>
              <a:xfrm>
                <a:off x="3046525" y="4803050"/>
                <a:ext cx="25000" cy="42550"/>
              </a:xfrm>
              <a:custGeom>
                <a:avLst/>
                <a:gdLst/>
                <a:ahLst/>
                <a:cxnLst/>
                <a:rect l="l" t="t" r="r" b="b"/>
                <a:pathLst>
                  <a:path w="1000" h="1702" extrusionOk="0">
                    <a:moveTo>
                      <a:pt x="600" y="0"/>
                    </a:moveTo>
                    <a:cubicBezTo>
                      <a:pt x="0" y="34"/>
                      <a:pt x="0" y="1301"/>
                      <a:pt x="334" y="1568"/>
                    </a:cubicBezTo>
                    <a:cubicBezTo>
                      <a:pt x="444" y="1662"/>
                      <a:pt x="536" y="1702"/>
                      <a:pt x="612" y="1702"/>
                    </a:cubicBezTo>
                    <a:cubicBezTo>
                      <a:pt x="1000" y="1702"/>
                      <a:pt x="995" y="679"/>
                      <a:pt x="967" y="401"/>
                    </a:cubicBezTo>
                    <a:cubicBezTo>
                      <a:pt x="934" y="201"/>
                      <a:pt x="834" y="0"/>
                      <a:pt x="60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2850;p73"/>
              <p:cNvSpPr/>
              <p:nvPr/>
            </p:nvSpPr>
            <p:spPr>
              <a:xfrm>
                <a:off x="3027325" y="4644875"/>
                <a:ext cx="35900" cy="302975"/>
              </a:xfrm>
              <a:custGeom>
                <a:avLst/>
                <a:gdLst/>
                <a:ahLst/>
                <a:cxnLst/>
                <a:rect l="l" t="t" r="r" b="b"/>
                <a:pathLst>
                  <a:path w="1436" h="12119" extrusionOk="0">
                    <a:moveTo>
                      <a:pt x="1393" y="1"/>
                    </a:moveTo>
                    <a:cubicBezTo>
                      <a:pt x="1380" y="1"/>
                      <a:pt x="1368" y="9"/>
                      <a:pt x="1368" y="23"/>
                    </a:cubicBezTo>
                    <a:cubicBezTo>
                      <a:pt x="1102" y="924"/>
                      <a:pt x="868" y="1858"/>
                      <a:pt x="668" y="2825"/>
                    </a:cubicBezTo>
                    <a:cubicBezTo>
                      <a:pt x="434" y="3726"/>
                      <a:pt x="268" y="4693"/>
                      <a:pt x="168" y="5660"/>
                    </a:cubicBezTo>
                    <a:cubicBezTo>
                      <a:pt x="68" y="6194"/>
                      <a:pt x="1" y="6728"/>
                      <a:pt x="1" y="7261"/>
                    </a:cubicBezTo>
                    <a:cubicBezTo>
                      <a:pt x="1" y="7328"/>
                      <a:pt x="34" y="7361"/>
                      <a:pt x="34" y="7361"/>
                    </a:cubicBezTo>
                    <a:cubicBezTo>
                      <a:pt x="34" y="7495"/>
                      <a:pt x="34" y="7595"/>
                      <a:pt x="68" y="7695"/>
                    </a:cubicBezTo>
                    <a:cubicBezTo>
                      <a:pt x="68" y="7862"/>
                      <a:pt x="101" y="7995"/>
                      <a:pt x="168" y="8162"/>
                    </a:cubicBezTo>
                    <a:cubicBezTo>
                      <a:pt x="201" y="8496"/>
                      <a:pt x="268" y="8762"/>
                      <a:pt x="368" y="9129"/>
                    </a:cubicBezTo>
                    <a:cubicBezTo>
                      <a:pt x="501" y="9730"/>
                      <a:pt x="668" y="10364"/>
                      <a:pt x="768" y="10997"/>
                    </a:cubicBezTo>
                    <a:cubicBezTo>
                      <a:pt x="868" y="11331"/>
                      <a:pt x="935" y="11698"/>
                      <a:pt x="1068" y="12031"/>
                    </a:cubicBezTo>
                    <a:cubicBezTo>
                      <a:pt x="1081" y="12094"/>
                      <a:pt x="1126" y="12119"/>
                      <a:pt x="1174" y="12119"/>
                    </a:cubicBezTo>
                    <a:cubicBezTo>
                      <a:pt x="1254" y="12119"/>
                      <a:pt x="1344" y="12048"/>
                      <a:pt x="1302" y="11965"/>
                    </a:cubicBezTo>
                    <a:cubicBezTo>
                      <a:pt x="1135" y="11164"/>
                      <a:pt x="935" y="10364"/>
                      <a:pt x="768" y="9563"/>
                    </a:cubicBezTo>
                    <a:cubicBezTo>
                      <a:pt x="701" y="9163"/>
                      <a:pt x="601" y="8796"/>
                      <a:pt x="535" y="8362"/>
                    </a:cubicBezTo>
                    <a:cubicBezTo>
                      <a:pt x="468" y="8162"/>
                      <a:pt x="434" y="7962"/>
                      <a:pt x="401" y="7795"/>
                    </a:cubicBezTo>
                    <a:cubicBezTo>
                      <a:pt x="368" y="7628"/>
                      <a:pt x="301" y="7462"/>
                      <a:pt x="234" y="7295"/>
                    </a:cubicBezTo>
                    <a:lnTo>
                      <a:pt x="234" y="7228"/>
                    </a:lnTo>
                    <a:cubicBezTo>
                      <a:pt x="401" y="6361"/>
                      <a:pt x="501" y="5393"/>
                      <a:pt x="601" y="4459"/>
                    </a:cubicBezTo>
                    <a:cubicBezTo>
                      <a:pt x="735" y="3525"/>
                      <a:pt x="935" y="2558"/>
                      <a:pt x="1102" y="1657"/>
                    </a:cubicBezTo>
                    <a:cubicBezTo>
                      <a:pt x="1235" y="1124"/>
                      <a:pt x="1302" y="557"/>
                      <a:pt x="1435" y="56"/>
                    </a:cubicBezTo>
                    <a:cubicBezTo>
                      <a:pt x="1435" y="17"/>
                      <a:pt x="1412" y="1"/>
                      <a:pt x="139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2851;p73"/>
              <p:cNvSpPr/>
              <p:nvPr/>
            </p:nvSpPr>
            <p:spPr>
              <a:xfrm>
                <a:off x="3080925" y="4833725"/>
                <a:ext cx="234150" cy="136475"/>
              </a:xfrm>
              <a:custGeom>
                <a:avLst/>
                <a:gdLst/>
                <a:ahLst/>
                <a:cxnLst/>
                <a:rect l="l" t="t" r="r" b="b"/>
                <a:pathLst>
                  <a:path w="9366" h="5459" extrusionOk="0">
                    <a:moveTo>
                      <a:pt x="8965" y="3377"/>
                    </a:moveTo>
                    <a:cubicBezTo>
                      <a:pt x="8965" y="3477"/>
                      <a:pt x="8965" y="3543"/>
                      <a:pt x="8998" y="3644"/>
                    </a:cubicBezTo>
                    <a:cubicBezTo>
                      <a:pt x="8998" y="3677"/>
                      <a:pt x="9065" y="3710"/>
                      <a:pt x="9065" y="3777"/>
                    </a:cubicBezTo>
                    <a:cubicBezTo>
                      <a:pt x="8865" y="3810"/>
                      <a:pt x="8731" y="3844"/>
                      <a:pt x="8631" y="3844"/>
                    </a:cubicBezTo>
                    <a:cubicBezTo>
                      <a:pt x="8431" y="3910"/>
                      <a:pt x="8264" y="3910"/>
                      <a:pt x="8064" y="3944"/>
                    </a:cubicBezTo>
                    <a:cubicBezTo>
                      <a:pt x="7697" y="3977"/>
                      <a:pt x="7264" y="4077"/>
                      <a:pt x="6897" y="4111"/>
                    </a:cubicBezTo>
                    <a:cubicBezTo>
                      <a:pt x="6396" y="4177"/>
                      <a:pt x="5896" y="4277"/>
                      <a:pt x="5429" y="4344"/>
                    </a:cubicBezTo>
                    <a:cubicBezTo>
                      <a:pt x="5362" y="4311"/>
                      <a:pt x="5295" y="4244"/>
                      <a:pt x="5229" y="4177"/>
                    </a:cubicBezTo>
                    <a:cubicBezTo>
                      <a:pt x="5195" y="4144"/>
                      <a:pt x="5095" y="4111"/>
                      <a:pt x="5062" y="4077"/>
                    </a:cubicBezTo>
                    <a:cubicBezTo>
                      <a:pt x="5963" y="3910"/>
                      <a:pt x="6863" y="3744"/>
                      <a:pt x="7764" y="3610"/>
                    </a:cubicBezTo>
                    <a:cubicBezTo>
                      <a:pt x="7964" y="3577"/>
                      <a:pt x="8164" y="3510"/>
                      <a:pt x="8431" y="3477"/>
                    </a:cubicBezTo>
                    <a:cubicBezTo>
                      <a:pt x="8564" y="3477"/>
                      <a:pt x="8631" y="3443"/>
                      <a:pt x="8765" y="3443"/>
                    </a:cubicBezTo>
                    <a:cubicBezTo>
                      <a:pt x="8831" y="3443"/>
                      <a:pt x="8931" y="3377"/>
                      <a:pt x="8965" y="3377"/>
                    </a:cubicBezTo>
                    <a:close/>
                    <a:moveTo>
                      <a:pt x="108" y="1"/>
                    </a:moveTo>
                    <a:cubicBezTo>
                      <a:pt x="67" y="1"/>
                      <a:pt x="1" y="79"/>
                      <a:pt x="58" y="108"/>
                    </a:cubicBezTo>
                    <a:lnTo>
                      <a:pt x="2427" y="2243"/>
                    </a:lnTo>
                    <a:cubicBezTo>
                      <a:pt x="3061" y="2776"/>
                      <a:pt x="3728" y="3343"/>
                      <a:pt x="4328" y="3910"/>
                    </a:cubicBezTo>
                    <a:lnTo>
                      <a:pt x="4295" y="3910"/>
                    </a:lnTo>
                    <a:cubicBezTo>
                      <a:pt x="3828" y="3977"/>
                      <a:pt x="3427" y="4077"/>
                      <a:pt x="2960" y="4144"/>
                    </a:cubicBezTo>
                    <a:cubicBezTo>
                      <a:pt x="2794" y="4177"/>
                      <a:pt x="2894" y="4411"/>
                      <a:pt x="3061" y="4411"/>
                    </a:cubicBezTo>
                    <a:cubicBezTo>
                      <a:pt x="3594" y="4311"/>
                      <a:pt x="4095" y="4244"/>
                      <a:pt x="4628" y="4144"/>
                    </a:cubicBezTo>
                    <a:cubicBezTo>
                      <a:pt x="4728" y="4177"/>
                      <a:pt x="4795" y="4277"/>
                      <a:pt x="4828" y="4311"/>
                    </a:cubicBezTo>
                    <a:cubicBezTo>
                      <a:pt x="4895" y="4344"/>
                      <a:pt x="4929" y="4411"/>
                      <a:pt x="4995" y="4444"/>
                    </a:cubicBezTo>
                    <a:cubicBezTo>
                      <a:pt x="4828" y="4477"/>
                      <a:pt x="4662" y="4477"/>
                      <a:pt x="4528" y="4511"/>
                    </a:cubicBezTo>
                    <a:cubicBezTo>
                      <a:pt x="4061" y="4611"/>
                      <a:pt x="3628" y="4678"/>
                      <a:pt x="3227" y="4811"/>
                    </a:cubicBezTo>
                    <a:lnTo>
                      <a:pt x="3227" y="4778"/>
                    </a:lnTo>
                    <a:cubicBezTo>
                      <a:pt x="3227" y="4744"/>
                      <a:pt x="3227" y="4744"/>
                      <a:pt x="3194" y="4678"/>
                    </a:cubicBezTo>
                    <a:cubicBezTo>
                      <a:pt x="3194" y="4644"/>
                      <a:pt x="3127" y="4578"/>
                      <a:pt x="3127" y="4511"/>
                    </a:cubicBezTo>
                    <a:cubicBezTo>
                      <a:pt x="3127" y="4487"/>
                      <a:pt x="3111" y="4464"/>
                      <a:pt x="3089" y="4464"/>
                    </a:cubicBezTo>
                    <a:cubicBezTo>
                      <a:pt x="3080" y="4464"/>
                      <a:pt x="3070" y="4468"/>
                      <a:pt x="3061" y="4477"/>
                    </a:cubicBezTo>
                    <a:cubicBezTo>
                      <a:pt x="3027" y="4477"/>
                      <a:pt x="2960" y="4511"/>
                      <a:pt x="3027" y="4578"/>
                    </a:cubicBezTo>
                    <a:cubicBezTo>
                      <a:pt x="3027" y="4611"/>
                      <a:pt x="3061" y="4678"/>
                      <a:pt x="3061" y="4744"/>
                    </a:cubicBezTo>
                    <a:lnTo>
                      <a:pt x="3061" y="4811"/>
                    </a:lnTo>
                    <a:lnTo>
                      <a:pt x="3061" y="4844"/>
                    </a:lnTo>
                    <a:lnTo>
                      <a:pt x="3061" y="4944"/>
                    </a:lnTo>
                    <a:cubicBezTo>
                      <a:pt x="3061" y="4978"/>
                      <a:pt x="3061" y="4978"/>
                      <a:pt x="3094" y="5011"/>
                    </a:cubicBezTo>
                    <a:lnTo>
                      <a:pt x="3094" y="5078"/>
                    </a:lnTo>
                    <a:cubicBezTo>
                      <a:pt x="3111" y="5095"/>
                      <a:pt x="3136" y="5103"/>
                      <a:pt x="3161" y="5103"/>
                    </a:cubicBezTo>
                    <a:cubicBezTo>
                      <a:pt x="3186" y="5103"/>
                      <a:pt x="3211" y="5095"/>
                      <a:pt x="3227" y="5078"/>
                    </a:cubicBezTo>
                    <a:lnTo>
                      <a:pt x="3294" y="5078"/>
                    </a:lnTo>
                    <a:cubicBezTo>
                      <a:pt x="3961" y="4944"/>
                      <a:pt x="4695" y="4811"/>
                      <a:pt x="5362" y="4678"/>
                    </a:cubicBezTo>
                    <a:cubicBezTo>
                      <a:pt x="5429" y="4778"/>
                      <a:pt x="5529" y="4811"/>
                      <a:pt x="5596" y="4911"/>
                    </a:cubicBezTo>
                    <a:cubicBezTo>
                      <a:pt x="5863" y="5078"/>
                      <a:pt x="6063" y="5278"/>
                      <a:pt x="6296" y="5445"/>
                    </a:cubicBezTo>
                    <a:cubicBezTo>
                      <a:pt x="6314" y="5454"/>
                      <a:pt x="6333" y="5458"/>
                      <a:pt x="6352" y="5458"/>
                    </a:cubicBezTo>
                    <a:cubicBezTo>
                      <a:pt x="6470" y="5458"/>
                      <a:pt x="6578" y="5293"/>
                      <a:pt x="6463" y="5178"/>
                    </a:cubicBezTo>
                    <a:cubicBezTo>
                      <a:pt x="6229" y="4978"/>
                      <a:pt x="5963" y="4778"/>
                      <a:pt x="5729" y="4611"/>
                    </a:cubicBezTo>
                    <a:cubicBezTo>
                      <a:pt x="6463" y="4477"/>
                      <a:pt x="7230" y="4344"/>
                      <a:pt x="7931" y="4244"/>
                    </a:cubicBezTo>
                    <a:cubicBezTo>
                      <a:pt x="8131" y="4177"/>
                      <a:pt x="8364" y="4144"/>
                      <a:pt x="8598" y="4144"/>
                    </a:cubicBezTo>
                    <a:cubicBezTo>
                      <a:pt x="8731" y="4144"/>
                      <a:pt x="8798" y="4111"/>
                      <a:pt x="8931" y="4111"/>
                    </a:cubicBezTo>
                    <a:cubicBezTo>
                      <a:pt x="9031" y="4111"/>
                      <a:pt x="9098" y="4111"/>
                      <a:pt x="9132" y="4077"/>
                    </a:cubicBezTo>
                    <a:cubicBezTo>
                      <a:pt x="9198" y="4077"/>
                      <a:pt x="9265" y="4077"/>
                      <a:pt x="9298" y="4010"/>
                    </a:cubicBezTo>
                    <a:cubicBezTo>
                      <a:pt x="9298" y="3977"/>
                      <a:pt x="9365" y="3944"/>
                      <a:pt x="9298" y="3844"/>
                    </a:cubicBezTo>
                    <a:cubicBezTo>
                      <a:pt x="9298" y="3810"/>
                      <a:pt x="9265" y="3810"/>
                      <a:pt x="9265" y="3777"/>
                    </a:cubicBezTo>
                    <a:cubicBezTo>
                      <a:pt x="9232" y="3744"/>
                      <a:pt x="9232" y="3644"/>
                      <a:pt x="9232" y="3610"/>
                    </a:cubicBezTo>
                    <a:cubicBezTo>
                      <a:pt x="9198" y="3477"/>
                      <a:pt x="9132" y="3410"/>
                      <a:pt x="9132" y="3277"/>
                    </a:cubicBezTo>
                    <a:cubicBezTo>
                      <a:pt x="9132" y="3177"/>
                      <a:pt x="9098" y="3110"/>
                      <a:pt x="9031" y="3110"/>
                    </a:cubicBezTo>
                    <a:cubicBezTo>
                      <a:pt x="8798" y="3110"/>
                      <a:pt x="8598" y="3143"/>
                      <a:pt x="8431" y="3177"/>
                    </a:cubicBezTo>
                    <a:cubicBezTo>
                      <a:pt x="8231" y="3243"/>
                      <a:pt x="8064" y="3277"/>
                      <a:pt x="7864" y="3277"/>
                    </a:cubicBezTo>
                    <a:cubicBezTo>
                      <a:pt x="7464" y="3343"/>
                      <a:pt x="7063" y="3410"/>
                      <a:pt x="6663" y="3477"/>
                    </a:cubicBezTo>
                    <a:cubicBezTo>
                      <a:pt x="6029" y="3610"/>
                      <a:pt x="5396" y="3744"/>
                      <a:pt x="4728" y="3810"/>
                    </a:cubicBezTo>
                    <a:cubicBezTo>
                      <a:pt x="4462" y="3610"/>
                      <a:pt x="4228" y="3410"/>
                      <a:pt x="3961" y="3243"/>
                    </a:cubicBezTo>
                    <a:cubicBezTo>
                      <a:pt x="3127" y="2576"/>
                      <a:pt x="2293" y="1909"/>
                      <a:pt x="1493" y="1175"/>
                    </a:cubicBezTo>
                    <a:cubicBezTo>
                      <a:pt x="1059" y="808"/>
                      <a:pt x="592" y="408"/>
                      <a:pt x="125" y="8"/>
                    </a:cubicBezTo>
                    <a:cubicBezTo>
                      <a:pt x="120" y="3"/>
                      <a:pt x="114" y="1"/>
                      <a:pt x="10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2852;p73"/>
              <p:cNvSpPr/>
              <p:nvPr/>
            </p:nvSpPr>
            <p:spPr>
              <a:xfrm>
                <a:off x="3099050" y="4824725"/>
                <a:ext cx="70075" cy="17875"/>
              </a:xfrm>
              <a:custGeom>
                <a:avLst/>
                <a:gdLst/>
                <a:ahLst/>
                <a:cxnLst/>
                <a:rect l="l" t="t" r="r" b="b"/>
                <a:pathLst>
                  <a:path w="2803" h="715" extrusionOk="0">
                    <a:moveTo>
                      <a:pt x="34" y="1"/>
                    </a:moveTo>
                    <a:cubicBezTo>
                      <a:pt x="1" y="1"/>
                      <a:pt x="1" y="34"/>
                      <a:pt x="34" y="67"/>
                    </a:cubicBezTo>
                    <a:cubicBezTo>
                      <a:pt x="501" y="167"/>
                      <a:pt x="901" y="301"/>
                      <a:pt x="1368" y="401"/>
                    </a:cubicBezTo>
                    <a:cubicBezTo>
                      <a:pt x="1568" y="468"/>
                      <a:pt x="1802" y="534"/>
                      <a:pt x="2002" y="568"/>
                    </a:cubicBezTo>
                    <a:cubicBezTo>
                      <a:pt x="2135" y="634"/>
                      <a:pt x="2202" y="634"/>
                      <a:pt x="2336" y="668"/>
                    </a:cubicBezTo>
                    <a:cubicBezTo>
                      <a:pt x="2430" y="691"/>
                      <a:pt x="2491" y="715"/>
                      <a:pt x="2566" y="715"/>
                    </a:cubicBezTo>
                    <a:cubicBezTo>
                      <a:pt x="2597" y="715"/>
                      <a:pt x="2630" y="711"/>
                      <a:pt x="2669" y="701"/>
                    </a:cubicBezTo>
                    <a:cubicBezTo>
                      <a:pt x="2702" y="668"/>
                      <a:pt x="2803" y="534"/>
                      <a:pt x="2669" y="501"/>
                    </a:cubicBezTo>
                    <a:cubicBezTo>
                      <a:pt x="2569" y="468"/>
                      <a:pt x="2469" y="468"/>
                      <a:pt x="2369" y="434"/>
                    </a:cubicBezTo>
                    <a:cubicBezTo>
                      <a:pt x="2235" y="434"/>
                      <a:pt x="2135" y="368"/>
                      <a:pt x="2035" y="368"/>
                    </a:cubicBezTo>
                    <a:cubicBezTo>
                      <a:pt x="1835" y="334"/>
                      <a:pt x="1568" y="301"/>
                      <a:pt x="1368" y="268"/>
                    </a:cubicBezTo>
                    <a:cubicBezTo>
                      <a:pt x="901" y="167"/>
                      <a:pt x="501" y="101"/>
                      <a:pt x="34"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2853;p73"/>
              <p:cNvSpPr/>
              <p:nvPr/>
            </p:nvSpPr>
            <p:spPr>
              <a:xfrm>
                <a:off x="3061875" y="4988050"/>
                <a:ext cx="56600" cy="176675"/>
              </a:xfrm>
              <a:custGeom>
                <a:avLst/>
                <a:gdLst/>
                <a:ahLst/>
                <a:cxnLst/>
                <a:rect l="l" t="t" r="r" b="b"/>
                <a:pathLst>
                  <a:path w="2264" h="7067" extrusionOk="0">
                    <a:moveTo>
                      <a:pt x="92" y="1"/>
                    </a:moveTo>
                    <a:cubicBezTo>
                      <a:pt x="48" y="1"/>
                      <a:pt x="1" y="20"/>
                      <a:pt x="20" y="39"/>
                    </a:cubicBezTo>
                    <a:cubicBezTo>
                      <a:pt x="220" y="1940"/>
                      <a:pt x="687" y="3775"/>
                      <a:pt x="1354" y="5510"/>
                    </a:cubicBezTo>
                    <a:cubicBezTo>
                      <a:pt x="1454" y="5776"/>
                      <a:pt x="1554" y="6010"/>
                      <a:pt x="1654" y="6277"/>
                    </a:cubicBezTo>
                    <a:cubicBezTo>
                      <a:pt x="1688" y="6410"/>
                      <a:pt x="1788" y="6510"/>
                      <a:pt x="1821" y="6644"/>
                    </a:cubicBezTo>
                    <a:cubicBezTo>
                      <a:pt x="1854" y="6777"/>
                      <a:pt x="1955" y="6911"/>
                      <a:pt x="1988" y="7011"/>
                    </a:cubicBezTo>
                    <a:cubicBezTo>
                      <a:pt x="2000" y="7048"/>
                      <a:pt x="2046" y="7067"/>
                      <a:pt x="2094" y="7067"/>
                    </a:cubicBezTo>
                    <a:cubicBezTo>
                      <a:pt x="2174" y="7067"/>
                      <a:pt x="2263" y="7015"/>
                      <a:pt x="2221" y="6911"/>
                    </a:cubicBezTo>
                    <a:cubicBezTo>
                      <a:pt x="2155" y="6677"/>
                      <a:pt x="2021" y="6444"/>
                      <a:pt x="1955" y="6243"/>
                    </a:cubicBezTo>
                    <a:lnTo>
                      <a:pt x="1688" y="5610"/>
                    </a:lnTo>
                    <a:cubicBezTo>
                      <a:pt x="1521" y="5176"/>
                      <a:pt x="1354" y="4709"/>
                      <a:pt x="1187" y="4309"/>
                    </a:cubicBezTo>
                    <a:cubicBezTo>
                      <a:pt x="887" y="3441"/>
                      <a:pt x="654" y="2507"/>
                      <a:pt x="453" y="1607"/>
                    </a:cubicBezTo>
                    <a:cubicBezTo>
                      <a:pt x="320" y="1106"/>
                      <a:pt x="220" y="539"/>
                      <a:pt x="153" y="39"/>
                    </a:cubicBezTo>
                    <a:cubicBezTo>
                      <a:pt x="153" y="11"/>
                      <a:pt x="123" y="1"/>
                      <a:pt x="9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2854;p73"/>
              <p:cNvSpPr/>
              <p:nvPr/>
            </p:nvSpPr>
            <p:spPr>
              <a:xfrm>
                <a:off x="2865550" y="4883775"/>
                <a:ext cx="155025" cy="85625"/>
              </a:xfrm>
              <a:custGeom>
                <a:avLst/>
                <a:gdLst/>
                <a:ahLst/>
                <a:cxnLst/>
                <a:rect l="l" t="t" r="r" b="b"/>
                <a:pathLst>
                  <a:path w="6201" h="3425" extrusionOk="0">
                    <a:moveTo>
                      <a:pt x="6089" y="0"/>
                    </a:moveTo>
                    <a:cubicBezTo>
                      <a:pt x="6082" y="0"/>
                      <a:pt x="6076" y="2"/>
                      <a:pt x="6072" y="7"/>
                    </a:cubicBezTo>
                    <a:cubicBezTo>
                      <a:pt x="5571" y="574"/>
                      <a:pt x="5037" y="1108"/>
                      <a:pt x="4504" y="1608"/>
                    </a:cubicBezTo>
                    <a:cubicBezTo>
                      <a:pt x="4270" y="1808"/>
                      <a:pt x="4070" y="2008"/>
                      <a:pt x="3870" y="2175"/>
                    </a:cubicBezTo>
                    <a:cubicBezTo>
                      <a:pt x="3870" y="2109"/>
                      <a:pt x="3903" y="2008"/>
                      <a:pt x="3903" y="1942"/>
                    </a:cubicBezTo>
                    <a:cubicBezTo>
                      <a:pt x="3903" y="1908"/>
                      <a:pt x="3903" y="1808"/>
                      <a:pt x="3837" y="1808"/>
                    </a:cubicBezTo>
                    <a:cubicBezTo>
                      <a:pt x="3837" y="1775"/>
                      <a:pt x="3803" y="1775"/>
                      <a:pt x="3737" y="1742"/>
                    </a:cubicBezTo>
                    <a:cubicBezTo>
                      <a:pt x="3370" y="1642"/>
                      <a:pt x="3036" y="1608"/>
                      <a:pt x="2669" y="1508"/>
                    </a:cubicBezTo>
                    <a:cubicBezTo>
                      <a:pt x="2336" y="1441"/>
                      <a:pt x="1969" y="1341"/>
                      <a:pt x="1635" y="1308"/>
                    </a:cubicBezTo>
                    <a:cubicBezTo>
                      <a:pt x="1135" y="1175"/>
                      <a:pt x="668" y="1108"/>
                      <a:pt x="167" y="974"/>
                    </a:cubicBezTo>
                    <a:cubicBezTo>
                      <a:pt x="167" y="1008"/>
                      <a:pt x="134" y="1108"/>
                      <a:pt x="134" y="1141"/>
                    </a:cubicBezTo>
                    <a:cubicBezTo>
                      <a:pt x="568" y="1275"/>
                      <a:pt x="1068" y="1408"/>
                      <a:pt x="1535" y="1508"/>
                    </a:cubicBezTo>
                    <a:cubicBezTo>
                      <a:pt x="1869" y="1608"/>
                      <a:pt x="2235" y="1675"/>
                      <a:pt x="2569" y="1775"/>
                    </a:cubicBezTo>
                    <a:cubicBezTo>
                      <a:pt x="2903" y="1842"/>
                      <a:pt x="3303" y="1942"/>
                      <a:pt x="3636" y="1975"/>
                    </a:cubicBezTo>
                    <a:cubicBezTo>
                      <a:pt x="3636" y="2075"/>
                      <a:pt x="3570" y="2175"/>
                      <a:pt x="3570" y="2275"/>
                    </a:cubicBezTo>
                    <a:lnTo>
                      <a:pt x="3570" y="2342"/>
                    </a:lnTo>
                    <a:lnTo>
                      <a:pt x="2569" y="2109"/>
                    </a:lnTo>
                    <a:cubicBezTo>
                      <a:pt x="2202" y="2008"/>
                      <a:pt x="1869" y="1942"/>
                      <a:pt x="1502" y="1842"/>
                    </a:cubicBezTo>
                    <a:cubicBezTo>
                      <a:pt x="1001" y="1708"/>
                      <a:pt x="534" y="1642"/>
                      <a:pt x="34" y="1508"/>
                    </a:cubicBezTo>
                    <a:lnTo>
                      <a:pt x="1" y="1742"/>
                    </a:lnTo>
                    <a:cubicBezTo>
                      <a:pt x="434" y="1842"/>
                      <a:pt x="968" y="2008"/>
                      <a:pt x="1402" y="2142"/>
                    </a:cubicBezTo>
                    <a:cubicBezTo>
                      <a:pt x="1735" y="2275"/>
                      <a:pt x="2135" y="2342"/>
                      <a:pt x="2502" y="2442"/>
                    </a:cubicBezTo>
                    <a:lnTo>
                      <a:pt x="3370" y="2676"/>
                    </a:lnTo>
                    <a:cubicBezTo>
                      <a:pt x="3169" y="2842"/>
                      <a:pt x="3003" y="3009"/>
                      <a:pt x="2769" y="3176"/>
                    </a:cubicBezTo>
                    <a:cubicBezTo>
                      <a:pt x="2685" y="3288"/>
                      <a:pt x="2790" y="3425"/>
                      <a:pt x="2925" y="3425"/>
                    </a:cubicBezTo>
                    <a:cubicBezTo>
                      <a:pt x="2950" y="3425"/>
                      <a:pt x="2976" y="3420"/>
                      <a:pt x="3003" y="3409"/>
                    </a:cubicBezTo>
                    <a:cubicBezTo>
                      <a:pt x="3203" y="3243"/>
                      <a:pt x="3403" y="3009"/>
                      <a:pt x="3603" y="2809"/>
                    </a:cubicBezTo>
                    <a:cubicBezTo>
                      <a:pt x="3670" y="2809"/>
                      <a:pt x="3703" y="2776"/>
                      <a:pt x="3737" y="2742"/>
                    </a:cubicBezTo>
                    <a:lnTo>
                      <a:pt x="3737" y="2642"/>
                    </a:lnTo>
                    <a:lnTo>
                      <a:pt x="3837" y="2576"/>
                    </a:lnTo>
                    <a:cubicBezTo>
                      <a:pt x="4070" y="2309"/>
                      <a:pt x="4370" y="2075"/>
                      <a:pt x="4637" y="1775"/>
                    </a:cubicBezTo>
                    <a:cubicBezTo>
                      <a:pt x="5171" y="1241"/>
                      <a:pt x="5671" y="674"/>
                      <a:pt x="6172" y="107"/>
                    </a:cubicBezTo>
                    <a:cubicBezTo>
                      <a:pt x="6200" y="78"/>
                      <a:pt x="6130" y="0"/>
                      <a:pt x="6089"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2855;p73"/>
              <p:cNvSpPr/>
              <p:nvPr/>
            </p:nvSpPr>
            <p:spPr>
              <a:xfrm>
                <a:off x="2807425" y="4348475"/>
                <a:ext cx="91200" cy="309975"/>
              </a:xfrm>
              <a:custGeom>
                <a:avLst/>
                <a:gdLst/>
                <a:ahLst/>
                <a:cxnLst/>
                <a:rect l="l" t="t" r="r" b="b"/>
                <a:pathLst>
                  <a:path w="3648" h="12399" extrusionOk="0">
                    <a:moveTo>
                      <a:pt x="707" y="1"/>
                    </a:moveTo>
                    <a:cubicBezTo>
                      <a:pt x="663" y="1"/>
                      <a:pt x="624" y="29"/>
                      <a:pt x="624" y="70"/>
                    </a:cubicBezTo>
                    <a:cubicBezTo>
                      <a:pt x="958" y="1672"/>
                      <a:pt x="1291" y="3239"/>
                      <a:pt x="1625" y="4874"/>
                    </a:cubicBezTo>
                    <a:cubicBezTo>
                      <a:pt x="1725" y="5508"/>
                      <a:pt x="1892" y="6141"/>
                      <a:pt x="2025" y="6742"/>
                    </a:cubicBezTo>
                    <a:cubicBezTo>
                      <a:pt x="1658" y="5708"/>
                      <a:pt x="1225" y="4674"/>
                      <a:pt x="791" y="3673"/>
                    </a:cubicBezTo>
                    <a:lnTo>
                      <a:pt x="157" y="2305"/>
                    </a:lnTo>
                    <a:cubicBezTo>
                      <a:pt x="147" y="2275"/>
                      <a:pt x="128" y="2263"/>
                      <a:pt x="107" y="2263"/>
                    </a:cubicBezTo>
                    <a:cubicBezTo>
                      <a:pt x="58" y="2263"/>
                      <a:pt x="1" y="2326"/>
                      <a:pt x="24" y="2372"/>
                    </a:cubicBezTo>
                    <a:cubicBezTo>
                      <a:pt x="357" y="3173"/>
                      <a:pt x="691" y="4007"/>
                      <a:pt x="991" y="4840"/>
                    </a:cubicBezTo>
                    <a:cubicBezTo>
                      <a:pt x="1291" y="5674"/>
                      <a:pt x="1625" y="6475"/>
                      <a:pt x="1892" y="7309"/>
                    </a:cubicBezTo>
                    <a:cubicBezTo>
                      <a:pt x="2059" y="7743"/>
                      <a:pt x="2225" y="8243"/>
                      <a:pt x="2392" y="8710"/>
                    </a:cubicBezTo>
                    <a:cubicBezTo>
                      <a:pt x="2392" y="8743"/>
                      <a:pt x="2492" y="8810"/>
                      <a:pt x="2526" y="8810"/>
                    </a:cubicBezTo>
                    <a:cubicBezTo>
                      <a:pt x="2626" y="9077"/>
                      <a:pt x="2659" y="9344"/>
                      <a:pt x="2726" y="9644"/>
                    </a:cubicBezTo>
                    <a:cubicBezTo>
                      <a:pt x="2959" y="10511"/>
                      <a:pt x="3159" y="11412"/>
                      <a:pt x="3326" y="12313"/>
                    </a:cubicBezTo>
                    <a:cubicBezTo>
                      <a:pt x="3338" y="12373"/>
                      <a:pt x="3385" y="12398"/>
                      <a:pt x="3439" y="12398"/>
                    </a:cubicBezTo>
                    <a:cubicBezTo>
                      <a:pt x="3533" y="12398"/>
                      <a:pt x="3648" y="12319"/>
                      <a:pt x="3626" y="12212"/>
                    </a:cubicBezTo>
                    <a:cubicBezTo>
                      <a:pt x="3226" y="10645"/>
                      <a:pt x="2893" y="9044"/>
                      <a:pt x="2526" y="7476"/>
                    </a:cubicBezTo>
                    <a:cubicBezTo>
                      <a:pt x="2159" y="5875"/>
                      <a:pt x="1825" y="4307"/>
                      <a:pt x="1458" y="2706"/>
                    </a:cubicBezTo>
                    <a:cubicBezTo>
                      <a:pt x="1225" y="1838"/>
                      <a:pt x="991" y="904"/>
                      <a:pt x="791" y="37"/>
                    </a:cubicBezTo>
                    <a:cubicBezTo>
                      <a:pt x="766" y="12"/>
                      <a:pt x="735" y="1"/>
                      <a:pt x="70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2856;p73"/>
              <p:cNvSpPr/>
              <p:nvPr/>
            </p:nvSpPr>
            <p:spPr>
              <a:xfrm>
                <a:off x="3128250" y="4486975"/>
                <a:ext cx="368600" cy="333300"/>
              </a:xfrm>
              <a:custGeom>
                <a:avLst/>
                <a:gdLst/>
                <a:ahLst/>
                <a:cxnLst/>
                <a:rect l="l" t="t" r="r" b="b"/>
                <a:pathLst>
                  <a:path w="14744" h="13332" extrusionOk="0">
                    <a:moveTo>
                      <a:pt x="6305" y="1"/>
                    </a:moveTo>
                    <a:lnTo>
                      <a:pt x="0" y="2002"/>
                    </a:lnTo>
                    <a:cubicBezTo>
                      <a:pt x="0" y="2002"/>
                      <a:pt x="2035" y="8307"/>
                      <a:pt x="6038" y="11843"/>
                    </a:cubicBezTo>
                    <a:cubicBezTo>
                      <a:pt x="7266" y="12948"/>
                      <a:pt x="8560" y="13331"/>
                      <a:pt x="9764" y="13331"/>
                    </a:cubicBezTo>
                    <a:cubicBezTo>
                      <a:pt x="12484" y="13331"/>
                      <a:pt x="14744" y="11376"/>
                      <a:pt x="14744" y="11376"/>
                    </a:cubicBezTo>
                    <a:lnTo>
                      <a:pt x="63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2857;p73"/>
              <p:cNvSpPr/>
              <p:nvPr/>
            </p:nvSpPr>
            <p:spPr>
              <a:xfrm>
                <a:off x="3129075" y="4486325"/>
                <a:ext cx="156800" cy="50850"/>
              </a:xfrm>
              <a:custGeom>
                <a:avLst/>
                <a:gdLst/>
                <a:ahLst/>
                <a:cxnLst/>
                <a:rect l="l" t="t" r="r" b="b"/>
                <a:pathLst>
                  <a:path w="6272" h="2034" extrusionOk="0">
                    <a:moveTo>
                      <a:pt x="5861" y="1"/>
                    </a:moveTo>
                    <a:cubicBezTo>
                      <a:pt x="4336" y="1"/>
                      <a:pt x="1642" y="904"/>
                      <a:pt x="0" y="2028"/>
                    </a:cubicBezTo>
                    <a:cubicBezTo>
                      <a:pt x="0" y="2028"/>
                      <a:pt x="90" y="2033"/>
                      <a:pt x="250" y="2033"/>
                    </a:cubicBezTo>
                    <a:cubicBezTo>
                      <a:pt x="1130" y="2033"/>
                      <a:pt x="4155" y="1890"/>
                      <a:pt x="6272" y="27"/>
                    </a:cubicBezTo>
                    <a:cubicBezTo>
                      <a:pt x="6147" y="9"/>
                      <a:pt x="6010" y="1"/>
                      <a:pt x="586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2858;p73"/>
              <p:cNvSpPr/>
              <p:nvPr/>
            </p:nvSpPr>
            <p:spPr>
              <a:xfrm>
                <a:off x="3169100" y="4418600"/>
                <a:ext cx="104275" cy="95925"/>
              </a:xfrm>
              <a:custGeom>
                <a:avLst/>
                <a:gdLst/>
                <a:ahLst/>
                <a:cxnLst/>
                <a:rect l="l" t="t" r="r" b="b"/>
                <a:pathLst>
                  <a:path w="4171" h="3837" extrusionOk="0">
                    <a:moveTo>
                      <a:pt x="2069" y="1"/>
                    </a:moveTo>
                    <a:lnTo>
                      <a:pt x="1" y="935"/>
                    </a:lnTo>
                    <a:lnTo>
                      <a:pt x="834" y="3837"/>
                    </a:lnTo>
                    <a:cubicBezTo>
                      <a:pt x="3069" y="3837"/>
                      <a:pt x="4170" y="2836"/>
                      <a:pt x="4170" y="2836"/>
                    </a:cubicBezTo>
                    <a:lnTo>
                      <a:pt x="2069" y="1"/>
                    </a:ln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2859;p73"/>
              <p:cNvSpPr/>
              <p:nvPr/>
            </p:nvSpPr>
            <p:spPr>
              <a:xfrm>
                <a:off x="3041500" y="4289350"/>
                <a:ext cx="150150" cy="120475"/>
              </a:xfrm>
              <a:custGeom>
                <a:avLst/>
                <a:gdLst/>
                <a:ahLst/>
                <a:cxnLst/>
                <a:rect l="l" t="t" r="r" b="b"/>
                <a:pathLst>
                  <a:path w="6006" h="4819" extrusionOk="0">
                    <a:moveTo>
                      <a:pt x="3670" y="0"/>
                    </a:moveTo>
                    <a:lnTo>
                      <a:pt x="1" y="1902"/>
                    </a:lnTo>
                    <a:cubicBezTo>
                      <a:pt x="1646" y="3612"/>
                      <a:pt x="2858" y="4818"/>
                      <a:pt x="4064" y="4818"/>
                    </a:cubicBezTo>
                    <a:cubicBezTo>
                      <a:pt x="4693" y="4818"/>
                      <a:pt x="5319" y="4491"/>
                      <a:pt x="6005" y="3736"/>
                    </a:cubicBezTo>
                    <a:lnTo>
                      <a:pt x="36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2860;p73"/>
              <p:cNvSpPr/>
              <p:nvPr/>
            </p:nvSpPr>
            <p:spPr>
              <a:xfrm>
                <a:off x="2946450" y="4230325"/>
                <a:ext cx="246025" cy="169150"/>
              </a:xfrm>
              <a:custGeom>
                <a:avLst/>
                <a:gdLst/>
                <a:ahLst/>
                <a:cxnLst/>
                <a:rect l="l" t="t" r="r" b="b"/>
                <a:pathLst>
                  <a:path w="9841" h="6766" extrusionOk="0">
                    <a:moveTo>
                      <a:pt x="2637" y="1"/>
                    </a:moveTo>
                    <a:cubicBezTo>
                      <a:pt x="2471" y="1"/>
                      <a:pt x="2292" y="69"/>
                      <a:pt x="2168" y="193"/>
                    </a:cubicBezTo>
                    <a:lnTo>
                      <a:pt x="267" y="1794"/>
                    </a:lnTo>
                    <a:cubicBezTo>
                      <a:pt x="67" y="1961"/>
                      <a:pt x="0" y="2261"/>
                      <a:pt x="167" y="2528"/>
                    </a:cubicBezTo>
                    <a:cubicBezTo>
                      <a:pt x="251" y="2634"/>
                      <a:pt x="389" y="2699"/>
                      <a:pt x="530" y="2699"/>
                    </a:cubicBezTo>
                    <a:cubicBezTo>
                      <a:pt x="611" y="2699"/>
                      <a:pt x="694" y="2677"/>
                      <a:pt x="767" y="2628"/>
                    </a:cubicBezTo>
                    <a:lnTo>
                      <a:pt x="2502" y="1694"/>
                    </a:lnTo>
                    <a:lnTo>
                      <a:pt x="3636" y="2461"/>
                    </a:lnTo>
                    <a:cubicBezTo>
                      <a:pt x="3636" y="2461"/>
                      <a:pt x="5171" y="5730"/>
                      <a:pt x="6838" y="6364"/>
                    </a:cubicBezTo>
                    <a:cubicBezTo>
                      <a:pt x="7440" y="6645"/>
                      <a:pt x="7988" y="6765"/>
                      <a:pt x="8451" y="6765"/>
                    </a:cubicBezTo>
                    <a:cubicBezTo>
                      <a:pt x="9142" y="6765"/>
                      <a:pt x="9641" y="6497"/>
                      <a:pt x="9841" y="6097"/>
                    </a:cubicBezTo>
                    <a:lnTo>
                      <a:pt x="7339" y="2061"/>
                    </a:lnTo>
                    <a:cubicBezTo>
                      <a:pt x="7139" y="1694"/>
                      <a:pt x="6805" y="1394"/>
                      <a:pt x="6405" y="1261"/>
                    </a:cubicBezTo>
                    <a:lnTo>
                      <a:pt x="2802" y="26"/>
                    </a:lnTo>
                    <a:cubicBezTo>
                      <a:pt x="2750" y="9"/>
                      <a:pt x="2694" y="1"/>
                      <a:pt x="2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2861;p73"/>
              <p:cNvSpPr/>
              <p:nvPr/>
            </p:nvSpPr>
            <p:spPr>
              <a:xfrm>
                <a:off x="3131575" y="4383575"/>
                <a:ext cx="101775" cy="83325"/>
              </a:xfrm>
              <a:custGeom>
                <a:avLst/>
                <a:gdLst/>
                <a:ahLst/>
                <a:cxnLst/>
                <a:rect l="l" t="t" r="r" b="b"/>
                <a:pathLst>
                  <a:path w="4071" h="3333" extrusionOk="0">
                    <a:moveTo>
                      <a:pt x="2402" y="1"/>
                    </a:moveTo>
                    <a:lnTo>
                      <a:pt x="0" y="735"/>
                    </a:lnTo>
                    <a:lnTo>
                      <a:pt x="668" y="3303"/>
                    </a:lnTo>
                    <a:cubicBezTo>
                      <a:pt x="668" y="3303"/>
                      <a:pt x="875" y="3332"/>
                      <a:pt x="1190" y="3332"/>
                    </a:cubicBezTo>
                    <a:cubicBezTo>
                      <a:pt x="1992" y="3332"/>
                      <a:pt x="3495" y="3143"/>
                      <a:pt x="4070" y="1802"/>
                    </a:cubicBezTo>
                    <a:lnTo>
                      <a:pt x="24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2862;p73"/>
              <p:cNvSpPr/>
              <p:nvPr/>
            </p:nvSpPr>
            <p:spPr>
              <a:xfrm>
                <a:off x="3008975" y="4276825"/>
                <a:ext cx="115950" cy="106075"/>
              </a:xfrm>
              <a:custGeom>
                <a:avLst/>
                <a:gdLst/>
                <a:ahLst/>
                <a:cxnLst/>
                <a:rect l="l" t="t" r="r" b="b"/>
                <a:pathLst>
                  <a:path w="4638" h="4243" extrusionOk="0">
                    <a:moveTo>
                      <a:pt x="3237" y="1"/>
                    </a:moveTo>
                    <a:lnTo>
                      <a:pt x="835" y="201"/>
                    </a:lnTo>
                    <a:cubicBezTo>
                      <a:pt x="1" y="1202"/>
                      <a:pt x="234" y="2069"/>
                      <a:pt x="968" y="2236"/>
                    </a:cubicBezTo>
                    <a:cubicBezTo>
                      <a:pt x="1223" y="2746"/>
                      <a:pt x="1556" y="2963"/>
                      <a:pt x="1981" y="2963"/>
                    </a:cubicBezTo>
                    <a:cubicBezTo>
                      <a:pt x="2113" y="2963"/>
                      <a:pt x="2253" y="2942"/>
                      <a:pt x="2403" y="2903"/>
                    </a:cubicBezTo>
                    <a:lnTo>
                      <a:pt x="2403" y="2903"/>
                    </a:lnTo>
                    <a:cubicBezTo>
                      <a:pt x="1736" y="3470"/>
                      <a:pt x="2269" y="4171"/>
                      <a:pt x="2670" y="4237"/>
                    </a:cubicBezTo>
                    <a:cubicBezTo>
                      <a:pt x="2694" y="4241"/>
                      <a:pt x="2721" y="4243"/>
                      <a:pt x="2752" y="4243"/>
                    </a:cubicBezTo>
                    <a:cubicBezTo>
                      <a:pt x="3269" y="4243"/>
                      <a:pt x="4638" y="3737"/>
                      <a:pt x="4638" y="3737"/>
                    </a:cubicBezTo>
                    <a:lnTo>
                      <a:pt x="32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2863;p73"/>
              <p:cNvSpPr/>
              <p:nvPr/>
            </p:nvSpPr>
            <p:spPr>
              <a:xfrm>
                <a:off x="3282525" y="4485125"/>
                <a:ext cx="180725" cy="251100"/>
              </a:xfrm>
              <a:custGeom>
                <a:avLst/>
                <a:gdLst/>
                <a:ahLst/>
                <a:cxnLst/>
                <a:rect l="l" t="t" r="r" b="b"/>
                <a:pathLst>
                  <a:path w="7229" h="10044" extrusionOk="0">
                    <a:moveTo>
                      <a:pt x="132" y="1"/>
                    </a:moveTo>
                    <a:cubicBezTo>
                      <a:pt x="69" y="1"/>
                      <a:pt x="0" y="79"/>
                      <a:pt x="0" y="175"/>
                    </a:cubicBezTo>
                    <a:cubicBezTo>
                      <a:pt x="33" y="375"/>
                      <a:pt x="167" y="542"/>
                      <a:pt x="234" y="709"/>
                    </a:cubicBezTo>
                    <a:cubicBezTo>
                      <a:pt x="334" y="876"/>
                      <a:pt x="467" y="1042"/>
                      <a:pt x="534" y="1209"/>
                    </a:cubicBezTo>
                    <a:lnTo>
                      <a:pt x="1168" y="2210"/>
                    </a:lnTo>
                    <a:cubicBezTo>
                      <a:pt x="1568" y="2877"/>
                      <a:pt x="2002" y="3544"/>
                      <a:pt x="2469" y="4211"/>
                    </a:cubicBezTo>
                    <a:cubicBezTo>
                      <a:pt x="3336" y="5512"/>
                      <a:pt x="4236" y="6780"/>
                      <a:pt x="5237" y="8014"/>
                    </a:cubicBezTo>
                    <a:cubicBezTo>
                      <a:pt x="5804" y="8715"/>
                      <a:pt x="6405" y="9348"/>
                      <a:pt x="7005" y="10015"/>
                    </a:cubicBezTo>
                    <a:cubicBezTo>
                      <a:pt x="7054" y="10035"/>
                      <a:pt x="7094" y="10043"/>
                      <a:pt x="7126" y="10043"/>
                    </a:cubicBezTo>
                    <a:cubicBezTo>
                      <a:pt x="7202" y="10043"/>
                      <a:pt x="7229" y="9996"/>
                      <a:pt x="7205" y="9949"/>
                    </a:cubicBezTo>
                    <a:cubicBezTo>
                      <a:pt x="6705" y="9348"/>
                      <a:pt x="6238" y="8715"/>
                      <a:pt x="5738" y="8081"/>
                    </a:cubicBezTo>
                    <a:cubicBezTo>
                      <a:pt x="5471" y="7714"/>
                      <a:pt x="5204" y="7347"/>
                      <a:pt x="4904" y="7013"/>
                    </a:cubicBezTo>
                    <a:cubicBezTo>
                      <a:pt x="4970" y="7013"/>
                      <a:pt x="5004" y="7047"/>
                      <a:pt x="5037" y="7047"/>
                    </a:cubicBezTo>
                    <a:cubicBezTo>
                      <a:pt x="5237" y="7113"/>
                      <a:pt x="5471" y="7213"/>
                      <a:pt x="5637" y="7280"/>
                    </a:cubicBezTo>
                    <a:cubicBezTo>
                      <a:pt x="6038" y="7447"/>
                      <a:pt x="6405" y="7680"/>
                      <a:pt x="6805" y="7881"/>
                    </a:cubicBezTo>
                    <a:cubicBezTo>
                      <a:pt x="6812" y="7884"/>
                      <a:pt x="6819" y="7886"/>
                      <a:pt x="6826" y="7886"/>
                    </a:cubicBezTo>
                    <a:cubicBezTo>
                      <a:pt x="6878" y="7886"/>
                      <a:pt x="6898" y="7777"/>
                      <a:pt x="6838" y="7747"/>
                    </a:cubicBezTo>
                    <a:cubicBezTo>
                      <a:pt x="6471" y="7514"/>
                      <a:pt x="6071" y="7247"/>
                      <a:pt x="5704" y="7047"/>
                    </a:cubicBezTo>
                    <a:cubicBezTo>
                      <a:pt x="5504" y="6947"/>
                      <a:pt x="5337" y="6847"/>
                      <a:pt x="5137" y="6746"/>
                    </a:cubicBezTo>
                    <a:cubicBezTo>
                      <a:pt x="5037" y="6713"/>
                      <a:pt x="4904" y="6680"/>
                      <a:pt x="4837" y="6613"/>
                    </a:cubicBezTo>
                    <a:cubicBezTo>
                      <a:pt x="4737" y="6580"/>
                      <a:pt x="4670" y="6546"/>
                      <a:pt x="4537" y="6546"/>
                    </a:cubicBezTo>
                    <a:cubicBezTo>
                      <a:pt x="4470" y="6413"/>
                      <a:pt x="4370" y="6279"/>
                      <a:pt x="4236" y="6179"/>
                    </a:cubicBezTo>
                    <a:cubicBezTo>
                      <a:pt x="3336" y="4912"/>
                      <a:pt x="2469" y="3611"/>
                      <a:pt x="1635" y="2277"/>
                    </a:cubicBezTo>
                    <a:cubicBezTo>
                      <a:pt x="1368" y="1910"/>
                      <a:pt x="1168" y="1543"/>
                      <a:pt x="901" y="1176"/>
                    </a:cubicBezTo>
                    <a:cubicBezTo>
                      <a:pt x="801" y="1009"/>
                      <a:pt x="701" y="775"/>
                      <a:pt x="567" y="609"/>
                    </a:cubicBezTo>
                    <a:cubicBezTo>
                      <a:pt x="467" y="409"/>
                      <a:pt x="367" y="208"/>
                      <a:pt x="200" y="42"/>
                    </a:cubicBezTo>
                    <a:cubicBezTo>
                      <a:pt x="181" y="13"/>
                      <a:pt x="157" y="1"/>
                      <a:pt x="13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2864;p73"/>
              <p:cNvSpPr/>
              <p:nvPr/>
            </p:nvSpPr>
            <p:spPr>
              <a:xfrm>
                <a:off x="3134075" y="4561700"/>
                <a:ext cx="218525" cy="262250"/>
              </a:xfrm>
              <a:custGeom>
                <a:avLst/>
                <a:gdLst/>
                <a:ahLst/>
                <a:cxnLst/>
                <a:rect l="l" t="t" r="r" b="b"/>
                <a:pathLst>
                  <a:path w="8741" h="10490" extrusionOk="0">
                    <a:moveTo>
                      <a:pt x="80" y="0"/>
                    </a:moveTo>
                    <a:cubicBezTo>
                      <a:pt x="51" y="0"/>
                      <a:pt x="1" y="24"/>
                      <a:pt x="1" y="48"/>
                    </a:cubicBezTo>
                    <a:cubicBezTo>
                      <a:pt x="634" y="1815"/>
                      <a:pt x="1402" y="3483"/>
                      <a:pt x="2336" y="5051"/>
                    </a:cubicBezTo>
                    <a:cubicBezTo>
                      <a:pt x="2803" y="5852"/>
                      <a:pt x="3336" y="6652"/>
                      <a:pt x="3903" y="7353"/>
                    </a:cubicBezTo>
                    <a:cubicBezTo>
                      <a:pt x="4437" y="8120"/>
                      <a:pt x="5004" y="8820"/>
                      <a:pt x="5771" y="9388"/>
                    </a:cubicBezTo>
                    <a:cubicBezTo>
                      <a:pt x="6547" y="10001"/>
                      <a:pt x="7447" y="10490"/>
                      <a:pt x="8472" y="10490"/>
                    </a:cubicBezTo>
                    <a:cubicBezTo>
                      <a:pt x="8506" y="10490"/>
                      <a:pt x="8540" y="10489"/>
                      <a:pt x="8573" y="10488"/>
                    </a:cubicBezTo>
                    <a:cubicBezTo>
                      <a:pt x="8740" y="10488"/>
                      <a:pt x="8740" y="10288"/>
                      <a:pt x="8607" y="10288"/>
                    </a:cubicBezTo>
                    <a:cubicBezTo>
                      <a:pt x="7739" y="10188"/>
                      <a:pt x="6905" y="9855"/>
                      <a:pt x="6172" y="9321"/>
                    </a:cubicBezTo>
                    <a:cubicBezTo>
                      <a:pt x="5471" y="8754"/>
                      <a:pt x="4837" y="8120"/>
                      <a:pt x="4304" y="7386"/>
                    </a:cubicBezTo>
                    <a:cubicBezTo>
                      <a:pt x="3336" y="6185"/>
                      <a:pt x="2502" y="4884"/>
                      <a:pt x="1768" y="3517"/>
                    </a:cubicBezTo>
                    <a:cubicBezTo>
                      <a:pt x="1969" y="3483"/>
                      <a:pt x="2135" y="3383"/>
                      <a:pt x="2336" y="3350"/>
                    </a:cubicBezTo>
                    <a:cubicBezTo>
                      <a:pt x="2569" y="3283"/>
                      <a:pt x="2769" y="3216"/>
                      <a:pt x="2969" y="3150"/>
                    </a:cubicBezTo>
                    <a:lnTo>
                      <a:pt x="4237" y="2649"/>
                    </a:lnTo>
                    <a:cubicBezTo>
                      <a:pt x="5071" y="2282"/>
                      <a:pt x="5805" y="1849"/>
                      <a:pt x="6572" y="1348"/>
                    </a:cubicBezTo>
                    <a:cubicBezTo>
                      <a:pt x="6972" y="1048"/>
                      <a:pt x="7406" y="781"/>
                      <a:pt x="7773" y="481"/>
                    </a:cubicBezTo>
                    <a:cubicBezTo>
                      <a:pt x="7827" y="400"/>
                      <a:pt x="7771" y="296"/>
                      <a:pt x="7694" y="296"/>
                    </a:cubicBezTo>
                    <a:cubicBezTo>
                      <a:pt x="7677" y="296"/>
                      <a:pt x="7658" y="302"/>
                      <a:pt x="7639" y="314"/>
                    </a:cubicBezTo>
                    <a:cubicBezTo>
                      <a:pt x="6272" y="1348"/>
                      <a:pt x="4671" y="2182"/>
                      <a:pt x="3003" y="2749"/>
                    </a:cubicBezTo>
                    <a:cubicBezTo>
                      <a:pt x="2769" y="2850"/>
                      <a:pt x="2569" y="2916"/>
                      <a:pt x="2302" y="3016"/>
                    </a:cubicBezTo>
                    <a:cubicBezTo>
                      <a:pt x="2069" y="3083"/>
                      <a:pt x="1802" y="3150"/>
                      <a:pt x="1602" y="3216"/>
                    </a:cubicBezTo>
                    <a:cubicBezTo>
                      <a:pt x="1502" y="3083"/>
                      <a:pt x="1435" y="2916"/>
                      <a:pt x="1402" y="2816"/>
                    </a:cubicBezTo>
                    <a:cubicBezTo>
                      <a:pt x="935" y="1882"/>
                      <a:pt x="468" y="982"/>
                      <a:pt x="101" y="14"/>
                    </a:cubicBezTo>
                    <a:cubicBezTo>
                      <a:pt x="101" y="4"/>
                      <a:pt x="92" y="0"/>
                      <a:pt x="8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2865;p73"/>
              <p:cNvSpPr/>
              <p:nvPr/>
            </p:nvSpPr>
            <p:spPr>
              <a:xfrm>
                <a:off x="3165775" y="4569000"/>
                <a:ext cx="25875" cy="38100"/>
              </a:xfrm>
              <a:custGeom>
                <a:avLst/>
                <a:gdLst/>
                <a:ahLst/>
                <a:cxnLst/>
                <a:rect l="l" t="t" r="r" b="b"/>
                <a:pathLst>
                  <a:path w="1035" h="1524" extrusionOk="0">
                    <a:moveTo>
                      <a:pt x="301" y="0"/>
                    </a:moveTo>
                    <a:cubicBezTo>
                      <a:pt x="262" y="0"/>
                      <a:pt x="220" y="17"/>
                      <a:pt x="200" y="56"/>
                    </a:cubicBezTo>
                    <a:cubicBezTo>
                      <a:pt x="167" y="56"/>
                      <a:pt x="134" y="89"/>
                      <a:pt x="134" y="156"/>
                    </a:cubicBezTo>
                    <a:cubicBezTo>
                      <a:pt x="0" y="556"/>
                      <a:pt x="134" y="1023"/>
                      <a:pt x="400" y="1357"/>
                    </a:cubicBezTo>
                    <a:cubicBezTo>
                      <a:pt x="500" y="1423"/>
                      <a:pt x="634" y="1523"/>
                      <a:pt x="734" y="1523"/>
                    </a:cubicBezTo>
                    <a:cubicBezTo>
                      <a:pt x="867" y="1523"/>
                      <a:pt x="1001" y="1423"/>
                      <a:pt x="1034" y="1323"/>
                    </a:cubicBezTo>
                    <a:cubicBezTo>
                      <a:pt x="1034" y="1190"/>
                      <a:pt x="1001" y="1056"/>
                      <a:pt x="1001" y="923"/>
                    </a:cubicBezTo>
                    <a:cubicBezTo>
                      <a:pt x="967" y="823"/>
                      <a:pt x="967" y="723"/>
                      <a:pt x="867" y="589"/>
                    </a:cubicBezTo>
                    <a:cubicBezTo>
                      <a:pt x="734" y="356"/>
                      <a:pt x="567" y="122"/>
                      <a:pt x="367" y="22"/>
                    </a:cubicBezTo>
                    <a:cubicBezTo>
                      <a:pt x="353" y="9"/>
                      <a:pt x="328" y="0"/>
                      <a:pt x="30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2866;p73"/>
              <p:cNvSpPr/>
              <p:nvPr/>
            </p:nvSpPr>
            <p:spPr>
              <a:xfrm>
                <a:off x="2471100" y="4562050"/>
                <a:ext cx="300250" cy="356625"/>
              </a:xfrm>
              <a:custGeom>
                <a:avLst/>
                <a:gdLst/>
                <a:ahLst/>
                <a:cxnLst/>
                <a:rect l="l" t="t" r="r" b="b"/>
                <a:pathLst>
                  <a:path w="12010" h="14265" extrusionOk="0">
                    <a:moveTo>
                      <a:pt x="5271" y="0"/>
                    </a:moveTo>
                    <a:cubicBezTo>
                      <a:pt x="1635" y="601"/>
                      <a:pt x="1" y="3303"/>
                      <a:pt x="1" y="3303"/>
                    </a:cubicBezTo>
                    <a:cubicBezTo>
                      <a:pt x="1979" y="10345"/>
                      <a:pt x="8375" y="14264"/>
                      <a:pt x="10817" y="14264"/>
                    </a:cubicBezTo>
                    <a:cubicBezTo>
                      <a:pt x="11174" y="14264"/>
                      <a:pt x="11447" y="14180"/>
                      <a:pt x="11609" y="14010"/>
                    </a:cubicBezTo>
                    <a:cubicBezTo>
                      <a:pt x="11609" y="14010"/>
                      <a:pt x="11909" y="8540"/>
                      <a:pt x="11976" y="8373"/>
                    </a:cubicBezTo>
                    <a:cubicBezTo>
                      <a:pt x="12009" y="8173"/>
                      <a:pt x="5271" y="0"/>
                      <a:pt x="5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2867;p73"/>
              <p:cNvSpPr/>
              <p:nvPr/>
            </p:nvSpPr>
            <p:spPr>
              <a:xfrm>
                <a:off x="2470275" y="4562050"/>
                <a:ext cx="131775" cy="83850"/>
              </a:xfrm>
              <a:custGeom>
                <a:avLst/>
                <a:gdLst/>
                <a:ahLst/>
                <a:cxnLst/>
                <a:rect l="l" t="t" r="r" b="b"/>
                <a:pathLst>
                  <a:path w="5271" h="3354" extrusionOk="0">
                    <a:moveTo>
                      <a:pt x="5271" y="0"/>
                    </a:moveTo>
                    <a:lnTo>
                      <a:pt x="5271" y="0"/>
                    </a:lnTo>
                    <a:cubicBezTo>
                      <a:pt x="1701" y="467"/>
                      <a:pt x="0" y="3303"/>
                      <a:pt x="0" y="3303"/>
                    </a:cubicBezTo>
                    <a:cubicBezTo>
                      <a:pt x="201" y="3337"/>
                      <a:pt x="410" y="3353"/>
                      <a:pt x="625" y="3353"/>
                    </a:cubicBezTo>
                    <a:cubicBezTo>
                      <a:pt x="2505" y="3353"/>
                      <a:pt x="4762" y="2067"/>
                      <a:pt x="527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2868;p73"/>
              <p:cNvSpPr/>
              <p:nvPr/>
            </p:nvSpPr>
            <p:spPr>
              <a:xfrm>
                <a:off x="2518625" y="4497825"/>
                <a:ext cx="83425" cy="130950"/>
              </a:xfrm>
              <a:custGeom>
                <a:avLst/>
                <a:gdLst/>
                <a:ahLst/>
                <a:cxnLst/>
                <a:rect l="l" t="t" r="r" b="b"/>
                <a:pathLst>
                  <a:path w="3337" h="5238" extrusionOk="0">
                    <a:moveTo>
                      <a:pt x="2569" y="1"/>
                    </a:moveTo>
                    <a:lnTo>
                      <a:pt x="101" y="234"/>
                    </a:lnTo>
                    <a:cubicBezTo>
                      <a:pt x="34" y="1435"/>
                      <a:pt x="1" y="2736"/>
                      <a:pt x="1" y="3903"/>
                    </a:cubicBezTo>
                    <a:cubicBezTo>
                      <a:pt x="1" y="4370"/>
                      <a:pt x="34" y="4837"/>
                      <a:pt x="34" y="5238"/>
                    </a:cubicBezTo>
                    <a:cubicBezTo>
                      <a:pt x="1702" y="5104"/>
                      <a:pt x="2903" y="3270"/>
                      <a:pt x="3337" y="2569"/>
                    </a:cubicBezTo>
                    <a:lnTo>
                      <a:pt x="3237" y="2402"/>
                    </a:lnTo>
                    <a:lnTo>
                      <a:pt x="2569" y="1"/>
                    </a:ln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2869;p73"/>
              <p:cNvSpPr/>
              <p:nvPr/>
            </p:nvSpPr>
            <p:spPr>
              <a:xfrm>
                <a:off x="2672075" y="4646275"/>
                <a:ext cx="93875" cy="148150"/>
              </a:xfrm>
              <a:custGeom>
                <a:avLst/>
                <a:gdLst/>
                <a:ahLst/>
                <a:cxnLst/>
                <a:rect l="l" t="t" r="r" b="b"/>
                <a:pathLst>
                  <a:path w="3755" h="5926" extrusionOk="0">
                    <a:moveTo>
                      <a:pt x="134" y="0"/>
                    </a:moveTo>
                    <a:cubicBezTo>
                      <a:pt x="67" y="0"/>
                      <a:pt x="1" y="34"/>
                      <a:pt x="1" y="134"/>
                    </a:cubicBezTo>
                    <a:cubicBezTo>
                      <a:pt x="1" y="167"/>
                      <a:pt x="1" y="200"/>
                      <a:pt x="67" y="267"/>
                    </a:cubicBezTo>
                    <a:cubicBezTo>
                      <a:pt x="234" y="434"/>
                      <a:pt x="401" y="534"/>
                      <a:pt x="568" y="667"/>
                    </a:cubicBezTo>
                    <a:cubicBezTo>
                      <a:pt x="735" y="834"/>
                      <a:pt x="901" y="968"/>
                      <a:pt x="1001" y="1134"/>
                    </a:cubicBezTo>
                    <a:cubicBezTo>
                      <a:pt x="1302" y="1468"/>
                      <a:pt x="1602" y="1768"/>
                      <a:pt x="1835" y="2135"/>
                    </a:cubicBezTo>
                    <a:cubicBezTo>
                      <a:pt x="2336" y="2836"/>
                      <a:pt x="2803" y="3636"/>
                      <a:pt x="3136" y="4437"/>
                    </a:cubicBezTo>
                    <a:cubicBezTo>
                      <a:pt x="3303" y="4904"/>
                      <a:pt x="3470" y="5337"/>
                      <a:pt x="3603" y="5838"/>
                    </a:cubicBezTo>
                    <a:cubicBezTo>
                      <a:pt x="3603" y="5900"/>
                      <a:pt x="3639" y="5926"/>
                      <a:pt x="3674" y="5926"/>
                    </a:cubicBezTo>
                    <a:cubicBezTo>
                      <a:pt x="3715" y="5926"/>
                      <a:pt x="3755" y="5891"/>
                      <a:pt x="3737" y="5838"/>
                    </a:cubicBezTo>
                    <a:cubicBezTo>
                      <a:pt x="3570" y="4970"/>
                      <a:pt x="3270" y="4103"/>
                      <a:pt x="2903" y="3303"/>
                    </a:cubicBezTo>
                    <a:cubicBezTo>
                      <a:pt x="2469" y="2502"/>
                      <a:pt x="1969" y="1768"/>
                      <a:pt x="1368" y="1101"/>
                    </a:cubicBezTo>
                    <a:cubicBezTo>
                      <a:pt x="1202" y="934"/>
                      <a:pt x="1035" y="734"/>
                      <a:pt x="801" y="534"/>
                    </a:cubicBezTo>
                    <a:cubicBezTo>
                      <a:pt x="768" y="501"/>
                      <a:pt x="668" y="467"/>
                      <a:pt x="634" y="367"/>
                    </a:cubicBezTo>
                    <a:cubicBezTo>
                      <a:pt x="668" y="367"/>
                      <a:pt x="768" y="434"/>
                      <a:pt x="801" y="434"/>
                    </a:cubicBezTo>
                    <a:cubicBezTo>
                      <a:pt x="1035" y="467"/>
                      <a:pt x="1268" y="567"/>
                      <a:pt x="1468" y="667"/>
                    </a:cubicBezTo>
                    <a:cubicBezTo>
                      <a:pt x="1902" y="901"/>
                      <a:pt x="2302" y="1134"/>
                      <a:pt x="2636" y="1468"/>
                    </a:cubicBezTo>
                    <a:cubicBezTo>
                      <a:pt x="2661" y="1493"/>
                      <a:pt x="2688" y="1503"/>
                      <a:pt x="2713" y="1503"/>
                    </a:cubicBezTo>
                    <a:cubicBezTo>
                      <a:pt x="2788" y="1503"/>
                      <a:pt x="2844" y="1410"/>
                      <a:pt x="2769" y="1335"/>
                    </a:cubicBezTo>
                    <a:cubicBezTo>
                      <a:pt x="2436" y="934"/>
                      <a:pt x="2069" y="634"/>
                      <a:pt x="1602" y="367"/>
                    </a:cubicBezTo>
                    <a:cubicBezTo>
                      <a:pt x="1402" y="267"/>
                      <a:pt x="1135" y="167"/>
                      <a:pt x="901" y="134"/>
                    </a:cubicBezTo>
                    <a:cubicBezTo>
                      <a:pt x="768" y="100"/>
                      <a:pt x="634" y="100"/>
                      <a:pt x="534" y="34"/>
                    </a:cubicBezTo>
                    <a:cubicBezTo>
                      <a:pt x="401" y="0"/>
                      <a:pt x="268" y="0"/>
                      <a:pt x="13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2870;p73"/>
              <p:cNvSpPr/>
              <p:nvPr/>
            </p:nvSpPr>
            <p:spPr>
              <a:xfrm>
                <a:off x="2503625" y="4626875"/>
                <a:ext cx="140525" cy="98650"/>
              </a:xfrm>
              <a:custGeom>
                <a:avLst/>
                <a:gdLst/>
                <a:ahLst/>
                <a:cxnLst/>
                <a:rect l="l" t="t" r="r" b="b"/>
                <a:pathLst>
                  <a:path w="5621" h="3946" extrusionOk="0">
                    <a:moveTo>
                      <a:pt x="5525" y="0"/>
                    </a:moveTo>
                    <a:cubicBezTo>
                      <a:pt x="5504" y="0"/>
                      <a:pt x="5481" y="12"/>
                      <a:pt x="5471" y="42"/>
                    </a:cubicBezTo>
                    <a:cubicBezTo>
                      <a:pt x="4504" y="1410"/>
                      <a:pt x="3103" y="2544"/>
                      <a:pt x="1502" y="3211"/>
                    </a:cubicBezTo>
                    <a:cubicBezTo>
                      <a:pt x="1301" y="3278"/>
                      <a:pt x="1101" y="3378"/>
                      <a:pt x="834" y="3445"/>
                    </a:cubicBezTo>
                    <a:cubicBezTo>
                      <a:pt x="601" y="3545"/>
                      <a:pt x="367" y="3578"/>
                      <a:pt x="134" y="3678"/>
                    </a:cubicBezTo>
                    <a:cubicBezTo>
                      <a:pt x="34" y="3712"/>
                      <a:pt x="1" y="3745"/>
                      <a:pt x="1" y="3845"/>
                    </a:cubicBezTo>
                    <a:cubicBezTo>
                      <a:pt x="1" y="3912"/>
                      <a:pt x="101" y="3945"/>
                      <a:pt x="134" y="3945"/>
                    </a:cubicBezTo>
                    <a:cubicBezTo>
                      <a:pt x="334" y="3912"/>
                      <a:pt x="601" y="3878"/>
                      <a:pt x="801" y="3778"/>
                    </a:cubicBezTo>
                    <a:lnTo>
                      <a:pt x="1402" y="3545"/>
                    </a:lnTo>
                    <a:cubicBezTo>
                      <a:pt x="1835" y="3378"/>
                      <a:pt x="2202" y="3178"/>
                      <a:pt x="2569" y="2944"/>
                    </a:cubicBezTo>
                    <a:cubicBezTo>
                      <a:pt x="3336" y="2511"/>
                      <a:pt x="4037" y="1910"/>
                      <a:pt x="4637" y="1277"/>
                    </a:cubicBezTo>
                    <a:cubicBezTo>
                      <a:pt x="4971" y="910"/>
                      <a:pt x="5271" y="543"/>
                      <a:pt x="5504" y="109"/>
                    </a:cubicBezTo>
                    <a:cubicBezTo>
                      <a:pt x="5621" y="63"/>
                      <a:pt x="5575" y="0"/>
                      <a:pt x="552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2871;p73"/>
              <p:cNvSpPr/>
              <p:nvPr/>
            </p:nvSpPr>
            <p:spPr>
              <a:xfrm>
                <a:off x="2499450" y="4666275"/>
                <a:ext cx="24900" cy="34425"/>
              </a:xfrm>
              <a:custGeom>
                <a:avLst/>
                <a:gdLst/>
                <a:ahLst/>
                <a:cxnLst/>
                <a:rect l="l" t="t" r="r" b="b"/>
                <a:pathLst>
                  <a:path w="996" h="1377" extrusionOk="0">
                    <a:moveTo>
                      <a:pt x="301" y="1"/>
                    </a:moveTo>
                    <a:cubicBezTo>
                      <a:pt x="201" y="1"/>
                      <a:pt x="134" y="101"/>
                      <a:pt x="101" y="134"/>
                    </a:cubicBezTo>
                    <a:cubicBezTo>
                      <a:pt x="1" y="301"/>
                      <a:pt x="1" y="468"/>
                      <a:pt x="34" y="668"/>
                    </a:cubicBezTo>
                    <a:cubicBezTo>
                      <a:pt x="101" y="835"/>
                      <a:pt x="201" y="1002"/>
                      <a:pt x="301" y="1135"/>
                    </a:cubicBezTo>
                    <a:cubicBezTo>
                      <a:pt x="368" y="1202"/>
                      <a:pt x="434" y="1302"/>
                      <a:pt x="501" y="1335"/>
                    </a:cubicBezTo>
                    <a:cubicBezTo>
                      <a:pt x="559" y="1364"/>
                      <a:pt x="612" y="1377"/>
                      <a:pt x="659" y="1377"/>
                    </a:cubicBezTo>
                    <a:cubicBezTo>
                      <a:pt x="886" y="1377"/>
                      <a:pt x="996" y="1083"/>
                      <a:pt x="968" y="835"/>
                    </a:cubicBezTo>
                    <a:cubicBezTo>
                      <a:pt x="968" y="635"/>
                      <a:pt x="768" y="334"/>
                      <a:pt x="534" y="134"/>
                    </a:cubicBezTo>
                    <a:cubicBezTo>
                      <a:pt x="468" y="101"/>
                      <a:pt x="368" y="1"/>
                      <a:pt x="30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2872;p73"/>
              <p:cNvSpPr/>
              <p:nvPr/>
            </p:nvSpPr>
            <p:spPr>
              <a:xfrm>
                <a:off x="2921425" y="3889050"/>
                <a:ext cx="169300" cy="151800"/>
              </a:xfrm>
              <a:custGeom>
                <a:avLst/>
                <a:gdLst/>
                <a:ahLst/>
                <a:cxnLst/>
                <a:rect l="l" t="t" r="r" b="b"/>
                <a:pathLst>
                  <a:path w="6772" h="6072" extrusionOk="0">
                    <a:moveTo>
                      <a:pt x="0" y="1"/>
                    </a:moveTo>
                    <a:lnTo>
                      <a:pt x="5604" y="6072"/>
                    </a:lnTo>
                    <a:lnTo>
                      <a:pt x="6772" y="20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2873;p73"/>
              <p:cNvSpPr/>
              <p:nvPr/>
            </p:nvSpPr>
            <p:spPr>
              <a:xfrm>
                <a:off x="2667075" y="3800900"/>
                <a:ext cx="427000" cy="218200"/>
              </a:xfrm>
              <a:custGeom>
                <a:avLst/>
                <a:gdLst/>
                <a:ahLst/>
                <a:cxnLst/>
                <a:rect l="l" t="t" r="r" b="b"/>
                <a:pathLst>
                  <a:path w="17080" h="8728" extrusionOk="0">
                    <a:moveTo>
                      <a:pt x="11551" y="1"/>
                    </a:moveTo>
                    <a:cubicBezTo>
                      <a:pt x="9738" y="1"/>
                      <a:pt x="7786" y="1266"/>
                      <a:pt x="6939" y="1959"/>
                    </a:cubicBezTo>
                    <a:cubicBezTo>
                      <a:pt x="5404" y="3227"/>
                      <a:pt x="1" y="4361"/>
                      <a:pt x="2269" y="7897"/>
                    </a:cubicBezTo>
                    <a:cubicBezTo>
                      <a:pt x="2642" y="8490"/>
                      <a:pt x="3219" y="8728"/>
                      <a:pt x="3902" y="8728"/>
                    </a:cubicBezTo>
                    <a:cubicBezTo>
                      <a:pt x="6635" y="8728"/>
                      <a:pt x="11075" y="4928"/>
                      <a:pt x="11075" y="4928"/>
                    </a:cubicBezTo>
                    <a:cubicBezTo>
                      <a:pt x="11075" y="4928"/>
                      <a:pt x="17079" y="2760"/>
                      <a:pt x="13110" y="391"/>
                    </a:cubicBezTo>
                    <a:cubicBezTo>
                      <a:pt x="12625" y="114"/>
                      <a:pt x="12094" y="1"/>
                      <a:pt x="115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2874;p73"/>
              <p:cNvSpPr/>
              <p:nvPr/>
            </p:nvSpPr>
            <p:spPr>
              <a:xfrm>
                <a:off x="2968950" y="3832350"/>
                <a:ext cx="167650" cy="154300"/>
              </a:xfrm>
              <a:custGeom>
                <a:avLst/>
                <a:gdLst/>
                <a:ahLst/>
                <a:cxnLst/>
                <a:rect l="l" t="t" r="r" b="b"/>
                <a:pathLst>
                  <a:path w="6706" h="6172" extrusionOk="0">
                    <a:moveTo>
                      <a:pt x="1702" y="0"/>
                    </a:moveTo>
                    <a:cubicBezTo>
                      <a:pt x="1680" y="0"/>
                      <a:pt x="1669" y="1"/>
                      <a:pt x="1669" y="1"/>
                    </a:cubicBezTo>
                    <a:lnTo>
                      <a:pt x="1" y="1168"/>
                    </a:lnTo>
                    <a:lnTo>
                      <a:pt x="6706" y="6172"/>
                    </a:lnTo>
                    <a:cubicBezTo>
                      <a:pt x="6294" y="151"/>
                      <a:pt x="2119" y="0"/>
                      <a:pt x="1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2875;p73"/>
              <p:cNvSpPr/>
              <p:nvPr/>
            </p:nvSpPr>
            <p:spPr>
              <a:xfrm>
                <a:off x="2334350" y="4390250"/>
                <a:ext cx="489525" cy="547925"/>
              </a:xfrm>
              <a:custGeom>
                <a:avLst/>
                <a:gdLst/>
                <a:ahLst/>
                <a:cxnLst/>
                <a:rect l="l" t="t" r="r" b="b"/>
                <a:pathLst>
                  <a:path w="19581" h="21917" extrusionOk="0">
                    <a:moveTo>
                      <a:pt x="8373" y="1"/>
                    </a:moveTo>
                    <a:lnTo>
                      <a:pt x="8373" y="3370"/>
                    </a:lnTo>
                    <a:lnTo>
                      <a:pt x="9073" y="3370"/>
                    </a:lnTo>
                    <a:cubicBezTo>
                      <a:pt x="13076" y="3370"/>
                      <a:pt x="16312" y="6739"/>
                      <a:pt x="16312" y="10975"/>
                    </a:cubicBezTo>
                    <a:cubicBezTo>
                      <a:pt x="16312" y="15145"/>
                      <a:pt x="13076" y="18547"/>
                      <a:pt x="9073" y="18547"/>
                    </a:cubicBezTo>
                    <a:cubicBezTo>
                      <a:pt x="6705" y="18547"/>
                      <a:pt x="4437" y="17346"/>
                      <a:pt x="3069" y="15245"/>
                    </a:cubicBezTo>
                    <a:lnTo>
                      <a:pt x="2669" y="14678"/>
                    </a:lnTo>
                    <a:lnTo>
                      <a:pt x="0" y="16579"/>
                    </a:lnTo>
                    <a:lnTo>
                      <a:pt x="400" y="17180"/>
                    </a:lnTo>
                    <a:cubicBezTo>
                      <a:pt x="2368" y="20148"/>
                      <a:pt x="5604" y="21916"/>
                      <a:pt x="9073" y="21916"/>
                    </a:cubicBezTo>
                    <a:cubicBezTo>
                      <a:pt x="14877" y="21916"/>
                      <a:pt x="19581" y="17013"/>
                      <a:pt x="19581" y="10975"/>
                    </a:cubicBezTo>
                    <a:cubicBezTo>
                      <a:pt x="19581" y="4904"/>
                      <a:pt x="14877" y="1"/>
                      <a:pt x="9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2876;p73"/>
              <p:cNvSpPr/>
              <p:nvPr/>
            </p:nvSpPr>
            <p:spPr>
              <a:xfrm>
                <a:off x="2311000" y="4400250"/>
                <a:ext cx="489525" cy="525400"/>
              </a:xfrm>
              <a:custGeom>
                <a:avLst/>
                <a:gdLst/>
                <a:ahLst/>
                <a:cxnLst/>
                <a:rect l="l" t="t" r="r" b="b"/>
                <a:pathLst>
                  <a:path w="19581" h="21016" extrusionOk="0">
                    <a:moveTo>
                      <a:pt x="8339" y="1"/>
                    </a:moveTo>
                    <a:lnTo>
                      <a:pt x="8339" y="3270"/>
                    </a:lnTo>
                    <a:lnTo>
                      <a:pt x="9040" y="3270"/>
                    </a:lnTo>
                    <a:cubicBezTo>
                      <a:pt x="13043" y="3270"/>
                      <a:pt x="16312" y="6506"/>
                      <a:pt x="16312" y="10508"/>
                    </a:cubicBezTo>
                    <a:cubicBezTo>
                      <a:pt x="16312" y="14511"/>
                      <a:pt x="13043" y="17780"/>
                      <a:pt x="9040" y="17780"/>
                    </a:cubicBezTo>
                    <a:cubicBezTo>
                      <a:pt x="6671" y="17780"/>
                      <a:pt x="4403" y="16613"/>
                      <a:pt x="3036" y="14645"/>
                    </a:cubicBezTo>
                    <a:lnTo>
                      <a:pt x="2669" y="14078"/>
                    </a:lnTo>
                    <a:lnTo>
                      <a:pt x="0" y="15912"/>
                    </a:lnTo>
                    <a:lnTo>
                      <a:pt x="367" y="16479"/>
                    </a:lnTo>
                    <a:cubicBezTo>
                      <a:pt x="2335" y="19315"/>
                      <a:pt x="5571" y="21016"/>
                      <a:pt x="9040" y="21016"/>
                    </a:cubicBezTo>
                    <a:cubicBezTo>
                      <a:pt x="14844" y="21016"/>
                      <a:pt x="19547" y="16313"/>
                      <a:pt x="19547" y="10508"/>
                    </a:cubicBezTo>
                    <a:cubicBezTo>
                      <a:pt x="19581" y="4738"/>
                      <a:pt x="14844" y="1"/>
                      <a:pt x="9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2877;p73"/>
              <p:cNvSpPr/>
              <p:nvPr/>
            </p:nvSpPr>
            <p:spPr>
              <a:xfrm>
                <a:off x="2674575" y="4187600"/>
                <a:ext cx="107600" cy="113450"/>
              </a:xfrm>
              <a:custGeom>
                <a:avLst/>
                <a:gdLst/>
                <a:ahLst/>
                <a:cxnLst/>
                <a:rect l="l" t="t" r="r" b="b"/>
                <a:pathLst>
                  <a:path w="4304" h="4538" extrusionOk="0">
                    <a:moveTo>
                      <a:pt x="2703" y="1"/>
                    </a:moveTo>
                    <a:lnTo>
                      <a:pt x="1" y="3136"/>
                    </a:lnTo>
                    <a:lnTo>
                      <a:pt x="1602" y="4537"/>
                    </a:lnTo>
                    <a:lnTo>
                      <a:pt x="4304" y="1402"/>
                    </a:lnTo>
                    <a:lnTo>
                      <a:pt x="27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2878;p73"/>
              <p:cNvSpPr/>
              <p:nvPr/>
            </p:nvSpPr>
            <p:spPr>
              <a:xfrm>
                <a:off x="2374375" y="4206775"/>
                <a:ext cx="392800" cy="438675"/>
              </a:xfrm>
              <a:custGeom>
                <a:avLst/>
                <a:gdLst/>
                <a:ahLst/>
                <a:cxnLst/>
                <a:rect l="l" t="t" r="r" b="b"/>
                <a:pathLst>
                  <a:path w="15712" h="17547" extrusionOk="0">
                    <a:moveTo>
                      <a:pt x="13410" y="1"/>
                    </a:moveTo>
                    <a:lnTo>
                      <a:pt x="0" y="15545"/>
                    </a:lnTo>
                    <a:lnTo>
                      <a:pt x="2302" y="17547"/>
                    </a:lnTo>
                    <a:lnTo>
                      <a:pt x="15711" y="1969"/>
                    </a:lnTo>
                    <a:lnTo>
                      <a:pt x="134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2879;p73"/>
              <p:cNvSpPr/>
              <p:nvPr/>
            </p:nvSpPr>
            <p:spPr>
              <a:xfrm>
                <a:off x="2388550" y="4236800"/>
                <a:ext cx="358600" cy="385300"/>
              </a:xfrm>
              <a:custGeom>
                <a:avLst/>
                <a:gdLst/>
                <a:ahLst/>
                <a:cxnLst/>
                <a:rect l="l" t="t" r="r" b="b"/>
                <a:pathLst>
                  <a:path w="14344" h="15412" extrusionOk="0">
                    <a:moveTo>
                      <a:pt x="10107" y="1"/>
                    </a:moveTo>
                    <a:lnTo>
                      <a:pt x="0" y="11709"/>
                    </a:lnTo>
                    <a:lnTo>
                      <a:pt x="4237" y="15412"/>
                    </a:lnTo>
                    <a:lnTo>
                      <a:pt x="14344" y="3703"/>
                    </a:lnTo>
                    <a:lnTo>
                      <a:pt x="10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2880;p73"/>
              <p:cNvSpPr/>
              <p:nvPr/>
            </p:nvSpPr>
            <p:spPr>
              <a:xfrm>
                <a:off x="2441925" y="4467075"/>
                <a:ext cx="43375" cy="42350"/>
              </a:xfrm>
              <a:custGeom>
                <a:avLst/>
                <a:gdLst/>
                <a:ahLst/>
                <a:cxnLst/>
                <a:rect l="l" t="t" r="r" b="b"/>
                <a:pathLst>
                  <a:path w="1735" h="1694" extrusionOk="0">
                    <a:moveTo>
                      <a:pt x="975" y="0"/>
                    </a:moveTo>
                    <a:cubicBezTo>
                      <a:pt x="877" y="0"/>
                      <a:pt x="787" y="42"/>
                      <a:pt x="734" y="130"/>
                    </a:cubicBezTo>
                    <a:lnTo>
                      <a:pt x="134" y="797"/>
                    </a:lnTo>
                    <a:cubicBezTo>
                      <a:pt x="0" y="930"/>
                      <a:pt x="0" y="1164"/>
                      <a:pt x="167" y="1297"/>
                    </a:cubicBezTo>
                    <a:lnTo>
                      <a:pt x="500" y="1598"/>
                    </a:lnTo>
                    <a:cubicBezTo>
                      <a:pt x="579" y="1661"/>
                      <a:pt x="673" y="1694"/>
                      <a:pt x="760" y="1694"/>
                    </a:cubicBezTo>
                    <a:cubicBezTo>
                      <a:pt x="858" y="1694"/>
                      <a:pt x="948" y="1652"/>
                      <a:pt x="1001" y="1564"/>
                    </a:cubicBezTo>
                    <a:lnTo>
                      <a:pt x="1601" y="864"/>
                    </a:lnTo>
                    <a:cubicBezTo>
                      <a:pt x="1735" y="730"/>
                      <a:pt x="1735" y="497"/>
                      <a:pt x="1568" y="397"/>
                    </a:cubicBezTo>
                    <a:lnTo>
                      <a:pt x="1234" y="96"/>
                    </a:lnTo>
                    <a:cubicBezTo>
                      <a:pt x="1156" y="34"/>
                      <a:pt x="1062" y="0"/>
                      <a:pt x="9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2881;p73"/>
              <p:cNvSpPr/>
              <p:nvPr/>
            </p:nvSpPr>
            <p:spPr>
              <a:xfrm>
                <a:off x="2481100" y="4276100"/>
                <a:ext cx="167650" cy="187375"/>
              </a:xfrm>
              <a:custGeom>
                <a:avLst/>
                <a:gdLst/>
                <a:ahLst/>
                <a:cxnLst/>
                <a:rect l="l" t="t" r="r" b="b"/>
                <a:pathLst>
                  <a:path w="6706" h="7495" extrusionOk="0">
                    <a:moveTo>
                      <a:pt x="5946" y="0"/>
                    </a:moveTo>
                    <a:cubicBezTo>
                      <a:pt x="5848" y="0"/>
                      <a:pt x="5758" y="42"/>
                      <a:pt x="5705" y="130"/>
                    </a:cubicBezTo>
                    <a:lnTo>
                      <a:pt x="101" y="6601"/>
                    </a:lnTo>
                    <a:cubicBezTo>
                      <a:pt x="1" y="6768"/>
                      <a:pt x="1" y="6968"/>
                      <a:pt x="168" y="7102"/>
                    </a:cubicBezTo>
                    <a:lnTo>
                      <a:pt x="501" y="7402"/>
                    </a:lnTo>
                    <a:cubicBezTo>
                      <a:pt x="576" y="7462"/>
                      <a:pt x="658" y="7495"/>
                      <a:pt x="737" y="7495"/>
                    </a:cubicBezTo>
                    <a:cubicBezTo>
                      <a:pt x="834" y="7495"/>
                      <a:pt x="928" y="7445"/>
                      <a:pt x="1002" y="7335"/>
                    </a:cubicBezTo>
                    <a:lnTo>
                      <a:pt x="6572" y="897"/>
                    </a:lnTo>
                    <a:cubicBezTo>
                      <a:pt x="6706" y="730"/>
                      <a:pt x="6706" y="530"/>
                      <a:pt x="6539" y="397"/>
                    </a:cubicBezTo>
                    <a:lnTo>
                      <a:pt x="6205" y="97"/>
                    </a:lnTo>
                    <a:cubicBezTo>
                      <a:pt x="6127" y="34"/>
                      <a:pt x="6033" y="0"/>
                      <a:pt x="5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2882;p73"/>
              <p:cNvSpPr/>
              <p:nvPr/>
            </p:nvSpPr>
            <p:spPr>
              <a:xfrm>
                <a:off x="2560325" y="4402550"/>
                <a:ext cx="135125" cy="121225"/>
              </a:xfrm>
              <a:custGeom>
                <a:avLst/>
                <a:gdLst/>
                <a:ahLst/>
                <a:cxnLst/>
                <a:rect l="l" t="t" r="r" b="b"/>
                <a:pathLst>
                  <a:path w="5405" h="4849" extrusionOk="0">
                    <a:moveTo>
                      <a:pt x="2704" y="1"/>
                    </a:moveTo>
                    <a:cubicBezTo>
                      <a:pt x="2022" y="1"/>
                      <a:pt x="1348" y="289"/>
                      <a:pt x="868" y="843"/>
                    </a:cubicBezTo>
                    <a:cubicBezTo>
                      <a:pt x="1" y="1844"/>
                      <a:pt x="101" y="3378"/>
                      <a:pt x="1102" y="4245"/>
                    </a:cubicBezTo>
                    <a:cubicBezTo>
                      <a:pt x="1554" y="4652"/>
                      <a:pt x="2115" y="4848"/>
                      <a:pt x="2678" y="4848"/>
                    </a:cubicBezTo>
                    <a:cubicBezTo>
                      <a:pt x="3360" y="4848"/>
                      <a:pt x="4044" y="4560"/>
                      <a:pt x="4537" y="4012"/>
                    </a:cubicBezTo>
                    <a:cubicBezTo>
                      <a:pt x="5405" y="3011"/>
                      <a:pt x="5271" y="1443"/>
                      <a:pt x="4271" y="576"/>
                    </a:cubicBezTo>
                    <a:cubicBezTo>
                      <a:pt x="3809" y="189"/>
                      <a:pt x="3254" y="1"/>
                      <a:pt x="27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2883;p73"/>
              <p:cNvSpPr/>
              <p:nvPr/>
            </p:nvSpPr>
            <p:spPr>
              <a:xfrm>
                <a:off x="2584525" y="4425975"/>
                <a:ext cx="84250" cy="74175"/>
              </a:xfrm>
              <a:custGeom>
                <a:avLst/>
                <a:gdLst/>
                <a:ahLst/>
                <a:cxnLst/>
                <a:rect l="l" t="t" r="r" b="b"/>
                <a:pathLst>
                  <a:path w="3370" h="2967" extrusionOk="0">
                    <a:moveTo>
                      <a:pt x="1715" y="0"/>
                    </a:moveTo>
                    <a:cubicBezTo>
                      <a:pt x="1294" y="0"/>
                      <a:pt x="864" y="188"/>
                      <a:pt x="567" y="540"/>
                    </a:cubicBezTo>
                    <a:cubicBezTo>
                      <a:pt x="0" y="1140"/>
                      <a:pt x="100" y="2107"/>
                      <a:pt x="734" y="2608"/>
                    </a:cubicBezTo>
                    <a:cubicBezTo>
                      <a:pt x="1019" y="2848"/>
                      <a:pt x="1365" y="2967"/>
                      <a:pt x="1705" y="2967"/>
                    </a:cubicBezTo>
                    <a:cubicBezTo>
                      <a:pt x="2121" y="2967"/>
                      <a:pt x="2527" y="2790"/>
                      <a:pt x="2802" y="2441"/>
                    </a:cubicBezTo>
                    <a:cubicBezTo>
                      <a:pt x="3369" y="1807"/>
                      <a:pt x="3269" y="873"/>
                      <a:pt x="2635" y="373"/>
                    </a:cubicBezTo>
                    <a:cubicBezTo>
                      <a:pt x="2383" y="121"/>
                      <a:pt x="2052" y="0"/>
                      <a:pt x="1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2884;p73"/>
              <p:cNvSpPr/>
              <p:nvPr/>
            </p:nvSpPr>
            <p:spPr>
              <a:xfrm>
                <a:off x="2278475" y="4662125"/>
                <a:ext cx="206825" cy="89300"/>
              </a:xfrm>
              <a:custGeom>
                <a:avLst/>
                <a:gdLst/>
                <a:ahLst/>
                <a:cxnLst/>
                <a:rect l="l" t="t" r="r" b="b"/>
                <a:pathLst>
                  <a:path w="8273" h="3572" extrusionOk="0">
                    <a:moveTo>
                      <a:pt x="33" y="0"/>
                    </a:moveTo>
                    <a:cubicBezTo>
                      <a:pt x="0" y="2135"/>
                      <a:pt x="3703" y="3336"/>
                      <a:pt x="3703" y="3336"/>
                    </a:cubicBezTo>
                    <a:cubicBezTo>
                      <a:pt x="3703" y="3336"/>
                      <a:pt x="4628" y="3572"/>
                      <a:pt x="5689" y="3572"/>
                    </a:cubicBezTo>
                    <a:cubicBezTo>
                      <a:pt x="6624" y="3572"/>
                      <a:pt x="7664" y="3389"/>
                      <a:pt x="8273" y="2702"/>
                    </a:cubicBezTo>
                    <a:lnTo>
                      <a:pt x="8273" y="2702"/>
                    </a:lnTo>
                    <a:cubicBezTo>
                      <a:pt x="7869" y="2717"/>
                      <a:pt x="7455" y="2729"/>
                      <a:pt x="7034" y="2729"/>
                    </a:cubicBezTo>
                    <a:cubicBezTo>
                      <a:pt x="4679" y="2729"/>
                      <a:pt x="2128" y="2349"/>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2885;p73"/>
              <p:cNvSpPr/>
              <p:nvPr/>
            </p:nvSpPr>
            <p:spPr>
              <a:xfrm>
                <a:off x="2206750" y="4691300"/>
                <a:ext cx="318575" cy="103425"/>
              </a:xfrm>
              <a:custGeom>
                <a:avLst/>
                <a:gdLst/>
                <a:ahLst/>
                <a:cxnLst/>
                <a:rect l="l" t="t" r="r" b="b"/>
                <a:pathLst>
                  <a:path w="12743" h="4137" extrusionOk="0">
                    <a:moveTo>
                      <a:pt x="234" y="1"/>
                    </a:moveTo>
                    <a:lnTo>
                      <a:pt x="0" y="834"/>
                    </a:lnTo>
                    <a:lnTo>
                      <a:pt x="12543" y="4137"/>
                    </a:lnTo>
                    <a:lnTo>
                      <a:pt x="12743" y="3303"/>
                    </a:lnTo>
                    <a:lnTo>
                      <a:pt x="2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2886;p73"/>
              <p:cNvSpPr/>
              <p:nvPr/>
            </p:nvSpPr>
            <p:spPr>
              <a:xfrm>
                <a:off x="2283475" y="4738275"/>
                <a:ext cx="135950" cy="120875"/>
              </a:xfrm>
              <a:custGeom>
                <a:avLst/>
                <a:gdLst/>
                <a:ahLst/>
                <a:cxnLst/>
                <a:rect l="l" t="t" r="r" b="b"/>
                <a:pathLst>
                  <a:path w="5438" h="4835" extrusionOk="0">
                    <a:moveTo>
                      <a:pt x="2717" y="1"/>
                    </a:moveTo>
                    <a:cubicBezTo>
                      <a:pt x="2043" y="1"/>
                      <a:pt x="1373" y="278"/>
                      <a:pt x="901" y="823"/>
                    </a:cubicBezTo>
                    <a:cubicBezTo>
                      <a:pt x="0" y="1824"/>
                      <a:pt x="134" y="3392"/>
                      <a:pt x="1134" y="4259"/>
                    </a:cubicBezTo>
                    <a:cubicBezTo>
                      <a:pt x="1581" y="4647"/>
                      <a:pt x="2135" y="4834"/>
                      <a:pt x="2691" y="4834"/>
                    </a:cubicBezTo>
                    <a:cubicBezTo>
                      <a:pt x="3379" y="4834"/>
                      <a:pt x="4072" y="4546"/>
                      <a:pt x="4570" y="3992"/>
                    </a:cubicBezTo>
                    <a:cubicBezTo>
                      <a:pt x="5437" y="2992"/>
                      <a:pt x="5304" y="1457"/>
                      <a:pt x="4303" y="590"/>
                    </a:cubicBezTo>
                    <a:cubicBezTo>
                      <a:pt x="3848" y="195"/>
                      <a:pt x="3281" y="1"/>
                      <a:pt x="2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2887;p73"/>
              <p:cNvSpPr/>
              <p:nvPr/>
            </p:nvSpPr>
            <p:spPr>
              <a:xfrm>
                <a:off x="2310150" y="4761550"/>
                <a:ext cx="83425" cy="74400"/>
              </a:xfrm>
              <a:custGeom>
                <a:avLst/>
                <a:gdLst/>
                <a:ahLst/>
                <a:cxnLst/>
                <a:rect l="l" t="t" r="r" b="b"/>
                <a:pathLst>
                  <a:path w="3337" h="2976" extrusionOk="0">
                    <a:moveTo>
                      <a:pt x="1670" y="1"/>
                    </a:moveTo>
                    <a:cubicBezTo>
                      <a:pt x="1253" y="1"/>
                      <a:pt x="828" y="178"/>
                      <a:pt x="534" y="526"/>
                    </a:cubicBezTo>
                    <a:cubicBezTo>
                      <a:pt x="1" y="1160"/>
                      <a:pt x="67" y="2127"/>
                      <a:pt x="701" y="2628"/>
                    </a:cubicBezTo>
                    <a:cubicBezTo>
                      <a:pt x="981" y="2863"/>
                      <a:pt x="1319" y="2976"/>
                      <a:pt x="1653" y="2976"/>
                    </a:cubicBezTo>
                    <a:cubicBezTo>
                      <a:pt x="2075" y="2976"/>
                      <a:pt x="2490" y="2796"/>
                      <a:pt x="2769" y="2461"/>
                    </a:cubicBezTo>
                    <a:cubicBezTo>
                      <a:pt x="3336" y="1827"/>
                      <a:pt x="3236" y="860"/>
                      <a:pt x="2603" y="359"/>
                    </a:cubicBezTo>
                    <a:cubicBezTo>
                      <a:pt x="2347" y="119"/>
                      <a:pt x="2011" y="1"/>
                      <a:pt x="1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2888;p73"/>
              <p:cNvSpPr/>
              <p:nvPr/>
            </p:nvSpPr>
            <p:spPr>
              <a:xfrm>
                <a:off x="2275125" y="4907300"/>
                <a:ext cx="522075" cy="107600"/>
              </a:xfrm>
              <a:custGeom>
                <a:avLst/>
                <a:gdLst/>
                <a:ahLst/>
                <a:cxnLst/>
                <a:rect l="l" t="t" r="r" b="b"/>
                <a:pathLst>
                  <a:path w="20883" h="4304" extrusionOk="0">
                    <a:moveTo>
                      <a:pt x="20882" y="0"/>
                    </a:moveTo>
                    <a:lnTo>
                      <a:pt x="1" y="33"/>
                    </a:lnTo>
                    <a:lnTo>
                      <a:pt x="1" y="2168"/>
                    </a:lnTo>
                    <a:lnTo>
                      <a:pt x="1" y="4303"/>
                    </a:lnTo>
                    <a:lnTo>
                      <a:pt x="5605" y="4303"/>
                    </a:lnTo>
                    <a:lnTo>
                      <a:pt x="5605" y="2902"/>
                    </a:lnTo>
                    <a:cubicBezTo>
                      <a:pt x="5605" y="2502"/>
                      <a:pt x="6005" y="2168"/>
                      <a:pt x="6505" y="2168"/>
                    </a:cubicBezTo>
                    <a:lnTo>
                      <a:pt x="14411" y="2168"/>
                    </a:lnTo>
                    <a:cubicBezTo>
                      <a:pt x="14878" y="2168"/>
                      <a:pt x="15312" y="2468"/>
                      <a:pt x="15312" y="2869"/>
                    </a:cubicBezTo>
                    <a:lnTo>
                      <a:pt x="15312" y="4236"/>
                    </a:lnTo>
                    <a:lnTo>
                      <a:pt x="20882" y="4236"/>
                    </a:lnTo>
                    <a:lnTo>
                      <a:pt x="20882" y="2135"/>
                    </a:lnTo>
                    <a:lnTo>
                      <a:pt x="20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2889;p73"/>
              <p:cNvSpPr/>
              <p:nvPr/>
            </p:nvSpPr>
            <p:spPr>
              <a:xfrm>
                <a:off x="2275125" y="4926050"/>
                <a:ext cx="511225" cy="18325"/>
              </a:xfrm>
              <a:custGeom>
                <a:avLst/>
                <a:gdLst/>
                <a:ahLst/>
                <a:cxnLst/>
                <a:rect l="l" t="t" r="r" b="b"/>
                <a:pathLst>
                  <a:path w="20449" h="733" extrusionOk="0">
                    <a:moveTo>
                      <a:pt x="1101" y="1"/>
                    </a:moveTo>
                    <a:cubicBezTo>
                      <a:pt x="818" y="1"/>
                      <a:pt x="534" y="17"/>
                      <a:pt x="268" y="84"/>
                    </a:cubicBezTo>
                    <a:cubicBezTo>
                      <a:pt x="1" y="151"/>
                      <a:pt x="1" y="584"/>
                      <a:pt x="268" y="651"/>
                    </a:cubicBezTo>
                    <a:cubicBezTo>
                      <a:pt x="601" y="718"/>
                      <a:pt x="935" y="718"/>
                      <a:pt x="1268" y="718"/>
                    </a:cubicBezTo>
                    <a:lnTo>
                      <a:pt x="4137" y="718"/>
                    </a:lnTo>
                    <a:cubicBezTo>
                      <a:pt x="4915" y="729"/>
                      <a:pt x="5949" y="733"/>
                      <a:pt x="7066" y="733"/>
                    </a:cubicBezTo>
                    <a:cubicBezTo>
                      <a:pt x="9300" y="733"/>
                      <a:pt x="11865" y="718"/>
                      <a:pt x="13377" y="718"/>
                    </a:cubicBezTo>
                    <a:lnTo>
                      <a:pt x="18681" y="718"/>
                    </a:lnTo>
                    <a:cubicBezTo>
                      <a:pt x="19214" y="718"/>
                      <a:pt x="19781" y="651"/>
                      <a:pt x="20315" y="484"/>
                    </a:cubicBezTo>
                    <a:cubicBezTo>
                      <a:pt x="20449" y="451"/>
                      <a:pt x="20449" y="284"/>
                      <a:pt x="20315" y="251"/>
                    </a:cubicBezTo>
                    <a:cubicBezTo>
                      <a:pt x="19681" y="17"/>
                      <a:pt x="19014" y="17"/>
                      <a:pt x="18380" y="17"/>
                    </a:cubicBezTo>
                    <a:lnTo>
                      <a:pt x="1935" y="17"/>
                    </a:lnTo>
                    <a:cubicBezTo>
                      <a:pt x="1669" y="17"/>
                      <a:pt x="138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2890;p73"/>
              <p:cNvSpPr/>
              <p:nvPr/>
            </p:nvSpPr>
            <p:spPr>
              <a:xfrm>
                <a:off x="2382700" y="4862250"/>
                <a:ext cx="308575" cy="25875"/>
              </a:xfrm>
              <a:custGeom>
                <a:avLst/>
                <a:gdLst/>
                <a:ahLst/>
                <a:cxnLst/>
                <a:rect l="l" t="t" r="r" b="b"/>
                <a:pathLst>
                  <a:path w="12343" h="1035" extrusionOk="0">
                    <a:moveTo>
                      <a:pt x="3336" y="1"/>
                    </a:moveTo>
                    <a:cubicBezTo>
                      <a:pt x="2336" y="1"/>
                      <a:pt x="1335" y="134"/>
                      <a:pt x="301" y="268"/>
                    </a:cubicBezTo>
                    <a:cubicBezTo>
                      <a:pt x="1" y="301"/>
                      <a:pt x="1" y="768"/>
                      <a:pt x="301" y="801"/>
                    </a:cubicBezTo>
                    <a:cubicBezTo>
                      <a:pt x="1302" y="968"/>
                      <a:pt x="2302" y="1035"/>
                      <a:pt x="3336" y="1035"/>
                    </a:cubicBezTo>
                    <a:lnTo>
                      <a:pt x="6305" y="1035"/>
                    </a:lnTo>
                    <a:cubicBezTo>
                      <a:pt x="7306" y="1035"/>
                      <a:pt x="8307" y="1035"/>
                      <a:pt x="9274" y="1001"/>
                    </a:cubicBezTo>
                    <a:cubicBezTo>
                      <a:pt x="9741" y="1001"/>
                      <a:pt x="10275" y="968"/>
                      <a:pt x="10742" y="968"/>
                    </a:cubicBezTo>
                    <a:cubicBezTo>
                      <a:pt x="10912" y="968"/>
                      <a:pt x="11099" y="977"/>
                      <a:pt x="11286" y="977"/>
                    </a:cubicBezTo>
                    <a:cubicBezTo>
                      <a:pt x="11615" y="977"/>
                      <a:pt x="11943" y="950"/>
                      <a:pt x="12176" y="801"/>
                    </a:cubicBezTo>
                    <a:cubicBezTo>
                      <a:pt x="12343" y="701"/>
                      <a:pt x="12343" y="368"/>
                      <a:pt x="12176" y="268"/>
                    </a:cubicBezTo>
                    <a:cubicBezTo>
                      <a:pt x="11947" y="115"/>
                      <a:pt x="11653" y="82"/>
                      <a:pt x="11362" y="82"/>
                    </a:cubicBezTo>
                    <a:cubicBezTo>
                      <a:pt x="11144" y="82"/>
                      <a:pt x="10928" y="101"/>
                      <a:pt x="10742" y="101"/>
                    </a:cubicBezTo>
                    <a:cubicBezTo>
                      <a:pt x="10275" y="101"/>
                      <a:pt x="9741" y="34"/>
                      <a:pt x="9274" y="34"/>
                    </a:cubicBezTo>
                    <a:cubicBezTo>
                      <a:pt x="8240" y="1"/>
                      <a:pt x="7239" y="1"/>
                      <a:pt x="6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2891;p73"/>
              <p:cNvSpPr/>
              <p:nvPr/>
            </p:nvSpPr>
            <p:spPr>
              <a:xfrm>
                <a:off x="2229275" y="4875600"/>
                <a:ext cx="612950" cy="54225"/>
              </a:xfrm>
              <a:custGeom>
                <a:avLst/>
                <a:gdLst/>
                <a:ahLst/>
                <a:cxnLst/>
                <a:rect l="l" t="t" r="r" b="b"/>
                <a:pathLst>
                  <a:path w="24518" h="2169" extrusionOk="0">
                    <a:moveTo>
                      <a:pt x="23517" y="0"/>
                    </a:moveTo>
                    <a:lnTo>
                      <a:pt x="1001" y="67"/>
                    </a:lnTo>
                    <a:cubicBezTo>
                      <a:pt x="467" y="67"/>
                      <a:pt x="67" y="467"/>
                      <a:pt x="0" y="1068"/>
                    </a:cubicBezTo>
                    <a:lnTo>
                      <a:pt x="0" y="1168"/>
                    </a:lnTo>
                    <a:cubicBezTo>
                      <a:pt x="0" y="1702"/>
                      <a:pt x="467" y="2169"/>
                      <a:pt x="1001" y="2169"/>
                    </a:cubicBezTo>
                    <a:lnTo>
                      <a:pt x="23517" y="2135"/>
                    </a:lnTo>
                    <a:cubicBezTo>
                      <a:pt x="24084" y="2135"/>
                      <a:pt x="24518" y="1668"/>
                      <a:pt x="24518" y="1135"/>
                    </a:cubicBezTo>
                    <a:lnTo>
                      <a:pt x="24518" y="1001"/>
                    </a:lnTo>
                    <a:cubicBezTo>
                      <a:pt x="24518" y="467"/>
                      <a:pt x="24084" y="0"/>
                      <a:pt x="23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 name="Google Shape;2892;p73"/>
            <p:cNvGrpSpPr/>
            <p:nvPr/>
          </p:nvGrpSpPr>
          <p:grpSpPr>
            <a:xfrm flipH="1">
              <a:off x="1269356" y="2408536"/>
              <a:ext cx="171825" cy="236541"/>
              <a:chOff x="3021072" y="4240055"/>
              <a:chExt cx="64708" cy="89086"/>
            </a:xfrm>
          </p:grpSpPr>
          <p:sp>
            <p:nvSpPr>
              <p:cNvPr id="22" name="Google Shape;2893;p73"/>
              <p:cNvSpPr/>
              <p:nvPr/>
            </p:nvSpPr>
            <p:spPr>
              <a:xfrm>
                <a:off x="3021336" y="4240055"/>
                <a:ext cx="44225" cy="18900"/>
              </a:xfrm>
              <a:custGeom>
                <a:avLst/>
                <a:gdLst/>
                <a:ahLst/>
                <a:cxnLst/>
                <a:rect l="l" t="t" r="r" b="b"/>
                <a:pathLst>
                  <a:path w="1769" h="756" extrusionOk="0">
                    <a:moveTo>
                      <a:pt x="1598" y="1"/>
                    </a:moveTo>
                    <a:cubicBezTo>
                      <a:pt x="1311" y="1"/>
                      <a:pt x="1027" y="83"/>
                      <a:pt x="768" y="141"/>
                    </a:cubicBezTo>
                    <a:cubicBezTo>
                      <a:pt x="601" y="208"/>
                      <a:pt x="434" y="274"/>
                      <a:pt x="334" y="374"/>
                    </a:cubicBezTo>
                    <a:cubicBezTo>
                      <a:pt x="201" y="441"/>
                      <a:pt x="67" y="575"/>
                      <a:pt x="0" y="708"/>
                    </a:cubicBezTo>
                    <a:cubicBezTo>
                      <a:pt x="0" y="732"/>
                      <a:pt x="0" y="755"/>
                      <a:pt x="24" y="755"/>
                    </a:cubicBezTo>
                    <a:cubicBezTo>
                      <a:pt x="34" y="755"/>
                      <a:pt x="48" y="751"/>
                      <a:pt x="67" y="741"/>
                    </a:cubicBezTo>
                    <a:cubicBezTo>
                      <a:pt x="234" y="641"/>
                      <a:pt x="367" y="608"/>
                      <a:pt x="501" y="508"/>
                    </a:cubicBezTo>
                    <a:cubicBezTo>
                      <a:pt x="601" y="441"/>
                      <a:pt x="734" y="408"/>
                      <a:pt x="868" y="308"/>
                    </a:cubicBezTo>
                    <a:cubicBezTo>
                      <a:pt x="1101" y="174"/>
                      <a:pt x="1435" y="108"/>
                      <a:pt x="1735" y="108"/>
                    </a:cubicBezTo>
                    <a:cubicBezTo>
                      <a:pt x="1768" y="108"/>
                      <a:pt x="1768" y="7"/>
                      <a:pt x="1735" y="7"/>
                    </a:cubicBezTo>
                    <a:cubicBezTo>
                      <a:pt x="1689" y="3"/>
                      <a:pt x="1644" y="1"/>
                      <a:pt x="159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894;p73"/>
              <p:cNvSpPr/>
              <p:nvPr/>
            </p:nvSpPr>
            <p:spPr>
              <a:xfrm>
                <a:off x="3021072" y="4275483"/>
                <a:ext cx="57525" cy="27600"/>
              </a:xfrm>
              <a:custGeom>
                <a:avLst/>
                <a:gdLst/>
                <a:ahLst/>
                <a:cxnLst/>
                <a:rect l="l" t="t" r="r" b="b"/>
                <a:pathLst>
                  <a:path w="2301" h="1104" extrusionOk="0">
                    <a:moveTo>
                      <a:pt x="1676" y="1"/>
                    </a:moveTo>
                    <a:cubicBezTo>
                      <a:pt x="1429" y="1"/>
                      <a:pt x="1193" y="42"/>
                      <a:pt x="968" y="136"/>
                    </a:cubicBezTo>
                    <a:cubicBezTo>
                      <a:pt x="768" y="236"/>
                      <a:pt x="601" y="369"/>
                      <a:pt x="434" y="470"/>
                    </a:cubicBezTo>
                    <a:lnTo>
                      <a:pt x="200" y="703"/>
                    </a:lnTo>
                    <a:cubicBezTo>
                      <a:pt x="167" y="736"/>
                      <a:pt x="167" y="770"/>
                      <a:pt x="134" y="803"/>
                    </a:cubicBezTo>
                    <a:cubicBezTo>
                      <a:pt x="100" y="870"/>
                      <a:pt x="100" y="937"/>
                      <a:pt x="34" y="970"/>
                    </a:cubicBezTo>
                    <a:cubicBezTo>
                      <a:pt x="0" y="1037"/>
                      <a:pt x="100" y="1103"/>
                      <a:pt x="134" y="1103"/>
                    </a:cubicBezTo>
                    <a:lnTo>
                      <a:pt x="234" y="970"/>
                    </a:lnTo>
                    <a:lnTo>
                      <a:pt x="367" y="870"/>
                    </a:lnTo>
                    <a:cubicBezTo>
                      <a:pt x="434" y="770"/>
                      <a:pt x="501" y="703"/>
                      <a:pt x="601" y="636"/>
                    </a:cubicBezTo>
                    <a:cubicBezTo>
                      <a:pt x="701" y="536"/>
                      <a:pt x="901" y="436"/>
                      <a:pt x="1068" y="369"/>
                    </a:cubicBezTo>
                    <a:cubicBezTo>
                      <a:pt x="1416" y="224"/>
                      <a:pt x="1740" y="130"/>
                      <a:pt x="2104" y="130"/>
                    </a:cubicBezTo>
                    <a:cubicBezTo>
                      <a:pt x="2158" y="130"/>
                      <a:pt x="2213" y="132"/>
                      <a:pt x="2269" y="136"/>
                    </a:cubicBezTo>
                    <a:cubicBezTo>
                      <a:pt x="2275" y="149"/>
                      <a:pt x="2281" y="155"/>
                      <a:pt x="2285" y="155"/>
                    </a:cubicBezTo>
                    <a:cubicBezTo>
                      <a:pt x="2301" y="155"/>
                      <a:pt x="2295" y="69"/>
                      <a:pt x="2269" y="69"/>
                    </a:cubicBezTo>
                    <a:cubicBezTo>
                      <a:pt x="2065" y="26"/>
                      <a:pt x="1867" y="1"/>
                      <a:pt x="167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895;p73"/>
              <p:cNvSpPr/>
              <p:nvPr/>
            </p:nvSpPr>
            <p:spPr>
              <a:xfrm>
                <a:off x="3053230" y="4317941"/>
                <a:ext cx="32550" cy="11200"/>
              </a:xfrm>
              <a:custGeom>
                <a:avLst/>
                <a:gdLst/>
                <a:ahLst/>
                <a:cxnLst/>
                <a:rect l="l" t="t" r="r" b="b"/>
                <a:pathLst>
                  <a:path w="1302" h="448" extrusionOk="0">
                    <a:moveTo>
                      <a:pt x="1201" y="1"/>
                    </a:moveTo>
                    <a:cubicBezTo>
                      <a:pt x="1001" y="1"/>
                      <a:pt x="801" y="34"/>
                      <a:pt x="567" y="101"/>
                    </a:cubicBezTo>
                    <a:cubicBezTo>
                      <a:pt x="501" y="101"/>
                      <a:pt x="367" y="134"/>
                      <a:pt x="300" y="168"/>
                    </a:cubicBezTo>
                    <a:cubicBezTo>
                      <a:pt x="234" y="201"/>
                      <a:pt x="200" y="201"/>
                      <a:pt x="167" y="268"/>
                    </a:cubicBezTo>
                    <a:cubicBezTo>
                      <a:pt x="134" y="268"/>
                      <a:pt x="67" y="301"/>
                      <a:pt x="34" y="334"/>
                    </a:cubicBezTo>
                    <a:cubicBezTo>
                      <a:pt x="0" y="368"/>
                      <a:pt x="0" y="435"/>
                      <a:pt x="34" y="435"/>
                    </a:cubicBezTo>
                    <a:cubicBezTo>
                      <a:pt x="60" y="443"/>
                      <a:pt x="87" y="448"/>
                      <a:pt x="114" y="448"/>
                    </a:cubicBezTo>
                    <a:cubicBezTo>
                      <a:pt x="187" y="448"/>
                      <a:pt x="261" y="417"/>
                      <a:pt x="334" y="368"/>
                    </a:cubicBezTo>
                    <a:cubicBezTo>
                      <a:pt x="401" y="334"/>
                      <a:pt x="534" y="301"/>
                      <a:pt x="634" y="268"/>
                    </a:cubicBezTo>
                    <a:cubicBezTo>
                      <a:pt x="801" y="201"/>
                      <a:pt x="1001" y="134"/>
                      <a:pt x="1201" y="101"/>
                    </a:cubicBezTo>
                    <a:cubicBezTo>
                      <a:pt x="1301" y="101"/>
                      <a:pt x="1301" y="1"/>
                      <a:pt x="120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5" name="TextBox 94"/>
          <p:cNvSpPr txBox="1"/>
          <p:nvPr/>
        </p:nvSpPr>
        <p:spPr>
          <a:xfrm>
            <a:off x="998539" y="1021873"/>
            <a:ext cx="4411815" cy="2677656"/>
          </a:xfrm>
          <a:prstGeom prst="rect">
            <a:avLst/>
          </a:prstGeom>
          <a:noFill/>
        </p:spPr>
        <p:txBody>
          <a:bodyPr wrap="square">
            <a:spAutoFit/>
          </a:bodyPr>
          <a:lstStyle/>
          <a:p>
            <a:pPr marL="165100" marR="0" indent="0">
              <a:spcBef>
                <a:spcPts val="0"/>
              </a:spcBef>
              <a:spcAft>
                <a:spcPts val="0"/>
              </a:spcAft>
            </a:pPr>
            <a:r>
              <a:rPr lang="vi-VN" sz="28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Chuẩn bị</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R="0" lvl="0">
              <a:spcBef>
                <a:spcPts val="0"/>
              </a:spcBef>
              <a:spcAft>
                <a:spcPts val="0"/>
              </a:spcAft>
              <a:buClr>
                <a:srgbClr val="000000"/>
              </a:buClr>
              <a:buSzPts val="1300"/>
              <a:tabLst>
                <a:tab pos="339725" algn="l"/>
              </a:tabLst>
            </a:pP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Dụng cụ: Mặt kính đ</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ng h</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ống hút nhỏ giọt.</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Hoá chất: Giấy chỉ thị màu, các dung dịch giấm ăn, nước xà phòng, nước v</a:t>
            </a:r>
            <a:r>
              <a:rPr lang="en-US" sz="2800" dirty="0">
                <a:latin typeface="Times New Roman" panose="02020603050405020304" pitchFamily="18" charset="0"/>
                <a:ea typeface="Courier New" panose="02070309020205020404" pitchFamily="49" charset="0"/>
                <a:cs typeface="Times New Roman" panose="02020603050405020304" pitchFamily="18" charset="0"/>
              </a:rPr>
              <a:t>ô</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trong.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806;p73"/>
          <p:cNvGrpSpPr/>
          <p:nvPr/>
        </p:nvGrpSpPr>
        <p:grpSpPr>
          <a:xfrm rot="654805">
            <a:off x="7084039" y="1518614"/>
            <a:ext cx="614998" cy="587492"/>
            <a:chOff x="3349875" y="900000"/>
            <a:chExt cx="900500" cy="860225"/>
          </a:xfrm>
        </p:grpSpPr>
        <p:sp>
          <p:nvSpPr>
            <p:cNvPr id="5" name="Google Shape;2807;p73"/>
            <p:cNvSpPr/>
            <p:nvPr/>
          </p:nvSpPr>
          <p:spPr>
            <a:xfrm>
              <a:off x="3558075" y="1117325"/>
              <a:ext cx="485600" cy="567675"/>
            </a:xfrm>
            <a:custGeom>
              <a:avLst/>
              <a:gdLst/>
              <a:ahLst/>
              <a:cxnLst/>
              <a:rect l="l" t="t" r="r" b="b"/>
              <a:pathLst>
                <a:path w="19424" h="22707" extrusionOk="0">
                  <a:moveTo>
                    <a:pt x="9636" y="609"/>
                  </a:moveTo>
                  <a:cubicBezTo>
                    <a:pt x="12038" y="609"/>
                    <a:pt x="14256" y="1672"/>
                    <a:pt x="15867" y="3648"/>
                  </a:cubicBezTo>
                  <a:cubicBezTo>
                    <a:pt x="17630" y="5685"/>
                    <a:pt x="18603" y="8329"/>
                    <a:pt x="18664" y="11217"/>
                  </a:cubicBezTo>
                  <a:cubicBezTo>
                    <a:pt x="18725" y="16657"/>
                    <a:pt x="10913" y="21369"/>
                    <a:pt x="9758" y="22007"/>
                  </a:cubicBezTo>
                  <a:cubicBezTo>
                    <a:pt x="8633" y="21369"/>
                    <a:pt x="670" y="16870"/>
                    <a:pt x="609" y="11460"/>
                  </a:cubicBezTo>
                  <a:cubicBezTo>
                    <a:pt x="578" y="8572"/>
                    <a:pt x="1490" y="5867"/>
                    <a:pt x="3192" y="3800"/>
                  </a:cubicBezTo>
                  <a:cubicBezTo>
                    <a:pt x="4895" y="1794"/>
                    <a:pt x="7144" y="669"/>
                    <a:pt x="9545" y="609"/>
                  </a:cubicBezTo>
                  <a:close/>
                  <a:moveTo>
                    <a:pt x="9645" y="0"/>
                  </a:moveTo>
                  <a:cubicBezTo>
                    <a:pt x="9611" y="0"/>
                    <a:pt x="9578" y="0"/>
                    <a:pt x="9545" y="1"/>
                  </a:cubicBezTo>
                  <a:cubicBezTo>
                    <a:pt x="6961" y="31"/>
                    <a:pt x="4530" y="1247"/>
                    <a:pt x="2736" y="3435"/>
                  </a:cubicBezTo>
                  <a:cubicBezTo>
                    <a:pt x="943" y="5593"/>
                    <a:pt x="1" y="8451"/>
                    <a:pt x="31" y="11429"/>
                  </a:cubicBezTo>
                  <a:cubicBezTo>
                    <a:pt x="122" y="17630"/>
                    <a:pt x="9302" y="22433"/>
                    <a:pt x="9697" y="22615"/>
                  </a:cubicBezTo>
                  <a:lnTo>
                    <a:pt x="9849" y="22706"/>
                  </a:lnTo>
                  <a:lnTo>
                    <a:pt x="10001" y="22585"/>
                  </a:lnTo>
                  <a:cubicBezTo>
                    <a:pt x="10366" y="22341"/>
                    <a:pt x="19424" y="17387"/>
                    <a:pt x="19332" y="11186"/>
                  </a:cubicBezTo>
                  <a:cubicBezTo>
                    <a:pt x="19302" y="8177"/>
                    <a:pt x="18238" y="5350"/>
                    <a:pt x="16415" y="3223"/>
                  </a:cubicBezTo>
                  <a:cubicBezTo>
                    <a:pt x="14584" y="1152"/>
                    <a:pt x="12191" y="0"/>
                    <a:pt x="96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2808;p73"/>
            <p:cNvSpPr/>
            <p:nvPr/>
          </p:nvSpPr>
          <p:spPr>
            <a:xfrm>
              <a:off x="3707025" y="1668250"/>
              <a:ext cx="180875" cy="50175"/>
            </a:xfrm>
            <a:custGeom>
              <a:avLst/>
              <a:gdLst/>
              <a:ahLst/>
              <a:cxnLst/>
              <a:rect l="l" t="t" r="r" b="b"/>
              <a:pathLst>
                <a:path w="7235" h="2007" extrusionOk="0">
                  <a:moveTo>
                    <a:pt x="6870" y="0"/>
                  </a:moveTo>
                  <a:lnTo>
                    <a:pt x="274" y="92"/>
                  </a:lnTo>
                  <a:cubicBezTo>
                    <a:pt x="122" y="92"/>
                    <a:pt x="0" y="244"/>
                    <a:pt x="0" y="396"/>
                  </a:cubicBezTo>
                  <a:lnTo>
                    <a:pt x="0" y="1763"/>
                  </a:lnTo>
                  <a:cubicBezTo>
                    <a:pt x="0" y="1915"/>
                    <a:pt x="152" y="2007"/>
                    <a:pt x="304" y="2007"/>
                  </a:cubicBezTo>
                  <a:lnTo>
                    <a:pt x="6931" y="1946"/>
                  </a:lnTo>
                  <a:cubicBezTo>
                    <a:pt x="7083" y="1946"/>
                    <a:pt x="7235" y="1794"/>
                    <a:pt x="7174" y="1642"/>
                  </a:cubicBezTo>
                  <a:lnTo>
                    <a:pt x="7174" y="274"/>
                  </a:lnTo>
                  <a:cubicBezTo>
                    <a:pt x="7174" y="122"/>
                    <a:pt x="7022" y="0"/>
                    <a:pt x="687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2809;p73"/>
            <p:cNvSpPr/>
            <p:nvPr/>
          </p:nvSpPr>
          <p:spPr>
            <a:xfrm>
              <a:off x="3726775" y="1710050"/>
              <a:ext cx="142125" cy="50175"/>
            </a:xfrm>
            <a:custGeom>
              <a:avLst/>
              <a:gdLst/>
              <a:ahLst/>
              <a:cxnLst/>
              <a:rect l="l" t="t" r="r" b="b"/>
              <a:pathLst>
                <a:path w="5685" h="2007" extrusionOk="0">
                  <a:moveTo>
                    <a:pt x="5320" y="0"/>
                  </a:moveTo>
                  <a:lnTo>
                    <a:pt x="274" y="91"/>
                  </a:lnTo>
                  <a:cubicBezTo>
                    <a:pt x="122" y="91"/>
                    <a:pt x="1" y="243"/>
                    <a:pt x="1" y="395"/>
                  </a:cubicBezTo>
                  <a:lnTo>
                    <a:pt x="1" y="1763"/>
                  </a:lnTo>
                  <a:cubicBezTo>
                    <a:pt x="1" y="1915"/>
                    <a:pt x="153" y="2006"/>
                    <a:pt x="305" y="2006"/>
                  </a:cubicBezTo>
                  <a:lnTo>
                    <a:pt x="5381" y="1946"/>
                  </a:lnTo>
                  <a:cubicBezTo>
                    <a:pt x="5563" y="1946"/>
                    <a:pt x="5685" y="1794"/>
                    <a:pt x="5624" y="1642"/>
                  </a:cubicBezTo>
                  <a:lnTo>
                    <a:pt x="5624" y="274"/>
                  </a:lnTo>
                  <a:cubicBezTo>
                    <a:pt x="5624" y="122"/>
                    <a:pt x="5472" y="0"/>
                    <a:pt x="5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2810;p73"/>
            <p:cNvSpPr/>
            <p:nvPr/>
          </p:nvSpPr>
          <p:spPr>
            <a:xfrm>
              <a:off x="3654600" y="1314825"/>
              <a:ext cx="246975" cy="332175"/>
            </a:xfrm>
            <a:custGeom>
              <a:avLst/>
              <a:gdLst/>
              <a:ahLst/>
              <a:cxnLst/>
              <a:rect l="l" t="t" r="r" b="b"/>
              <a:pathLst>
                <a:path w="9879" h="13287" extrusionOk="0">
                  <a:moveTo>
                    <a:pt x="5714" y="368"/>
                  </a:moveTo>
                  <a:cubicBezTo>
                    <a:pt x="5836" y="368"/>
                    <a:pt x="5988" y="399"/>
                    <a:pt x="6049" y="399"/>
                  </a:cubicBezTo>
                  <a:cubicBezTo>
                    <a:pt x="6049" y="763"/>
                    <a:pt x="6018" y="1979"/>
                    <a:pt x="5532" y="3165"/>
                  </a:cubicBezTo>
                  <a:cubicBezTo>
                    <a:pt x="5228" y="2952"/>
                    <a:pt x="4955" y="2557"/>
                    <a:pt x="4924" y="2070"/>
                  </a:cubicBezTo>
                  <a:cubicBezTo>
                    <a:pt x="4833" y="1280"/>
                    <a:pt x="4955" y="733"/>
                    <a:pt x="5259" y="520"/>
                  </a:cubicBezTo>
                  <a:cubicBezTo>
                    <a:pt x="5411" y="399"/>
                    <a:pt x="5563" y="368"/>
                    <a:pt x="5714" y="368"/>
                  </a:cubicBezTo>
                  <a:close/>
                  <a:moveTo>
                    <a:pt x="8784" y="399"/>
                  </a:moveTo>
                  <a:cubicBezTo>
                    <a:pt x="9088" y="399"/>
                    <a:pt x="9544" y="1067"/>
                    <a:pt x="9544" y="2192"/>
                  </a:cubicBezTo>
                  <a:cubicBezTo>
                    <a:pt x="9544" y="2861"/>
                    <a:pt x="8936" y="3317"/>
                    <a:pt x="8177" y="3560"/>
                  </a:cubicBezTo>
                  <a:cubicBezTo>
                    <a:pt x="8207" y="2830"/>
                    <a:pt x="8268" y="2222"/>
                    <a:pt x="8268" y="1797"/>
                  </a:cubicBezTo>
                  <a:cubicBezTo>
                    <a:pt x="8298" y="855"/>
                    <a:pt x="8572" y="399"/>
                    <a:pt x="8784" y="399"/>
                  </a:cubicBezTo>
                  <a:close/>
                  <a:moveTo>
                    <a:pt x="1763" y="307"/>
                  </a:moveTo>
                  <a:cubicBezTo>
                    <a:pt x="2189" y="399"/>
                    <a:pt x="2553" y="1219"/>
                    <a:pt x="2705" y="1736"/>
                  </a:cubicBezTo>
                  <a:lnTo>
                    <a:pt x="3009" y="4958"/>
                  </a:lnTo>
                  <a:cubicBezTo>
                    <a:pt x="2675" y="4836"/>
                    <a:pt x="2371" y="4624"/>
                    <a:pt x="2219" y="4472"/>
                  </a:cubicBezTo>
                  <a:cubicBezTo>
                    <a:pt x="1186" y="3560"/>
                    <a:pt x="486" y="1736"/>
                    <a:pt x="1125" y="824"/>
                  </a:cubicBezTo>
                  <a:cubicBezTo>
                    <a:pt x="1277" y="611"/>
                    <a:pt x="1489" y="368"/>
                    <a:pt x="1733" y="368"/>
                  </a:cubicBezTo>
                  <a:cubicBezTo>
                    <a:pt x="1763" y="368"/>
                    <a:pt x="1763" y="368"/>
                    <a:pt x="1763" y="307"/>
                  </a:cubicBezTo>
                  <a:close/>
                  <a:moveTo>
                    <a:pt x="1732" y="1"/>
                  </a:moveTo>
                  <a:cubicBezTo>
                    <a:pt x="1388" y="1"/>
                    <a:pt x="1047" y="242"/>
                    <a:pt x="760" y="672"/>
                  </a:cubicBezTo>
                  <a:cubicBezTo>
                    <a:pt x="0" y="1797"/>
                    <a:pt x="821" y="3742"/>
                    <a:pt x="1945" y="4806"/>
                  </a:cubicBezTo>
                  <a:cubicBezTo>
                    <a:pt x="2341" y="5140"/>
                    <a:pt x="2675" y="5323"/>
                    <a:pt x="3040" y="5444"/>
                  </a:cubicBezTo>
                  <a:lnTo>
                    <a:pt x="3769" y="12982"/>
                  </a:lnTo>
                  <a:lnTo>
                    <a:pt x="4164" y="12922"/>
                  </a:lnTo>
                  <a:lnTo>
                    <a:pt x="3465" y="5475"/>
                  </a:lnTo>
                  <a:lnTo>
                    <a:pt x="3465" y="5475"/>
                  </a:lnTo>
                  <a:cubicBezTo>
                    <a:pt x="3536" y="5485"/>
                    <a:pt x="3607" y="5490"/>
                    <a:pt x="3678" y="5490"/>
                  </a:cubicBezTo>
                  <a:cubicBezTo>
                    <a:pt x="4030" y="5490"/>
                    <a:pt x="4372" y="5363"/>
                    <a:pt x="4651" y="5110"/>
                  </a:cubicBezTo>
                  <a:cubicBezTo>
                    <a:pt x="5107" y="4715"/>
                    <a:pt x="5441" y="4259"/>
                    <a:pt x="5714" y="3773"/>
                  </a:cubicBezTo>
                  <a:cubicBezTo>
                    <a:pt x="6141" y="3986"/>
                    <a:pt x="6684" y="4082"/>
                    <a:pt x="7221" y="4082"/>
                  </a:cubicBezTo>
                  <a:cubicBezTo>
                    <a:pt x="7297" y="4082"/>
                    <a:pt x="7372" y="4080"/>
                    <a:pt x="7447" y="4076"/>
                  </a:cubicBezTo>
                  <a:cubicBezTo>
                    <a:pt x="7569" y="4076"/>
                    <a:pt x="7690" y="4046"/>
                    <a:pt x="7812" y="4046"/>
                  </a:cubicBezTo>
                  <a:cubicBezTo>
                    <a:pt x="7660" y="7602"/>
                    <a:pt x="7386" y="13195"/>
                    <a:pt x="7386" y="13286"/>
                  </a:cubicBezTo>
                  <a:lnTo>
                    <a:pt x="7751" y="13286"/>
                  </a:lnTo>
                  <a:cubicBezTo>
                    <a:pt x="7751" y="13195"/>
                    <a:pt x="8025" y="7511"/>
                    <a:pt x="8146" y="3955"/>
                  </a:cubicBezTo>
                  <a:cubicBezTo>
                    <a:pt x="9088" y="3712"/>
                    <a:pt x="9879" y="3104"/>
                    <a:pt x="9879" y="2192"/>
                  </a:cubicBezTo>
                  <a:cubicBezTo>
                    <a:pt x="9879" y="1007"/>
                    <a:pt x="9362" y="64"/>
                    <a:pt x="8754" y="64"/>
                  </a:cubicBezTo>
                  <a:cubicBezTo>
                    <a:pt x="8480" y="64"/>
                    <a:pt x="7903" y="216"/>
                    <a:pt x="7842" y="1797"/>
                  </a:cubicBezTo>
                  <a:cubicBezTo>
                    <a:pt x="7842" y="2222"/>
                    <a:pt x="7812" y="2861"/>
                    <a:pt x="7751" y="3621"/>
                  </a:cubicBezTo>
                  <a:cubicBezTo>
                    <a:pt x="7660" y="3621"/>
                    <a:pt x="7508" y="3651"/>
                    <a:pt x="7386" y="3651"/>
                  </a:cubicBezTo>
                  <a:cubicBezTo>
                    <a:pt x="7275" y="3663"/>
                    <a:pt x="7163" y="3669"/>
                    <a:pt x="7052" y="3669"/>
                  </a:cubicBezTo>
                  <a:cubicBezTo>
                    <a:pt x="6620" y="3669"/>
                    <a:pt x="6199" y="3577"/>
                    <a:pt x="5836" y="3408"/>
                  </a:cubicBezTo>
                  <a:cubicBezTo>
                    <a:pt x="6474" y="1918"/>
                    <a:pt x="6383" y="368"/>
                    <a:pt x="6383" y="277"/>
                  </a:cubicBezTo>
                  <a:lnTo>
                    <a:pt x="6383" y="155"/>
                  </a:lnTo>
                  <a:lnTo>
                    <a:pt x="6292" y="125"/>
                  </a:lnTo>
                  <a:cubicBezTo>
                    <a:pt x="6256" y="125"/>
                    <a:pt x="6000" y="20"/>
                    <a:pt x="5683" y="20"/>
                  </a:cubicBezTo>
                  <a:cubicBezTo>
                    <a:pt x="5461" y="20"/>
                    <a:pt x="5210" y="71"/>
                    <a:pt x="4985" y="247"/>
                  </a:cubicBezTo>
                  <a:cubicBezTo>
                    <a:pt x="4529" y="551"/>
                    <a:pt x="4377" y="1189"/>
                    <a:pt x="4499" y="2131"/>
                  </a:cubicBezTo>
                  <a:cubicBezTo>
                    <a:pt x="4559" y="2739"/>
                    <a:pt x="4863" y="3256"/>
                    <a:pt x="5319" y="3560"/>
                  </a:cubicBezTo>
                  <a:cubicBezTo>
                    <a:pt x="5107" y="4016"/>
                    <a:pt x="4772" y="4472"/>
                    <a:pt x="4347" y="4806"/>
                  </a:cubicBezTo>
                  <a:cubicBezTo>
                    <a:pt x="4063" y="5038"/>
                    <a:pt x="3757" y="5117"/>
                    <a:pt x="3486" y="5117"/>
                  </a:cubicBezTo>
                  <a:cubicBezTo>
                    <a:pt x="3437" y="5117"/>
                    <a:pt x="3390" y="5115"/>
                    <a:pt x="3344" y="5110"/>
                  </a:cubicBezTo>
                  <a:lnTo>
                    <a:pt x="3040" y="1675"/>
                  </a:lnTo>
                  <a:cubicBezTo>
                    <a:pt x="3009" y="1523"/>
                    <a:pt x="2553" y="125"/>
                    <a:pt x="1793" y="3"/>
                  </a:cubicBezTo>
                  <a:cubicBezTo>
                    <a:pt x="1773" y="2"/>
                    <a:pt x="1753" y="1"/>
                    <a:pt x="173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2811;p73"/>
            <p:cNvSpPr/>
            <p:nvPr/>
          </p:nvSpPr>
          <p:spPr>
            <a:xfrm>
              <a:off x="3349875" y="1438000"/>
              <a:ext cx="175550" cy="22825"/>
            </a:xfrm>
            <a:custGeom>
              <a:avLst/>
              <a:gdLst/>
              <a:ahLst/>
              <a:cxnLst/>
              <a:rect l="l" t="t" r="r" b="b"/>
              <a:pathLst>
                <a:path w="7022" h="913" extrusionOk="0">
                  <a:moveTo>
                    <a:pt x="6627" y="1"/>
                  </a:moveTo>
                  <a:lnTo>
                    <a:pt x="426" y="61"/>
                  </a:lnTo>
                  <a:cubicBezTo>
                    <a:pt x="183" y="61"/>
                    <a:pt x="0" y="244"/>
                    <a:pt x="0" y="487"/>
                  </a:cubicBezTo>
                  <a:cubicBezTo>
                    <a:pt x="0" y="700"/>
                    <a:pt x="183" y="912"/>
                    <a:pt x="426" y="912"/>
                  </a:cubicBezTo>
                  <a:lnTo>
                    <a:pt x="6627" y="821"/>
                  </a:lnTo>
                  <a:cubicBezTo>
                    <a:pt x="6809" y="821"/>
                    <a:pt x="6991" y="639"/>
                    <a:pt x="7022" y="396"/>
                  </a:cubicBezTo>
                  <a:cubicBezTo>
                    <a:pt x="7022" y="183"/>
                    <a:pt x="6839" y="1"/>
                    <a:pt x="662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2812;p73"/>
            <p:cNvSpPr/>
            <p:nvPr/>
          </p:nvSpPr>
          <p:spPr>
            <a:xfrm>
              <a:off x="3363550" y="1174025"/>
              <a:ext cx="156575" cy="100625"/>
            </a:xfrm>
            <a:custGeom>
              <a:avLst/>
              <a:gdLst/>
              <a:ahLst/>
              <a:cxnLst/>
              <a:rect l="l" t="t" r="r" b="b"/>
              <a:pathLst>
                <a:path w="6263" h="4025" extrusionOk="0">
                  <a:moveTo>
                    <a:pt x="481" y="1"/>
                  </a:moveTo>
                  <a:cubicBezTo>
                    <a:pt x="332" y="1"/>
                    <a:pt x="176" y="69"/>
                    <a:pt x="92" y="195"/>
                  </a:cubicBezTo>
                  <a:cubicBezTo>
                    <a:pt x="1" y="407"/>
                    <a:pt x="61" y="681"/>
                    <a:pt x="244" y="772"/>
                  </a:cubicBezTo>
                  <a:lnTo>
                    <a:pt x="5563" y="3933"/>
                  </a:lnTo>
                  <a:cubicBezTo>
                    <a:pt x="5654" y="4025"/>
                    <a:pt x="5715" y="4025"/>
                    <a:pt x="5806" y="4025"/>
                  </a:cubicBezTo>
                  <a:cubicBezTo>
                    <a:pt x="5928" y="4025"/>
                    <a:pt x="6080" y="3933"/>
                    <a:pt x="6140" y="3781"/>
                  </a:cubicBezTo>
                  <a:cubicBezTo>
                    <a:pt x="6262" y="3599"/>
                    <a:pt x="6171" y="3325"/>
                    <a:pt x="5988" y="3204"/>
                  </a:cubicBezTo>
                  <a:lnTo>
                    <a:pt x="669" y="43"/>
                  </a:lnTo>
                  <a:cubicBezTo>
                    <a:pt x="613" y="14"/>
                    <a:pt x="548" y="1"/>
                    <a:pt x="4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2813;p73"/>
            <p:cNvSpPr/>
            <p:nvPr/>
          </p:nvSpPr>
          <p:spPr>
            <a:xfrm>
              <a:off x="3523125" y="979500"/>
              <a:ext cx="98825" cy="156100"/>
            </a:xfrm>
            <a:custGeom>
              <a:avLst/>
              <a:gdLst/>
              <a:ahLst/>
              <a:cxnLst/>
              <a:rect l="l" t="t" r="r" b="b"/>
              <a:pathLst>
                <a:path w="3953" h="6244" extrusionOk="0">
                  <a:moveTo>
                    <a:pt x="446" y="1"/>
                  </a:moveTo>
                  <a:cubicBezTo>
                    <a:pt x="378" y="1"/>
                    <a:pt x="310" y="14"/>
                    <a:pt x="244" y="42"/>
                  </a:cubicBezTo>
                  <a:cubicBezTo>
                    <a:pt x="61" y="164"/>
                    <a:pt x="1" y="438"/>
                    <a:pt x="92" y="620"/>
                  </a:cubicBezTo>
                  <a:lnTo>
                    <a:pt x="3101" y="6030"/>
                  </a:lnTo>
                  <a:cubicBezTo>
                    <a:pt x="3192" y="6182"/>
                    <a:pt x="3344" y="6243"/>
                    <a:pt x="3496" y="6243"/>
                  </a:cubicBezTo>
                  <a:cubicBezTo>
                    <a:pt x="3557" y="6213"/>
                    <a:pt x="3648" y="6213"/>
                    <a:pt x="3679" y="6182"/>
                  </a:cubicBezTo>
                  <a:cubicBezTo>
                    <a:pt x="3861" y="6061"/>
                    <a:pt x="3952" y="5787"/>
                    <a:pt x="3830" y="5605"/>
                  </a:cubicBezTo>
                  <a:lnTo>
                    <a:pt x="821" y="194"/>
                  </a:lnTo>
                  <a:cubicBezTo>
                    <a:pt x="737" y="68"/>
                    <a:pt x="595" y="1"/>
                    <a:pt x="44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814;p73"/>
            <p:cNvSpPr/>
            <p:nvPr/>
          </p:nvSpPr>
          <p:spPr>
            <a:xfrm>
              <a:off x="4074800" y="1446350"/>
              <a:ext cx="175575" cy="22825"/>
            </a:xfrm>
            <a:custGeom>
              <a:avLst/>
              <a:gdLst/>
              <a:ahLst/>
              <a:cxnLst/>
              <a:rect l="l" t="t" r="r" b="b"/>
              <a:pathLst>
                <a:path w="7023" h="913" extrusionOk="0">
                  <a:moveTo>
                    <a:pt x="6597" y="1"/>
                  </a:moveTo>
                  <a:lnTo>
                    <a:pt x="426" y="62"/>
                  </a:lnTo>
                  <a:cubicBezTo>
                    <a:pt x="183" y="62"/>
                    <a:pt x="1" y="274"/>
                    <a:pt x="1" y="487"/>
                  </a:cubicBezTo>
                  <a:cubicBezTo>
                    <a:pt x="1" y="730"/>
                    <a:pt x="183" y="913"/>
                    <a:pt x="426" y="913"/>
                  </a:cubicBezTo>
                  <a:lnTo>
                    <a:pt x="6597" y="822"/>
                  </a:lnTo>
                  <a:cubicBezTo>
                    <a:pt x="6840" y="822"/>
                    <a:pt x="7022" y="639"/>
                    <a:pt x="7022" y="426"/>
                  </a:cubicBezTo>
                  <a:cubicBezTo>
                    <a:pt x="7022" y="183"/>
                    <a:pt x="6840" y="1"/>
                    <a:pt x="659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815;p73"/>
            <p:cNvSpPr/>
            <p:nvPr/>
          </p:nvSpPr>
          <p:spPr>
            <a:xfrm>
              <a:off x="4076325" y="1198375"/>
              <a:ext cx="154300" cy="103625"/>
            </a:xfrm>
            <a:custGeom>
              <a:avLst/>
              <a:gdLst/>
              <a:ahLst/>
              <a:cxnLst/>
              <a:rect l="l" t="t" r="r" b="b"/>
              <a:pathLst>
                <a:path w="6172" h="4145" extrusionOk="0">
                  <a:moveTo>
                    <a:pt x="5723" y="1"/>
                  </a:moveTo>
                  <a:cubicBezTo>
                    <a:pt x="5640" y="1"/>
                    <a:pt x="5554" y="25"/>
                    <a:pt x="5472" y="72"/>
                  </a:cubicBezTo>
                  <a:lnTo>
                    <a:pt x="244" y="3385"/>
                  </a:lnTo>
                  <a:cubicBezTo>
                    <a:pt x="61" y="3506"/>
                    <a:pt x="1" y="3750"/>
                    <a:pt x="122" y="3962"/>
                  </a:cubicBezTo>
                  <a:cubicBezTo>
                    <a:pt x="213" y="4054"/>
                    <a:pt x="305" y="4145"/>
                    <a:pt x="457" y="4145"/>
                  </a:cubicBezTo>
                  <a:cubicBezTo>
                    <a:pt x="548" y="4145"/>
                    <a:pt x="609" y="4114"/>
                    <a:pt x="700" y="4054"/>
                  </a:cubicBezTo>
                  <a:lnTo>
                    <a:pt x="5928" y="740"/>
                  </a:lnTo>
                  <a:cubicBezTo>
                    <a:pt x="6141" y="649"/>
                    <a:pt x="6171" y="376"/>
                    <a:pt x="6049" y="193"/>
                  </a:cubicBezTo>
                  <a:cubicBezTo>
                    <a:pt x="5975" y="63"/>
                    <a:pt x="5854" y="1"/>
                    <a:pt x="57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816;p73"/>
            <p:cNvSpPr/>
            <p:nvPr/>
          </p:nvSpPr>
          <p:spPr>
            <a:xfrm>
              <a:off x="4002625" y="997125"/>
              <a:ext cx="92725" cy="157475"/>
            </a:xfrm>
            <a:custGeom>
              <a:avLst/>
              <a:gdLst/>
              <a:ahLst/>
              <a:cxnLst/>
              <a:rect l="l" t="t" r="r" b="b"/>
              <a:pathLst>
                <a:path w="3709" h="6299" extrusionOk="0">
                  <a:moveTo>
                    <a:pt x="3296" y="1"/>
                  </a:moveTo>
                  <a:cubicBezTo>
                    <a:pt x="3145" y="1"/>
                    <a:pt x="3007" y="85"/>
                    <a:pt x="2918" y="219"/>
                  </a:cubicBezTo>
                  <a:lnTo>
                    <a:pt x="61" y="5721"/>
                  </a:lnTo>
                  <a:cubicBezTo>
                    <a:pt x="0" y="5933"/>
                    <a:pt x="61" y="6146"/>
                    <a:pt x="274" y="6268"/>
                  </a:cubicBezTo>
                  <a:cubicBezTo>
                    <a:pt x="335" y="6298"/>
                    <a:pt x="365" y="6298"/>
                    <a:pt x="456" y="6298"/>
                  </a:cubicBezTo>
                  <a:cubicBezTo>
                    <a:pt x="578" y="6298"/>
                    <a:pt x="730" y="6237"/>
                    <a:pt x="791" y="6024"/>
                  </a:cubicBezTo>
                  <a:lnTo>
                    <a:pt x="3648" y="553"/>
                  </a:lnTo>
                  <a:cubicBezTo>
                    <a:pt x="3709" y="371"/>
                    <a:pt x="3648" y="158"/>
                    <a:pt x="3465" y="37"/>
                  </a:cubicBezTo>
                  <a:cubicBezTo>
                    <a:pt x="3408" y="12"/>
                    <a:pt x="3351" y="1"/>
                    <a:pt x="329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817;p73"/>
            <p:cNvSpPr/>
            <p:nvPr/>
          </p:nvSpPr>
          <p:spPr>
            <a:xfrm>
              <a:off x="3776175" y="900000"/>
              <a:ext cx="33450" cy="174800"/>
            </a:xfrm>
            <a:custGeom>
              <a:avLst/>
              <a:gdLst/>
              <a:ahLst/>
              <a:cxnLst/>
              <a:rect l="l" t="t" r="r" b="b"/>
              <a:pathLst>
                <a:path w="1338" h="6992" extrusionOk="0">
                  <a:moveTo>
                    <a:pt x="396" y="1"/>
                  </a:moveTo>
                  <a:cubicBezTo>
                    <a:pt x="152" y="31"/>
                    <a:pt x="0" y="244"/>
                    <a:pt x="0" y="456"/>
                  </a:cubicBezTo>
                  <a:lnTo>
                    <a:pt x="487" y="6627"/>
                  </a:lnTo>
                  <a:cubicBezTo>
                    <a:pt x="548" y="6840"/>
                    <a:pt x="700" y="6991"/>
                    <a:pt x="912" y="6991"/>
                  </a:cubicBezTo>
                  <a:cubicBezTo>
                    <a:pt x="1186" y="6991"/>
                    <a:pt x="1338" y="6809"/>
                    <a:pt x="1338" y="6536"/>
                  </a:cubicBezTo>
                  <a:lnTo>
                    <a:pt x="851" y="396"/>
                  </a:lnTo>
                  <a:cubicBezTo>
                    <a:pt x="821" y="152"/>
                    <a:pt x="608" y="1"/>
                    <a:pt x="39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 name="Google Shape;2818;p73"/>
          <p:cNvGrpSpPr/>
          <p:nvPr/>
        </p:nvGrpSpPr>
        <p:grpSpPr>
          <a:xfrm>
            <a:off x="7988170" y="3321689"/>
            <a:ext cx="284225" cy="259150"/>
            <a:chOff x="1780700" y="3908400"/>
            <a:chExt cx="284225" cy="259150"/>
          </a:xfrm>
        </p:grpSpPr>
        <p:sp>
          <p:nvSpPr>
            <p:cNvPr id="17" name="Google Shape;2819;p73"/>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2820;p73"/>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 name="Google Shape;2821;p73"/>
          <p:cNvGrpSpPr/>
          <p:nvPr/>
        </p:nvGrpSpPr>
        <p:grpSpPr>
          <a:xfrm>
            <a:off x="5379289" y="1317529"/>
            <a:ext cx="2974167" cy="3591700"/>
            <a:chOff x="119239" y="1070824"/>
            <a:chExt cx="3759867" cy="4072728"/>
          </a:xfrm>
        </p:grpSpPr>
        <p:grpSp>
          <p:nvGrpSpPr>
            <p:cNvPr id="20" name="Google Shape;2822;p73"/>
            <p:cNvGrpSpPr/>
            <p:nvPr/>
          </p:nvGrpSpPr>
          <p:grpSpPr>
            <a:xfrm flipH="1">
              <a:off x="119239" y="1070824"/>
              <a:ext cx="3759867" cy="4072728"/>
              <a:chOff x="2206750" y="3800900"/>
              <a:chExt cx="1290100" cy="1397450"/>
            </a:xfrm>
          </p:grpSpPr>
          <p:sp>
            <p:nvSpPr>
              <p:cNvPr id="25" name="Google Shape;2823;p73"/>
              <p:cNvSpPr/>
              <p:nvPr/>
            </p:nvSpPr>
            <p:spPr>
              <a:xfrm>
                <a:off x="2744600" y="3958275"/>
                <a:ext cx="90125" cy="111400"/>
              </a:xfrm>
              <a:custGeom>
                <a:avLst/>
                <a:gdLst/>
                <a:ahLst/>
                <a:cxnLst/>
                <a:rect l="l" t="t" r="r" b="b"/>
                <a:pathLst>
                  <a:path w="3605" h="4456" extrusionOk="0">
                    <a:moveTo>
                      <a:pt x="3604" y="1"/>
                    </a:moveTo>
                    <a:lnTo>
                      <a:pt x="402" y="2069"/>
                    </a:lnTo>
                    <a:cubicBezTo>
                      <a:pt x="402" y="2069"/>
                      <a:pt x="0" y="4455"/>
                      <a:pt x="2121" y="4455"/>
                    </a:cubicBezTo>
                    <a:cubicBezTo>
                      <a:pt x="2519" y="4455"/>
                      <a:pt x="3007" y="4371"/>
                      <a:pt x="3604" y="4170"/>
                    </a:cubicBezTo>
                    <a:lnTo>
                      <a:pt x="36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824;p73"/>
              <p:cNvSpPr/>
              <p:nvPr/>
            </p:nvSpPr>
            <p:spPr>
              <a:xfrm>
                <a:off x="2762975" y="3837300"/>
                <a:ext cx="397800" cy="340950"/>
              </a:xfrm>
              <a:custGeom>
                <a:avLst/>
                <a:gdLst/>
                <a:ahLst/>
                <a:cxnLst/>
                <a:rect l="l" t="t" r="r" b="b"/>
                <a:pathLst>
                  <a:path w="15912" h="13638" extrusionOk="0">
                    <a:moveTo>
                      <a:pt x="8243" y="1"/>
                    </a:moveTo>
                    <a:cubicBezTo>
                      <a:pt x="6910" y="1"/>
                      <a:pt x="5542" y="369"/>
                      <a:pt x="4304" y="1137"/>
                    </a:cubicBezTo>
                    <a:cubicBezTo>
                      <a:pt x="1035" y="3238"/>
                      <a:pt x="1" y="7475"/>
                      <a:pt x="2002" y="10610"/>
                    </a:cubicBezTo>
                    <a:cubicBezTo>
                      <a:pt x="3299" y="12576"/>
                      <a:pt x="5448" y="13638"/>
                      <a:pt x="7685" y="13638"/>
                    </a:cubicBezTo>
                    <a:cubicBezTo>
                      <a:pt x="9016" y="13638"/>
                      <a:pt x="10377" y="13262"/>
                      <a:pt x="11609" y="12478"/>
                    </a:cubicBezTo>
                    <a:cubicBezTo>
                      <a:pt x="14845" y="10410"/>
                      <a:pt x="15912" y="6140"/>
                      <a:pt x="13911" y="3005"/>
                    </a:cubicBezTo>
                    <a:cubicBezTo>
                      <a:pt x="12652" y="1055"/>
                      <a:pt x="10498" y="1"/>
                      <a:pt x="8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825;p73"/>
              <p:cNvSpPr/>
              <p:nvPr/>
            </p:nvSpPr>
            <p:spPr>
              <a:xfrm>
                <a:off x="2819675" y="4170100"/>
                <a:ext cx="558775" cy="666150"/>
              </a:xfrm>
              <a:custGeom>
                <a:avLst/>
                <a:gdLst/>
                <a:ahLst/>
                <a:cxnLst/>
                <a:rect l="l" t="t" r="r" b="b"/>
                <a:pathLst>
                  <a:path w="22351" h="26646" extrusionOk="0">
                    <a:moveTo>
                      <a:pt x="9508" y="0"/>
                    </a:moveTo>
                    <a:lnTo>
                      <a:pt x="1" y="6138"/>
                    </a:lnTo>
                    <a:cubicBezTo>
                      <a:pt x="3113" y="11872"/>
                      <a:pt x="5100" y="21692"/>
                      <a:pt x="5138" y="21692"/>
                    </a:cubicBezTo>
                    <a:cubicBezTo>
                      <a:pt x="5138" y="21692"/>
                      <a:pt x="5138" y="21689"/>
                      <a:pt x="5138" y="21682"/>
                    </a:cubicBezTo>
                    <a:cubicBezTo>
                      <a:pt x="5138" y="21668"/>
                      <a:pt x="5140" y="21661"/>
                      <a:pt x="5143" y="21661"/>
                    </a:cubicBezTo>
                    <a:cubicBezTo>
                      <a:pt x="5229" y="21661"/>
                      <a:pt x="6339" y="25885"/>
                      <a:pt x="6339" y="25885"/>
                    </a:cubicBezTo>
                    <a:cubicBezTo>
                      <a:pt x="10886" y="26488"/>
                      <a:pt x="14463" y="26646"/>
                      <a:pt x="16965" y="26646"/>
                    </a:cubicBezTo>
                    <a:cubicBezTo>
                      <a:pt x="19730" y="26646"/>
                      <a:pt x="21183" y="26453"/>
                      <a:pt x="21183" y="26453"/>
                    </a:cubicBezTo>
                    <a:cubicBezTo>
                      <a:pt x="21416" y="15311"/>
                      <a:pt x="22350" y="5638"/>
                      <a:pt x="22350" y="5638"/>
                    </a:cubicBezTo>
                    <a:cubicBezTo>
                      <a:pt x="18748" y="2469"/>
                      <a:pt x="9508" y="0"/>
                      <a:pt x="9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26;p73"/>
              <p:cNvSpPr/>
              <p:nvPr/>
            </p:nvSpPr>
            <p:spPr>
              <a:xfrm>
                <a:off x="2621200" y="4322700"/>
                <a:ext cx="348625" cy="589625"/>
              </a:xfrm>
              <a:custGeom>
                <a:avLst/>
                <a:gdLst/>
                <a:ahLst/>
                <a:cxnLst/>
                <a:rect l="l" t="t" r="r" b="b"/>
                <a:pathLst>
                  <a:path w="13945" h="23585" extrusionOk="0">
                    <a:moveTo>
                      <a:pt x="7940" y="1"/>
                    </a:moveTo>
                    <a:cubicBezTo>
                      <a:pt x="4838" y="4537"/>
                      <a:pt x="1" y="18214"/>
                      <a:pt x="1" y="18214"/>
                    </a:cubicBezTo>
                    <a:lnTo>
                      <a:pt x="5572" y="23584"/>
                    </a:lnTo>
                    <a:cubicBezTo>
                      <a:pt x="8440" y="19214"/>
                      <a:pt x="13944" y="8940"/>
                      <a:pt x="13944" y="8940"/>
                    </a:cubicBezTo>
                    <a:lnTo>
                      <a:pt x="79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827;p73"/>
              <p:cNvSpPr/>
              <p:nvPr/>
            </p:nvSpPr>
            <p:spPr>
              <a:xfrm>
                <a:off x="2848875" y="4753000"/>
                <a:ext cx="544575" cy="445350"/>
              </a:xfrm>
              <a:custGeom>
                <a:avLst/>
                <a:gdLst/>
                <a:ahLst/>
                <a:cxnLst/>
                <a:rect l="l" t="t" r="r" b="b"/>
                <a:pathLst>
                  <a:path w="21783" h="17814" extrusionOk="0">
                    <a:moveTo>
                      <a:pt x="3703" y="1"/>
                    </a:moveTo>
                    <a:cubicBezTo>
                      <a:pt x="3688" y="1"/>
                      <a:pt x="533" y="7065"/>
                      <a:pt x="0" y="17814"/>
                    </a:cubicBezTo>
                    <a:lnTo>
                      <a:pt x="21783" y="17814"/>
                    </a:lnTo>
                    <a:cubicBezTo>
                      <a:pt x="21783" y="17814"/>
                      <a:pt x="20515" y="6472"/>
                      <a:pt x="16612" y="1"/>
                    </a:cubicBezTo>
                    <a:lnTo>
                      <a:pt x="3703" y="1"/>
                    </a:lnTo>
                    <a:cubicBezTo>
                      <a:pt x="3703" y="1"/>
                      <a:pt x="3703" y="1"/>
                      <a:pt x="370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828;p73"/>
              <p:cNvSpPr/>
              <p:nvPr/>
            </p:nvSpPr>
            <p:spPr>
              <a:xfrm>
                <a:off x="3169950" y="4225300"/>
                <a:ext cx="64225" cy="210075"/>
              </a:xfrm>
              <a:custGeom>
                <a:avLst/>
                <a:gdLst/>
                <a:ahLst/>
                <a:cxnLst/>
                <a:rect l="l" t="t" r="r" b="b"/>
                <a:pathLst>
                  <a:path w="2569" h="8403" extrusionOk="0">
                    <a:moveTo>
                      <a:pt x="211" y="0"/>
                    </a:moveTo>
                    <a:cubicBezTo>
                      <a:pt x="173" y="0"/>
                      <a:pt x="147" y="36"/>
                      <a:pt x="167" y="94"/>
                    </a:cubicBezTo>
                    <a:cubicBezTo>
                      <a:pt x="901" y="2062"/>
                      <a:pt x="1501" y="4097"/>
                      <a:pt x="1901" y="6132"/>
                    </a:cubicBezTo>
                    <a:cubicBezTo>
                      <a:pt x="1935" y="6432"/>
                      <a:pt x="2035" y="6732"/>
                      <a:pt x="2068" y="6999"/>
                    </a:cubicBezTo>
                    <a:cubicBezTo>
                      <a:pt x="2101" y="7166"/>
                      <a:pt x="2101" y="7299"/>
                      <a:pt x="2168" y="7466"/>
                    </a:cubicBezTo>
                    <a:cubicBezTo>
                      <a:pt x="2168" y="7566"/>
                      <a:pt x="2201" y="7666"/>
                      <a:pt x="2201" y="7766"/>
                    </a:cubicBezTo>
                    <a:cubicBezTo>
                      <a:pt x="2068" y="7799"/>
                      <a:pt x="1901" y="7799"/>
                      <a:pt x="1768" y="7833"/>
                    </a:cubicBezTo>
                    <a:cubicBezTo>
                      <a:pt x="1601" y="7899"/>
                      <a:pt x="1401" y="7933"/>
                      <a:pt x="1234" y="7933"/>
                    </a:cubicBezTo>
                    <a:lnTo>
                      <a:pt x="700" y="8000"/>
                    </a:lnTo>
                    <a:cubicBezTo>
                      <a:pt x="500" y="8066"/>
                      <a:pt x="333" y="8066"/>
                      <a:pt x="100" y="8133"/>
                    </a:cubicBezTo>
                    <a:cubicBezTo>
                      <a:pt x="6" y="8164"/>
                      <a:pt x="0" y="8403"/>
                      <a:pt x="139" y="8403"/>
                    </a:cubicBezTo>
                    <a:cubicBezTo>
                      <a:pt x="148" y="8403"/>
                      <a:pt x="157" y="8402"/>
                      <a:pt x="167" y="8400"/>
                    </a:cubicBezTo>
                    <a:cubicBezTo>
                      <a:pt x="534" y="8333"/>
                      <a:pt x="901" y="8266"/>
                      <a:pt x="1234" y="8166"/>
                    </a:cubicBezTo>
                    <a:cubicBezTo>
                      <a:pt x="1401" y="8133"/>
                      <a:pt x="1601" y="8100"/>
                      <a:pt x="1768" y="8100"/>
                    </a:cubicBezTo>
                    <a:cubicBezTo>
                      <a:pt x="2001" y="8066"/>
                      <a:pt x="2168" y="8000"/>
                      <a:pt x="2368" y="8000"/>
                    </a:cubicBezTo>
                    <a:cubicBezTo>
                      <a:pt x="2435" y="8000"/>
                      <a:pt x="2535" y="7966"/>
                      <a:pt x="2502" y="7899"/>
                    </a:cubicBezTo>
                    <a:cubicBezTo>
                      <a:pt x="2568" y="7799"/>
                      <a:pt x="2535" y="7666"/>
                      <a:pt x="2535" y="7499"/>
                    </a:cubicBezTo>
                    <a:cubicBezTo>
                      <a:pt x="2502" y="7399"/>
                      <a:pt x="2502" y="7266"/>
                      <a:pt x="2468" y="7099"/>
                    </a:cubicBezTo>
                    <a:cubicBezTo>
                      <a:pt x="2402" y="6832"/>
                      <a:pt x="2368" y="6565"/>
                      <a:pt x="2302" y="6298"/>
                    </a:cubicBezTo>
                    <a:cubicBezTo>
                      <a:pt x="2168" y="5798"/>
                      <a:pt x="2068" y="5264"/>
                      <a:pt x="1901" y="4764"/>
                    </a:cubicBezTo>
                    <a:cubicBezTo>
                      <a:pt x="1668" y="3730"/>
                      <a:pt x="1334" y="2729"/>
                      <a:pt x="967" y="1728"/>
                    </a:cubicBezTo>
                    <a:cubicBezTo>
                      <a:pt x="734" y="1161"/>
                      <a:pt x="534" y="594"/>
                      <a:pt x="300" y="61"/>
                    </a:cubicBezTo>
                    <a:cubicBezTo>
                      <a:pt x="272" y="19"/>
                      <a:pt x="238" y="0"/>
                      <a:pt x="21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829;p73"/>
              <p:cNvSpPr/>
              <p:nvPr/>
            </p:nvSpPr>
            <p:spPr>
              <a:xfrm>
                <a:off x="2841375" y="4537025"/>
                <a:ext cx="208500" cy="634675"/>
              </a:xfrm>
              <a:custGeom>
                <a:avLst/>
                <a:gdLst/>
                <a:ahLst/>
                <a:cxnLst/>
                <a:rect l="l" t="t" r="r" b="b"/>
                <a:pathLst>
                  <a:path w="8340" h="25387" extrusionOk="0">
                    <a:moveTo>
                      <a:pt x="2669" y="0"/>
                    </a:moveTo>
                    <a:cubicBezTo>
                      <a:pt x="2202" y="5438"/>
                      <a:pt x="2035" y="10508"/>
                      <a:pt x="1134" y="14944"/>
                    </a:cubicBezTo>
                    <a:cubicBezTo>
                      <a:pt x="1134" y="14978"/>
                      <a:pt x="1101" y="15045"/>
                      <a:pt x="1101" y="15111"/>
                    </a:cubicBezTo>
                    <a:cubicBezTo>
                      <a:pt x="1034" y="15211"/>
                      <a:pt x="1034" y="15311"/>
                      <a:pt x="1001" y="15445"/>
                    </a:cubicBezTo>
                    <a:cubicBezTo>
                      <a:pt x="968" y="15512"/>
                      <a:pt x="968" y="15545"/>
                      <a:pt x="968" y="15612"/>
                    </a:cubicBezTo>
                    <a:cubicBezTo>
                      <a:pt x="467" y="18147"/>
                      <a:pt x="34" y="20882"/>
                      <a:pt x="0" y="24051"/>
                    </a:cubicBezTo>
                    <a:cubicBezTo>
                      <a:pt x="0" y="24051"/>
                      <a:pt x="3117" y="25387"/>
                      <a:pt x="4931" y="25387"/>
                    </a:cubicBezTo>
                    <a:cubicBezTo>
                      <a:pt x="5282" y="25387"/>
                      <a:pt x="5583" y="25337"/>
                      <a:pt x="5804" y="25218"/>
                    </a:cubicBezTo>
                    <a:cubicBezTo>
                      <a:pt x="7172" y="24518"/>
                      <a:pt x="7205" y="18480"/>
                      <a:pt x="8339" y="6972"/>
                    </a:cubicBezTo>
                    <a:lnTo>
                      <a:pt x="26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2830;p73"/>
              <p:cNvSpPr/>
              <p:nvPr/>
            </p:nvSpPr>
            <p:spPr>
              <a:xfrm>
                <a:off x="2904750" y="4247200"/>
                <a:ext cx="122600" cy="476550"/>
              </a:xfrm>
              <a:custGeom>
                <a:avLst/>
                <a:gdLst/>
                <a:ahLst/>
                <a:cxnLst/>
                <a:rect l="l" t="t" r="r" b="b"/>
                <a:pathLst>
                  <a:path w="4904" h="19062" extrusionOk="0">
                    <a:moveTo>
                      <a:pt x="2331" y="1"/>
                    </a:moveTo>
                    <a:cubicBezTo>
                      <a:pt x="2307" y="1"/>
                      <a:pt x="2281" y="15"/>
                      <a:pt x="2269" y="52"/>
                    </a:cubicBezTo>
                    <a:cubicBezTo>
                      <a:pt x="1802" y="1453"/>
                      <a:pt x="1301" y="2820"/>
                      <a:pt x="834" y="4255"/>
                    </a:cubicBezTo>
                    <a:cubicBezTo>
                      <a:pt x="601" y="4955"/>
                      <a:pt x="367" y="5656"/>
                      <a:pt x="167" y="6390"/>
                    </a:cubicBezTo>
                    <a:cubicBezTo>
                      <a:pt x="100" y="6690"/>
                      <a:pt x="0" y="7023"/>
                      <a:pt x="301" y="7224"/>
                    </a:cubicBezTo>
                    <a:cubicBezTo>
                      <a:pt x="434" y="7290"/>
                      <a:pt x="534" y="7357"/>
                      <a:pt x="701" y="7424"/>
                    </a:cubicBezTo>
                    <a:lnTo>
                      <a:pt x="1201" y="7691"/>
                    </a:lnTo>
                    <a:lnTo>
                      <a:pt x="2335" y="8191"/>
                    </a:lnTo>
                    <a:cubicBezTo>
                      <a:pt x="2636" y="8291"/>
                      <a:pt x="2869" y="8424"/>
                      <a:pt x="3169" y="8525"/>
                    </a:cubicBezTo>
                    <a:cubicBezTo>
                      <a:pt x="2836" y="8591"/>
                      <a:pt x="2469" y="8691"/>
                      <a:pt x="2102" y="8758"/>
                    </a:cubicBezTo>
                    <a:cubicBezTo>
                      <a:pt x="1635" y="8891"/>
                      <a:pt x="1168" y="9025"/>
                      <a:pt x="667" y="9092"/>
                    </a:cubicBezTo>
                    <a:cubicBezTo>
                      <a:pt x="601" y="9092"/>
                      <a:pt x="534" y="9225"/>
                      <a:pt x="601" y="9292"/>
                    </a:cubicBezTo>
                    <a:cubicBezTo>
                      <a:pt x="1435" y="10426"/>
                      <a:pt x="2135" y="11593"/>
                      <a:pt x="2769" y="12861"/>
                    </a:cubicBezTo>
                    <a:cubicBezTo>
                      <a:pt x="3036" y="13461"/>
                      <a:pt x="3336" y="14095"/>
                      <a:pt x="3536" y="14729"/>
                    </a:cubicBezTo>
                    <a:cubicBezTo>
                      <a:pt x="3803" y="15363"/>
                      <a:pt x="4003" y="16030"/>
                      <a:pt x="4170" y="16697"/>
                    </a:cubicBezTo>
                    <a:cubicBezTo>
                      <a:pt x="4370" y="17431"/>
                      <a:pt x="4504" y="18232"/>
                      <a:pt x="4637" y="18965"/>
                    </a:cubicBezTo>
                    <a:cubicBezTo>
                      <a:pt x="4653" y="19028"/>
                      <a:pt x="4706" y="19062"/>
                      <a:pt x="4757" y="19062"/>
                    </a:cubicBezTo>
                    <a:cubicBezTo>
                      <a:pt x="4815" y="19062"/>
                      <a:pt x="4870" y="19020"/>
                      <a:pt x="4870" y="18932"/>
                    </a:cubicBezTo>
                    <a:cubicBezTo>
                      <a:pt x="4904" y="18232"/>
                      <a:pt x="4770" y="17531"/>
                      <a:pt x="4604" y="16864"/>
                    </a:cubicBezTo>
                    <a:cubicBezTo>
                      <a:pt x="4437" y="16197"/>
                      <a:pt x="4270" y="15530"/>
                      <a:pt x="4003" y="14862"/>
                    </a:cubicBezTo>
                    <a:cubicBezTo>
                      <a:pt x="3570" y="13528"/>
                      <a:pt x="2969" y="12227"/>
                      <a:pt x="2235" y="11060"/>
                    </a:cubicBezTo>
                    <a:cubicBezTo>
                      <a:pt x="1835" y="10426"/>
                      <a:pt x="1468" y="9859"/>
                      <a:pt x="1001" y="9292"/>
                    </a:cubicBezTo>
                    <a:cubicBezTo>
                      <a:pt x="1401" y="9192"/>
                      <a:pt x="1802" y="9092"/>
                      <a:pt x="2169" y="8958"/>
                    </a:cubicBezTo>
                    <a:lnTo>
                      <a:pt x="3570" y="8591"/>
                    </a:lnTo>
                    <a:cubicBezTo>
                      <a:pt x="3636" y="8558"/>
                      <a:pt x="3670" y="8424"/>
                      <a:pt x="3603" y="8391"/>
                    </a:cubicBezTo>
                    <a:cubicBezTo>
                      <a:pt x="3269" y="8224"/>
                      <a:pt x="2969" y="8058"/>
                      <a:pt x="2636" y="7924"/>
                    </a:cubicBezTo>
                    <a:cubicBezTo>
                      <a:pt x="2302" y="7757"/>
                      <a:pt x="2002" y="7624"/>
                      <a:pt x="1668" y="7457"/>
                    </a:cubicBezTo>
                    <a:cubicBezTo>
                      <a:pt x="1335" y="7324"/>
                      <a:pt x="1034" y="7157"/>
                      <a:pt x="701" y="7057"/>
                    </a:cubicBezTo>
                    <a:cubicBezTo>
                      <a:pt x="634" y="6990"/>
                      <a:pt x="467" y="6957"/>
                      <a:pt x="434" y="6823"/>
                    </a:cubicBezTo>
                    <a:cubicBezTo>
                      <a:pt x="367" y="6723"/>
                      <a:pt x="467" y="6556"/>
                      <a:pt x="467" y="6423"/>
                    </a:cubicBezTo>
                    <a:cubicBezTo>
                      <a:pt x="868" y="5089"/>
                      <a:pt x="1301" y="3721"/>
                      <a:pt x="1702" y="2387"/>
                    </a:cubicBezTo>
                    <a:cubicBezTo>
                      <a:pt x="1968" y="1620"/>
                      <a:pt x="2169" y="852"/>
                      <a:pt x="2369" y="85"/>
                    </a:cubicBezTo>
                    <a:cubicBezTo>
                      <a:pt x="2411" y="43"/>
                      <a:pt x="2373" y="1"/>
                      <a:pt x="233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2831;p73"/>
              <p:cNvSpPr/>
              <p:nvPr/>
            </p:nvSpPr>
            <p:spPr>
              <a:xfrm>
                <a:off x="3017325" y="4590400"/>
                <a:ext cx="375300" cy="582900"/>
              </a:xfrm>
              <a:custGeom>
                <a:avLst/>
                <a:gdLst/>
                <a:ahLst/>
                <a:cxnLst/>
                <a:rect l="l" t="t" r="r" b="b"/>
                <a:pathLst>
                  <a:path w="15012" h="23316" extrusionOk="0">
                    <a:moveTo>
                      <a:pt x="11976" y="0"/>
                    </a:moveTo>
                    <a:lnTo>
                      <a:pt x="1168" y="3703"/>
                    </a:lnTo>
                    <a:lnTo>
                      <a:pt x="1" y="12342"/>
                    </a:lnTo>
                    <a:cubicBezTo>
                      <a:pt x="1" y="12342"/>
                      <a:pt x="968" y="22817"/>
                      <a:pt x="2302" y="23217"/>
                    </a:cubicBezTo>
                    <a:cubicBezTo>
                      <a:pt x="2546" y="23284"/>
                      <a:pt x="2985" y="23315"/>
                      <a:pt x="3566" y="23315"/>
                    </a:cubicBezTo>
                    <a:cubicBezTo>
                      <a:pt x="6160" y="23315"/>
                      <a:pt x="11577" y="22688"/>
                      <a:pt x="15011" y="21816"/>
                    </a:cubicBezTo>
                    <a:cubicBezTo>
                      <a:pt x="14111" y="16078"/>
                      <a:pt x="11976" y="0"/>
                      <a:pt x="1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2832;p73"/>
              <p:cNvSpPr/>
              <p:nvPr/>
            </p:nvSpPr>
            <p:spPr>
              <a:xfrm>
                <a:off x="3052700" y="4456725"/>
                <a:ext cx="155650" cy="299500"/>
              </a:xfrm>
              <a:custGeom>
                <a:avLst/>
                <a:gdLst/>
                <a:ahLst/>
                <a:cxnLst/>
                <a:rect l="l" t="t" r="r" b="b"/>
                <a:pathLst>
                  <a:path w="6226" h="11980" extrusionOk="0">
                    <a:moveTo>
                      <a:pt x="6048" y="0"/>
                    </a:moveTo>
                    <a:cubicBezTo>
                      <a:pt x="6003" y="0"/>
                      <a:pt x="5957" y="23"/>
                      <a:pt x="5924" y="77"/>
                    </a:cubicBezTo>
                    <a:cubicBezTo>
                      <a:pt x="5023" y="1545"/>
                      <a:pt x="4190" y="3046"/>
                      <a:pt x="3356" y="4580"/>
                    </a:cubicBezTo>
                    <a:cubicBezTo>
                      <a:pt x="2555" y="6081"/>
                      <a:pt x="1821" y="7682"/>
                      <a:pt x="1087" y="9217"/>
                    </a:cubicBezTo>
                    <a:cubicBezTo>
                      <a:pt x="720" y="10084"/>
                      <a:pt x="353" y="11018"/>
                      <a:pt x="20" y="11885"/>
                    </a:cubicBezTo>
                    <a:cubicBezTo>
                      <a:pt x="1" y="11943"/>
                      <a:pt x="26" y="11979"/>
                      <a:pt x="64" y="11979"/>
                    </a:cubicBezTo>
                    <a:cubicBezTo>
                      <a:pt x="92" y="11979"/>
                      <a:pt x="125" y="11961"/>
                      <a:pt x="153" y="11919"/>
                    </a:cubicBezTo>
                    <a:cubicBezTo>
                      <a:pt x="820" y="10351"/>
                      <a:pt x="1521" y="8816"/>
                      <a:pt x="2255" y="7249"/>
                    </a:cubicBezTo>
                    <a:cubicBezTo>
                      <a:pt x="3022" y="5714"/>
                      <a:pt x="3823" y="4180"/>
                      <a:pt x="4690" y="2712"/>
                    </a:cubicBezTo>
                    <a:cubicBezTo>
                      <a:pt x="5157" y="1878"/>
                      <a:pt x="5657" y="1044"/>
                      <a:pt x="6158" y="210"/>
                    </a:cubicBezTo>
                    <a:cubicBezTo>
                      <a:pt x="6225" y="98"/>
                      <a:pt x="6141" y="0"/>
                      <a:pt x="6048"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2833;p73"/>
              <p:cNvSpPr/>
              <p:nvPr/>
            </p:nvSpPr>
            <p:spPr>
              <a:xfrm>
                <a:off x="3002325" y="4207625"/>
                <a:ext cx="148450" cy="422000"/>
              </a:xfrm>
              <a:custGeom>
                <a:avLst/>
                <a:gdLst/>
                <a:ahLst/>
                <a:cxnLst/>
                <a:rect l="l" t="t" r="r" b="b"/>
                <a:pathLst>
                  <a:path w="5938" h="16880" extrusionOk="0">
                    <a:moveTo>
                      <a:pt x="0" y="0"/>
                    </a:moveTo>
                    <a:cubicBezTo>
                      <a:pt x="0" y="0"/>
                      <a:pt x="0" y="7005"/>
                      <a:pt x="534" y="10007"/>
                    </a:cubicBezTo>
                    <a:cubicBezTo>
                      <a:pt x="1034" y="12643"/>
                      <a:pt x="2535" y="16879"/>
                      <a:pt x="2535" y="16879"/>
                    </a:cubicBezTo>
                    <a:cubicBezTo>
                      <a:pt x="2535" y="16879"/>
                      <a:pt x="3669" y="12309"/>
                      <a:pt x="4003" y="10274"/>
                    </a:cubicBezTo>
                    <a:cubicBezTo>
                      <a:pt x="4503" y="7005"/>
                      <a:pt x="5938" y="2869"/>
                      <a:pt x="5070" y="200"/>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2834;p73"/>
              <p:cNvSpPr/>
              <p:nvPr/>
            </p:nvSpPr>
            <p:spPr>
              <a:xfrm>
                <a:off x="3233325" y="4311025"/>
                <a:ext cx="263525" cy="460350"/>
              </a:xfrm>
              <a:custGeom>
                <a:avLst/>
                <a:gdLst/>
                <a:ahLst/>
                <a:cxnLst/>
                <a:rect l="l" t="t" r="r" b="b"/>
                <a:pathLst>
                  <a:path w="10541" h="18414" extrusionOk="0">
                    <a:moveTo>
                      <a:pt x="5804" y="1"/>
                    </a:moveTo>
                    <a:cubicBezTo>
                      <a:pt x="3136" y="201"/>
                      <a:pt x="0" y="4704"/>
                      <a:pt x="4136" y="17213"/>
                    </a:cubicBezTo>
                    <a:lnTo>
                      <a:pt x="10541" y="18414"/>
                    </a:lnTo>
                    <a:cubicBezTo>
                      <a:pt x="10541" y="12510"/>
                      <a:pt x="8173" y="4037"/>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2835;p73"/>
              <p:cNvSpPr/>
              <p:nvPr/>
            </p:nvSpPr>
            <p:spPr>
              <a:xfrm>
                <a:off x="2939775" y="4040000"/>
                <a:ext cx="201825" cy="264350"/>
              </a:xfrm>
              <a:custGeom>
                <a:avLst/>
                <a:gdLst/>
                <a:ahLst/>
                <a:cxnLst/>
                <a:rect l="l" t="t" r="r" b="b"/>
                <a:pathLst>
                  <a:path w="8073" h="10574" extrusionOk="0">
                    <a:moveTo>
                      <a:pt x="4837" y="1"/>
                    </a:moveTo>
                    <a:lnTo>
                      <a:pt x="0" y="4070"/>
                    </a:lnTo>
                    <a:lnTo>
                      <a:pt x="1034" y="5905"/>
                    </a:lnTo>
                    <a:lnTo>
                      <a:pt x="2202" y="8040"/>
                    </a:lnTo>
                    <a:lnTo>
                      <a:pt x="2769" y="9174"/>
                    </a:lnTo>
                    <a:cubicBezTo>
                      <a:pt x="3251" y="10065"/>
                      <a:pt x="4168" y="10574"/>
                      <a:pt x="5118" y="10574"/>
                    </a:cubicBezTo>
                    <a:cubicBezTo>
                      <a:pt x="5483" y="10574"/>
                      <a:pt x="5853" y="10499"/>
                      <a:pt x="6205" y="10341"/>
                    </a:cubicBezTo>
                    <a:cubicBezTo>
                      <a:pt x="7506" y="9741"/>
                      <a:pt x="8073" y="8240"/>
                      <a:pt x="7572" y="6972"/>
                    </a:cubicBezTo>
                    <a:lnTo>
                      <a:pt x="4837" y="1"/>
                    </a:ln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2836;p73"/>
              <p:cNvSpPr/>
              <p:nvPr/>
            </p:nvSpPr>
            <p:spPr>
              <a:xfrm>
                <a:off x="3008375" y="4295175"/>
                <a:ext cx="110550" cy="313375"/>
              </a:xfrm>
              <a:custGeom>
                <a:avLst/>
                <a:gdLst/>
                <a:ahLst/>
                <a:cxnLst/>
                <a:rect l="l" t="t" r="r" b="b"/>
                <a:pathLst>
                  <a:path w="4422" h="12535" extrusionOk="0">
                    <a:moveTo>
                      <a:pt x="1526" y="1"/>
                    </a:moveTo>
                    <a:cubicBezTo>
                      <a:pt x="1359" y="101"/>
                      <a:pt x="1259" y="268"/>
                      <a:pt x="1126" y="434"/>
                    </a:cubicBezTo>
                    <a:cubicBezTo>
                      <a:pt x="992" y="601"/>
                      <a:pt x="859" y="701"/>
                      <a:pt x="759" y="868"/>
                    </a:cubicBezTo>
                    <a:cubicBezTo>
                      <a:pt x="492" y="1168"/>
                      <a:pt x="258" y="1502"/>
                      <a:pt x="25" y="1835"/>
                    </a:cubicBezTo>
                    <a:cubicBezTo>
                      <a:pt x="1" y="1908"/>
                      <a:pt x="64" y="1962"/>
                      <a:pt x="113" y="1962"/>
                    </a:cubicBezTo>
                    <a:cubicBezTo>
                      <a:pt x="132" y="1962"/>
                      <a:pt x="149" y="1954"/>
                      <a:pt x="158" y="1936"/>
                    </a:cubicBezTo>
                    <a:cubicBezTo>
                      <a:pt x="425" y="1635"/>
                      <a:pt x="659" y="1302"/>
                      <a:pt x="926" y="1002"/>
                    </a:cubicBezTo>
                    <a:cubicBezTo>
                      <a:pt x="1026" y="868"/>
                      <a:pt x="1159" y="701"/>
                      <a:pt x="1326" y="601"/>
                    </a:cubicBezTo>
                    <a:lnTo>
                      <a:pt x="1493" y="434"/>
                    </a:lnTo>
                    <a:cubicBezTo>
                      <a:pt x="1493" y="1168"/>
                      <a:pt x="1493" y="1936"/>
                      <a:pt x="1526" y="2669"/>
                    </a:cubicBezTo>
                    <a:cubicBezTo>
                      <a:pt x="1526" y="3470"/>
                      <a:pt x="1593" y="4271"/>
                      <a:pt x="1626" y="5038"/>
                    </a:cubicBezTo>
                    <a:cubicBezTo>
                      <a:pt x="1626" y="5305"/>
                      <a:pt x="1659" y="5505"/>
                      <a:pt x="1659" y="5772"/>
                    </a:cubicBezTo>
                    <a:cubicBezTo>
                      <a:pt x="1293" y="5705"/>
                      <a:pt x="959" y="5672"/>
                      <a:pt x="592" y="5605"/>
                    </a:cubicBezTo>
                    <a:cubicBezTo>
                      <a:pt x="492" y="5605"/>
                      <a:pt x="459" y="5705"/>
                      <a:pt x="525" y="5705"/>
                    </a:cubicBezTo>
                    <a:lnTo>
                      <a:pt x="1659" y="5972"/>
                    </a:lnTo>
                    <a:cubicBezTo>
                      <a:pt x="1760" y="7273"/>
                      <a:pt x="1793" y="8540"/>
                      <a:pt x="1926" y="9841"/>
                    </a:cubicBezTo>
                    <a:cubicBezTo>
                      <a:pt x="1993" y="10709"/>
                      <a:pt x="2093" y="11643"/>
                      <a:pt x="2160" y="12510"/>
                    </a:cubicBezTo>
                    <a:cubicBezTo>
                      <a:pt x="2160" y="12526"/>
                      <a:pt x="2185" y="12535"/>
                      <a:pt x="2210" y="12535"/>
                    </a:cubicBezTo>
                    <a:cubicBezTo>
                      <a:pt x="2235" y="12535"/>
                      <a:pt x="2260" y="12526"/>
                      <a:pt x="2260" y="12510"/>
                    </a:cubicBezTo>
                    <a:lnTo>
                      <a:pt x="2126" y="10141"/>
                    </a:lnTo>
                    <a:lnTo>
                      <a:pt x="1993" y="7773"/>
                    </a:lnTo>
                    <a:cubicBezTo>
                      <a:pt x="1960" y="7173"/>
                      <a:pt x="1960" y="6639"/>
                      <a:pt x="1893" y="6038"/>
                    </a:cubicBezTo>
                    <a:lnTo>
                      <a:pt x="1893" y="6038"/>
                    </a:lnTo>
                    <a:cubicBezTo>
                      <a:pt x="2126" y="6105"/>
                      <a:pt x="2360" y="6139"/>
                      <a:pt x="2560" y="6139"/>
                    </a:cubicBezTo>
                    <a:cubicBezTo>
                      <a:pt x="2694" y="6139"/>
                      <a:pt x="2827" y="6172"/>
                      <a:pt x="2960" y="6172"/>
                    </a:cubicBezTo>
                    <a:cubicBezTo>
                      <a:pt x="3049" y="6172"/>
                      <a:pt x="3123" y="6187"/>
                      <a:pt x="3203" y="6187"/>
                    </a:cubicBezTo>
                    <a:cubicBezTo>
                      <a:pt x="3242" y="6187"/>
                      <a:pt x="3283" y="6183"/>
                      <a:pt x="3327" y="6172"/>
                    </a:cubicBezTo>
                    <a:cubicBezTo>
                      <a:pt x="3394" y="6139"/>
                      <a:pt x="3394" y="6005"/>
                      <a:pt x="3327" y="5972"/>
                    </a:cubicBezTo>
                    <a:cubicBezTo>
                      <a:pt x="3299" y="5929"/>
                      <a:pt x="3258" y="5917"/>
                      <a:pt x="3210" y="5917"/>
                    </a:cubicBezTo>
                    <a:cubicBezTo>
                      <a:pt x="3146" y="5917"/>
                      <a:pt x="3070" y="5938"/>
                      <a:pt x="2994" y="5938"/>
                    </a:cubicBezTo>
                    <a:cubicBezTo>
                      <a:pt x="2860" y="5938"/>
                      <a:pt x="2727" y="5938"/>
                      <a:pt x="2627" y="5872"/>
                    </a:cubicBezTo>
                    <a:cubicBezTo>
                      <a:pt x="2360" y="5872"/>
                      <a:pt x="2160" y="5838"/>
                      <a:pt x="1893" y="5805"/>
                    </a:cubicBezTo>
                    <a:cubicBezTo>
                      <a:pt x="1860" y="4838"/>
                      <a:pt x="1826" y="3937"/>
                      <a:pt x="1793" y="2970"/>
                    </a:cubicBezTo>
                    <a:cubicBezTo>
                      <a:pt x="1726" y="2503"/>
                      <a:pt x="1726" y="2102"/>
                      <a:pt x="1726" y="1635"/>
                    </a:cubicBezTo>
                    <a:cubicBezTo>
                      <a:pt x="1726" y="1202"/>
                      <a:pt x="1693" y="768"/>
                      <a:pt x="1693" y="334"/>
                    </a:cubicBezTo>
                    <a:lnTo>
                      <a:pt x="1693" y="334"/>
                    </a:lnTo>
                    <a:cubicBezTo>
                      <a:pt x="1726" y="368"/>
                      <a:pt x="1826" y="434"/>
                      <a:pt x="1860" y="468"/>
                    </a:cubicBezTo>
                    <a:cubicBezTo>
                      <a:pt x="1993" y="535"/>
                      <a:pt x="2060" y="635"/>
                      <a:pt x="2193" y="668"/>
                    </a:cubicBezTo>
                    <a:cubicBezTo>
                      <a:pt x="2427" y="835"/>
                      <a:pt x="2660" y="968"/>
                      <a:pt x="2860" y="1135"/>
                    </a:cubicBezTo>
                    <a:lnTo>
                      <a:pt x="3494" y="1635"/>
                    </a:lnTo>
                    <a:lnTo>
                      <a:pt x="4128" y="2136"/>
                    </a:lnTo>
                    <a:cubicBezTo>
                      <a:pt x="4178" y="2186"/>
                      <a:pt x="4228" y="2206"/>
                      <a:pt x="4270" y="2206"/>
                    </a:cubicBezTo>
                    <a:cubicBezTo>
                      <a:pt x="4368" y="2206"/>
                      <a:pt x="4422" y="2096"/>
                      <a:pt x="4328" y="2002"/>
                    </a:cubicBezTo>
                    <a:lnTo>
                      <a:pt x="3694" y="1502"/>
                    </a:lnTo>
                    <a:cubicBezTo>
                      <a:pt x="3494" y="1335"/>
                      <a:pt x="3294" y="1168"/>
                      <a:pt x="3027" y="1002"/>
                    </a:cubicBezTo>
                    <a:cubicBezTo>
                      <a:pt x="2827" y="835"/>
                      <a:pt x="2627" y="701"/>
                      <a:pt x="2360" y="535"/>
                    </a:cubicBezTo>
                    <a:cubicBezTo>
                      <a:pt x="2260" y="468"/>
                      <a:pt x="2160" y="368"/>
                      <a:pt x="2026" y="334"/>
                    </a:cubicBezTo>
                    <a:cubicBezTo>
                      <a:pt x="1993" y="301"/>
                      <a:pt x="1926" y="268"/>
                      <a:pt x="1860" y="201"/>
                    </a:cubicBezTo>
                    <a:cubicBezTo>
                      <a:pt x="1826" y="168"/>
                      <a:pt x="1760" y="134"/>
                      <a:pt x="1693" y="101"/>
                    </a:cubicBezTo>
                    <a:cubicBezTo>
                      <a:pt x="1659" y="34"/>
                      <a:pt x="1626"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2837;p73"/>
              <p:cNvSpPr/>
              <p:nvPr/>
            </p:nvSpPr>
            <p:spPr>
              <a:xfrm>
                <a:off x="3049025" y="4156750"/>
                <a:ext cx="114275" cy="196825"/>
              </a:xfrm>
              <a:custGeom>
                <a:avLst/>
                <a:gdLst/>
                <a:ahLst/>
                <a:cxnLst/>
                <a:rect l="l" t="t" r="r" b="b"/>
                <a:pathLst>
                  <a:path w="4571" h="7873" extrusionOk="0">
                    <a:moveTo>
                      <a:pt x="2335" y="1"/>
                    </a:moveTo>
                    <a:lnTo>
                      <a:pt x="0" y="5971"/>
                    </a:lnTo>
                    <a:lnTo>
                      <a:pt x="3002" y="7873"/>
                    </a:lnTo>
                    <a:lnTo>
                      <a:pt x="4570" y="1835"/>
                    </a:lnTo>
                    <a:lnTo>
                      <a:pt x="23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2838;p73"/>
              <p:cNvSpPr/>
              <p:nvPr/>
            </p:nvSpPr>
            <p:spPr>
              <a:xfrm>
                <a:off x="2958950" y="4115900"/>
                <a:ext cx="115950" cy="131775"/>
              </a:xfrm>
              <a:custGeom>
                <a:avLst/>
                <a:gdLst/>
                <a:ahLst/>
                <a:cxnLst/>
                <a:rect l="l" t="t" r="r" b="b"/>
                <a:pathLst>
                  <a:path w="4638" h="5271" extrusionOk="0">
                    <a:moveTo>
                      <a:pt x="4304" y="0"/>
                    </a:moveTo>
                    <a:lnTo>
                      <a:pt x="4304" y="0"/>
                    </a:lnTo>
                    <a:cubicBezTo>
                      <a:pt x="3103" y="267"/>
                      <a:pt x="1" y="2502"/>
                      <a:pt x="1" y="2502"/>
                    </a:cubicBezTo>
                    <a:lnTo>
                      <a:pt x="1602" y="5270"/>
                    </a:lnTo>
                    <a:cubicBezTo>
                      <a:pt x="4070" y="4136"/>
                      <a:pt x="4637" y="1501"/>
                      <a:pt x="430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839;p73"/>
              <p:cNvSpPr/>
              <p:nvPr/>
            </p:nvSpPr>
            <p:spPr>
              <a:xfrm>
                <a:off x="3038175" y="4005850"/>
                <a:ext cx="98425" cy="107625"/>
              </a:xfrm>
              <a:custGeom>
                <a:avLst/>
                <a:gdLst/>
                <a:ahLst/>
                <a:cxnLst/>
                <a:rect l="l" t="t" r="r" b="b"/>
                <a:pathLst>
                  <a:path w="3937" h="4305" extrusionOk="0">
                    <a:moveTo>
                      <a:pt x="2444" y="0"/>
                    </a:moveTo>
                    <a:cubicBezTo>
                      <a:pt x="2053" y="0"/>
                      <a:pt x="1643" y="191"/>
                      <a:pt x="1335" y="499"/>
                    </a:cubicBezTo>
                    <a:cubicBezTo>
                      <a:pt x="634" y="1200"/>
                      <a:pt x="0" y="2934"/>
                      <a:pt x="801" y="3835"/>
                    </a:cubicBezTo>
                    <a:cubicBezTo>
                      <a:pt x="1114" y="4148"/>
                      <a:pt x="1549" y="4305"/>
                      <a:pt x="1980" y="4305"/>
                    </a:cubicBezTo>
                    <a:cubicBezTo>
                      <a:pt x="2146" y="4305"/>
                      <a:pt x="2311" y="4282"/>
                      <a:pt x="2469" y="4235"/>
                    </a:cubicBezTo>
                    <a:cubicBezTo>
                      <a:pt x="3069" y="4035"/>
                      <a:pt x="3503" y="3568"/>
                      <a:pt x="3736" y="3001"/>
                    </a:cubicBezTo>
                    <a:cubicBezTo>
                      <a:pt x="3937" y="2401"/>
                      <a:pt x="3903" y="1767"/>
                      <a:pt x="3736" y="1200"/>
                    </a:cubicBezTo>
                    <a:cubicBezTo>
                      <a:pt x="3570" y="733"/>
                      <a:pt x="3303" y="332"/>
                      <a:pt x="2903" y="99"/>
                    </a:cubicBezTo>
                    <a:cubicBezTo>
                      <a:pt x="2758" y="32"/>
                      <a:pt x="2603" y="0"/>
                      <a:pt x="2444" y="0"/>
                    </a:cubicBez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2840;p73"/>
              <p:cNvSpPr/>
              <p:nvPr/>
            </p:nvSpPr>
            <p:spPr>
              <a:xfrm>
                <a:off x="3075700" y="4040700"/>
                <a:ext cx="35625" cy="40825"/>
              </a:xfrm>
              <a:custGeom>
                <a:avLst/>
                <a:gdLst/>
                <a:ahLst/>
                <a:cxnLst/>
                <a:rect l="l" t="t" r="r" b="b"/>
                <a:pathLst>
                  <a:path w="1425" h="1633" extrusionOk="0">
                    <a:moveTo>
                      <a:pt x="1291" y="1"/>
                    </a:moveTo>
                    <a:cubicBezTo>
                      <a:pt x="1283" y="1"/>
                      <a:pt x="1275" y="2"/>
                      <a:pt x="1268" y="6"/>
                    </a:cubicBezTo>
                    <a:cubicBezTo>
                      <a:pt x="668" y="273"/>
                      <a:pt x="234" y="640"/>
                      <a:pt x="67" y="1273"/>
                    </a:cubicBezTo>
                    <a:cubicBezTo>
                      <a:pt x="1" y="1440"/>
                      <a:pt x="67" y="1540"/>
                      <a:pt x="167" y="1607"/>
                    </a:cubicBezTo>
                    <a:cubicBezTo>
                      <a:pt x="217" y="1624"/>
                      <a:pt x="259" y="1632"/>
                      <a:pt x="297" y="1632"/>
                    </a:cubicBezTo>
                    <a:cubicBezTo>
                      <a:pt x="334" y="1632"/>
                      <a:pt x="367" y="1624"/>
                      <a:pt x="401" y="1607"/>
                    </a:cubicBezTo>
                    <a:cubicBezTo>
                      <a:pt x="434" y="1607"/>
                      <a:pt x="501" y="1507"/>
                      <a:pt x="501" y="1474"/>
                    </a:cubicBezTo>
                    <a:cubicBezTo>
                      <a:pt x="634" y="1040"/>
                      <a:pt x="935" y="440"/>
                      <a:pt x="1335" y="173"/>
                    </a:cubicBezTo>
                    <a:cubicBezTo>
                      <a:pt x="1424" y="113"/>
                      <a:pt x="1354" y="1"/>
                      <a:pt x="129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2841;p73"/>
              <p:cNvSpPr/>
              <p:nvPr/>
            </p:nvSpPr>
            <p:spPr>
              <a:xfrm>
                <a:off x="2810500" y="3935950"/>
                <a:ext cx="264400" cy="285275"/>
              </a:xfrm>
              <a:custGeom>
                <a:avLst/>
                <a:gdLst/>
                <a:ahLst/>
                <a:cxnLst/>
                <a:rect l="l" t="t" r="r" b="b"/>
                <a:pathLst>
                  <a:path w="10576" h="11411" extrusionOk="0">
                    <a:moveTo>
                      <a:pt x="5583" y="0"/>
                    </a:moveTo>
                    <a:cubicBezTo>
                      <a:pt x="4200" y="0"/>
                      <a:pt x="2621" y="505"/>
                      <a:pt x="1535" y="1394"/>
                    </a:cubicBezTo>
                    <a:cubicBezTo>
                      <a:pt x="935" y="1861"/>
                      <a:pt x="568" y="2495"/>
                      <a:pt x="401" y="3162"/>
                    </a:cubicBezTo>
                    <a:cubicBezTo>
                      <a:pt x="1" y="5397"/>
                      <a:pt x="1068" y="8232"/>
                      <a:pt x="2536" y="9867"/>
                    </a:cubicBezTo>
                    <a:cubicBezTo>
                      <a:pt x="3346" y="10770"/>
                      <a:pt x="4504" y="11411"/>
                      <a:pt x="5686" y="11411"/>
                    </a:cubicBezTo>
                    <a:cubicBezTo>
                      <a:pt x="5770" y="11411"/>
                      <a:pt x="5854" y="11408"/>
                      <a:pt x="5939" y="11401"/>
                    </a:cubicBezTo>
                    <a:cubicBezTo>
                      <a:pt x="7740" y="11334"/>
                      <a:pt x="9241" y="9900"/>
                      <a:pt x="9941" y="8232"/>
                    </a:cubicBezTo>
                    <a:cubicBezTo>
                      <a:pt x="10375" y="7331"/>
                      <a:pt x="10575" y="6264"/>
                      <a:pt x="10508" y="5230"/>
                    </a:cubicBezTo>
                    <a:cubicBezTo>
                      <a:pt x="10408" y="3028"/>
                      <a:pt x="9241" y="894"/>
                      <a:pt x="6939" y="193"/>
                    </a:cubicBezTo>
                    <a:cubicBezTo>
                      <a:pt x="6531" y="63"/>
                      <a:pt x="6069" y="0"/>
                      <a:pt x="5583" y="0"/>
                    </a:cubicBez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2842;p73"/>
              <p:cNvSpPr/>
              <p:nvPr/>
            </p:nvSpPr>
            <p:spPr>
              <a:xfrm>
                <a:off x="2864725" y="4089950"/>
                <a:ext cx="20875" cy="24375"/>
              </a:xfrm>
              <a:custGeom>
                <a:avLst/>
                <a:gdLst/>
                <a:ahLst/>
                <a:cxnLst/>
                <a:rect l="l" t="t" r="r" b="b"/>
                <a:pathLst>
                  <a:path w="835" h="975" extrusionOk="0">
                    <a:moveTo>
                      <a:pt x="371" y="0"/>
                    </a:moveTo>
                    <a:cubicBezTo>
                      <a:pt x="359" y="0"/>
                      <a:pt x="346" y="2"/>
                      <a:pt x="334" y="4"/>
                    </a:cubicBezTo>
                    <a:cubicBezTo>
                      <a:pt x="100" y="37"/>
                      <a:pt x="0" y="304"/>
                      <a:pt x="67" y="538"/>
                    </a:cubicBezTo>
                    <a:cubicBezTo>
                      <a:pt x="160" y="785"/>
                      <a:pt x="338" y="975"/>
                      <a:pt x="497" y="975"/>
                    </a:cubicBezTo>
                    <a:cubicBezTo>
                      <a:pt x="509" y="975"/>
                      <a:pt x="522" y="974"/>
                      <a:pt x="534" y="971"/>
                    </a:cubicBezTo>
                    <a:cubicBezTo>
                      <a:pt x="734" y="905"/>
                      <a:pt x="834" y="671"/>
                      <a:pt x="767" y="404"/>
                    </a:cubicBezTo>
                    <a:cubicBezTo>
                      <a:pt x="706" y="188"/>
                      <a:pt x="529" y="0"/>
                      <a:pt x="37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2843;p73"/>
              <p:cNvSpPr/>
              <p:nvPr/>
            </p:nvSpPr>
            <p:spPr>
              <a:xfrm>
                <a:off x="2937275" y="4069100"/>
                <a:ext cx="20025" cy="24400"/>
              </a:xfrm>
              <a:custGeom>
                <a:avLst/>
                <a:gdLst/>
                <a:ahLst/>
                <a:cxnLst/>
                <a:rect l="l" t="t" r="r" b="b"/>
                <a:pathLst>
                  <a:path w="801" h="976" extrusionOk="0">
                    <a:moveTo>
                      <a:pt x="338" y="0"/>
                    </a:moveTo>
                    <a:cubicBezTo>
                      <a:pt x="325" y="0"/>
                      <a:pt x="313" y="2"/>
                      <a:pt x="300" y="4"/>
                    </a:cubicBezTo>
                    <a:cubicBezTo>
                      <a:pt x="100" y="37"/>
                      <a:pt x="0" y="304"/>
                      <a:pt x="34" y="538"/>
                    </a:cubicBezTo>
                    <a:cubicBezTo>
                      <a:pt x="126" y="785"/>
                      <a:pt x="305" y="975"/>
                      <a:pt x="463" y="975"/>
                    </a:cubicBezTo>
                    <a:cubicBezTo>
                      <a:pt x="476" y="975"/>
                      <a:pt x="488" y="974"/>
                      <a:pt x="501" y="971"/>
                    </a:cubicBezTo>
                    <a:cubicBezTo>
                      <a:pt x="701" y="905"/>
                      <a:pt x="801" y="671"/>
                      <a:pt x="734" y="404"/>
                    </a:cubicBezTo>
                    <a:cubicBezTo>
                      <a:pt x="672" y="188"/>
                      <a:pt x="496" y="0"/>
                      <a:pt x="338"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2844;p73"/>
              <p:cNvSpPr/>
              <p:nvPr/>
            </p:nvSpPr>
            <p:spPr>
              <a:xfrm>
                <a:off x="2894750" y="4064600"/>
                <a:ext cx="20850" cy="79475"/>
              </a:xfrm>
              <a:custGeom>
                <a:avLst/>
                <a:gdLst/>
                <a:ahLst/>
                <a:cxnLst/>
                <a:rect l="l" t="t" r="r" b="b"/>
                <a:pathLst>
                  <a:path w="834" h="3179" extrusionOk="0">
                    <a:moveTo>
                      <a:pt x="183" y="1"/>
                    </a:moveTo>
                    <a:cubicBezTo>
                      <a:pt x="158" y="1"/>
                      <a:pt x="133" y="17"/>
                      <a:pt x="133" y="51"/>
                    </a:cubicBezTo>
                    <a:cubicBezTo>
                      <a:pt x="67" y="751"/>
                      <a:pt x="0" y="1418"/>
                      <a:pt x="0" y="2152"/>
                    </a:cubicBezTo>
                    <a:cubicBezTo>
                      <a:pt x="0" y="2419"/>
                      <a:pt x="33" y="2719"/>
                      <a:pt x="200" y="2986"/>
                    </a:cubicBezTo>
                    <a:cubicBezTo>
                      <a:pt x="299" y="3110"/>
                      <a:pt x="435" y="3178"/>
                      <a:pt x="580" y="3178"/>
                    </a:cubicBezTo>
                    <a:cubicBezTo>
                      <a:pt x="630" y="3178"/>
                      <a:pt x="682" y="3170"/>
                      <a:pt x="734" y="3153"/>
                    </a:cubicBezTo>
                    <a:cubicBezTo>
                      <a:pt x="834" y="3086"/>
                      <a:pt x="801" y="3019"/>
                      <a:pt x="734" y="3019"/>
                    </a:cubicBezTo>
                    <a:cubicBezTo>
                      <a:pt x="534" y="2919"/>
                      <a:pt x="334" y="2819"/>
                      <a:pt x="234" y="2586"/>
                    </a:cubicBezTo>
                    <a:cubicBezTo>
                      <a:pt x="133" y="2352"/>
                      <a:pt x="200" y="2052"/>
                      <a:pt x="200" y="1752"/>
                    </a:cubicBezTo>
                    <a:cubicBezTo>
                      <a:pt x="234" y="1185"/>
                      <a:pt x="234" y="651"/>
                      <a:pt x="234" y="51"/>
                    </a:cubicBezTo>
                    <a:cubicBezTo>
                      <a:pt x="234" y="17"/>
                      <a:pt x="209" y="1"/>
                      <a:pt x="18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2845;p73"/>
              <p:cNvSpPr/>
              <p:nvPr/>
            </p:nvSpPr>
            <p:spPr>
              <a:xfrm>
                <a:off x="2820725" y="4038575"/>
                <a:ext cx="47250" cy="23800"/>
              </a:xfrm>
              <a:custGeom>
                <a:avLst/>
                <a:gdLst/>
                <a:ahLst/>
                <a:cxnLst/>
                <a:rect l="l" t="t" r="r" b="b"/>
                <a:pathLst>
                  <a:path w="1890" h="952" extrusionOk="0">
                    <a:moveTo>
                      <a:pt x="1171" y="1"/>
                    </a:moveTo>
                    <a:cubicBezTo>
                      <a:pt x="690" y="1"/>
                      <a:pt x="1" y="303"/>
                      <a:pt x="26" y="625"/>
                    </a:cubicBezTo>
                    <a:cubicBezTo>
                      <a:pt x="55" y="861"/>
                      <a:pt x="241" y="952"/>
                      <a:pt x="477" y="952"/>
                    </a:cubicBezTo>
                    <a:cubicBezTo>
                      <a:pt x="1041" y="952"/>
                      <a:pt x="1889" y="430"/>
                      <a:pt x="1560" y="124"/>
                    </a:cubicBezTo>
                    <a:cubicBezTo>
                      <a:pt x="1482" y="38"/>
                      <a:pt x="1339" y="1"/>
                      <a:pt x="1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2846;p73"/>
              <p:cNvSpPr/>
              <p:nvPr/>
            </p:nvSpPr>
            <p:spPr>
              <a:xfrm>
                <a:off x="2932800" y="4009800"/>
                <a:ext cx="55750" cy="23425"/>
              </a:xfrm>
              <a:custGeom>
                <a:avLst/>
                <a:gdLst/>
                <a:ahLst/>
                <a:cxnLst/>
                <a:rect l="l" t="t" r="r" b="b"/>
                <a:pathLst>
                  <a:path w="2230" h="937" extrusionOk="0">
                    <a:moveTo>
                      <a:pt x="1216" y="0"/>
                    </a:moveTo>
                    <a:cubicBezTo>
                      <a:pt x="680" y="0"/>
                      <a:pt x="35" y="252"/>
                      <a:pt x="12" y="608"/>
                    </a:cubicBezTo>
                    <a:cubicBezTo>
                      <a:pt x="0" y="838"/>
                      <a:pt x="317" y="936"/>
                      <a:pt x="698" y="936"/>
                    </a:cubicBezTo>
                    <a:cubicBezTo>
                      <a:pt x="1366" y="936"/>
                      <a:pt x="2230" y="633"/>
                      <a:pt x="1847" y="208"/>
                    </a:cubicBezTo>
                    <a:cubicBezTo>
                      <a:pt x="1725" y="63"/>
                      <a:pt x="1484" y="0"/>
                      <a:pt x="1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2847;p73"/>
              <p:cNvSpPr/>
              <p:nvPr/>
            </p:nvSpPr>
            <p:spPr>
              <a:xfrm>
                <a:off x="2935600" y="4134800"/>
                <a:ext cx="27550" cy="21725"/>
              </a:xfrm>
              <a:custGeom>
                <a:avLst/>
                <a:gdLst/>
                <a:ahLst/>
                <a:cxnLst/>
                <a:rect l="l" t="t" r="r" b="b"/>
                <a:pathLst>
                  <a:path w="1102" h="869" extrusionOk="0">
                    <a:moveTo>
                      <a:pt x="965" y="0"/>
                    </a:moveTo>
                    <a:cubicBezTo>
                      <a:pt x="769" y="0"/>
                      <a:pt x="1" y="524"/>
                      <a:pt x="1" y="678"/>
                    </a:cubicBezTo>
                    <a:cubicBezTo>
                      <a:pt x="1" y="744"/>
                      <a:pt x="175" y="869"/>
                      <a:pt x="399" y="869"/>
                    </a:cubicBezTo>
                    <a:cubicBezTo>
                      <a:pt x="515" y="869"/>
                      <a:pt x="643" y="836"/>
                      <a:pt x="768" y="745"/>
                    </a:cubicBezTo>
                    <a:cubicBezTo>
                      <a:pt x="1101" y="545"/>
                      <a:pt x="1068" y="78"/>
                      <a:pt x="1001" y="11"/>
                    </a:cubicBezTo>
                    <a:cubicBezTo>
                      <a:pt x="994" y="4"/>
                      <a:pt x="981" y="0"/>
                      <a:pt x="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2848;p73"/>
              <p:cNvSpPr/>
              <p:nvPr/>
            </p:nvSpPr>
            <p:spPr>
              <a:xfrm>
                <a:off x="3286675" y="4316700"/>
                <a:ext cx="82125" cy="130525"/>
              </a:xfrm>
              <a:custGeom>
                <a:avLst/>
                <a:gdLst/>
                <a:ahLst/>
                <a:cxnLst/>
                <a:rect l="l" t="t" r="r" b="b"/>
                <a:pathLst>
                  <a:path w="3285" h="5221" extrusionOk="0">
                    <a:moveTo>
                      <a:pt x="3112" y="1"/>
                    </a:moveTo>
                    <a:cubicBezTo>
                      <a:pt x="3098" y="1"/>
                      <a:pt x="3083" y="3"/>
                      <a:pt x="3070" y="7"/>
                    </a:cubicBezTo>
                    <a:cubicBezTo>
                      <a:pt x="2503" y="507"/>
                      <a:pt x="1969" y="1108"/>
                      <a:pt x="1502" y="1742"/>
                    </a:cubicBezTo>
                    <a:cubicBezTo>
                      <a:pt x="1035" y="2342"/>
                      <a:pt x="668" y="3076"/>
                      <a:pt x="368" y="3776"/>
                    </a:cubicBezTo>
                    <a:cubicBezTo>
                      <a:pt x="301" y="3977"/>
                      <a:pt x="234" y="4177"/>
                      <a:pt x="168" y="4410"/>
                    </a:cubicBezTo>
                    <a:cubicBezTo>
                      <a:pt x="134" y="4610"/>
                      <a:pt x="34" y="4811"/>
                      <a:pt x="1" y="5077"/>
                    </a:cubicBezTo>
                    <a:cubicBezTo>
                      <a:pt x="1" y="5169"/>
                      <a:pt x="71" y="5220"/>
                      <a:pt x="146" y="5220"/>
                    </a:cubicBezTo>
                    <a:cubicBezTo>
                      <a:pt x="207" y="5220"/>
                      <a:pt x="271" y="5186"/>
                      <a:pt x="301" y="5111"/>
                    </a:cubicBezTo>
                    <a:cubicBezTo>
                      <a:pt x="334" y="4944"/>
                      <a:pt x="368" y="4744"/>
                      <a:pt x="401" y="4577"/>
                    </a:cubicBezTo>
                    <a:cubicBezTo>
                      <a:pt x="468" y="4410"/>
                      <a:pt x="535" y="4177"/>
                      <a:pt x="568" y="4010"/>
                    </a:cubicBezTo>
                    <a:cubicBezTo>
                      <a:pt x="701" y="3676"/>
                      <a:pt x="835" y="3309"/>
                      <a:pt x="1002" y="2976"/>
                    </a:cubicBezTo>
                    <a:cubicBezTo>
                      <a:pt x="1335" y="2309"/>
                      <a:pt x="1735" y="1642"/>
                      <a:pt x="2236" y="1075"/>
                    </a:cubicBezTo>
                    <a:cubicBezTo>
                      <a:pt x="2536" y="741"/>
                      <a:pt x="2836" y="441"/>
                      <a:pt x="3170" y="141"/>
                    </a:cubicBezTo>
                    <a:cubicBezTo>
                      <a:pt x="3285" y="83"/>
                      <a:pt x="3201" y="1"/>
                      <a:pt x="311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2849;p73"/>
              <p:cNvSpPr/>
              <p:nvPr/>
            </p:nvSpPr>
            <p:spPr>
              <a:xfrm>
                <a:off x="3046525" y="4803050"/>
                <a:ext cx="25000" cy="42550"/>
              </a:xfrm>
              <a:custGeom>
                <a:avLst/>
                <a:gdLst/>
                <a:ahLst/>
                <a:cxnLst/>
                <a:rect l="l" t="t" r="r" b="b"/>
                <a:pathLst>
                  <a:path w="1000" h="1702" extrusionOk="0">
                    <a:moveTo>
                      <a:pt x="600" y="0"/>
                    </a:moveTo>
                    <a:cubicBezTo>
                      <a:pt x="0" y="34"/>
                      <a:pt x="0" y="1301"/>
                      <a:pt x="334" y="1568"/>
                    </a:cubicBezTo>
                    <a:cubicBezTo>
                      <a:pt x="444" y="1662"/>
                      <a:pt x="536" y="1702"/>
                      <a:pt x="612" y="1702"/>
                    </a:cubicBezTo>
                    <a:cubicBezTo>
                      <a:pt x="1000" y="1702"/>
                      <a:pt x="995" y="679"/>
                      <a:pt x="967" y="401"/>
                    </a:cubicBezTo>
                    <a:cubicBezTo>
                      <a:pt x="934" y="201"/>
                      <a:pt x="834" y="0"/>
                      <a:pt x="60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2850;p73"/>
              <p:cNvSpPr/>
              <p:nvPr/>
            </p:nvSpPr>
            <p:spPr>
              <a:xfrm>
                <a:off x="3027325" y="4644875"/>
                <a:ext cx="35900" cy="302975"/>
              </a:xfrm>
              <a:custGeom>
                <a:avLst/>
                <a:gdLst/>
                <a:ahLst/>
                <a:cxnLst/>
                <a:rect l="l" t="t" r="r" b="b"/>
                <a:pathLst>
                  <a:path w="1436" h="12119" extrusionOk="0">
                    <a:moveTo>
                      <a:pt x="1393" y="1"/>
                    </a:moveTo>
                    <a:cubicBezTo>
                      <a:pt x="1380" y="1"/>
                      <a:pt x="1368" y="9"/>
                      <a:pt x="1368" y="23"/>
                    </a:cubicBezTo>
                    <a:cubicBezTo>
                      <a:pt x="1102" y="924"/>
                      <a:pt x="868" y="1858"/>
                      <a:pt x="668" y="2825"/>
                    </a:cubicBezTo>
                    <a:cubicBezTo>
                      <a:pt x="434" y="3726"/>
                      <a:pt x="268" y="4693"/>
                      <a:pt x="168" y="5660"/>
                    </a:cubicBezTo>
                    <a:cubicBezTo>
                      <a:pt x="68" y="6194"/>
                      <a:pt x="1" y="6728"/>
                      <a:pt x="1" y="7261"/>
                    </a:cubicBezTo>
                    <a:cubicBezTo>
                      <a:pt x="1" y="7328"/>
                      <a:pt x="34" y="7361"/>
                      <a:pt x="34" y="7361"/>
                    </a:cubicBezTo>
                    <a:cubicBezTo>
                      <a:pt x="34" y="7495"/>
                      <a:pt x="34" y="7595"/>
                      <a:pt x="68" y="7695"/>
                    </a:cubicBezTo>
                    <a:cubicBezTo>
                      <a:pt x="68" y="7862"/>
                      <a:pt x="101" y="7995"/>
                      <a:pt x="168" y="8162"/>
                    </a:cubicBezTo>
                    <a:cubicBezTo>
                      <a:pt x="201" y="8496"/>
                      <a:pt x="268" y="8762"/>
                      <a:pt x="368" y="9129"/>
                    </a:cubicBezTo>
                    <a:cubicBezTo>
                      <a:pt x="501" y="9730"/>
                      <a:pt x="668" y="10364"/>
                      <a:pt x="768" y="10997"/>
                    </a:cubicBezTo>
                    <a:cubicBezTo>
                      <a:pt x="868" y="11331"/>
                      <a:pt x="935" y="11698"/>
                      <a:pt x="1068" y="12031"/>
                    </a:cubicBezTo>
                    <a:cubicBezTo>
                      <a:pt x="1081" y="12094"/>
                      <a:pt x="1126" y="12119"/>
                      <a:pt x="1174" y="12119"/>
                    </a:cubicBezTo>
                    <a:cubicBezTo>
                      <a:pt x="1254" y="12119"/>
                      <a:pt x="1344" y="12048"/>
                      <a:pt x="1302" y="11965"/>
                    </a:cubicBezTo>
                    <a:cubicBezTo>
                      <a:pt x="1135" y="11164"/>
                      <a:pt x="935" y="10364"/>
                      <a:pt x="768" y="9563"/>
                    </a:cubicBezTo>
                    <a:cubicBezTo>
                      <a:pt x="701" y="9163"/>
                      <a:pt x="601" y="8796"/>
                      <a:pt x="535" y="8362"/>
                    </a:cubicBezTo>
                    <a:cubicBezTo>
                      <a:pt x="468" y="8162"/>
                      <a:pt x="434" y="7962"/>
                      <a:pt x="401" y="7795"/>
                    </a:cubicBezTo>
                    <a:cubicBezTo>
                      <a:pt x="368" y="7628"/>
                      <a:pt x="301" y="7462"/>
                      <a:pt x="234" y="7295"/>
                    </a:cubicBezTo>
                    <a:lnTo>
                      <a:pt x="234" y="7228"/>
                    </a:lnTo>
                    <a:cubicBezTo>
                      <a:pt x="401" y="6361"/>
                      <a:pt x="501" y="5393"/>
                      <a:pt x="601" y="4459"/>
                    </a:cubicBezTo>
                    <a:cubicBezTo>
                      <a:pt x="735" y="3525"/>
                      <a:pt x="935" y="2558"/>
                      <a:pt x="1102" y="1657"/>
                    </a:cubicBezTo>
                    <a:cubicBezTo>
                      <a:pt x="1235" y="1124"/>
                      <a:pt x="1302" y="557"/>
                      <a:pt x="1435" y="56"/>
                    </a:cubicBezTo>
                    <a:cubicBezTo>
                      <a:pt x="1435" y="17"/>
                      <a:pt x="1412" y="1"/>
                      <a:pt x="139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2851;p73"/>
              <p:cNvSpPr/>
              <p:nvPr/>
            </p:nvSpPr>
            <p:spPr>
              <a:xfrm>
                <a:off x="3080925" y="4833725"/>
                <a:ext cx="234150" cy="136475"/>
              </a:xfrm>
              <a:custGeom>
                <a:avLst/>
                <a:gdLst/>
                <a:ahLst/>
                <a:cxnLst/>
                <a:rect l="l" t="t" r="r" b="b"/>
                <a:pathLst>
                  <a:path w="9366" h="5459" extrusionOk="0">
                    <a:moveTo>
                      <a:pt x="8965" y="3377"/>
                    </a:moveTo>
                    <a:cubicBezTo>
                      <a:pt x="8965" y="3477"/>
                      <a:pt x="8965" y="3543"/>
                      <a:pt x="8998" y="3644"/>
                    </a:cubicBezTo>
                    <a:cubicBezTo>
                      <a:pt x="8998" y="3677"/>
                      <a:pt x="9065" y="3710"/>
                      <a:pt x="9065" y="3777"/>
                    </a:cubicBezTo>
                    <a:cubicBezTo>
                      <a:pt x="8865" y="3810"/>
                      <a:pt x="8731" y="3844"/>
                      <a:pt x="8631" y="3844"/>
                    </a:cubicBezTo>
                    <a:cubicBezTo>
                      <a:pt x="8431" y="3910"/>
                      <a:pt x="8264" y="3910"/>
                      <a:pt x="8064" y="3944"/>
                    </a:cubicBezTo>
                    <a:cubicBezTo>
                      <a:pt x="7697" y="3977"/>
                      <a:pt x="7264" y="4077"/>
                      <a:pt x="6897" y="4111"/>
                    </a:cubicBezTo>
                    <a:cubicBezTo>
                      <a:pt x="6396" y="4177"/>
                      <a:pt x="5896" y="4277"/>
                      <a:pt x="5429" y="4344"/>
                    </a:cubicBezTo>
                    <a:cubicBezTo>
                      <a:pt x="5362" y="4311"/>
                      <a:pt x="5295" y="4244"/>
                      <a:pt x="5229" y="4177"/>
                    </a:cubicBezTo>
                    <a:cubicBezTo>
                      <a:pt x="5195" y="4144"/>
                      <a:pt x="5095" y="4111"/>
                      <a:pt x="5062" y="4077"/>
                    </a:cubicBezTo>
                    <a:cubicBezTo>
                      <a:pt x="5963" y="3910"/>
                      <a:pt x="6863" y="3744"/>
                      <a:pt x="7764" y="3610"/>
                    </a:cubicBezTo>
                    <a:cubicBezTo>
                      <a:pt x="7964" y="3577"/>
                      <a:pt x="8164" y="3510"/>
                      <a:pt x="8431" y="3477"/>
                    </a:cubicBezTo>
                    <a:cubicBezTo>
                      <a:pt x="8564" y="3477"/>
                      <a:pt x="8631" y="3443"/>
                      <a:pt x="8765" y="3443"/>
                    </a:cubicBezTo>
                    <a:cubicBezTo>
                      <a:pt x="8831" y="3443"/>
                      <a:pt x="8931" y="3377"/>
                      <a:pt x="8965" y="3377"/>
                    </a:cubicBezTo>
                    <a:close/>
                    <a:moveTo>
                      <a:pt x="108" y="1"/>
                    </a:moveTo>
                    <a:cubicBezTo>
                      <a:pt x="67" y="1"/>
                      <a:pt x="1" y="79"/>
                      <a:pt x="58" y="108"/>
                    </a:cubicBezTo>
                    <a:lnTo>
                      <a:pt x="2427" y="2243"/>
                    </a:lnTo>
                    <a:cubicBezTo>
                      <a:pt x="3061" y="2776"/>
                      <a:pt x="3728" y="3343"/>
                      <a:pt x="4328" y="3910"/>
                    </a:cubicBezTo>
                    <a:lnTo>
                      <a:pt x="4295" y="3910"/>
                    </a:lnTo>
                    <a:cubicBezTo>
                      <a:pt x="3828" y="3977"/>
                      <a:pt x="3427" y="4077"/>
                      <a:pt x="2960" y="4144"/>
                    </a:cubicBezTo>
                    <a:cubicBezTo>
                      <a:pt x="2794" y="4177"/>
                      <a:pt x="2894" y="4411"/>
                      <a:pt x="3061" y="4411"/>
                    </a:cubicBezTo>
                    <a:cubicBezTo>
                      <a:pt x="3594" y="4311"/>
                      <a:pt x="4095" y="4244"/>
                      <a:pt x="4628" y="4144"/>
                    </a:cubicBezTo>
                    <a:cubicBezTo>
                      <a:pt x="4728" y="4177"/>
                      <a:pt x="4795" y="4277"/>
                      <a:pt x="4828" y="4311"/>
                    </a:cubicBezTo>
                    <a:cubicBezTo>
                      <a:pt x="4895" y="4344"/>
                      <a:pt x="4929" y="4411"/>
                      <a:pt x="4995" y="4444"/>
                    </a:cubicBezTo>
                    <a:cubicBezTo>
                      <a:pt x="4828" y="4477"/>
                      <a:pt x="4662" y="4477"/>
                      <a:pt x="4528" y="4511"/>
                    </a:cubicBezTo>
                    <a:cubicBezTo>
                      <a:pt x="4061" y="4611"/>
                      <a:pt x="3628" y="4678"/>
                      <a:pt x="3227" y="4811"/>
                    </a:cubicBezTo>
                    <a:lnTo>
                      <a:pt x="3227" y="4778"/>
                    </a:lnTo>
                    <a:cubicBezTo>
                      <a:pt x="3227" y="4744"/>
                      <a:pt x="3227" y="4744"/>
                      <a:pt x="3194" y="4678"/>
                    </a:cubicBezTo>
                    <a:cubicBezTo>
                      <a:pt x="3194" y="4644"/>
                      <a:pt x="3127" y="4578"/>
                      <a:pt x="3127" y="4511"/>
                    </a:cubicBezTo>
                    <a:cubicBezTo>
                      <a:pt x="3127" y="4487"/>
                      <a:pt x="3111" y="4464"/>
                      <a:pt x="3089" y="4464"/>
                    </a:cubicBezTo>
                    <a:cubicBezTo>
                      <a:pt x="3080" y="4464"/>
                      <a:pt x="3070" y="4468"/>
                      <a:pt x="3061" y="4477"/>
                    </a:cubicBezTo>
                    <a:cubicBezTo>
                      <a:pt x="3027" y="4477"/>
                      <a:pt x="2960" y="4511"/>
                      <a:pt x="3027" y="4578"/>
                    </a:cubicBezTo>
                    <a:cubicBezTo>
                      <a:pt x="3027" y="4611"/>
                      <a:pt x="3061" y="4678"/>
                      <a:pt x="3061" y="4744"/>
                    </a:cubicBezTo>
                    <a:lnTo>
                      <a:pt x="3061" y="4811"/>
                    </a:lnTo>
                    <a:lnTo>
                      <a:pt x="3061" y="4844"/>
                    </a:lnTo>
                    <a:lnTo>
                      <a:pt x="3061" y="4944"/>
                    </a:lnTo>
                    <a:cubicBezTo>
                      <a:pt x="3061" y="4978"/>
                      <a:pt x="3061" y="4978"/>
                      <a:pt x="3094" y="5011"/>
                    </a:cubicBezTo>
                    <a:lnTo>
                      <a:pt x="3094" y="5078"/>
                    </a:lnTo>
                    <a:cubicBezTo>
                      <a:pt x="3111" y="5095"/>
                      <a:pt x="3136" y="5103"/>
                      <a:pt x="3161" y="5103"/>
                    </a:cubicBezTo>
                    <a:cubicBezTo>
                      <a:pt x="3186" y="5103"/>
                      <a:pt x="3211" y="5095"/>
                      <a:pt x="3227" y="5078"/>
                    </a:cubicBezTo>
                    <a:lnTo>
                      <a:pt x="3294" y="5078"/>
                    </a:lnTo>
                    <a:cubicBezTo>
                      <a:pt x="3961" y="4944"/>
                      <a:pt x="4695" y="4811"/>
                      <a:pt x="5362" y="4678"/>
                    </a:cubicBezTo>
                    <a:cubicBezTo>
                      <a:pt x="5429" y="4778"/>
                      <a:pt x="5529" y="4811"/>
                      <a:pt x="5596" y="4911"/>
                    </a:cubicBezTo>
                    <a:cubicBezTo>
                      <a:pt x="5863" y="5078"/>
                      <a:pt x="6063" y="5278"/>
                      <a:pt x="6296" y="5445"/>
                    </a:cubicBezTo>
                    <a:cubicBezTo>
                      <a:pt x="6314" y="5454"/>
                      <a:pt x="6333" y="5458"/>
                      <a:pt x="6352" y="5458"/>
                    </a:cubicBezTo>
                    <a:cubicBezTo>
                      <a:pt x="6470" y="5458"/>
                      <a:pt x="6578" y="5293"/>
                      <a:pt x="6463" y="5178"/>
                    </a:cubicBezTo>
                    <a:cubicBezTo>
                      <a:pt x="6229" y="4978"/>
                      <a:pt x="5963" y="4778"/>
                      <a:pt x="5729" y="4611"/>
                    </a:cubicBezTo>
                    <a:cubicBezTo>
                      <a:pt x="6463" y="4477"/>
                      <a:pt x="7230" y="4344"/>
                      <a:pt x="7931" y="4244"/>
                    </a:cubicBezTo>
                    <a:cubicBezTo>
                      <a:pt x="8131" y="4177"/>
                      <a:pt x="8364" y="4144"/>
                      <a:pt x="8598" y="4144"/>
                    </a:cubicBezTo>
                    <a:cubicBezTo>
                      <a:pt x="8731" y="4144"/>
                      <a:pt x="8798" y="4111"/>
                      <a:pt x="8931" y="4111"/>
                    </a:cubicBezTo>
                    <a:cubicBezTo>
                      <a:pt x="9031" y="4111"/>
                      <a:pt x="9098" y="4111"/>
                      <a:pt x="9132" y="4077"/>
                    </a:cubicBezTo>
                    <a:cubicBezTo>
                      <a:pt x="9198" y="4077"/>
                      <a:pt x="9265" y="4077"/>
                      <a:pt x="9298" y="4010"/>
                    </a:cubicBezTo>
                    <a:cubicBezTo>
                      <a:pt x="9298" y="3977"/>
                      <a:pt x="9365" y="3944"/>
                      <a:pt x="9298" y="3844"/>
                    </a:cubicBezTo>
                    <a:cubicBezTo>
                      <a:pt x="9298" y="3810"/>
                      <a:pt x="9265" y="3810"/>
                      <a:pt x="9265" y="3777"/>
                    </a:cubicBezTo>
                    <a:cubicBezTo>
                      <a:pt x="9232" y="3744"/>
                      <a:pt x="9232" y="3644"/>
                      <a:pt x="9232" y="3610"/>
                    </a:cubicBezTo>
                    <a:cubicBezTo>
                      <a:pt x="9198" y="3477"/>
                      <a:pt x="9132" y="3410"/>
                      <a:pt x="9132" y="3277"/>
                    </a:cubicBezTo>
                    <a:cubicBezTo>
                      <a:pt x="9132" y="3177"/>
                      <a:pt x="9098" y="3110"/>
                      <a:pt x="9031" y="3110"/>
                    </a:cubicBezTo>
                    <a:cubicBezTo>
                      <a:pt x="8798" y="3110"/>
                      <a:pt x="8598" y="3143"/>
                      <a:pt x="8431" y="3177"/>
                    </a:cubicBezTo>
                    <a:cubicBezTo>
                      <a:pt x="8231" y="3243"/>
                      <a:pt x="8064" y="3277"/>
                      <a:pt x="7864" y="3277"/>
                    </a:cubicBezTo>
                    <a:cubicBezTo>
                      <a:pt x="7464" y="3343"/>
                      <a:pt x="7063" y="3410"/>
                      <a:pt x="6663" y="3477"/>
                    </a:cubicBezTo>
                    <a:cubicBezTo>
                      <a:pt x="6029" y="3610"/>
                      <a:pt x="5396" y="3744"/>
                      <a:pt x="4728" y="3810"/>
                    </a:cubicBezTo>
                    <a:cubicBezTo>
                      <a:pt x="4462" y="3610"/>
                      <a:pt x="4228" y="3410"/>
                      <a:pt x="3961" y="3243"/>
                    </a:cubicBezTo>
                    <a:cubicBezTo>
                      <a:pt x="3127" y="2576"/>
                      <a:pt x="2293" y="1909"/>
                      <a:pt x="1493" y="1175"/>
                    </a:cubicBezTo>
                    <a:cubicBezTo>
                      <a:pt x="1059" y="808"/>
                      <a:pt x="592" y="408"/>
                      <a:pt x="125" y="8"/>
                    </a:cubicBezTo>
                    <a:cubicBezTo>
                      <a:pt x="120" y="3"/>
                      <a:pt x="114" y="1"/>
                      <a:pt x="10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2852;p73"/>
              <p:cNvSpPr/>
              <p:nvPr/>
            </p:nvSpPr>
            <p:spPr>
              <a:xfrm>
                <a:off x="3099050" y="4824725"/>
                <a:ext cx="70075" cy="17875"/>
              </a:xfrm>
              <a:custGeom>
                <a:avLst/>
                <a:gdLst/>
                <a:ahLst/>
                <a:cxnLst/>
                <a:rect l="l" t="t" r="r" b="b"/>
                <a:pathLst>
                  <a:path w="2803" h="715" extrusionOk="0">
                    <a:moveTo>
                      <a:pt x="34" y="1"/>
                    </a:moveTo>
                    <a:cubicBezTo>
                      <a:pt x="1" y="1"/>
                      <a:pt x="1" y="34"/>
                      <a:pt x="34" y="67"/>
                    </a:cubicBezTo>
                    <a:cubicBezTo>
                      <a:pt x="501" y="167"/>
                      <a:pt x="901" y="301"/>
                      <a:pt x="1368" y="401"/>
                    </a:cubicBezTo>
                    <a:cubicBezTo>
                      <a:pt x="1568" y="468"/>
                      <a:pt x="1802" y="534"/>
                      <a:pt x="2002" y="568"/>
                    </a:cubicBezTo>
                    <a:cubicBezTo>
                      <a:pt x="2135" y="634"/>
                      <a:pt x="2202" y="634"/>
                      <a:pt x="2336" y="668"/>
                    </a:cubicBezTo>
                    <a:cubicBezTo>
                      <a:pt x="2430" y="691"/>
                      <a:pt x="2491" y="715"/>
                      <a:pt x="2566" y="715"/>
                    </a:cubicBezTo>
                    <a:cubicBezTo>
                      <a:pt x="2597" y="715"/>
                      <a:pt x="2630" y="711"/>
                      <a:pt x="2669" y="701"/>
                    </a:cubicBezTo>
                    <a:cubicBezTo>
                      <a:pt x="2702" y="668"/>
                      <a:pt x="2803" y="534"/>
                      <a:pt x="2669" y="501"/>
                    </a:cubicBezTo>
                    <a:cubicBezTo>
                      <a:pt x="2569" y="468"/>
                      <a:pt x="2469" y="468"/>
                      <a:pt x="2369" y="434"/>
                    </a:cubicBezTo>
                    <a:cubicBezTo>
                      <a:pt x="2235" y="434"/>
                      <a:pt x="2135" y="368"/>
                      <a:pt x="2035" y="368"/>
                    </a:cubicBezTo>
                    <a:cubicBezTo>
                      <a:pt x="1835" y="334"/>
                      <a:pt x="1568" y="301"/>
                      <a:pt x="1368" y="268"/>
                    </a:cubicBezTo>
                    <a:cubicBezTo>
                      <a:pt x="901" y="167"/>
                      <a:pt x="501" y="101"/>
                      <a:pt x="34"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2853;p73"/>
              <p:cNvSpPr/>
              <p:nvPr/>
            </p:nvSpPr>
            <p:spPr>
              <a:xfrm>
                <a:off x="3061875" y="4988050"/>
                <a:ext cx="56600" cy="176675"/>
              </a:xfrm>
              <a:custGeom>
                <a:avLst/>
                <a:gdLst/>
                <a:ahLst/>
                <a:cxnLst/>
                <a:rect l="l" t="t" r="r" b="b"/>
                <a:pathLst>
                  <a:path w="2264" h="7067" extrusionOk="0">
                    <a:moveTo>
                      <a:pt x="92" y="1"/>
                    </a:moveTo>
                    <a:cubicBezTo>
                      <a:pt x="48" y="1"/>
                      <a:pt x="1" y="20"/>
                      <a:pt x="20" y="39"/>
                    </a:cubicBezTo>
                    <a:cubicBezTo>
                      <a:pt x="220" y="1940"/>
                      <a:pt x="687" y="3775"/>
                      <a:pt x="1354" y="5510"/>
                    </a:cubicBezTo>
                    <a:cubicBezTo>
                      <a:pt x="1454" y="5776"/>
                      <a:pt x="1554" y="6010"/>
                      <a:pt x="1654" y="6277"/>
                    </a:cubicBezTo>
                    <a:cubicBezTo>
                      <a:pt x="1688" y="6410"/>
                      <a:pt x="1788" y="6510"/>
                      <a:pt x="1821" y="6644"/>
                    </a:cubicBezTo>
                    <a:cubicBezTo>
                      <a:pt x="1854" y="6777"/>
                      <a:pt x="1955" y="6911"/>
                      <a:pt x="1988" y="7011"/>
                    </a:cubicBezTo>
                    <a:cubicBezTo>
                      <a:pt x="2000" y="7048"/>
                      <a:pt x="2046" y="7067"/>
                      <a:pt x="2094" y="7067"/>
                    </a:cubicBezTo>
                    <a:cubicBezTo>
                      <a:pt x="2174" y="7067"/>
                      <a:pt x="2263" y="7015"/>
                      <a:pt x="2221" y="6911"/>
                    </a:cubicBezTo>
                    <a:cubicBezTo>
                      <a:pt x="2155" y="6677"/>
                      <a:pt x="2021" y="6444"/>
                      <a:pt x="1955" y="6243"/>
                    </a:cubicBezTo>
                    <a:lnTo>
                      <a:pt x="1688" y="5610"/>
                    </a:lnTo>
                    <a:cubicBezTo>
                      <a:pt x="1521" y="5176"/>
                      <a:pt x="1354" y="4709"/>
                      <a:pt x="1187" y="4309"/>
                    </a:cubicBezTo>
                    <a:cubicBezTo>
                      <a:pt x="887" y="3441"/>
                      <a:pt x="654" y="2507"/>
                      <a:pt x="453" y="1607"/>
                    </a:cubicBezTo>
                    <a:cubicBezTo>
                      <a:pt x="320" y="1106"/>
                      <a:pt x="220" y="539"/>
                      <a:pt x="153" y="39"/>
                    </a:cubicBezTo>
                    <a:cubicBezTo>
                      <a:pt x="153" y="11"/>
                      <a:pt x="123" y="1"/>
                      <a:pt x="9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2854;p73"/>
              <p:cNvSpPr/>
              <p:nvPr/>
            </p:nvSpPr>
            <p:spPr>
              <a:xfrm>
                <a:off x="2865550" y="4883775"/>
                <a:ext cx="155025" cy="85625"/>
              </a:xfrm>
              <a:custGeom>
                <a:avLst/>
                <a:gdLst/>
                <a:ahLst/>
                <a:cxnLst/>
                <a:rect l="l" t="t" r="r" b="b"/>
                <a:pathLst>
                  <a:path w="6201" h="3425" extrusionOk="0">
                    <a:moveTo>
                      <a:pt x="6089" y="0"/>
                    </a:moveTo>
                    <a:cubicBezTo>
                      <a:pt x="6082" y="0"/>
                      <a:pt x="6076" y="2"/>
                      <a:pt x="6072" y="7"/>
                    </a:cubicBezTo>
                    <a:cubicBezTo>
                      <a:pt x="5571" y="574"/>
                      <a:pt x="5037" y="1108"/>
                      <a:pt x="4504" y="1608"/>
                    </a:cubicBezTo>
                    <a:cubicBezTo>
                      <a:pt x="4270" y="1808"/>
                      <a:pt x="4070" y="2008"/>
                      <a:pt x="3870" y="2175"/>
                    </a:cubicBezTo>
                    <a:cubicBezTo>
                      <a:pt x="3870" y="2109"/>
                      <a:pt x="3903" y="2008"/>
                      <a:pt x="3903" y="1942"/>
                    </a:cubicBezTo>
                    <a:cubicBezTo>
                      <a:pt x="3903" y="1908"/>
                      <a:pt x="3903" y="1808"/>
                      <a:pt x="3837" y="1808"/>
                    </a:cubicBezTo>
                    <a:cubicBezTo>
                      <a:pt x="3837" y="1775"/>
                      <a:pt x="3803" y="1775"/>
                      <a:pt x="3737" y="1742"/>
                    </a:cubicBezTo>
                    <a:cubicBezTo>
                      <a:pt x="3370" y="1642"/>
                      <a:pt x="3036" y="1608"/>
                      <a:pt x="2669" y="1508"/>
                    </a:cubicBezTo>
                    <a:cubicBezTo>
                      <a:pt x="2336" y="1441"/>
                      <a:pt x="1969" y="1341"/>
                      <a:pt x="1635" y="1308"/>
                    </a:cubicBezTo>
                    <a:cubicBezTo>
                      <a:pt x="1135" y="1175"/>
                      <a:pt x="668" y="1108"/>
                      <a:pt x="167" y="974"/>
                    </a:cubicBezTo>
                    <a:cubicBezTo>
                      <a:pt x="167" y="1008"/>
                      <a:pt x="134" y="1108"/>
                      <a:pt x="134" y="1141"/>
                    </a:cubicBezTo>
                    <a:cubicBezTo>
                      <a:pt x="568" y="1275"/>
                      <a:pt x="1068" y="1408"/>
                      <a:pt x="1535" y="1508"/>
                    </a:cubicBezTo>
                    <a:cubicBezTo>
                      <a:pt x="1869" y="1608"/>
                      <a:pt x="2235" y="1675"/>
                      <a:pt x="2569" y="1775"/>
                    </a:cubicBezTo>
                    <a:cubicBezTo>
                      <a:pt x="2903" y="1842"/>
                      <a:pt x="3303" y="1942"/>
                      <a:pt x="3636" y="1975"/>
                    </a:cubicBezTo>
                    <a:cubicBezTo>
                      <a:pt x="3636" y="2075"/>
                      <a:pt x="3570" y="2175"/>
                      <a:pt x="3570" y="2275"/>
                    </a:cubicBezTo>
                    <a:lnTo>
                      <a:pt x="3570" y="2342"/>
                    </a:lnTo>
                    <a:lnTo>
                      <a:pt x="2569" y="2109"/>
                    </a:lnTo>
                    <a:cubicBezTo>
                      <a:pt x="2202" y="2008"/>
                      <a:pt x="1869" y="1942"/>
                      <a:pt x="1502" y="1842"/>
                    </a:cubicBezTo>
                    <a:cubicBezTo>
                      <a:pt x="1001" y="1708"/>
                      <a:pt x="534" y="1642"/>
                      <a:pt x="34" y="1508"/>
                    </a:cubicBezTo>
                    <a:lnTo>
                      <a:pt x="1" y="1742"/>
                    </a:lnTo>
                    <a:cubicBezTo>
                      <a:pt x="434" y="1842"/>
                      <a:pt x="968" y="2008"/>
                      <a:pt x="1402" y="2142"/>
                    </a:cubicBezTo>
                    <a:cubicBezTo>
                      <a:pt x="1735" y="2275"/>
                      <a:pt x="2135" y="2342"/>
                      <a:pt x="2502" y="2442"/>
                    </a:cubicBezTo>
                    <a:lnTo>
                      <a:pt x="3370" y="2676"/>
                    </a:lnTo>
                    <a:cubicBezTo>
                      <a:pt x="3169" y="2842"/>
                      <a:pt x="3003" y="3009"/>
                      <a:pt x="2769" y="3176"/>
                    </a:cubicBezTo>
                    <a:cubicBezTo>
                      <a:pt x="2685" y="3288"/>
                      <a:pt x="2790" y="3425"/>
                      <a:pt x="2925" y="3425"/>
                    </a:cubicBezTo>
                    <a:cubicBezTo>
                      <a:pt x="2950" y="3425"/>
                      <a:pt x="2976" y="3420"/>
                      <a:pt x="3003" y="3409"/>
                    </a:cubicBezTo>
                    <a:cubicBezTo>
                      <a:pt x="3203" y="3243"/>
                      <a:pt x="3403" y="3009"/>
                      <a:pt x="3603" y="2809"/>
                    </a:cubicBezTo>
                    <a:cubicBezTo>
                      <a:pt x="3670" y="2809"/>
                      <a:pt x="3703" y="2776"/>
                      <a:pt x="3737" y="2742"/>
                    </a:cubicBezTo>
                    <a:lnTo>
                      <a:pt x="3737" y="2642"/>
                    </a:lnTo>
                    <a:lnTo>
                      <a:pt x="3837" y="2576"/>
                    </a:lnTo>
                    <a:cubicBezTo>
                      <a:pt x="4070" y="2309"/>
                      <a:pt x="4370" y="2075"/>
                      <a:pt x="4637" y="1775"/>
                    </a:cubicBezTo>
                    <a:cubicBezTo>
                      <a:pt x="5171" y="1241"/>
                      <a:pt x="5671" y="674"/>
                      <a:pt x="6172" y="107"/>
                    </a:cubicBezTo>
                    <a:cubicBezTo>
                      <a:pt x="6200" y="78"/>
                      <a:pt x="6130" y="0"/>
                      <a:pt x="6089"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2855;p73"/>
              <p:cNvSpPr/>
              <p:nvPr/>
            </p:nvSpPr>
            <p:spPr>
              <a:xfrm>
                <a:off x="2807425" y="4348475"/>
                <a:ext cx="91200" cy="309975"/>
              </a:xfrm>
              <a:custGeom>
                <a:avLst/>
                <a:gdLst/>
                <a:ahLst/>
                <a:cxnLst/>
                <a:rect l="l" t="t" r="r" b="b"/>
                <a:pathLst>
                  <a:path w="3648" h="12399" extrusionOk="0">
                    <a:moveTo>
                      <a:pt x="707" y="1"/>
                    </a:moveTo>
                    <a:cubicBezTo>
                      <a:pt x="663" y="1"/>
                      <a:pt x="624" y="29"/>
                      <a:pt x="624" y="70"/>
                    </a:cubicBezTo>
                    <a:cubicBezTo>
                      <a:pt x="958" y="1672"/>
                      <a:pt x="1291" y="3239"/>
                      <a:pt x="1625" y="4874"/>
                    </a:cubicBezTo>
                    <a:cubicBezTo>
                      <a:pt x="1725" y="5508"/>
                      <a:pt x="1892" y="6141"/>
                      <a:pt x="2025" y="6742"/>
                    </a:cubicBezTo>
                    <a:cubicBezTo>
                      <a:pt x="1658" y="5708"/>
                      <a:pt x="1225" y="4674"/>
                      <a:pt x="791" y="3673"/>
                    </a:cubicBezTo>
                    <a:lnTo>
                      <a:pt x="157" y="2305"/>
                    </a:lnTo>
                    <a:cubicBezTo>
                      <a:pt x="147" y="2275"/>
                      <a:pt x="128" y="2263"/>
                      <a:pt x="107" y="2263"/>
                    </a:cubicBezTo>
                    <a:cubicBezTo>
                      <a:pt x="58" y="2263"/>
                      <a:pt x="1" y="2326"/>
                      <a:pt x="24" y="2372"/>
                    </a:cubicBezTo>
                    <a:cubicBezTo>
                      <a:pt x="357" y="3173"/>
                      <a:pt x="691" y="4007"/>
                      <a:pt x="991" y="4840"/>
                    </a:cubicBezTo>
                    <a:cubicBezTo>
                      <a:pt x="1291" y="5674"/>
                      <a:pt x="1625" y="6475"/>
                      <a:pt x="1892" y="7309"/>
                    </a:cubicBezTo>
                    <a:cubicBezTo>
                      <a:pt x="2059" y="7743"/>
                      <a:pt x="2225" y="8243"/>
                      <a:pt x="2392" y="8710"/>
                    </a:cubicBezTo>
                    <a:cubicBezTo>
                      <a:pt x="2392" y="8743"/>
                      <a:pt x="2492" y="8810"/>
                      <a:pt x="2526" y="8810"/>
                    </a:cubicBezTo>
                    <a:cubicBezTo>
                      <a:pt x="2626" y="9077"/>
                      <a:pt x="2659" y="9344"/>
                      <a:pt x="2726" y="9644"/>
                    </a:cubicBezTo>
                    <a:cubicBezTo>
                      <a:pt x="2959" y="10511"/>
                      <a:pt x="3159" y="11412"/>
                      <a:pt x="3326" y="12313"/>
                    </a:cubicBezTo>
                    <a:cubicBezTo>
                      <a:pt x="3338" y="12373"/>
                      <a:pt x="3385" y="12398"/>
                      <a:pt x="3439" y="12398"/>
                    </a:cubicBezTo>
                    <a:cubicBezTo>
                      <a:pt x="3533" y="12398"/>
                      <a:pt x="3648" y="12319"/>
                      <a:pt x="3626" y="12212"/>
                    </a:cubicBezTo>
                    <a:cubicBezTo>
                      <a:pt x="3226" y="10645"/>
                      <a:pt x="2893" y="9044"/>
                      <a:pt x="2526" y="7476"/>
                    </a:cubicBezTo>
                    <a:cubicBezTo>
                      <a:pt x="2159" y="5875"/>
                      <a:pt x="1825" y="4307"/>
                      <a:pt x="1458" y="2706"/>
                    </a:cubicBezTo>
                    <a:cubicBezTo>
                      <a:pt x="1225" y="1838"/>
                      <a:pt x="991" y="904"/>
                      <a:pt x="791" y="37"/>
                    </a:cubicBezTo>
                    <a:cubicBezTo>
                      <a:pt x="766" y="12"/>
                      <a:pt x="735" y="1"/>
                      <a:pt x="70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2856;p73"/>
              <p:cNvSpPr/>
              <p:nvPr/>
            </p:nvSpPr>
            <p:spPr>
              <a:xfrm>
                <a:off x="3128250" y="4486975"/>
                <a:ext cx="368600" cy="333300"/>
              </a:xfrm>
              <a:custGeom>
                <a:avLst/>
                <a:gdLst/>
                <a:ahLst/>
                <a:cxnLst/>
                <a:rect l="l" t="t" r="r" b="b"/>
                <a:pathLst>
                  <a:path w="14744" h="13332" extrusionOk="0">
                    <a:moveTo>
                      <a:pt x="6305" y="1"/>
                    </a:moveTo>
                    <a:lnTo>
                      <a:pt x="0" y="2002"/>
                    </a:lnTo>
                    <a:cubicBezTo>
                      <a:pt x="0" y="2002"/>
                      <a:pt x="2035" y="8307"/>
                      <a:pt x="6038" y="11843"/>
                    </a:cubicBezTo>
                    <a:cubicBezTo>
                      <a:pt x="7266" y="12948"/>
                      <a:pt x="8560" y="13331"/>
                      <a:pt x="9764" y="13331"/>
                    </a:cubicBezTo>
                    <a:cubicBezTo>
                      <a:pt x="12484" y="13331"/>
                      <a:pt x="14744" y="11376"/>
                      <a:pt x="14744" y="11376"/>
                    </a:cubicBezTo>
                    <a:lnTo>
                      <a:pt x="63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2857;p73"/>
              <p:cNvSpPr/>
              <p:nvPr/>
            </p:nvSpPr>
            <p:spPr>
              <a:xfrm>
                <a:off x="3129075" y="4486325"/>
                <a:ext cx="156800" cy="50850"/>
              </a:xfrm>
              <a:custGeom>
                <a:avLst/>
                <a:gdLst/>
                <a:ahLst/>
                <a:cxnLst/>
                <a:rect l="l" t="t" r="r" b="b"/>
                <a:pathLst>
                  <a:path w="6272" h="2034" extrusionOk="0">
                    <a:moveTo>
                      <a:pt x="5861" y="1"/>
                    </a:moveTo>
                    <a:cubicBezTo>
                      <a:pt x="4336" y="1"/>
                      <a:pt x="1642" y="904"/>
                      <a:pt x="0" y="2028"/>
                    </a:cubicBezTo>
                    <a:cubicBezTo>
                      <a:pt x="0" y="2028"/>
                      <a:pt x="90" y="2033"/>
                      <a:pt x="250" y="2033"/>
                    </a:cubicBezTo>
                    <a:cubicBezTo>
                      <a:pt x="1130" y="2033"/>
                      <a:pt x="4155" y="1890"/>
                      <a:pt x="6272" y="27"/>
                    </a:cubicBezTo>
                    <a:cubicBezTo>
                      <a:pt x="6147" y="9"/>
                      <a:pt x="6010" y="1"/>
                      <a:pt x="586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2858;p73"/>
              <p:cNvSpPr/>
              <p:nvPr/>
            </p:nvSpPr>
            <p:spPr>
              <a:xfrm>
                <a:off x="3169100" y="4418600"/>
                <a:ext cx="104275" cy="95925"/>
              </a:xfrm>
              <a:custGeom>
                <a:avLst/>
                <a:gdLst/>
                <a:ahLst/>
                <a:cxnLst/>
                <a:rect l="l" t="t" r="r" b="b"/>
                <a:pathLst>
                  <a:path w="4171" h="3837" extrusionOk="0">
                    <a:moveTo>
                      <a:pt x="2069" y="1"/>
                    </a:moveTo>
                    <a:lnTo>
                      <a:pt x="1" y="935"/>
                    </a:lnTo>
                    <a:lnTo>
                      <a:pt x="834" y="3837"/>
                    </a:lnTo>
                    <a:cubicBezTo>
                      <a:pt x="3069" y="3837"/>
                      <a:pt x="4170" y="2836"/>
                      <a:pt x="4170" y="2836"/>
                    </a:cubicBezTo>
                    <a:lnTo>
                      <a:pt x="2069" y="1"/>
                    </a:ln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2859;p73"/>
              <p:cNvSpPr/>
              <p:nvPr/>
            </p:nvSpPr>
            <p:spPr>
              <a:xfrm>
                <a:off x="3041500" y="4289350"/>
                <a:ext cx="150150" cy="120475"/>
              </a:xfrm>
              <a:custGeom>
                <a:avLst/>
                <a:gdLst/>
                <a:ahLst/>
                <a:cxnLst/>
                <a:rect l="l" t="t" r="r" b="b"/>
                <a:pathLst>
                  <a:path w="6006" h="4819" extrusionOk="0">
                    <a:moveTo>
                      <a:pt x="3670" y="0"/>
                    </a:moveTo>
                    <a:lnTo>
                      <a:pt x="1" y="1902"/>
                    </a:lnTo>
                    <a:cubicBezTo>
                      <a:pt x="1646" y="3612"/>
                      <a:pt x="2858" y="4818"/>
                      <a:pt x="4064" y="4818"/>
                    </a:cubicBezTo>
                    <a:cubicBezTo>
                      <a:pt x="4693" y="4818"/>
                      <a:pt x="5319" y="4491"/>
                      <a:pt x="6005" y="3736"/>
                    </a:cubicBezTo>
                    <a:lnTo>
                      <a:pt x="36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2860;p73"/>
              <p:cNvSpPr/>
              <p:nvPr/>
            </p:nvSpPr>
            <p:spPr>
              <a:xfrm>
                <a:off x="2946450" y="4230325"/>
                <a:ext cx="246025" cy="169150"/>
              </a:xfrm>
              <a:custGeom>
                <a:avLst/>
                <a:gdLst/>
                <a:ahLst/>
                <a:cxnLst/>
                <a:rect l="l" t="t" r="r" b="b"/>
                <a:pathLst>
                  <a:path w="9841" h="6766" extrusionOk="0">
                    <a:moveTo>
                      <a:pt x="2637" y="1"/>
                    </a:moveTo>
                    <a:cubicBezTo>
                      <a:pt x="2471" y="1"/>
                      <a:pt x="2292" y="69"/>
                      <a:pt x="2168" y="193"/>
                    </a:cubicBezTo>
                    <a:lnTo>
                      <a:pt x="267" y="1794"/>
                    </a:lnTo>
                    <a:cubicBezTo>
                      <a:pt x="67" y="1961"/>
                      <a:pt x="0" y="2261"/>
                      <a:pt x="167" y="2528"/>
                    </a:cubicBezTo>
                    <a:cubicBezTo>
                      <a:pt x="251" y="2634"/>
                      <a:pt x="389" y="2699"/>
                      <a:pt x="530" y="2699"/>
                    </a:cubicBezTo>
                    <a:cubicBezTo>
                      <a:pt x="611" y="2699"/>
                      <a:pt x="694" y="2677"/>
                      <a:pt x="767" y="2628"/>
                    </a:cubicBezTo>
                    <a:lnTo>
                      <a:pt x="2502" y="1694"/>
                    </a:lnTo>
                    <a:lnTo>
                      <a:pt x="3636" y="2461"/>
                    </a:lnTo>
                    <a:cubicBezTo>
                      <a:pt x="3636" y="2461"/>
                      <a:pt x="5171" y="5730"/>
                      <a:pt x="6838" y="6364"/>
                    </a:cubicBezTo>
                    <a:cubicBezTo>
                      <a:pt x="7440" y="6645"/>
                      <a:pt x="7988" y="6765"/>
                      <a:pt x="8451" y="6765"/>
                    </a:cubicBezTo>
                    <a:cubicBezTo>
                      <a:pt x="9142" y="6765"/>
                      <a:pt x="9641" y="6497"/>
                      <a:pt x="9841" y="6097"/>
                    </a:cubicBezTo>
                    <a:lnTo>
                      <a:pt x="7339" y="2061"/>
                    </a:lnTo>
                    <a:cubicBezTo>
                      <a:pt x="7139" y="1694"/>
                      <a:pt x="6805" y="1394"/>
                      <a:pt x="6405" y="1261"/>
                    </a:cubicBezTo>
                    <a:lnTo>
                      <a:pt x="2802" y="26"/>
                    </a:lnTo>
                    <a:cubicBezTo>
                      <a:pt x="2750" y="9"/>
                      <a:pt x="2694" y="1"/>
                      <a:pt x="2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2861;p73"/>
              <p:cNvSpPr/>
              <p:nvPr/>
            </p:nvSpPr>
            <p:spPr>
              <a:xfrm>
                <a:off x="3131575" y="4383575"/>
                <a:ext cx="101775" cy="83325"/>
              </a:xfrm>
              <a:custGeom>
                <a:avLst/>
                <a:gdLst/>
                <a:ahLst/>
                <a:cxnLst/>
                <a:rect l="l" t="t" r="r" b="b"/>
                <a:pathLst>
                  <a:path w="4071" h="3333" extrusionOk="0">
                    <a:moveTo>
                      <a:pt x="2402" y="1"/>
                    </a:moveTo>
                    <a:lnTo>
                      <a:pt x="0" y="735"/>
                    </a:lnTo>
                    <a:lnTo>
                      <a:pt x="668" y="3303"/>
                    </a:lnTo>
                    <a:cubicBezTo>
                      <a:pt x="668" y="3303"/>
                      <a:pt x="875" y="3332"/>
                      <a:pt x="1190" y="3332"/>
                    </a:cubicBezTo>
                    <a:cubicBezTo>
                      <a:pt x="1992" y="3332"/>
                      <a:pt x="3495" y="3143"/>
                      <a:pt x="4070" y="1802"/>
                    </a:cubicBezTo>
                    <a:lnTo>
                      <a:pt x="24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2862;p73"/>
              <p:cNvSpPr/>
              <p:nvPr/>
            </p:nvSpPr>
            <p:spPr>
              <a:xfrm>
                <a:off x="3008975" y="4276825"/>
                <a:ext cx="115950" cy="106075"/>
              </a:xfrm>
              <a:custGeom>
                <a:avLst/>
                <a:gdLst/>
                <a:ahLst/>
                <a:cxnLst/>
                <a:rect l="l" t="t" r="r" b="b"/>
                <a:pathLst>
                  <a:path w="4638" h="4243" extrusionOk="0">
                    <a:moveTo>
                      <a:pt x="3237" y="1"/>
                    </a:moveTo>
                    <a:lnTo>
                      <a:pt x="835" y="201"/>
                    </a:lnTo>
                    <a:cubicBezTo>
                      <a:pt x="1" y="1202"/>
                      <a:pt x="234" y="2069"/>
                      <a:pt x="968" y="2236"/>
                    </a:cubicBezTo>
                    <a:cubicBezTo>
                      <a:pt x="1223" y="2746"/>
                      <a:pt x="1556" y="2963"/>
                      <a:pt x="1981" y="2963"/>
                    </a:cubicBezTo>
                    <a:cubicBezTo>
                      <a:pt x="2113" y="2963"/>
                      <a:pt x="2253" y="2942"/>
                      <a:pt x="2403" y="2903"/>
                    </a:cubicBezTo>
                    <a:lnTo>
                      <a:pt x="2403" y="2903"/>
                    </a:lnTo>
                    <a:cubicBezTo>
                      <a:pt x="1736" y="3470"/>
                      <a:pt x="2269" y="4171"/>
                      <a:pt x="2670" y="4237"/>
                    </a:cubicBezTo>
                    <a:cubicBezTo>
                      <a:pt x="2694" y="4241"/>
                      <a:pt x="2721" y="4243"/>
                      <a:pt x="2752" y="4243"/>
                    </a:cubicBezTo>
                    <a:cubicBezTo>
                      <a:pt x="3269" y="4243"/>
                      <a:pt x="4638" y="3737"/>
                      <a:pt x="4638" y="3737"/>
                    </a:cubicBezTo>
                    <a:lnTo>
                      <a:pt x="32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2863;p73"/>
              <p:cNvSpPr/>
              <p:nvPr/>
            </p:nvSpPr>
            <p:spPr>
              <a:xfrm>
                <a:off x="3282525" y="4485125"/>
                <a:ext cx="180725" cy="251100"/>
              </a:xfrm>
              <a:custGeom>
                <a:avLst/>
                <a:gdLst/>
                <a:ahLst/>
                <a:cxnLst/>
                <a:rect l="l" t="t" r="r" b="b"/>
                <a:pathLst>
                  <a:path w="7229" h="10044" extrusionOk="0">
                    <a:moveTo>
                      <a:pt x="132" y="1"/>
                    </a:moveTo>
                    <a:cubicBezTo>
                      <a:pt x="69" y="1"/>
                      <a:pt x="0" y="79"/>
                      <a:pt x="0" y="175"/>
                    </a:cubicBezTo>
                    <a:cubicBezTo>
                      <a:pt x="33" y="375"/>
                      <a:pt x="167" y="542"/>
                      <a:pt x="234" y="709"/>
                    </a:cubicBezTo>
                    <a:cubicBezTo>
                      <a:pt x="334" y="876"/>
                      <a:pt x="467" y="1042"/>
                      <a:pt x="534" y="1209"/>
                    </a:cubicBezTo>
                    <a:lnTo>
                      <a:pt x="1168" y="2210"/>
                    </a:lnTo>
                    <a:cubicBezTo>
                      <a:pt x="1568" y="2877"/>
                      <a:pt x="2002" y="3544"/>
                      <a:pt x="2469" y="4211"/>
                    </a:cubicBezTo>
                    <a:cubicBezTo>
                      <a:pt x="3336" y="5512"/>
                      <a:pt x="4236" y="6780"/>
                      <a:pt x="5237" y="8014"/>
                    </a:cubicBezTo>
                    <a:cubicBezTo>
                      <a:pt x="5804" y="8715"/>
                      <a:pt x="6405" y="9348"/>
                      <a:pt x="7005" y="10015"/>
                    </a:cubicBezTo>
                    <a:cubicBezTo>
                      <a:pt x="7054" y="10035"/>
                      <a:pt x="7094" y="10043"/>
                      <a:pt x="7126" y="10043"/>
                    </a:cubicBezTo>
                    <a:cubicBezTo>
                      <a:pt x="7202" y="10043"/>
                      <a:pt x="7229" y="9996"/>
                      <a:pt x="7205" y="9949"/>
                    </a:cubicBezTo>
                    <a:cubicBezTo>
                      <a:pt x="6705" y="9348"/>
                      <a:pt x="6238" y="8715"/>
                      <a:pt x="5738" y="8081"/>
                    </a:cubicBezTo>
                    <a:cubicBezTo>
                      <a:pt x="5471" y="7714"/>
                      <a:pt x="5204" y="7347"/>
                      <a:pt x="4904" y="7013"/>
                    </a:cubicBezTo>
                    <a:cubicBezTo>
                      <a:pt x="4970" y="7013"/>
                      <a:pt x="5004" y="7047"/>
                      <a:pt x="5037" y="7047"/>
                    </a:cubicBezTo>
                    <a:cubicBezTo>
                      <a:pt x="5237" y="7113"/>
                      <a:pt x="5471" y="7213"/>
                      <a:pt x="5637" y="7280"/>
                    </a:cubicBezTo>
                    <a:cubicBezTo>
                      <a:pt x="6038" y="7447"/>
                      <a:pt x="6405" y="7680"/>
                      <a:pt x="6805" y="7881"/>
                    </a:cubicBezTo>
                    <a:cubicBezTo>
                      <a:pt x="6812" y="7884"/>
                      <a:pt x="6819" y="7886"/>
                      <a:pt x="6826" y="7886"/>
                    </a:cubicBezTo>
                    <a:cubicBezTo>
                      <a:pt x="6878" y="7886"/>
                      <a:pt x="6898" y="7777"/>
                      <a:pt x="6838" y="7747"/>
                    </a:cubicBezTo>
                    <a:cubicBezTo>
                      <a:pt x="6471" y="7514"/>
                      <a:pt x="6071" y="7247"/>
                      <a:pt x="5704" y="7047"/>
                    </a:cubicBezTo>
                    <a:cubicBezTo>
                      <a:pt x="5504" y="6947"/>
                      <a:pt x="5337" y="6847"/>
                      <a:pt x="5137" y="6746"/>
                    </a:cubicBezTo>
                    <a:cubicBezTo>
                      <a:pt x="5037" y="6713"/>
                      <a:pt x="4904" y="6680"/>
                      <a:pt x="4837" y="6613"/>
                    </a:cubicBezTo>
                    <a:cubicBezTo>
                      <a:pt x="4737" y="6580"/>
                      <a:pt x="4670" y="6546"/>
                      <a:pt x="4537" y="6546"/>
                    </a:cubicBezTo>
                    <a:cubicBezTo>
                      <a:pt x="4470" y="6413"/>
                      <a:pt x="4370" y="6279"/>
                      <a:pt x="4236" y="6179"/>
                    </a:cubicBezTo>
                    <a:cubicBezTo>
                      <a:pt x="3336" y="4912"/>
                      <a:pt x="2469" y="3611"/>
                      <a:pt x="1635" y="2277"/>
                    </a:cubicBezTo>
                    <a:cubicBezTo>
                      <a:pt x="1368" y="1910"/>
                      <a:pt x="1168" y="1543"/>
                      <a:pt x="901" y="1176"/>
                    </a:cubicBezTo>
                    <a:cubicBezTo>
                      <a:pt x="801" y="1009"/>
                      <a:pt x="701" y="775"/>
                      <a:pt x="567" y="609"/>
                    </a:cubicBezTo>
                    <a:cubicBezTo>
                      <a:pt x="467" y="409"/>
                      <a:pt x="367" y="208"/>
                      <a:pt x="200" y="42"/>
                    </a:cubicBezTo>
                    <a:cubicBezTo>
                      <a:pt x="181" y="13"/>
                      <a:pt x="157" y="1"/>
                      <a:pt x="13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2864;p73"/>
              <p:cNvSpPr/>
              <p:nvPr/>
            </p:nvSpPr>
            <p:spPr>
              <a:xfrm>
                <a:off x="3134075" y="4561700"/>
                <a:ext cx="218525" cy="262250"/>
              </a:xfrm>
              <a:custGeom>
                <a:avLst/>
                <a:gdLst/>
                <a:ahLst/>
                <a:cxnLst/>
                <a:rect l="l" t="t" r="r" b="b"/>
                <a:pathLst>
                  <a:path w="8741" h="10490" extrusionOk="0">
                    <a:moveTo>
                      <a:pt x="80" y="0"/>
                    </a:moveTo>
                    <a:cubicBezTo>
                      <a:pt x="51" y="0"/>
                      <a:pt x="1" y="24"/>
                      <a:pt x="1" y="48"/>
                    </a:cubicBezTo>
                    <a:cubicBezTo>
                      <a:pt x="634" y="1815"/>
                      <a:pt x="1402" y="3483"/>
                      <a:pt x="2336" y="5051"/>
                    </a:cubicBezTo>
                    <a:cubicBezTo>
                      <a:pt x="2803" y="5852"/>
                      <a:pt x="3336" y="6652"/>
                      <a:pt x="3903" y="7353"/>
                    </a:cubicBezTo>
                    <a:cubicBezTo>
                      <a:pt x="4437" y="8120"/>
                      <a:pt x="5004" y="8820"/>
                      <a:pt x="5771" y="9388"/>
                    </a:cubicBezTo>
                    <a:cubicBezTo>
                      <a:pt x="6547" y="10001"/>
                      <a:pt x="7447" y="10490"/>
                      <a:pt x="8472" y="10490"/>
                    </a:cubicBezTo>
                    <a:cubicBezTo>
                      <a:pt x="8506" y="10490"/>
                      <a:pt x="8540" y="10489"/>
                      <a:pt x="8573" y="10488"/>
                    </a:cubicBezTo>
                    <a:cubicBezTo>
                      <a:pt x="8740" y="10488"/>
                      <a:pt x="8740" y="10288"/>
                      <a:pt x="8607" y="10288"/>
                    </a:cubicBezTo>
                    <a:cubicBezTo>
                      <a:pt x="7739" y="10188"/>
                      <a:pt x="6905" y="9855"/>
                      <a:pt x="6172" y="9321"/>
                    </a:cubicBezTo>
                    <a:cubicBezTo>
                      <a:pt x="5471" y="8754"/>
                      <a:pt x="4837" y="8120"/>
                      <a:pt x="4304" y="7386"/>
                    </a:cubicBezTo>
                    <a:cubicBezTo>
                      <a:pt x="3336" y="6185"/>
                      <a:pt x="2502" y="4884"/>
                      <a:pt x="1768" y="3517"/>
                    </a:cubicBezTo>
                    <a:cubicBezTo>
                      <a:pt x="1969" y="3483"/>
                      <a:pt x="2135" y="3383"/>
                      <a:pt x="2336" y="3350"/>
                    </a:cubicBezTo>
                    <a:cubicBezTo>
                      <a:pt x="2569" y="3283"/>
                      <a:pt x="2769" y="3216"/>
                      <a:pt x="2969" y="3150"/>
                    </a:cubicBezTo>
                    <a:lnTo>
                      <a:pt x="4237" y="2649"/>
                    </a:lnTo>
                    <a:cubicBezTo>
                      <a:pt x="5071" y="2282"/>
                      <a:pt x="5805" y="1849"/>
                      <a:pt x="6572" y="1348"/>
                    </a:cubicBezTo>
                    <a:cubicBezTo>
                      <a:pt x="6972" y="1048"/>
                      <a:pt x="7406" y="781"/>
                      <a:pt x="7773" y="481"/>
                    </a:cubicBezTo>
                    <a:cubicBezTo>
                      <a:pt x="7827" y="400"/>
                      <a:pt x="7771" y="296"/>
                      <a:pt x="7694" y="296"/>
                    </a:cubicBezTo>
                    <a:cubicBezTo>
                      <a:pt x="7677" y="296"/>
                      <a:pt x="7658" y="302"/>
                      <a:pt x="7639" y="314"/>
                    </a:cubicBezTo>
                    <a:cubicBezTo>
                      <a:pt x="6272" y="1348"/>
                      <a:pt x="4671" y="2182"/>
                      <a:pt x="3003" y="2749"/>
                    </a:cubicBezTo>
                    <a:cubicBezTo>
                      <a:pt x="2769" y="2850"/>
                      <a:pt x="2569" y="2916"/>
                      <a:pt x="2302" y="3016"/>
                    </a:cubicBezTo>
                    <a:cubicBezTo>
                      <a:pt x="2069" y="3083"/>
                      <a:pt x="1802" y="3150"/>
                      <a:pt x="1602" y="3216"/>
                    </a:cubicBezTo>
                    <a:cubicBezTo>
                      <a:pt x="1502" y="3083"/>
                      <a:pt x="1435" y="2916"/>
                      <a:pt x="1402" y="2816"/>
                    </a:cubicBezTo>
                    <a:cubicBezTo>
                      <a:pt x="935" y="1882"/>
                      <a:pt x="468" y="982"/>
                      <a:pt x="101" y="14"/>
                    </a:cubicBezTo>
                    <a:cubicBezTo>
                      <a:pt x="101" y="4"/>
                      <a:pt x="92" y="0"/>
                      <a:pt x="8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2865;p73"/>
              <p:cNvSpPr/>
              <p:nvPr/>
            </p:nvSpPr>
            <p:spPr>
              <a:xfrm>
                <a:off x="3165775" y="4569000"/>
                <a:ext cx="25875" cy="38100"/>
              </a:xfrm>
              <a:custGeom>
                <a:avLst/>
                <a:gdLst/>
                <a:ahLst/>
                <a:cxnLst/>
                <a:rect l="l" t="t" r="r" b="b"/>
                <a:pathLst>
                  <a:path w="1035" h="1524" extrusionOk="0">
                    <a:moveTo>
                      <a:pt x="301" y="0"/>
                    </a:moveTo>
                    <a:cubicBezTo>
                      <a:pt x="262" y="0"/>
                      <a:pt x="220" y="17"/>
                      <a:pt x="200" y="56"/>
                    </a:cubicBezTo>
                    <a:cubicBezTo>
                      <a:pt x="167" y="56"/>
                      <a:pt x="134" y="89"/>
                      <a:pt x="134" y="156"/>
                    </a:cubicBezTo>
                    <a:cubicBezTo>
                      <a:pt x="0" y="556"/>
                      <a:pt x="134" y="1023"/>
                      <a:pt x="400" y="1357"/>
                    </a:cubicBezTo>
                    <a:cubicBezTo>
                      <a:pt x="500" y="1423"/>
                      <a:pt x="634" y="1523"/>
                      <a:pt x="734" y="1523"/>
                    </a:cubicBezTo>
                    <a:cubicBezTo>
                      <a:pt x="867" y="1523"/>
                      <a:pt x="1001" y="1423"/>
                      <a:pt x="1034" y="1323"/>
                    </a:cubicBezTo>
                    <a:cubicBezTo>
                      <a:pt x="1034" y="1190"/>
                      <a:pt x="1001" y="1056"/>
                      <a:pt x="1001" y="923"/>
                    </a:cubicBezTo>
                    <a:cubicBezTo>
                      <a:pt x="967" y="823"/>
                      <a:pt x="967" y="723"/>
                      <a:pt x="867" y="589"/>
                    </a:cubicBezTo>
                    <a:cubicBezTo>
                      <a:pt x="734" y="356"/>
                      <a:pt x="567" y="122"/>
                      <a:pt x="367" y="22"/>
                    </a:cubicBezTo>
                    <a:cubicBezTo>
                      <a:pt x="353" y="9"/>
                      <a:pt x="328" y="0"/>
                      <a:pt x="30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2866;p73"/>
              <p:cNvSpPr/>
              <p:nvPr/>
            </p:nvSpPr>
            <p:spPr>
              <a:xfrm>
                <a:off x="2471100" y="4562050"/>
                <a:ext cx="300250" cy="356625"/>
              </a:xfrm>
              <a:custGeom>
                <a:avLst/>
                <a:gdLst/>
                <a:ahLst/>
                <a:cxnLst/>
                <a:rect l="l" t="t" r="r" b="b"/>
                <a:pathLst>
                  <a:path w="12010" h="14265" extrusionOk="0">
                    <a:moveTo>
                      <a:pt x="5271" y="0"/>
                    </a:moveTo>
                    <a:cubicBezTo>
                      <a:pt x="1635" y="601"/>
                      <a:pt x="1" y="3303"/>
                      <a:pt x="1" y="3303"/>
                    </a:cubicBezTo>
                    <a:cubicBezTo>
                      <a:pt x="1979" y="10345"/>
                      <a:pt x="8375" y="14264"/>
                      <a:pt x="10817" y="14264"/>
                    </a:cubicBezTo>
                    <a:cubicBezTo>
                      <a:pt x="11174" y="14264"/>
                      <a:pt x="11447" y="14180"/>
                      <a:pt x="11609" y="14010"/>
                    </a:cubicBezTo>
                    <a:cubicBezTo>
                      <a:pt x="11609" y="14010"/>
                      <a:pt x="11909" y="8540"/>
                      <a:pt x="11976" y="8373"/>
                    </a:cubicBezTo>
                    <a:cubicBezTo>
                      <a:pt x="12009" y="8173"/>
                      <a:pt x="5271" y="0"/>
                      <a:pt x="5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2867;p73"/>
              <p:cNvSpPr/>
              <p:nvPr/>
            </p:nvSpPr>
            <p:spPr>
              <a:xfrm>
                <a:off x="2470275" y="4562050"/>
                <a:ext cx="131775" cy="83850"/>
              </a:xfrm>
              <a:custGeom>
                <a:avLst/>
                <a:gdLst/>
                <a:ahLst/>
                <a:cxnLst/>
                <a:rect l="l" t="t" r="r" b="b"/>
                <a:pathLst>
                  <a:path w="5271" h="3354" extrusionOk="0">
                    <a:moveTo>
                      <a:pt x="5271" y="0"/>
                    </a:moveTo>
                    <a:lnTo>
                      <a:pt x="5271" y="0"/>
                    </a:lnTo>
                    <a:cubicBezTo>
                      <a:pt x="1701" y="467"/>
                      <a:pt x="0" y="3303"/>
                      <a:pt x="0" y="3303"/>
                    </a:cubicBezTo>
                    <a:cubicBezTo>
                      <a:pt x="201" y="3337"/>
                      <a:pt x="410" y="3353"/>
                      <a:pt x="625" y="3353"/>
                    </a:cubicBezTo>
                    <a:cubicBezTo>
                      <a:pt x="2505" y="3353"/>
                      <a:pt x="4762" y="2067"/>
                      <a:pt x="527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2868;p73"/>
              <p:cNvSpPr/>
              <p:nvPr/>
            </p:nvSpPr>
            <p:spPr>
              <a:xfrm>
                <a:off x="2518625" y="4497825"/>
                <a:ext cx="83425" cy="130950"/>
              </a:xfrm>
              <a:custGeom>
                <a:avLst/>
                <a:gdLst/>
                <a:ahLst/>
                <a:cxnLst/>
                <a:rect l="l" t="t" r="r" b="b"/>
                <a:pathLst>
                  <a:path w="3337" h="5238" extrusionOk="0">
                    <a:moveTo>
                      <a:pt x="2569" y="1"/>
                    </a:moveTo>
                    <a:lnTo>
                      <a:pt x="101" y="234"/>
                    </a:lnTo>
                    <a:cubicBezTo>
                      <a:pt x="34" y="1435"/>
                      <a:pt x="1" y="2736"/>
                      <a:pt x="1" y="3903"/>
                    </a:cubicBezTo>
                    <a:cubicBezTo>
                      <a:pt x="1" y="4370"/>
                      <a:pt x="34" y="4837"/>
                      <a:pt x="34" y="5238"/>
                    </a:cubicBezTo>
                    <a:cubicBezTo>
                      <a:pt x="1702" y="5104"/>
                      <a:pt x="2903" y="3270"/>
                      <a:pt x="3337" y="2569"/>
                    </a:cubicBezTo>
                    <a:lnTo>
                      <a:pt x="3237" y="2402"/>
                    </a:lnTo>
                    <a:lnTo>
                      <a:pt x="2569" y="1"/>
                    </a:lnTo>
                    <a:close/>
                  </a:path>
                </a:pathLst>
              </a:custGeom>
              <a:solidFill>
                <a:srgbClr val="E4C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2869;p73"/>
              <p:cNvSpPr/>
              <p:nvPr/>
            </p:nvSpPr>
            <p:spPr>
              <a:xfrm>
                <a:off x="2672075" y="4646275"/>
                <a:ext cx="93875" cy="148150"/>
              </a:xfrm>
              <a:custGeom>
                <a:avLst/>
                <a:gdLst/>
                <a:ahLst/>
                <a:cxnLst/>
                <a:rect l="l" t="t" r="r" b="b"/>
                <a:pathLst>
                  <a:path w="3755" h="5926" extrusionOk="0">
                    <a:moveTo>
                      <a:pt x="134" y="0"/>
                    </a:moveTo>
                    <a:cubicBezTo>
                      <a:pt x="67" y="0"/>
                      <a:pt x="1" y="34"/>
                      <a:pt x="1" y="134"/>
                    </a:cubicBezTo>
                    <a:cubicBezTo>
                      <a:pt x="1" y="167"/>
                      <a:pt x="1" y="200"/>
                      <a:pt x="67" y="267"/>
                    </a:cubicBezTo>
                    <a:cubicBezTo>
                      <a:pt x="234" y="434"/>
                      <a:pt x="401" y="534"/>
                      <a:pt x="568" y="667"/>
                    </a:cubicBezTo>
                    <a:cubicBezTo>
                      <a:pt x="735" y="834"/>
                      <a:pt x="901" y="968"/>
                      <a:pt x="1001" y="1134"/>
                    </a:cubicBezTo>
                    <a:cubicBezTo>
                      <a:pt x="1302" y="1468"/>
                      <a:pt x="1602" y="1768"/>
                      <a:pt x="1835" y="2135"/>
                    </a:cubicBezTo>
                    <a:cubicBezTo>
                      <a:pt x="2336" y="2836"/>
                      <a:pt x="2803" y="3636"/>
                      <a:pt x="3136" y="4437"/>
                    </a:cubicBezTo>
                    <a:cubicBezTo>
                      <a:pt x="3303" y="4904"/>
                      <a:pt x="3470" y="5337"/>
                      <a:pt x="3603" y="5838"/>
                    </a:cubicBezTo>
                    <a:cubicBezTo>
                      <a:pt x="3603" y="5900"/>
                      <a:pt x="3639" y="5926"/>
                      <a:pt x="3674" y="5926"/>
                    </a:cubicBezTo>
                    <a:cubicBezTo>
                      <a:pt x="3715" y="5926"/>
                      <a:pt x="3755" y="5891"/>
                      <a:pt x="3737" y="5838"/>
                    </a:cubicBezTo>
                    <a:cubicBezTo>
                      <a:pt x="3570" y="4970"/>
                      <a:pt x="3270" y="4103"/>
                      <a:pt x="2903" y="3303"/>
                    </a:cubicBezTo>
                    <a:cubicBezTo>
                      <a:pt x="2469" y="2502"/>
                      <a:pt x="1969" y="1768"/>
                      <a:pt x="1368" y="1101"/>
                    </a:cubicBezTo>
                    <a:cubicBezTo>
                      <a:pt x="1202" y="934"/>
                      <a:pt x="1035" y="734"/>
                      <a:pt x="801" y="534"/>
                    </a:cubicBezTo>
                    <a:cubicBezTo>
                      <a:pt x="768" y="501"/>
                      <a:pt x="668" y="467"/>
                      <a:pt x="634" y="367"/>
                    </a:cubicBezTo>
                    <a:cubicBezTo>
                      <a:pt x="668" y="367"/>
                      <a:pt x="768" y="434"/>
                      <a:pt x="801" y="434"/>
                    </a:cubicBezTo>
                    <a:cubicBezTo>
                      <a:pt x="1035" y="467"/>
                      <a:pt x="1268" y="567"/>
                      <a:pt x="1468" y="667"/>
                    </a:cubicBezTo>
                    <a:cubicBezTo>
                      <a:pt x="1902" y="901"/>
                      <a:pt x="2302" y="1134"/>
                      <a:pt x="2636" y="1468"/>
                    </a:cubicBezTo>
                    <a:cubicBezTo>
                      <a:pt x="2661" y="1493"/>
                      <a:pt x="2688" y="1503"/>
                      <a:pt x="2713" y="1503"/>
                    </a:cubicBezTo>
                    <a:cubicBezTo>
                      <a:pt x="2788" y="1503"/>
                      <a:pt x="2844" y="1410"/>
                      <a:pt x="2769" y="1335"/>
                    </a:cubicBezTo>
                    <a:cubicBezTo>
                      <a:pt x="2436" y="934"/>
                      <a:pt x="2069" y="634"/>
                      <a:pt x="1602" y="367"/>
                    </a:cubicBezTo>
                    <a:cubicBezTo>
                      <a:pt x="1402" y="267"/>
                      <a:pt x="1135" y="167"/>
                      <a:pt x="901" y="134"/>
                    </a:cubicBezTo>
                    <a:cubicBezTo>
                      <a:pt x="768" y="100"/>
                      <a:pt x="634" y="100"/>
                      <a:pt x="534" y="34"/>
                    </a:cubicBezTo>
                    <a:cubicBezTo>
                      <a:pt x="401" y="0"/>
                      <a:pt x="268" y="0"/>
                      <a:pt x="13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2870;p73"/>
              <p:cNvSpPr/>
              <p:nvPr/>
            </p:nvSpPr>
            <p:spPr>
              <a:xfrm>
                <a:off x="2503625" y="4626875"/>
                <a:ext cx="140525" cy="98650"/>
              </a:xfrm>
              <a:custGeom>
                <a:avLst/>
                <a:gdLst/>
                <a:ahLst/>
                <a:cxnLst/>
                <a:rect l="l" t="t" r="r" b="b"/>
                <a:pathLst>
                  <a:path w="5621" h="3946" extrusionOk="0">
                    <a:moveTo>
                      <a:pt x="5525" y="0"/>
                    </a:moveTo>
                    <a:cubicBezTo>
                      <a:pt x="5504" y="0"/>
                      <a:pt x="5481" y="12"/>
                      <a:pt x="5471" y="42"/>
                    </a:cubicBezTo>
                    <a:cubicBezTo>
                      <a:pt x="4504" y="1410"/>
                      <a:pt x="3103" y="2544"/>
                      <a:pt x="1502" y="3211"/>
                    </a:cubicBezTo>
                    <a:cubicBezTo>
                      <a:pt x="1301" y="3278"/>
                      <a:pt x="1101" y="3378"/>
                      <a:pt x="834" y="3445"/>
                    </a:cubicBezTo>
                    <a:cubicBezTo>
                      <a:pt x="601" y="3545"/>
                      <a:pt x="367" y="3578"/>
                      <a:pt x="134" y="3678"/>
                    </a:cubicBezTo>
                    <a:cubicBezTo>
                      <a:pt x="34" y="3712"/>
                      <a:pt x="1" y="3745"/>
                      <a:pt x="1" y="3845"/>
                    </a:cubicBezTo>
                    <a:cubicBezTo>
                      <a:pt x="1" y="3912"/>
                      <a:pt x="101" y="3945"/>
                      <a:pt x="134" y="3945"/>
                    </a:cubicBezTo>
                    <a:cubicBezTo>
                      <a:pt x="334" y="3912"/>
                      <a:pt x="601" y="3878"/>
                      <a:pt x="801" y="3778"/>
                    </a:cubicBezTo>
                    <a:lnTo>
                      <a:pt x="1402" y="3545"/>
                    </a:lnTo>
                    <a:cubicBezTo>
                      <a:pt x="1835" y="3378"/>
                      <a:pt x="2202" y="3178"/>
                      <a:pt x="2569" y="2944"/>
                    </a:cubicBezTo>
                    <a:cubicBezTo>
                      <a:pt x="3336" y="2511"/>
                      <a:pt x="4037" y="1910"/>
                      <a:pt x="4637" y="1277"/>
                    </a:cubicBezTo>
                    <a:cubicBezTo>
                      <a:pt x="4971" y="910"/>
                      <a:pt x="5271" y="543"/>
                      <a:pt x="5504" y="109"/>
                    </a:cubicBezTo>
                    <a:cubicBezTo>
                      <a:pt x="5621" y="63"/>
                      <a:pt x="5575" y="0"/>
                      <a:pt x="552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2871;p73"/>
              <p:cNvSpPr/>
              <p:nvPr/>
            </p:nvSpPr>
            <p:spPr>
              <a:xfrm>
                <a:off x="2499450" y="4666275"/>
                <a:ext cx="24900" cy="34425"/>
              </a:xfrm>
              <a:custGeom>
                <a:avLst/>
                <a:gdLst/>
                <a:ahLst/>
                <a:cxnLst/>
                <a:rect l="l" t="t" r="r" b="b"/>
                <a:pathLst>
                  <a:path w="996" h="1377" extrusionOk="0">
                    <a:moveTo>
                      <a:pt x="301" y="1"/>
                    </a:moveTo>
                    <a:cubicBezTo>
                      <a:pt x="201" y="1"/>
                      <a:pt x="134" y="101"/>
                      <a:pt x="101" y="134"/>
                    </a:cubicBezTo>
                    <a:cubicBezTo>
                      <a:pt x="1" y="301"/>
                      <a:pt x="1" y="468"/>
                      <a:pt x="34" y="668"/>
                    </a:cubicBezTo>
                    <a:cubicBezTo>
                      <a:pt x="101" y="835"/>
                      <a:pt x="201" y="1002"/>
                      <a:pt x="301" y="1135"/>
                    </a:cubicBezTo>
                    <a:cubicBezTo>
                      <a:pt x="368" y="1202"/>
                      <a:pt x="434" y="1302"/>
                      <a:pt x="501" y="1335"/>
                    </a:cubicBezTo>
                    <a:cubicBezTo>
                      <a:pt x="559" y="1364"/>
                      <a:pt x="612" y="1377"/>
                      <a:pt x="659" y="1377"/>
                    </a:cubicBezTo>
                    <a:cubicBezTo>
                      <a:pt x="886" y="1377"/>
                      <a:pt x="996" y="1083"/>
                      <a:pt x="968" y="835"/>
                    </a:cubicBezTo>
                    <a:cubicBezTo>
                      <a:pt x="968" y="635"/>
                      <a:pt x="768" y="334"/>
                      <a:pt x="534" y="134"/>
                    </a:cubicBezTo>
                    <a:cubicBezTo>
                      <a:pt x="468" y="101"/>
                      <a:pt x="368" y="1"/>
                      <a:pt x="30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2872;p73"/>
              <p:cNvSpPr/>
              <p:nvPr/>
            </p:nvSpPr>
            <p:spPr>
              <a:xfrm>
                <a:off x="2921425" y="3889050"/>
                <a:ext cx="169300" cy="151800"/>
              </a:xfrm>
              <a:custGeom>
                <a:avLst/>
                <a:gdLst/>
                <a:ahLst/>
                <a:cxnLst/>
                <a:rect l="l" t="t" r="r" b="b"/>
                <a:pathLst>
                  <a:path w="6772" h="6072" extrusionOk="0">
                    <a:moveTo>
                      <a:pt x="0" y="1"/>
                    </a:moveTo>
                    <a:lnTo>
                      <a:pt x="5604" y="6072"/>
                    </a:lnTo>
                    <a:lnTo>
                      <a:pt x="6772" y="20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2873;p73"/>
              <p:cNvSpPr/>
              <p:nvPr/>
            </p:nvSpPr>
            <p:spPr>
              <a:xfrm>
                <a:off x="2667075" y="3800900"/>
                <a:ext cx="427000" cy="218200"/>
              </a:xfrm>
              <a:custGeom>
                <a:avLst/>
                <a:gdLst/>
                <a:ahLst/>
                <a:cxnLst/>
                <a:rect l="l" t="t" r="r" b="b"/>
                <a:pathLst>
                  <a:path w="17080" h="8728" extrusionOk="0">
                    <a:moveTo>
                      <a:pt x="11551" y="1"/>
                    </a:moveTo>
                    <a:cubicBezTo>
                      <a:pt x="9738" y="1"/>
                      <a:pt x="7786" y="1266"/>
                      <a:pt x="6939" y="1959"/>
                    </a:cubicBezTo>
                    <a:cubicBezTo>
                      <a:pt x="5404" y="3227"/>
                      <a:pt x="1" y="4361"/>
                      <a:pt x="2269" y="7897"/>
                    </a:cubicBezTo>
                    <a:cubicBezTo>
                      <a:pt x="2642" y="8490"/>
                      <a:pt x="3219" y="8728"/>
                      <a:pt x="3902" y="8728"/>
                    </a:cubicBezTo>
                    <a:cubicBezTo>
                      <a:pt x="6635" y="8728"/>
                      <a:pt x="11075" y="4928"/>
                      <a:pt x="11075" y="4928"/>
                    </a:cubicBezTo>
                    <a:cubicBezTo>
                      <a:pt x="11075" y="4928"/>
                      <a:pt x="17079" y="2760"/>
                      <a:pt x="13110" y="391"/>
                    </a:cubicBezTo>
                    <a:cubicBezTo>
                      <a:pt x="12625" y="114"/>
                      <a:pt x="12094" y="1"/>
                      <a:pt x="115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2874;p73"/>
              <p:cNvSpPr/>
              <p:nvPr/>
            </p:nvSpPr>
            <p:spPr>
              <a:xfrm>
                <a:off x="2968950" y="3832350"/>
                <a:ext cx="167650" cy="154300"/>
              </a:xfrm>
              <a:custGeom>
                <a:avLst/>
                <a:gdLst/>
                <a:ahLst/>
                <a:cxnLst/>
                <a:rect l="l" t="t" r="r" b="b"/>
                <a:pathLst>
                  <a:path w="6706" h="6172" extrusionOk="0">
                    <a:moveTo>
                      <a:pt x="1702" y="0"/>
                    </a:moveTo>
                    <a:cubicBezTo>
                      <a:pt x="1680" y="0"/>
                      <a:pt x="1669" y="1"/>
                      <a:pt x="1669" y="1"/>
                    </a:cubicBezTo>
                    <a:lnTo>
                      <a:pt x="1" y="1168"/>
                    </a:lnTo>
                    <a:lnTo>
                      <a:pt x="6706" y="6172"/>
                    </a:lnTo>
                    <a:cubicBezTo>
                      <a:pt x="6294" y="151"/>
                      <a:pt x="2119" y="0"/>
                      <a:pt x="1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2875;p73"/>
              <p:cNvSpPr/>
              <p:nvPr/>
            </p:nvSpPr>
            <p:spPr>
              <a:xfrm>
                <a:off x="2334350" y="4390250"/>
                <a:ext cx="489525" cy="547925"/>
              </a:xfrm>
              <a:custGeom>
                <a:avLst/>
                <a:gdLst/>
                <a:ahLst/>
                <a:cxnLst/>
                <a:rect l="l" t="t" r="r" b="b"/>
                <a:pathLst>
                  <a:path w="19581" h="21917" extrusionOk="0">
                    <a:moveTo>
                      <a:pt x="8373" y="1"/>
                    </a:moveTo>
                    <a:lnTo>
                      <a:pt x="8373" y="3370"/>
                    </a:lnTo>
                    <a:lnTo>
                      <a:pt x="9073" y="3370"/>
                    </a:lnTo>
                    <a:cubicBezTo>
                      <a:pt x="13076" y="3370"/>
                      <a:pt x="16312" y="6739"/>
                      <a:pt x="16312" y="10975"/>
                    </a:cubicBezTo>
                    <a:cubicBezTo>
                      <a:pt x="16312" y="15145"/>
                      <a:pt x="13076" y="18547"/>
                      <a:pt x="9073" y="18547"/>
                    </a:cubicBezTo>
                    <a:cubicBezTo>
                      <a:pt x="6705" y="18547"/>
                      <a:pt x="4437" y="17346"/>
                      <a:pt x="3069" y="15245"/>
                    </a:cubicBezTo>
                    <a:lnTo>
                      <a:pt x="2669" y="14678"/>
                    </a:lnTo>
                    <a:lnTo>
                      <a:pt x="0" y="16579"/>
                    </a:lnTo>
                    <a:lnTo>
                      <a:pt x="400" y="17180"/>
                    </a:lnTo>
                    <a:cubicBezTo>
                      <a:pt x="2368" y="20148"/>
                      <a:pt x="5604" y="21916"/>
                      <a:pt x="9073" y="21916"/>
                    </a:cubicBezTo>
                    <a:cubicBezTo>
                      <a:pt x="14877" y="21916"/>
                      <a:pt x="19581" y="17013"/>
                      <a:pt x="19581" y="10975"/>
                    </a:cubicBezTo>
                    <a:cubicBezTo>
                      <a:pt x="19581" y="4904"/>
                      <a:pt x="14877" y="1"/>
                      <a:pt x="9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2876;p73"/>
              <p:cNvSpPr/>
              <p:nvPr/>
            </p:nvSpPr>
            <p:spPr>
              <a:xfrm>
                <a:off x="2311000" y="4400250"/>
                <a:ext cx="489525" cy="525400"/>
              </a:xfrm>
              <a:custGeom>
                <a:avLst/>
                <a:gdLst/>
                <a:ahLst/>
                <a:cxnLst/>
                <a:rect l="l" t="t" r="r" b="b"/>
                <a:pathLst>
                  <a:path w="19581" h="21016" extrusionOk="0">
                    <a:moveTo>
                      <a:pt x="8339" y="1"/>
                    </a:moveTo>
                    <a:lnTo>
                      <a:pt x="8339" y="3270"/>
                    </a:lnTo>
                    <a:lnTo>
                      <a:pt x="9040" y="3270"/>
                    </a:lnTo>
                    <a:cubicBezTo>
                      <a:pt x="13043" y="3270"/>
                      <a:pt x="16312" y="6506"/>
                      <a:pt x="16312" y="10508"/>
                    </a:cubicBezTo>
                    <a:cubicBezTo>
                      <a:pt x="16312" y="14511"/>
                      <a:pt x="13043" y="17780"/>
                      <a:pt x="9040" y="17780"/>
                    </a:cubicBezTo>
                    <a:cubicBezTo>
                      <a:pt x="6671" y="17780"/>
                      <a:pt x="4403" y="16613"/>
                      <a:pt x="3036" y="14645"/>
                    </a:cubicBezTo>
                    <a:lnTo>
                      <a:pt x="2669" y="14078"/>
                    </a:lnTo>
                    <a:lnTo>
                      <a:pt x="0" y="15912"/>
                    </a:lnTo>
                    <a:lnTo>
                      <a:pt x="367" y="16479"/>
                    </a:lnTo>
                    <a:cubicBezTo>
                      <a:pt x="2335" y="19315"/>
                      <a:pt x="5571" y="21016"/>
                      <a:pt x="9040" y="21016"/>
                    </a:cubicBezTo>
                    <a:cubicBezTo>
                      <a:pt x="14844" y="21016"/>
                      <a:pt x="19547" y="16313"/>
                      <a:pt x="19547" y="10508"/>
                    </a:cubicBezTo>
                    <a:cubicBezTo>
                      <a:pt x="19581" y="4738"/>
                      <a:pt x="14844" y="1"/>
                      <a:pt x="9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2877;p73"/>
              <p:cNvSpPr/>
              <p:nvPr/>
            </p:nvSpPr>
            <p:spPr>
              <a:xfrm>
                <a:off x="2674575" y="4187600"/>
                <a:ext cx="107600" cy="113450"/>
              </a:xfrm>
              <a:custGeom>
                <a:avLst/>
                <a:gdLst/>
                <a:ahLst/>
                <a:cxnLst/>
                <a:rect l="l" t="t" r="r" b="b"/>
                <a:pathLst>
                  <a:path w="4304" h="4538" extrusionOk="0">
                    <a:moveTo>
                      <a:pt x="2703" y="1"/>
                    </a:moveTo>
                    <a:lnTo>
                      <a:pt x="1" y="3136"/>
                    </a:lnTo>
                    <a:lnTo>
                      <a:pt x="1602" y="4537"/>
                    </a:lnTo>
                    <a:lnTo>
                      <a:pt x="4304" y="1402"/>
                    </a:lnTo>
                    <a:lnTo>
                      <a:pt x="27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2878;p73"/>
              <p:cNvSpPr/>
              <p:nvPr/>
            </p:nvSpPr>
            <p:spPr>
              <a:xfrm>
                <a:off x="2374375" y="4206775"/>
                <a:ext cx="392800" cy="438675"/>
              </a:xfrm>
              <a:custGeom>
                <a:avLst/>
                <a:gdLst/>
                <a:ahLst/>
                <a:cxnLst/>
                <a:rect l="l" t="t" r="r" b="b"/>
                <a:pathLst>
                  <a:path w="15712" h="17547" extrusionOk="0">
                    <a:moveTo>
                      <a:pt x="13410" y="1"/>
                    </a:moveTo>
                    <a:lnTo>
                      <a:pt x="0" y="15545"/>
                    </a:lnTo>
                    <a:lnTo>
                      <a:pt x="2302" y="17547"/>
                    </a:lnTo>
                    <a:lnTo>
                      <a:pt x="15711" y="1969"/>
                    </a:lnTo>
                    <a:lnTo>
                      <a:pt x="134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2879;p73"/>
              <p:cNvSpPr/>
              <p:nvPr/>
            </p:nvSpPr>
            <p:spPr>
              <a:xfrm>
                <a:off x="2388550" y="4236800"/>
                <a:ext cx="358600" cy="385300"/>
              </a:xfrm>
              <a:custGeom>
                <a:avLst/>
                <a:gdLst/>
                <a:ahLst/>
                <a:cxnLst/>
                <a:rect l="l" t="t" r="r" b="b"/>
                <a:pathLst>
                  <a:path w="14344" h="15412" extrusionOk="0">
                    <a:moveTo>
                      <a:pt x="10107" y="1"/>
                    </a:moveTo>
                    <a:lnTo>
                      <a:pt x="0" y="11709"/>
                    </a:lnTo>
                    <a:lnTo>
                      <a:pt x="4237" y="15412"/>
                    </a:lnTo>
                    <a:lnTo>
                      <a:pt x="14344" y="3703"/>
                    </a:lnTo>
                    <a:lnTo>
                      <a:pt x="10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2880;p73"/>
              <p:cNvSpPr/>
              <p:nvPr/>
            </p:nvSpPr>
            <p:spPr>
              <a:xfrm>
                <a:off x="2441925" y="4467075"/>
                <a:ext cx="43375" cy="42350"/>
              </a:xfrm>
              <a:custGeom>
                <a:avLst/>
                <a:gdLst/>
                <a:ahLst/>
                <a:cxnLst/>
                <a:rect l="l" t="t" r="r" b="b"/>
                <a:pathLst>
                  <a:path w="1735" h="1694" extrusionOk="0">
                    <a:moveTo>
                      <a:pt x="975" y="0"/>
                    </a:moveTo>
                    <a:cubicBezTo>
                      <a:pt x="877" y="0"/>
                      <a:pt x="787" y="42"/>
                      <a:pt x="734" y="130"/>
                    </a:cubicBezTo>
                    <a:lnTo>
                      <a:pt x="134" y="797"/>
                    </a:lnTo>
                    <a:cubicBezTo>
                      <a:pt x="0" y="930"/>
                      <a:pt x="0" y="1164"/>
                      <a:pt x="167" y="1297"/>
                    </a:cubicBezTo>
                    <a:lnTo>
                      <a:pt x="500" y="1598"/>
                    </a:lnTo>
                    <a:cubicBezTo>
                      <a:pt x="579" y="1661"/>
                      <a:pt x="673" y="1694"/>
                      <a:pt x="760" y="1694"/>
                    </a:cubicBezTo>
                    <a:cubicBezTo>
                      <a:pt x="858" y="1694"/>
                      <a:pt x="948" y="1652"/>
                      <a:pt x="1001" y="1564"/>
                    </a:cubicBezTo>
                    <a:lnTo>
                      <a:pt x="1601" y="864"/>
                    </a:lnTo>
                    <a:cubicBezTo>
                      <a:pt x="1735" y="730"/>
                      <a:pt x="1735" y="497"/>
                      <a:pt x="1568" y="397"/>
                    </a:cubicBezTo>
                    <a:lnTo>
                      <a:pt x="1234" y="96"/>
                    </a:lnTo>
                    <a:cubicBezTo>
                      <a:pt x="1156" y="34"/>
                      <a:pt x="1062" y="0"/>
                      <a:pt x="9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2881;p73"/>
              <p:cNvSpPr/>
              <p:nvPr/>
            </p:nvSpPr>
            <p:spPr>
              <a:xfrm>
                <a:off x="2481100" y="4276100"/>
                <a:ext cx="167650" cy="187375"/>
              </a:xfrm>
              <a:custGeom>
                <a:avLst/>
                <a:gdLst/>
                <a:ahLst/>
                <a:cxnLst/>
                <a:rect l="l" t="t" r="r" b="b"/>
                <a:pathLst>
                  <a:path w="6706" h="7495" extrusionOk="0">
                    <a:moveTo>
                      <a:pt x="5946" y="0"/>
                    </a:moveTo>
                    <a:cubicBezTo>
                      <a:pt x="5848" y="0"/>
                      <a:pt x="5758" y="42"/>
                      <a:pt x="5705" y="130"/>
                    </a:cubicBezTo>
                    <a:lnTo>
                      <a:pt x="101" y="6601"/>
                    </a:lnTo>
                    <a:cubicBezTo>
                      <a:pt x="1" y="6768"/>
                      <a:pt x="1" y="6968"/>
                      <a:pt x="168" y="7102"/>
                    </a:cubicBezTo>
                    <a:lnTo>
                      <a:pt x="501" y="7402"/>
                    </a:lnTo>
                    <a:cubicBezTo>
                      <a:pt x="576" y="7462"/>
                      <a:pt x="658" y="7495"/>
                      <a:pt x="737" y="7495"/>
                    </a:cubicBezTo>
                    <a:cubicBezTo>
                      <a:pt x="834" y="7495"/>
                      <a:pt x="928" y="7445"/>
                      <a:pt x="1002" y="7335"/>
                    </a:cubicBezTo>
                    <a:lnTo>
                      <a:pt x="6572" y="897"/>
                    </a:lnTo>
                    <a:cubicBezTo>
                      <a:pt x="6706" y="730"/>
                      <a:pt x="6706" y="530"/>
                      <a:pt x="6539" y="397"/>
                    </a:cubicBezTo>
                    <a:lnTo>
                      <a:pt x="6205" y="97"/>
                    </a:lnTo>
                    <a:cubicBezTo>
                      <a:pt x="6127" y="34"/>
                      <a:pt x="6033" y="0"/>
                      <a:pt x="5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2882;p73"/>
              <p:cNvSpPr/>
              <p:nvPr/>
            </p:nvSpPr>
            <p:spPr>
              <a:xfrm>
                <a:off x="2560325" y="4402550"/>
                <a:ext cx="135125" cy="121225"/>
              </a:xfrm>
              <a:custGeom>
                <a:avLst/>
                <a:gdLst/>
                <a:ahLst/>
                <a:cxnLst/>
                <a:rect l="l" t="t" r="r" b="b"/>
                <a:pathLst>
                  <a:path w="5405" h="4849" extrusionOk="0">
                    <a:moveTo>
                      <a:pt x="2704" y="1"/>
                    </a:moveTo>
                    <a:cubicBezTo>
                      <a:pt x="2022" y="1"/>
                      <a:pt x="1348" y="289"/>
                      <a:pt x="868" y="843"/>
                    </a:cubicBezTo>
                    <a:cubicBezTo>
                      <a:pt x="1" y="1844"/>
                      <a:pt x="101" y="3378"/>
                      <a:pt x="1102" y="4245"/>
                    </a:cubicBezTo>
                    <a:cubicBezTo>
                      <a:pt x="1554" y="4652"/>
                      <a:pt x="2115" y="4848"/>
                      <a:pt x="2678" y="4848"/>
                    </a:cubicBezTo>
                    <a:cubicBezTo>
                      <a:pt x="3360" y="4848"/>
                      <a:pt x="4044" y="4560"/>
                      <a:pt x="4537" y="4012"/>
                    </a:cubicBezTo>
                    <a:cubicBezTo>
                      <a:pt x="5405" y="3011"/>
                      <a:pt x="5271" y="1443"/>
                      <a:pt x="4271" y="576"/>
                    </a:cubicBezTo>
                    <a:cubicBezTo>
                      <a:pt x="3809" y="189"/>
                      <a:pt x="3254" y="1"/>
                      <a:pt x="27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2883;p73"/>
              <p:cNvSpPr/>
              <p:nvPr/>
            </p:nvSpPr>
            <p:spPr>
              <a:xfrm>
                <a:off x="2584525" y="4425975"/>
                <a:ext cx="84250" cy="74175"/>
              </a:xfrm>
              <a:custGeom>
                <a:avLst/>
                <a:gdLst/>
                <a:ahLst/>
                <a:cxnLst/>
                <a:rect l="l" t="t" r="r" b="b"/>
                <a:pathLst>
                  <a:path w="3370" h="2967" extrusionOk="0">
                    <a:moveTo>
                      <a:pt x="1715" y="0"/>
                    </a:moveTo>
                    <a:cubicBezTo>
                      <a:pt x="1294" y="0"/>
                      <a:pt x="864" y="188"/>
                      <a:pt x="567" y="540"/>
                    </a:cubicBezTo>
                    <a:cubicBezTo>
                      <a:pt x="0" y="1140"/>
                      <a:pt x="100" y="2107"/>
                      <a:pt x="734" y="2608"/>
                    </a:cubicBezTo>
                    <a:cubicBezTo>
                      <a:pt x="1019" y="2848"/>
                      <a:pt x="1365" y="2967"/>
                      <a:pt x="1705" y="2967"/>
                    </a:cubicBezTo>
                    <a:cubicBezTo>
                      <a:pt x="2121" y="2967"/>
                      <a:pt x="2527" y="2790"/>
                      <a:pt x="2802" y="2441"/>
                    </a:cubicBezTo>
                    <a:cubicBezTo>
                      <a:pt x="3369" y="1807"/>
                      <a:pt x="3269" y="873"/>
                      <a:pt x="2635" y="373"/>
                    </a:cubicBezTo>
                    <a:cubicBezTo>
                      <a:pt x="2383" y="121"/>
                      <a:pt x="2052" y="0"/>
                      <a:pt x="1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2884;p73"/>
              <p:cNvSpPr/>
              <p:nvPr/>
            </p:nvSpPr>
            <p:spPr>
              <a:xfrm>
                <a:off x="2278475" y="4662125"/>
                <a:ext cx="206825" cy="89300"/>
              </a:xfrm>
              <a:custGeom>
                <a:avLst/>
                <a:gdLst/>
                <a:ahLst/>
                <a:cxnLst/>
                <a:rect l="l" t="t" r="r" b="b"/>
                <a:pathLst>
                  <a:path w="8273" h="3572" extrusionOk="0">
                    <a:moveTo>
                      <a:pt x="33" y="0"/>
                    </a:moveTo>
                    <a:cubicBezTo>
                      <a:pt x="0" y="2135"/>
                      <a:pt x="3703" y="3336"/>
                      <a:pt x="3703" y="3336"/>
                    </a:cubicBezTo>
                    <a:cubicBezTo>
                      <a:pt x="3703" y="3336"/>
                      <a:pt x="4628" y="3572"/>
                      <a:pt x="5689" y="3572"/>
                    </a:cubicBezTo>
                    <a:cubicBezTo>
                      <a:pt x="6624" y="3572"/>
                      <a:pt x="7664" y="3389"/>
                      <a:pt x="8273" y="2702"/>
                    </a:cubicBezTo>
                    <a:lnTo>
                      <a:pt x="8273" y="2702"/>
                    </a:lnTo>
                    <a:cubicBezTo>
                      <a:pt x="7869" y="2717"/>
                      <a:pt x="7455" y="2729"/>
                      <a:pt x="7034" y="2729"/>
                    </a:cubicBezTo>
                    <a:cubicBezTo>
                      <a:pt x="4679" y="2729"/>
                      <a:pt x="2128" y="2349"/>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2885;p73"/>
              <p:cNvSpPr/>
              <p:nvPr/>
            </p:nvSpPr>
            <p:spPr>
              <a:xfrm>
                <a:off x="2206750" y="4691300"/>
                <a:ext cx="318575" cy="103425"/>
              </a:xfrm>
              <a:custGeom>
                <a:avLst/>
                <a:gdLst/>
                <a:ahLst/>
                <a:cxnLst/>
                <a:rect l="l" t="t" r="r" b="b"/>
                <a:pathLst>
                  <a:path w="12743" h="4137" extrusionOk="0">
                    <a:moveTo>
                      <a:pt x="234" y="1"/>
                    </a:moveTo>
                    <a:lnTo>
                      <a:pt x="0" y="834"/>
                    </a:lnTo>
                    <a:lnTo>
                      <a:pt x="12543" y="4137"/>
                    </a:lnTo>
                    <a:lnTo>
                      <a:pt x="12743" y="3303"/>
                    </a:lnTo>
                    <a:lnTo>
                      <a:pt x="2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2886;p73"/>
              <p:cNvSpPr/>
              <p:nvPr/>
            </p:nvSpPr>
            <p:spPr>
              <a:xfrm>
                <a:off x="2283475" y="4738275"/>
                <a:ext cx="135950" cy="120875"/>
              </a:xfrm>
              <a:custGeom>
                <a:avLst/>
                <a:gdLst/>
                <a:ahLst/>
                <a:cxnLst/>
                <a:rect l="l" t="t" r="r" b="b"/>
                <a:pathLst>
                  <a:path w="5438" h="4835" extrusionOk="0">
                    <a:moveTo>
                      <a:pt x="2717" y="1"/>
                    </a:moveTo>
                    <a:cubicBezTo>
                      <a:pt x="2043" y="1"/>
                      <a:pt x="1373" y="278"/>
                      <a:pt x="901" y="823"/>
                    </a:cubicBezTo>
                    <a:cubicBezTo>
                      <a:pt x="0" y="1824"/>
                      <a:pt x="134" y="3392"/>
                      <a:pt x="1134" y="4259"/>
                    </a:cubicBezTo>
                    <a:cubicBezTo>
                      <a:pt x="1581" y="4647"/>
                      <a:pt x="2135" y="4834"/>
                      <a:pt x="2691" y="4834"/>
                    </a:cubicBezTo>
                    <a:cubicBezTo>
                      <a:pt x="3379" y="4834"/>
                      <a:pt x="4072" y="4546"/>
                      <a:pt x="4570" y="3992"/>
                    </a:cubicBezTo>
                    <a:cubicBezTo>
                      <a:pt x="5437" y="2992"/>
                      <a:pt x="5304" y="1457"/>
                      <a:pt x="4303" y="590"/>
                    </a:cubicBezTo>
                    <a:cubicBezTo>
                      <a:pt x="3848" y="195"/>
                      <a:pt x="3281" y="1"/>
                      <a:pt x="2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2887;p73"/>
              <p:cNvSpPr/>
              <p:nvPr/>
            </p:nvSpPr>
            <p:spPr>
              <a:xfrm>
                <a:off x="2310150" y="4761550"/>
                <a:ext cx="83425" cy="74400"/>
              </a:xfrm>
              <a:custGeom>
                <a:avLst/>
                <a:gdLst/>
                <a:ahLst/>
                <a:cxnLst/>
                <a:rect l="l" t="t" r="r" b="b"/>
                <a:pathLst>
                  <a:path w="3337" h="2976" extrusionOk="0">
                    <a:moveTo>
                      <a:pt x="1670" y="1"/>
                    </a:moveTo>
                    <a:cubicBezTo>
                      <a:pt x="1253" y="1"/>
                      <a:pt x="828" y="178"/>
                      <a:pt x="534" y="526"/>
                    </a:cubicBezTo>
                    <a:cubicBezTo>
                      <a:pt x="1" y="1160"/>
                      <a:pt x="67" y="2127"/>
                      <a:pt x="701" y="2628"/>
                    </a:cubicBezTo>
                    <a:cubicBezTo>
                      <a:pt x="981" y="2863"/>
                      <a:pt x="1319" y="2976"/>
                      <a:pt x="1653" y="2976"/>
                    </a:cubicBezTo>
                    <a:cubicBezTo>
                      <a:pt x="2075" y="2976"/>
                      <a:pt x="2490" y="2796"/>
                      <a:pt x="2769" y="2461"/>
                    </a:cubicBezTo>
                    <a:cubicBezTo>
                      <a:pt x="3336" y="1827"/>
                      <a:pt x="3236" y="860"/>
                      <a:pt x="2603" y="359"/>
                    </a:cubicBezTo>
                    <a:cubicBezTo>
                      <a:pt x="2347" y="119"/>
                      <a:pt x="2011" y="1"/>
                      <a:pt x="1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2888;p73"/>
              <p:cNvSpPr/>
              <p:nvPr/>
            </p:nvSpPr>
            <p:spPr>
              <a:xfrm>
                <a:off x="2275125" y="4907300"/>
                <a:ext cx="522075" cy="107600"/>
              </a:xfrm>
              <a:custGeom>
                <a:avLst/>
                <a:gdLst/>
                <a:ahLst/>
                <a:cxnLst/>
                <a:rect l="l" t="t" r="r" b="b"/>
                <a:pathLst>
                  <a:path w="20883" h="4304" extrusionOk="0">
                    <a:moveTo>
                      <a:pt x="20882" y="0"/>
                    </a:moveTo>
                    <a:lnTo>
                      <a:pt x="1" y="33"/>
                    </a:lnTo>
                    <a:lnTo>
                      <a:pt x="1" y="2168"/>
                    </a:lnTo>
                    <a:lnTo>
                      <a:pt x="1" y="4303"/>
                    </a:lnTo>
                    <a:lnTo>
                      <a:pt x="5605" y="4303"/>
                    </a:lnTo>
                    <a:lnTo>
                      <a:pt x="5605" y="2902"/>
                    </a:lnTo>
                    <a:cubicBezTo>
                      <a:pt x="5605" y="2502"/>
                      <a:pt x="6005" y="2168"/>
                      <a:pt x="6505" y="2168"/>
                    </a:cubicBezTo>
                    <a:lnTo>
                      <a:pt x="14411" y="2168"/>
                    </a:lnTo>
                    <a:cubicBezTo>
                      <a:pt x="14878" y="2168"/>
                      <a:pt x="15312" y="2468"/>
                      <a:pt x="15312" y="2869"/>
                    </a:cubicBezTo>
                    <a:lnTo>
                      <a:pt x="15312" y="4236"/>
                    </a:lnTo>
                    <a:lnTo>
                      <a:pt x="20882" y="4236"/>
                    </a:lnTo>
                    <a:lnTo>
                      <a:pt x="20882" y="2135"/>
                    </a:lnTo>
                    <a:lnTo>
                      <a:pt x="20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2889;p73"/>
              <p:cNvSpPr/>
              <p:nvPr/>
            </p:nvSpPr>
            <p:spPr>
              <a:xfrm>
                <a:off x="2275125" y="4926050"/>
                <a:ext cx="511225" cy="18325"/>
              </a:xfrm>
              <a:custGeom>
                <a:avLst/>
                <a:gdLst/>
                <a:ahLst/>
                <a:cxnLst/>
                <a:rect l="l" t="t" r="r" b="b"/>
                <a:pathLst>
                  <a:path w="20449" h="733" extrusionOk="0">
                    <a:moveTo>
                      <a:pt x="1101" y="1"/>
                    </a:moveTo>
                    <a:cubicBezTo>
                      <a:pt x="818" y="1"/>
                      <a:pt x="534" y="17"/>
                      <a:pt x="268" y="84"/>
                    </a:cubicBezTo>
                    <a:cubicBezTo>
                      <a:pt x="1" y="151"/>
                      <a:pt x="1" y="584"/>
                      <a:pt x="268" y="651"/>
                    </a:cubicBezTo>
                    <a:cubicBezTo>
                      <a:pt x="601" y="718"/>
                      <a:pt x="935" y="718"/>
                      <a:pt x="1268" y="718"/>
                    </a:cubicBezTo>
                    <a:lnTo>
                      <a:pt x="4137" y="718"/>
                    </a:lnTo>
                    <a:cubicBezTo>
                      <a:pt x="4915" y="729"/>
                      <a:pt x="5949" y="733"/>
                      <a:pt x="7066" y="733"/>
                    </a:cubicBezTo>
                    <a:cubicBezTo>
                      <a:pt x="9300" y="733"/>
                      <a:pt x="11865" y="718"/>
                      <a:pt x="13377" y="718"/>
                    </a:cubicBezTo>
                    <a:lnTo>
                      <a:pt x="18681" y="718"/>
                    </a:lnTo>
                    <a:cubicBezTo>
                      <a:pt x="19214" y="718"/>
                      <a:pt x="19781" y="651"/>
                      <a:pt x="20315" y="484"/>
                    </a:cubicBezTo>
                    <a:cubicBezTo>
                      <a:pt x="20449" y="451"/>
                      <a:pt x="20449" y="284"/>
                      <a:pt x="20315" y="251"/>
                    </a:cubicBezTo>
                    <a:cubicBezTo>
                      <a:pt x="19681" y="17"/>
                      <a:pt x="19014" y="17"/>
                      <a:pt x="18380" y="17"/>
                    </a:cubicBezTo>
                    <a:lnTo>
                      <a:pt x="1935" y="17"/>
                    </a:lnTo>
                    <a:cubicBezTo>
                      <a:pt x="1669" y="17"/>
                      <a:pt x="138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2890;p73"/>
              <p:cNvSpPr/>
              <p:nvPr/>
            </p:nvSpPr>
            <p:spPr>
              <a:xfrm>
                <a:off x="2382700" y="4862250"/>
                <a:ext cx="308575" cy="25875"/>
              </a:xfrm>
              <a:custGeom>
                <a:avLst/>
                <a:gdLst/>
                <a:ahLst/>
                <a:cxnLst/>
                <a:rect l="l" t="t" r="r" b="b"/>
                <a:pathLst>
                  <a:path w="12343" h="1035" extrusionOk="0">
                    <a:moveTo>
                      <a:pt x="3336" y="1"/>
                    </a:moveTo>
                    <a:cubicBezTo>
                      <a:pt x="2336" y="1"/>
                      <a:pt x="1335" y="134"/>
                      <a:pt x="301" y="268"/>
                    </a:cubicBezTo>
                    <a:cubicBezTo>
                      <a:pt x="1" y="301"/>
                      <a:pt x="1" y="768"/>
                      <a:pt x="301" y="801"/>
                    </a:cubicBezTo>
                    <a:cubicBezTo>
                      <a:pt x="1302" y="968"/>
                      <a:pt x="2302" y="1035"/>
                      <a:pt x="3336" y="1035"/>
                    </a:cubicBezTo>
                    <a:lnTo>
                      <a:pt x="6305" y="1035"/>
                    </a:lnTo>
                    <a:cubicBezTo>
                      <a:pt x="7306" y="1035"/>
                      <a:pt x="8307" y="1035"/>
                      <a:pt x="9274" y="1001"/>
                    </a:cubicBezTo>
                    <a:cubicBezTo>
                      <a:pt x="9741" y="1001"/>
                      <a:pt x="10275" y="968"/>
                      <a:pt x="10742" y="968"/>
                    </a:cubicBezTo>
                    <a:cubicBezTo>
                      <a:pt x="10912" y="968"/>
                      <a:pt x="11099" y="977"/>
                      <a:pt x="11286" y="977"/>
                    </a:cubicBezTo>
                    <a:cubicBezTo>
                      <a:pt x="11615" y="977"/>
                      <a:pt x="11943" y="950"/>
                      <a:pt x="12176" y="801"/>
                    </a:cubicBezTo>
                    <a:cubicBezTo>
                      <a:pt x="12343" y="701"/>
                      <a:pt x="12343" y="368"/>
                      <a:pt x="12176" y="268"/>
                    </a:cubicBezTo>
                    <a:cubicBezTo>
                      <a:pt x="11947" y="115"/>
                      <a:pt x="11653" y="82"/>
                      <a:pt x="11362" y="82"/>
                    </a:cubicBezTo>
                    <a:cubicBezTo>
                      <a:pt x="11144" y="82"/>
                      <a:pt x="10928" y="101"/>
                      <a:pt x="10742" y="101"/>
                    </a:cubicBezTo>
                    <a:cubicBezTo>
                      <a:pt x="10275" y="101"/>
                      <a:pt x="9741" y="34"/>
                      <a:pt x="9274" y="34"/>
                    </a:cubicBezTo>
                    <a:cubicBezTo>
                      <a:pt x="8240" y="1"/>
                      <a:pt x="7239" y="1"/>
                      <a:pt x="6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2891;p73"/>
              <p:cNvSpPr/>
              <p:nvPr/>
            </p:nvSpPr>
            <p:spPr>
              <a:xfrm>
                <a:off x="2229275" y="4875600"/>
                <a:ext cx="612950" cy="54225"/>
              </a:xfrm>
              <a:custGeom>
                <a:avLst/>
                <a:gdLst/>
                <a:ahLst/>
                <a:cxnLst/>
                <a:rect l="l" t="t" r="r" b="b"/>
                <a:pathLst>
                  <a:path w="24518" h="2169" extrusionOk="0">
                    <a:moveTo>
                      <a:pt x="23517" y="0"/>
                    </a:moveTo>
                    <a:lnTo>
                      <a:pt x="1001" y="67"/>
                    </a:lnTo>
                    <a:cubicBezTo>
                      <a:pt x="467" y="67"/>
                      <a:pt x="67" y="467"/>
                      <a:pt x="0" y="1068"/>
                    </a:cubicBezTo>
                    <a:lnTo>
                      <a:pt x="0" y="1168"/>
                    </a:lnTo>
                    <a:cubicBezTo>
                      <a:pt x="0" y="1702"/>
                      <a:pt x="467" y="2169"/>
                      <a:pt x="1001" y="2169"/>
                    </a:cubicBezTo>
                    <a:lnTo>
                      <a:pt x="23517" y="2135"/>
                    </a:lnTo>
                    <a:cubicBezTo>
                      <a:pt x="24084" y="2135"/>
                      <a:pt x="24518" y="1668"/>
                      <a:pt x="24518" y="1135"/>
                    </a:cubicBezTo>
                    <a:lnTo>
                      <a:pt x="24518" y="1001"/>
                    </a:lnTo>
                    <a:cubicBezTo>
                      <a:pt x="24518" y="467"/>
                      <a:pt x="24084" y="0"/>
                      <a:pt x="23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 name="Google Shape;2892;p73"/>
            <p:cNvGrpSpPr/>
            <p:nvPr/>
          </p:nvGrpSpPr>
          <p:grpSpPr>
            <a:xfrm flipH="1">
              <a:off x="1269356" y="2408536"/>
              <a:ext cx="171825" cy="236541"/>
              <a:chOff x="3021072" y="4240055"/>
              <a:chExt cx="64708" cy="89086"/>
            </a:xfrm>
          </p:grpSpPr>
          <p:sp>
            <p:nvSpPr>
              <p:cNvPr id="22" name="Google Shape;2893;p73"/>
              <p:cNvSpPr/>
              <p:nvPr/>
            </p:nvSpPr>
            <p:spPr>
              <a:xfrm>
                <a:off x="3021336" y="4240055"/>
                <a:ext cx="44225" cy="18900"/>
              </a:xfrm>
              <a:custGeom>
                <a:avLst/>
                <a:gdLst/>
                <a:ahLst/>
                <a:cxnLst/>
                <a:rect l="l" t="t" r="r" b="b"/>
                <a:pathLst>
                  <a:path w="1769" h="756" extrusionOk="0">
                    <a:moveTo>
                      <a:pt x="1598" y="1"/>
                    </a:moveTo>
                    <a:cubicBezTo>
                      <a:pt x="1311" y="1"/>
                      <a:pt x="1027" y="83"/>
                      <a:pt x="768" y="141"/>
                    </a:cubicBezTo>
                    <a:cubicBezTo>
                      <a:pt x="601" y="208"/>
                      <a:pt x="434" y="274"/>
                      <a:pt x="334" y="374"/>
                    </a:cubicBezTo>
                    <a:cubicBezTo>
                      <a:pt x="201" y="441"/>
                      <a:pt x="67" y="575"/>
                      <a:pt x="0" y="708"/>
                    </a:cubicBezTo>
                    <a:cubicBezTo>
                      <a:pt x="0" y="732"/>
                      <a:pt x="0" y="755"/>
                      <a:pt x="24" y="755"/>
                    </a:cubicBezTo>
                    <a:cubicBezTo>
                      <a:pt x="34" y="755"/>
                      <a:pt x="48" y="751"/>
                      <a:pt x="67" y="741"/>
                    </a:cubicBezTo>
                    <a:cubicBezTo>
                      <a:pt x="234" y="641"/>
                      <a:pt x="367" y="608"/>
                      <a:pt x="501" y="508"/>
                    </a:cubicBezTo>
                    <a:cubicBezTo>
                      <a:pt x="601" y="441"/>
                      <a:pt x="734" y="408"/>
                      <a:pt x="868" y="308"/>
                    </a:cubicBezTo>
                    <a:cubicBezTo>
                      <a:pt x="1101" y="174"/>
                      <a:pt x="1435" y="108"/>
                      <a:pt x="1735" y="108"/>
                    </a:cubicBezTo>
                    <a:cubicBezTo>
                      <a:pt x="1768" y="108"/>
                      <a:pt x="1768" y="7"/>
                      <a:pt x="1735" y="7"/>
                    </a:cubicBezTo>
                    <a:cubicBezTo>
                      <a:pt x="1689" y="3"/>
                      <a:pt x="1644" y="1"/>
                      <a:pt x="159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894;p73"/>
              <p:cNvSpPr/>
              <p:nvPr/>
            </p:nvSpPr>
            <p:spPr>
              <a:xfrm>
                <a:off x="3021072" y="4275483"/>
                <a:ext cx="57525" cy="27600"/>
              </a:xfrm>
              <a:custGeom>
                <a:avLst/>
                <a:gdLst/>
                <a:ahLst/>
                <a:cxnLst/>
                <a:rect l="l" t="t" r="r" b="b"/>
                <a:pathLst>
                  <a:path w="2301" h="1104" extrusionOk="0">
                    <a:moveTo>
                      <a:pt x="1676" y="1"/>
                    </a:moveTo>
                    <a:cubicBezTo>
                      <a:pt x="1429" y="1"/>
                      <a:pt x="1193" y="42"/>
                      <a:pt x="968" y="136"/>
                    </a:cubicBezTo>
                    <a:cubicBezTo>
                      <a:pt x="768" y="236"/>
                      <a:pt x="601" y="369"/>
                      <a:pt x="434" y="470"/>
                    </a:cubicBezTo>
                    <a:lnTo>
                      <a:pt x="200" y="703"/>
                    </a:lnTo>
                    <a:cubicBezTo>
                      <a:pt x="167" y="736"/>
                      <a:pt x="167" y="770"/>
                      <a:pt x="134" y="803"/>
                    </a:cubicBezTo>
                    <a:cubicBezTo>
                      <a:pt x="100" y="870"/>
                      <a:pt x="100" y="937"/>
                      <a:pt x="34" y="970"/>
                    </a:cubicBezTo>
                    <a:cubicBezTo>
                      <a:pt x="0" y="1037"/>
                      <a:pt x="100" y="1103"/>
                      <a:pt x="134" y="1103"/>
                    </a:cubicBezTo>
                    <a:lnTo>
                      <a:pt x="234" y="970"/>
                    </a:lnTo>
                    <a:lnTo>
                      <a:pt x="367" y="870"/>
                    </a:lnTo>
                    <a:cubicBezTo>
                      <a:pt x="434" y="770"/>
                      <a:pt x="501" y="703"/>
                      <a:pt x="601" y="636"/>
                    </a:cubicBezTo>
                    <a:cubicBezTo>
                      <a:pt x="701" y="536"/>
                      <a:pt x="901" y="436"/>
                      <a:pt x="1068" y="369"/>
                    </a:cubicBezTo>
                    <a:cubicBezTo>
                      <a:pt x="1416" y="224"/>
                      <a:pt x="1740" y="130"/>
                      <a:pt x="2104" y="130"/>
                    </a:cubicBezTo>
                    <a:cubicBezTo>
                      <a:pt x="2158" y="130"/>
                      <a:pt x="2213" y="132"/>
                      <a:pt x="2269" y="136"/>
                    </a:cubicBezTo>
                    <a:cubicBezTo>
                      <a:pt x="2275" y="149"/>
                      <a:pt x="2281" y="155"/>
                      <a:pt x="2285" y="155"/>
                    </a:cubicBezTo>
                    <a:cubicBezTo>
                      <a:pt x="2301" y="155"/>
                      <a:pt x="2295" y="69"/>
                      <a:pt x="2269" y="69"/>
                    </a:cubicBezTo>
                    <a:cubicBezTo>
                      <a:pt x="2065" y="26"/>
                      <a:pt x="1867" y="1"/>
                      <a:pt x="167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895;p73"/>
              <p:cNvSpPr/>
              <p:nvPr/>
            </p:nvSpPr>
            <p:spPr>
              <a:xfrm>
                <a:off x="3053230" y="4317941"/>
                <a:ext cx="32550" cy="11200"/>
              </a:xfrm>
              <a:custGeom>
                <a:avLst/>
                <a:gdLst/>
                <a:ahLst/>
                <a:cxnLst/>
                <a:rect l="l" t="t" r="r" b="b"/>
                <a:pathLst>
                  <a:path w="1302" h="448" extrusionOk="0">
                    <a:moveTo>
                      <a:pt x="1201" y="1"/>
                    </a:moveTo>
                    <a:cubicBezTo>
                      <a:pt x="1001" y="1"/>
                      <a:pt x="801" y="34"/>
                      <a:pt x="567" y="101"/>
                    </a:cubicBezTo>
                    <a:cubicBezTo>
                      <a:pt x="501" y="101"/>
                      <a:pt x="367" y="134"/>
                      <a:pt x="300" y="168"/>
                    </a:cubicBezTo>
                    <a:cubicBezTo>
                      <a:pt x="234" y="201"/>
                      <a:pt x="200" y="201"/>
                      <a:pt x="167" y="268"/>
                    </a:cubicBezTo>
                    <a:cubicBezTo>
                      <a:pt x="134" y="268"/>
                      <a:pt x="67" y="301"/>
                      <a:pt x="34" y="334"/>
                    </a:cubicBezTo>
                    <a:cubicBezTo>
                      <a:pt x="0" y="368"/>
                      <a:pt x="0" y="435"/>
                      <a:pt x="34" y="435"/>
                    </a:cubicBezTo>
                    <a:cubicBezTo>
                      <a:pt x="60" y="443"/>
                      <a:pt x="87" y="448"/>
                      <a:pt x="114" y="448"/>
                    </a:cubicBezTo>
                    <a:cubicBezTo>
                      <a:pt x="187" y="448"/>
                      <a:pt x="261" y="417"/>
                      <a:pt x="334" y="368"/>
                    </a:cubicBezTo>
                    <a:cubicBezTo>
                      <a:pt x="401" y="334"/>
                      <a:pt x="534" y="301"/>
                      <a:pt x="634" y="268"/>
                    </a:cubicBezTo>
                    <a:cubicBezTo>
                      <a:pt x="801" y="201"/>
                      <a:pt x="1001" y="134"/>
                      <a:pt x="1201" y="101"/>
                    </a:cubicBezTo>
                    <a:cubicBezTo>
                      <a:pt x="1301" y="101"/>
                      <a:pt x="1301" y="1"/>
                      <a:pt x="120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5" name="TextBox 94"/>
          <p:cNvSpPr txBox="1"/>
          <p:nvPr/>
        </p:nvSpPr>
        <p:spPr>
          <a:xfrm>
            <a:off x="903096" y="816598"/>
            <a:ext cx="4411815" cy="3416320"/>
          </a:xfrm>
          <a:prstGeom prst="rect">
            <a:avLst/>
          </a:prstGeom>
          <a:noFill/>
        </p:spPr>
        <p:txBody>
          <a:bodyPr wrap="square">
            <a:spAutoFit/>
          </a:bodyPr>
          <a:lstStyle/>
          <a:p>
            <a:pPr marL="165100" marR="0" indent="0" algn="just">
              <a:spcBef>
                <a:spcPts val="0"/>
              </a:spcBef>
              <a:spcAft>
                <a:spcPts val="0"/>
              </a:spcAft>
            </a:pPr>
            <a:r>
              <a:rPr lang="en-US" sz="2400" b="1" i="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b="1" i="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i="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65100" marR="0" indent="0" algn="just">
              <a:spcBef>
                <a:spcPts val="0"/>
              </a:spcBef>
              <a:spcAft>
                <a:spcPts val="0"/>
              </a:spcAft>
            </a:pP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Đặt giấy chỉ thị lên mặt kính đóng hó, nhỏ một giọt dung dịch giấm ăn lên giấy.</a:t>
            </a:r>
            <a:endPar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a:spcBef>
                <a:spcPts val="0"/>
              </a:spcBef>
              <a:spcAft>
                <a:spcPts val="0"/>
              </a:spcAft>
              <a:buClr>
                <a:srgbClr val="000000"/>
              </a:buClr>
              <a:buSzPts val="1300"/>
              <a:tabLst>
                <a:tab pos="33972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So màu của giấy chì thị sau khi nhỏ giấm ăn với thang màu pH tương ứng và ghi lại giá trị pH.</a:t>
            </a:r>
            <a:endPar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a:spcBef>
                <a:spcPts val="0"/>
              </a:spcBef>
              <a:spcAft>
                <a:spcPts val="0"/>
              </a:spcAft>
              <a:buClr>
                <a:srgbClr val="000000"/>
              </a:buClr>
              <a:buSzPts val="1300"/>
              <a:tabLst>
                <a:tab pos="33972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Làm tương tự đối với dung dịch nước xà phòng và nước vôi trong.</a:t>
            </a:r>
            <a:endParaRPr lang="vi-VN"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59"/>
          <p:cNvSpPr/>
          <p:nvPr/>
        </p:nvSpPr>
        <p:spPr>
          <a:xfrm rot="5400000">
            <a:off x="3316863" y="-1552593"/>
            <a:ext cx="816042" cy="5219630"/>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lang="en-US"/>
          </a:p>
        </p:txBody>
      </p:sp>
      <p:sp>
        <p:nvSpPr>
          <p:cNvPr id="1936" name="Google Shape;1936;p59"/>
          <p:cNvSpPr/>
          <p:nvPr/>
        </p:nvSpPr>
        <p:spPr>
          <a:xfrm rot="-5400000">
            <a:off x="4871540" y="-774972"/>
            <a:ext cx="1161770" cy="5642200"/>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lang="en-US"/>
          </a:p>
        </p:txBody>
      </p:sp>
      <p:sp>
        <p:nvSpPr>
          <p:cNvPr id="1939" name="Google Shape;1939;p59"/>
          <p:cNvSpPr txBox="1">
            <a:spLocks noGrp="1"/>
          </p:cNvSpPr>
          <p:nvPr>
            <p:ph type="title"/>
          </p:nvPr>
        </p:nvSpPr>
        <p:spPr>
          <a:xfrm>
            <a:off x="1115068" y="781713"/>
            <a:ext cx="4955225" cy="474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0" dirty="0" err="1">
                <a:latin typeface="Times New Roman" panose="02020603050405020304" pitchFamily="18" charset="0"/>
                <a:cs typeface="Times New Roman" panose="02020603050405020304" pitchFamily="18" charset="0"/>
              </a:rPr>
              <a:t>Kết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quả</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định</a:t>
            </a:r>
            <a:r>
              <a:rPr lang="en-US" sz="2400" b="0" dirty="0">
                <a:latin typeface="Times New Roman" panose="02020603050405020304" pitchFamily="18" charset="0"/>
                <a:cs typeface="Times New Roman" panose="02020603050405020304" pitchFamily="18" charset="0"/>
              </a:rPr>
              <a:t> pH </a:t>
            </a:r>
            <a:r>
              <a:rPr lang="en-US" sz="2400" b="0" dirty="0" err="1">
                <a:latin typeface="Times New Roman" panose="02020603050405020304" pitchFamily="18" charset="0"/>
                <a:cs typeface="Times New Roman" panose="02020603050405020304" pitchFamily="18" charset="0"/>
              </a:rPr>
              <a:t>cho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biết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điếu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gì</a:t>
            </a:r>
            <a:r>
              <a:rPr lang="en-US" sz="2400" b="0" dirty="0">
                <a:latin typeface="Times New Roman" panose="02020603050405020304" pitchFamily="18" charset="0"/>
                <a:cs typeface="Times New Roman" panose="02020603050405020304" pitchFamily="18" charset="0"/>
              </a:rPr>
              <a:t>?</a:t>
            </a:r>
            <a:endParaRPr sz="2400" b="0" dirty="0">
              <a:latin typeface="Times New Roman" panose="02020603050405020304" pitchFamily="18" charset="0"/>
              <a:cs typeface="Times New Roman" panose="02020603050405020304" pitchFamily="18" charset="0"/>
            </a:endParaRPr>
          </a:p>
        </p:txBody>
      </p:sp>
      <p:sp>
        <p:nvSpPr>
          <p:cNvPr id="1940" name="Google Shape;1940;p59"/>
          <p:cNvSpPr txBox="1">
            <a:spLocks noGrp="1"/>
          </p:cNvSpPr>
          <p:nvPr>
            <p:ph type="title" idx="2"/>
          </p:nvPr>
        </p:nvSpPr>
        <p:spPr>
          <a:xfrm>
            <a:off x="2956538" y="1682925"/>
            <a:ext cx="49650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0" dirty="0" err="1">
                <a:latin typeface="Times New Roman" panose="02020603050405020304" pitchFamily="18" charset="0"/>
                <a:cs typeface="Times New Roman" panose="02020603050405020304" pitchFamily="18" charset="0"/>
              </a:rPr>
              <a:t>Báo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quả</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định</a:t>
            </a:r>
            <a:r>
              <a:rPr lang="en-US" sz="2400" b="0" dirty="0">
                <a:latin typeface="Times New Roman" panose="02020603050405020304" pitchFamily="18" charset="0"/>
                <a:cs typeface="Times New Roman" panose="02020603050405020304" pitchFamily="18" charset="0"/>
              </a:rPr>
              <a:t> pH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dung </a:t>
            </a:r>
            <a:r>
              <a:rPr lang="en-US" sz="2400" b="0" dirty="0" err="1">
                <a:latin typeface="Times New Roman" panose="02020603050405020304" pitchFamily="18" charset="0"/>
                <a:cs typeface="Times New Roman" panose="02020603050405020304" pitchFamily="18" charset="0"/>
              </a:rPr>
              <a:t>dịch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theo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gợi</a:t>
            </a:r>
            <a:r>
              <a:rPr lang="en-US" sz="2400" b="0" dirty="0">
                <a:latin typeface="Times New Roman" panose="02020603050405020304" pitchFamily="18" charset="0"/>
                <a:cs typeface="Times New Roman" panose="02020603050405020304" pitchFamily="18" charset="0"/>
              </a:rPr>
              <a:t> ý </a:t>
            </a:r>
            <a:r>
              <a:rPr lang="en-US" sz="2400" b="0" dirty="0" err="1">
                <a:latin typeface="Times New Roman" panose="02020603050405020304" pitchFamily="18" charset="0"/>
                <a:cs typeface="Times New Roman" panose="02020603050405020304" pitchFamily="18" charset="0"/>
              </a:rPr>
              <a:t>sau</a:t>
            </a:r>
            <a:r>
              <a:rPr lang="en-US" sz="2400" b="0" dirty="0">
                <a:latin typeface="Times New Roman" panose="02020603050405020304" pitchFamily="18" charset="0"/>
                <a:cs typeface="Times New Roman" panose="02020603050405020304" pitchFamily="18" charset="0"/>
              </a:rPr>
              <a:t>:</a:t>
            </a:r>
            <a:endParaRPr sz="2400" b="0" dirty="0">
              <a:latin typeface="Times New Roman" panose="02020603050405020304" pitchFamily="18" charset="0"/>
              <a:cs typeface="Times New Roman" panose="02020603050405020304" pitchFamily="18" charset="0"/>
            </a:endParaRPr>
          </a:p>
        </p:txBody>
      </p:sp>
      <p:grpSp>
        <p:nvGrpSpPr>
          <p:cNvPr id="1944" name="Google Shape;1944;p59"/>
          <p:cNvGrpSpPr/>
          <p:nvPr/>
        </p:nvGrpSpPr>
        <p:grpSpPr>
          <a:xfrm>
            <a:off x="5168200" y="649200"/>
            <a:ext cx="284225" cy="259150"/>
            <a:chOff x="1780700" y="3908400"/>
            <a:chExt cx="284225" cy="259150"/>
          </a:xfrm>
        </p:grpSpPr>
        <p:sp>
          <p:nvSpPr>
            <p:cNvPr id="1945" name="Google Shape;1945;p59"/>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59"/>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47" name="Google Shape;1947;p59"/>
          <p:cNvGrpSpPr/>
          <p:nvPr/>
        </p:nvGrpSpPr>
        <p:grpSpPr>
          <a:xfrm>
            <a:off x="3388074" y="2067375"/>
            <a:ext cx="284225" cy="259150"/>
            <a:chOff x="1780700" y="3908400"/>
            <a:chExt cx="284225" cy="259150"/>
          </a:xfrm>
        </p:grpSpPr>
        <p:sp>
          <p:nvSpPr>
            <p:cNvPr id="1948" name="Google Shape;1948;p59"/>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59"/>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56" name="Google Shape;1956;p59"/>
          <p:cNvGrpSpPr/>
          <p:nvPr/>
        </p:nvGrpSpPr>
        <p:grpSpPr>
          <a:xfrm>
            <a:off x="7702899" y="2111087"/>
            <a:ext cx="284225" cy="259150"/>
            <a:chOff x="1780700" y="3908400"/>
            <a:chExt cx="284225" cy="259150"/>
          </a:xfrm>
        </p:grpSpPr>
        <p:sp>
          <p:nvSpPr>
            <p:cNvPr id="1957" name="Google Shape;1957;p59"/>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59"/>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59" name="Google Shape;1959;p59"/>
          <p:cNvGrpSpPr/>
          <p:nvPr/>
        </p:nvGrpSpPr>
        <p:grpSpPr>
          <a:xfrm rot="512512">
            <a:off x="7434878" y="82453"/>
            <a:ext cx="696301" cy="778515"/>
            <a:chOff x="4772800" y="3972450"/>
            <a:chExt cx="345550" cy="386350"/>
          </a:xfrm>
        </p:grpSpPr>
        <p:sp>
          <p:nvSpPr>
            <p:cNvPr id="1960" name="Google Shape;1960;p59"/>
            <p:cNvSpPr/>
            <p:nvPr/>
          </p:nvSpPr>
          <p:spPr>
            <a:xfrm>
              <a:off x="4772800" y="4086750"/>
              <a:ext cx="345550" cy="272050"/>
            </a:xfrm>
            <a:custGeom>
              <a:avLst/>
              <a:gdLst/>
              <a:ahLst/>
              <a:cxnLst/>
              <a:rect l="l" t="t" r="r" b="b"/>
              <a:pathLst>
                <a:path w="13822" h="10882" extrusionOk="0">
                  <a:moveTo>
                    <a:pt x="4865" y="1"/>
                  </a:moveTo>
                  <a:cubicBezTo>
                    <a:pt x="4334" y="1"/>
                    <a:pt x="3744" y="218"/>
                    <a:pt x="3101" y="766"/>
                  </a:cubicBezTo>
                  <a:cubicBezTo>
                    <a:pt x="0" y="3404"/>
                    <a:pt x="3813" y="10542"/>
                    <a:pt x="7027" y="10542"/>
                  </a:cubicBezTo>
                  <a:cubicBezTo>
                    <a:pt x="7063" y="10542"/>
                    <a:pt x="7100" y="10541"/>
                    <a:pt x="7137" y="10539"/>
                  </a:cubicBezTo>
                  <a:cubicBezTo>
                    <a:pt x="7137" y="10539"/>
                    <a:pt x="7608" y="10199"/>
                    <a:pt x="8198" y="10199"/>
                  </a:cubicBezTo>
                  <a:cubicBezTo>
                    <a:pt x="8550" y="10199"/>
                    <a:pt x="8944" y="10320"/>
                    <a:pt x="9305" y="10706"/>
                  </a:cubicBezTo>
                  <a:cubicBezTo>
                    <a:pt x="9410" y="10826"/>
                    <a:pt x="9546" y="10881"/>
                    <a:pt x="9704" y="10881"/>
                  </a:cubicBezTo>
                  <a:cubicBezTo>
                    <a:pt x="11008" y="10881"/>
                    <a:pt x="13822" y="7103"/>
                    <a:pt x="13108" y="3801"/>
                  </a:cubicBezTo>
                  <a:cubicBezTo>
                    <a:pt x="12683" y="1802"/>
                    <a:pt x="11808" y="760"/>
                    <a:pt x="10811" y="760"/>
                  </a:cubicBezTo>
                  <a:cubicBezTo>
                    <a:pt x="9928" y="760"/>
                    <a:pt x="8950" y="1576"/>
                    <a:pt x="8104" y="3268"/>
                  </a:cubicBezTo>
                  <a:cubicBezTo>
                    <a:pt x="8104" y="3268"/>
                    <a:pt x="6924" y="1"/>
                    <a:pt x="4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1" name="Google Shape;1961;p59"/>
            <p:cNvSpPr/>
            <p:nvPr/>
          </p:nvSpPr>
          <p:spPr>
            <a:xfrm>
              <a:off x="4922025" y="3972450"/>
              <a:ext cx="90075" cy="235200"/>
            </a:xfrm>
            <a:custGeom>
              <a:avLst/>
              <a:gdLst/>
              <a:ahLst/>
              <a:cxnLst/>
              <a:rect l="l" t="t" r="r" b="b"/>
              <a:pathLst>
                <a:path w="3603" h="9408" extrusionOk="0">
                  <a:moveTo>
                    <a:pt x="2502" y="1"/>
                  </a:moveTo>
                  <a:cubicBezTo>
                    <a:pt x="0" y="1"/>
                    <a:pt x="2135" y="9407"/>
                    <a:pt x="2135" y="9407"/>
                  </a:cubicBezTo>
                  <a:cubicBezTo>
                    <a:pt x="1935" y="6038"/>
                    <a:pt x="3169" y="2269"/>
                    <a:pt x="3369" y="1402"/>
                  </a:cubicBezTo>
                  <a:cubicBezTo>
                    <a:pt x="3603" y="534"/>
                    <a:pt x="2502" y="1"/>
                    <a:pt x="2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2" name="Google Shape;1962;p59"/>
            <p:cNvSpPr/>
            <p:nvPr/>
          </p:nvSpPr>
          <p:spPr>
            <a:xfrm>
              <a:off x="4983725" y="4008300"/>
              <a:ext cx="89050" cy="66025"/>
            </a:xfrm>
            <a:custGeom>
              <a:avLst/>
              <a:gdLst/>
              <a:ahLst/>
              <a:cxnLst/>
              <a:rect l="l" t="t" r="r" b="b"/>
              <a:pathLst>
                <a:path w="3562" h="2641" extrusionOk="0">
                  <a:moveTo>
                    <a:pt x="2698" y="1"/>
                  </a:moveTo>
                  <a:cubicBezTo>
                    <a:pt x="937" y="1"/>
                    <a:pt x="1" y="2303"/>
                    <a:pt x="1" y="2303"/>
                  </a:cubicBezTo>
                  <a:cubicBezTo>
                    <a:pt x="533" y="2541"/>
                    <a:pt x="987" y="2640"/>
                    <a:pt x="1373" y="2640"/>
                  </a:cubicBezTo>
                  <a:cubicBezTo>
                    <a:pt x="3303" y="2640"/>
                    <a:pt x="3562" y="168"/>
                    <a:pt x="3537" y="168"/>
                  </a:cubicBezTo>
                  <a:lnTo>
                    <a:pt x="3537" y="168"/>
                  </a:lnTo>
                  <a:cubicBezTo>
                    <a:pt x="3537" y="168"/>
                    <a:pt x="3537" y="168"/>
                    <a:pt x="3537" y="168"/>
                  </a:cubicBezTo>
                  <a:cubicBezTo>
                    <a:pt x="3239" y="51"/>
                    <a:pt x="2960" y="1"/>
                    <a:pt x="2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aphicFrame>
        <p:nvGraphicFramePr>
          <p:cNvPr id="10" name="Table 10"/>
          <p:cNvGraphicFramePr>
            <a:graphicFrameLocks noGrp="1"/>
          </p:cNvGraphicFramePr>
          <p:nvPr/>
        </p:nvGraphicFramePr>
        <p:xfrm>
          <a:off x="1669923" y="3011145"/>
          <a:ext cx="6096000" cy="741680"/>
        </p:xfrm>
        <a:graphic>
          <a:graphicData uri="http://schemas.openxmlformats.org/drawingml/2006/table">
            <a:tbl>
              <a:tblPr firstRow="1" bandRow="1">
                <a:tableStyleId>{F891DBC5-C996-45BF-ABC6-431C343E1DA2}</a:tableStyleId>
              </a:tblPr>
              <a:tblGrid>
                <a:gridCol w="1220763"/>
                <a:gridCol w="1024569"/>
                <a:gridCol w="1828800"/>
                <a:gridCol w="2021868"/>
              </a:tblGrid>
              <a:tr h="370840">
                <a:tc>
                  <a:txBody>
                    <a:bodyPr/>
                    <a:lstStyle/>
                    <a:p>
                      <a:pPr algn="ctr"/>
                      <a:r>
                        <a:rPr lang="en-US" sz="1800" b="1" dirty="0">
                          <a:latin typeface="Times New Roman" panose="02020603050405020304" pitchFamily="18" charset="0"/>
                          <a:cs typeface="Times New Roman" panose="02020603050405020304" pitchFamily="18" charset="0"/>
                        </a:rPr>
                        <a:t>Dung </a:t>
                      </a:r>
                      <a:r>
                        <a:rPr lang="en-US" sz="1800" b="1" dirty="0" err="1">
                          <a:latin typeface="Times New Roman" panose="02020603050405020304" pitchFamily="18" charset="0"/>
                          <a:cs typeface="Times New Roman" panose="02020603050405020304" pitchFamily="18" charset="0"/>
                        </a:rPr>
                        <a:t>dịch</a:t>
                      </a:r>
                      <a:endParaRPr lang="en-US" sz="1800" b="1"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1800" dirty="0" err="1">
                          <a:latin typeface="Times New Roman" panose="02020603050405020304" pitchFamily="18" charset="0"/>
                          <a:cs typeface="Times New Roman" panose="02020603050405020304" pitchFamily="18" charset="0"/>
                        </a:rPr>
                        <a:t>Giấm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endParaRPr lang="en-US" sz="18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phòng</a:t>
                      </a:r>
                      <a:endParaRPr lang="en-US" sz="18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endParaRPr lang="en-US" sz="1800" dirty="0">
                        <a:latin typeface="Times New Roman" panose="02020603050405020304" pitchFamily="18" charset="0"/>
                        <a:cs typeface="Times New Roman" panose="02020603050405020304" pitchFamily="18" charset="0"/>
                      </a:endParaRPr>
                    </a:p>
                  </a:txBody>
                  <a:tcPr>
                    <a:solidFill>
                      <a:schemeClr val="accent1"/>
                    </a:solidFill>
                  </a:tcPr>
                </a:tc>
              </a:tr>
              <a:tr h="370840">
                <a:tc>
                  <a:txBody>
                    <a:bodyPr/>
                    <a:lstStyle/>
                    <a:p>
                      <a:pPr algn="ctr"/>
                      <a:r>
                        <a:rPr lang="en-US" sz="1800" b="1" dirty="0">
                          <a:latin typeface="Times New Roman" panose="02020603050405020304" pitchFamily="18" charset="0"/>
                          <a:cs typeface="Times New Roman" panose="02020603050405020304" pitchFamily="18" charset="0"/>
                        </a:rPr>
                        <a:t>pH</a:t>
                      </a:r>
                      <a:endParaRPr lang="en-US" sz="1800" b="1"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accent1"/>
                    </a:solid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0275" y="936977"/>
            <a:ext cx="1319592"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0"/>
          <p:cNvGraphicFramePr>
            <a:graphicFrameLocks noGrp="1"/>
          </p:cNvGraphicFramePr>
          <p:nvPr/>
        </p:nvGraphicFramePr>
        <p:xfrm>
          <a:off x="1016000" y="2017723"/>
          <a:ext cx="7743346" cy="914400"/>
        </p:xfrm>
        <a:graphic>
          <a:graphicData uri="http://schemas.openxmlformats.org/drawingml/2006/table">
            <a:tbl>
              <a:tblPr firstRow="1" bandRow="1">
                <a:tableStyleId>{F891DBC5-C996-45BF-ABC6-431C343E1DA2}</a:tableStyleId>
              </a:tblPr>
              <a:tblGrid>
                <a:gridCol w="1550655"/>
                <a:gridCol w="1301442"/>
                <a:gridCol w="2323004"/>
                <a:gridCol w="2568245"/>
              </a:tblGrid>
              <a:tr h="370840">
                <a:tc>
                  <a:txBody>
                    <a:bodyPr/>
                    <a:lstStyle/>
                    <a:p>
                      <a:pPr algn="ctr"/>
                      <a:r>
                        <a:rPr lang="en-US" sz="2400" b="1" dirty="0">
                          <a:latin typeface="Times New Roman" panose="02020603050405020304" pitchFamily="18" charset="0"/>
                          <a:cs typeface="Times New Roman" panose="02020603050405020304" pitchFamily="18" charset="0"/>
                        </a:rPr>
                        <a:t>Dung </a:t>
                      </a:r>
                      <a:r>
                        <a:rPr lang="en-US" sz="2400" b="1" dirty="0" err="1">
                          <a:latin typeface="Times New Roman" panose="02020603050405020304" pitchFamily="18" charset="0"/>
                          <a:cs typeface="Times New Roman" panose="02020603050405020304" pitchFamily="18" charset="0"/>
                        </a:rPr>
                        <a:t>dịch</a:t>
                      </a:r>
                      <a:endParaRPr lang="en-US" sz="2400" b="1"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2400" dirty="0" err="1">
                          <a:latin typeface="Times New Roman" panose="02020603050405020304" pitchFamily="18" charset="0"/>
                          <a:cs typeface="Times New Roman" panose="02020603050405020304" pitchFamily="18" charset="0"/>
                        </a:rPr>
                        <a:t>Giấm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endParaRPr lang="en-US" sz="24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endParaRPr lang="en-US" sz="24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endParaRPr lang="en-US" sz="2400" dirty="0">
                        <a:latin typeface="Times New Roman" panose="02020603050405020304" pitchFamily="18" charset="0"/>
                        <a:cs typeface="Times New Roman" panose="02020603050405020304" pitchFamily="18" charset="0"/>
                      </a:endParaRPr>
                    </a:p>
                  </a:txBody>
                  <a:tcPr>
                    <a:solidFill>
                      <a:schemeClr val="accent1"/>
                    </a:solidFill>
                  </a:tcPr>
                </a:tc>
              </a:tr>
              <a:tr h="370840">
                <a:tc>
                  <a:txBody>
                    <a:bodyPr/>
                    <a:lstStyle/>
                    <a:p>
                      <a:pPr algn="ctr"/>
                      <a:r>
                        <a:rPr lang="en-US" sz="2400" b="1" dirty="0">
                          <a:latin typeface="Times New Roman" panose="02020603050405020304" pitchFamily="18" charset="0"/>
                          <a:cs typeface="Times New Roman" panose="02020603050405020304" pitchFamily="18" charset="0"/>
                        </a:rPr>
                        <a:t>pH</a:t>
                      </a:r>
                      <a:endParaRPr lang="en-US" sz="2400" b="1"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24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2400" dirty="0">
                          <a:latin typeface="Times New Roman" panose="02020603050405020304" pitchFamily="18" charset="0"/>
                          <a:cs typeface="Times New Roman" panose="02020603050405020304" pitchFamily="18" charset="0"/>
                        </a:rPr>
                        <a:t>8</a:t>
                      </a:r>
                      <a:endParaRPr lang="en-US" sz="2400"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sz="2400" dirty="0">
                          <a:latin typeface="Times New Roman" panose="02020603050405020304" pitchFamily="18" charset="0"/>
                          <a:cs typeface="Times New Roman" panose="02020603050405020304" pitchFamily="18" charset="0"/>
                        </a:rPr>
                        <a:t>11</a:t>
                      </a:r>
                      <a:endParaRPr lang="en-US" sz="2400" dirty="0">
                        <a:latin typeface="Times New Roman" panose="02020603050405020304" pitchFamily="18" charset="0"/>
                        <a:cs typeface="Times New Roman" panose="02020603050405020304" pitchFamily="18" charset="0"/>
                      </a:endParaRPr>
                    </a:p>
                  </a:txBody>
                  <a:tcPr>
                    <a:solidFill>
                      <a:schemeClr val="accent1"/>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latin typeface="+mj-lt"/>
              </a:rPr>
              <a:t>Hình 10.5 pH của sữa và 1 số dung dịch</a:t>
            </a:r>
            <a:endParaRPr lang="vi-VN" dirty="0">
              <a:latin typeface="+mj-lt"/>
            </a:endParaRPr>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109344" y="1214065"/>
            <a:ext cx="6696711" cy="2476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970" name="Google Shape;970;p42"/>
          <p:cNvGrpSpPr/>
          <p:nvPr/>
        </p:nvGrpSpPr>
        <p:grpSpPr>
          <a:xfrm>
            <a:off x="7180166" y="804456"/>
            <a:ext cx="1044452" cy="841820"/>
            <a:chOff x="4390925" y="3910875"/>
            <a:chExt cx="897450" cy="723275"/>
          </a:xfrm>
        </p:grpSpPr>
        <p:sp>
          <p:nvSpPr>
            <p:cNvPr id="971" name="Google Shape;971;p42"/>
            <p:cNvSpPr/>
            <p:nvPr/>
          </p:nvSpPr>
          <p:spPr>
            <a:xfrm>
              <a:off x="5046725" y="4152325"/>
              <a:ext cx="130725" cy="31175"/>
            </a:xfrm>
            <a:custGeom>
              <a:avLst/>
              <a:gdLst/>
              <a:ahLst/>
              <a:cxnLst/>
              <a:rect l="l" t="t" r="r" b="b"/>
              <a:pathLst>
                <a:path w="5229" h="1247" fill="none" extrusionOk="0">
                  <a:moveTo>
                    <a:pt x="0" y="1247"/>
                  </a:moveTo>
                  <a:cubicBezTo>
                    <a:pt x="213" y="1247"/>
                    <a:pt x="5228" y="1"/>
                    <a:pt x="5228" y="1"/>
                  </a:cubicBez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42"/>
            <p:cNvSpPr/>
            <p:nvPr/>
          </p:nvSpPr>
          <p:spPr>
            <a:xfrm>
              <a:off x="4606725" y="3998075"/>
              <a:ext cx="136825" cy="25850"/>
            </a:xfrm>
            <a:custGeom>
              <a:avLst/>
              <a:gdLst/>
              <a:ahLst/>
              <a:cxnLst/>
              <a:rect l="l" t="t" r="r" b="b"/>
              <a:pathLst>
                <a:path w="5473" h="1034" fill="none" extrusionOk="0">
                  <a:moveTo>
                    <a:pt x="5472" y="0"/>
                  </a:moveTo>
                  <a:lnTo>
                    <a:pt x="1" y="1034"/>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42"/>
            <p:cNvSpPr/>
            <p:nvPr/>
          </p:nvSpPr>
          <p:spPr>
            <a:xfrm>
              <a:off x="4827100" y="3985900"/>
              <a:ext cx="347300" cy="134525"/>
            </a:xfrm>
            <a:custGeom>
              <a:avLst/>
              <a:gdLst/>
              <a:ahLst/>
              <a:cxnLst/>
              <a:rect l="l" t="t" r="r" b="b"/>
              <a:pathLst>
                <a:path w="13892" h="5381" fill="none" extrusionOk="0">
                  <a:moveTo>
                    <a:pt x="13891" y="5381"/>
                  </a:moveTo>
                  <a:lnTo>
                    <a:pt x="1" y="1"/>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4" name="Google Shape;974;p42"/>
            <p:cNvSpPr/>
            <p:nvPr/>
          </p:nvSpPr>
          <p:spPr>
            <a:xfrm>
              <a:off x="4608250" y="4053550"/>
              <a:ext cx="348050" cy="133750"/>
            </a:xfrm>
            <a:custGeom>
              <a:avLst/>
              <a:gdLst/>
              <a:ahLst/>
              <a:cxnLst/>
              <a:rect l="l" t="t" r="r" b="b"/>
              <a:pathLst>
                <a:path w="13922" h="5350" fill="none" extrusionOk="0">
                  <a:moveTo>
                    <a:pt x="13922" y="5350"/>
                  </a:moveTo>
                  <a:lnTo>
                    <a:pt x="1" y="0"/>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5" name="Google Shape;975;p42"/>
            <p:cNvSpPr/>
            <p:nvPr/>
          </p:nvSpPr>
          <p:spPr>
            <a:xfrm>
              <a:off x="5130300" y="4174375"/>
              <a:ext cx="77525" cy="279650"/>
            </a:xfrm>
            <a:custGeom>
              <a:avLst/>
              <a:gdLst/>
              <a:ahLst/>
              <a:cxnLst/>
              <a:rect l="l" t="t" r="r" b="b"/>
              <a:pathLst>
                <a:path w="3101" h="11186" fill="none" extrusionOk="0">
                  <a:moveTo>
                    <a:pt x="3101" y="0"/>
                  </a:moveTo>
                  <a:lnTo>
                    <a:pt x="1" y="11186"/>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42"/>
            <p:cNvSpPr/>
            <p:nvPr/>
          </p:nvSpPr>
          <p:spPr>
            <a:xfrm>
              <a:off x="4948675" y="4523925"/>
              <a:ext cx="133025" cy="38000"/>
            </a:xfrm>
            <a:custGeom>
              <a:avLst/>
              <a:gdLst/>
              <a:ahLst/>
              <a:cxnLst/>
              <a:rect l="l" t="t" r="r" b="b"/>
              <a:pathLst>
                <a:path w="5321" h="1520" fill="none" extrusionOk="0">
                  <a:moveTo>
                    <a:pt x="5320" y="0"/>
                  </a:moveTo>
                  <a:lnTo>
                    <a:pt x="1" y="1520"/>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42"/>
            <p:cNvSpPr/>
            <p:nvPr/>
          </p:nvSpPr>
          <p:spPr>
            <a:xfrm>
              <a:off x="4914500" y="4242000"/>
              <a:ext cx="75250" cy="284975"/>
            </a:xfrm>
            <a:custGeom>
              <a:avLst/>
              <a:gdLst/>
              <a:ahLst/>
              <a:cxnLst/>
              <a:rect l="l" t="t" r="r" b="b"/>
              <a:pathLst>
                <a:path w="3010" h="11399" fill="none" extrusionOk="0">
                  <a:moveTo>
                    <a:pt x="3009" y="0"/>
                  </a:moveTo>
                  <a:lnTo>
                    <a:pt x="0" y="11399"/>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8" name="Google Shape;978;p42"/>
            <p:cNvSpPr/>
            <p:nvPr/>
          </p:nvSpPr>
          <p:spPr>
            <a:xfrm>
              <a:off x="4476800" y="4086975"/>
              <a:ext cx="77525" cy="300175"/>
            </a:xfrm>
            <a:custGeom>
              <a:avLst/>
              <a:gdLst/>
              <a:ahLst/>
              <a:cxnLst/>
              <a:rect l="l" t="t" r="r" b="b"/>
              <a:pathLst>
                <a:path w="3101" h="12007" fill="none" extrusionOk="0">
                  <a:moveTo>
                    <a:pt x="3101" y="1"/>
                  </a:moveTo>
                  <a:lnTo>
                    <a:pt x="0" y="12007"/>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42"/>
            <p:cNvSpPr/>
            <p:nvPr/>
          </p:nvSpPr>
          <p:spPr>
            <a:xfrm>
              <a:off x="4509475" y="4441850"/>
              <a:ext cx="349575" cy="117800"/>
            </a:xfrm>
            <a:custGeom>
              <a:avLst/>
              <a:gdLst/>
              <a:ahLst/>
              <a:cxnLst/>
              <a:rect l="l" t="t" r="r" b="b"/>
              <a:pathLst>
                <a:path w="13983" h="4712" fill="none" extrusionOk="0">
                  <a:moveTo>
                    <a:pt x="13982" y="4712"/>
                  </a:moveTo>
                  <a:lnTo>
                    <a:pt x="0" y="0"/>
                  </a:lnTo>
                </a:path>
              </a:pathLst>
            </a:custGeom>
            <a:noFill/>
            <a:ln w="14450"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42"/>
            <p:cNvSpPr/>
            <p:nvPr/>
          </p:nvSpPr>
          <p:spPr>
            <a:xfrm>
              <a:off x="4932725" y="4127425"/>
              <a:ext cx="145925" cy="128850"/>
            </a:xfrm>
            <a:custGeom>
              <a:avLst/>
              <a:gdLst/>
              <a:ahLst/>
              <a:cxnLst/>
              <a:rect l="l" t="t" r="r" b="b"/>
              <a:pathLst>
                <a:path w="5837" h="5154" extrusionOk="0">
                  <a:moveTo>
                    <a:pt x="2950" y="1"/>
                  </a:moveTo>
                  <a:cubicBezTo>
                    <a:pt x="2092" y="1"/>
                    <a:pt x="1257" y="445"/>
                    <a:pt x="761" y="1240"/>
                  </a:cubicBezTo>
                  <a:cubicBezTo>
                    <a:pt x="1" y="2456"/>
                    <a:pt x="365" y="4006"/>
                    <a:pt x="1581" y="4766"/>
                  </a:cubicBezTo>
                  <a:cubicBezTo>
                    <a:pt x="2002" y="5029"/>
                    <a:pt x="2463" y="5153"/>
                    <a:pt x="2918" y="5153"/>
                  </a:cubicBezTo>
                  <a:cubicBezTo>
                    <a:pt x="3776" y="5153"/>
                    <a:pt x="4610" y="4709"/>
                    <a:pt x="5107" y="3915"/>
                  </a:cubicBezTo>
                  <a:cubicBezTo>
                    <a:pt x="5837" y="2699"/>
                    <a:pt x="5472" y="1118"/>
                    <a:pt x="4286" y="389"/>
                  </a:cubicBezTo>
                  <a:cubicBezTo>
                    <a:pt x="3865" y="126"/>
                    <a:pt x="3404" y="1"/>
                    <a:pt x="2950" y="1"/>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1" name="Google Shape;981;p42"/>
            <p:cNvSpPr/>
            <p:nvPr/>
          </p:nvSpPr>
          <p:spPr>
            <a:xfrm>
              <a:off x="4492000" y="3979250"/>
              <a:ext cx="146675" cy="128850"/>
            </a:xfrm>
            <a:custGeom>
              <a:avLst/>
              <a:gdLst/>
              <a:ahLst/>
              <a:cxnLst/>
              <a:rect l="l" t="t" r="r" b="b"/>
              <a:pathLst>
                <a:path w="5867" h="5154" extrusionOk="0">
                  <a:moveTo>
                    <a:pt x="2949" y="1"/>
                  </a:moveTo>
                  <a:cubicBezTo>
                    <a:pt x="2091" y="1"/>
                    <a:pt x="1257" y="445"/>
                    <a:pt x="760" y="1240"/>
                  </a:cubicBezTo>
                  <a:cubicBezTo>
                    <a:pt x="0" y="2425"/>
                    <a:pt x="365" y="4006"/>
                    <a:pt x="1581" y="4765"/>
                  </a:cubicBezTo>
                  <a:cubicBezTo>
                    <a:pt x="2002" y="5029"/>
                    <a:pt x="2463" y="5153"/>
                    <a:pt x="2917" y="5153"/>
                  </a:cubicBezTo>
                  <a:cubicBezTo>
                    <a:pt x="3775" y="5153"/>
                    <a:pt x="4610" y="4709"/>
                    <a:pt x="5107" y="3914"/>
                  </a:cubicBezTo>
                  <a:cubicBezTo>
                    <a:pt x="5867" y="2699"/>
                    <a:pt x="5502" y="1118"/>
                    <a:pt x="4286" y="389"/>
                  </a:cubicBezTo>
                  <a:cubicBezTo>
                    <a:pt x="3865" y="125"/>
                    <a:pt x="3404" y="1"/>
                    <a:pt x="2949" y="1"/>
                  </a:cubicBezTo>
                  <a:close/>
                </a:path>
              </a:pathLst>
            </a:custGeom>
            <a:solidFill>
              <a:srgbClr val="8AB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2" name="Google Shape;982;p42"/>
            <p:cNvSpPr/>
            <p:nvPr/>
          </p:nvSpPr>
          <p:spPr>
            <a:xfrm>
              <a:off x="4390925" y="4367550"/>
              <a:ext cx="147450" cy="129050"/>
            </a:xfrm>
            <a:custGeom>
              <a:avLst/>
              <a:gdLst/>
              <a:ahLst/>
              <a:cxnLst/>
              <a:rect l="l" t="t" r="r" b="b"/>
              <a:pathLst>
                <a:path w="5898" h="5162" extrusionOk="0">
                  <a:moveTo>
                    <a:pt x="2950" y="1"/>
                  </a:moveTo>
                  <a:cubicBezTo>
                    <a:pt x="2092" y="1"/>
                    <a:pt x="1257" y="445"/>
                    <a:pt x="760" y="1240"/>
                  </a:cubicBezTo>
                  <a:cubicBezTo>
                    <a:pt x="1" y="2456"/>
                    <a:pt x="396" y="4006"/>
                    <a:pt x="1611" y="4766"/>
                  </a:cubicBezTo>
                  <a:cubicBezTo>
                    <a:pt x="2041" y="5034"/>
                    <a:pt x="2512" y="5162"/>
                    <a:pt x="2975" y="5162"/>
                  </a:cubicBezTo>
                  <a:cubicBezTo>
                    <a:pt x="3823" y="5162"/>
                    <a:pt x="4646" y="4732"/>
                    <a:pt x="5137" y="3945"/>
                  </a:cubicBezTo>
                  <a:cubicBezTo>
                    <a:pt x="5897" y="2729"/>
                    <a:pt x="5502" y="1118"/>
                    <a:pt x="4286" y="389"/>
                  </a:cubicBezTo>
                  <a:cubicBezTo>
                    <a:pt x="3865" y="126"/>
                    <a:pt x="3404" y="1"/>
                    <a:pt x="2950" y="1"/>
                  </a:cubicBezTo>
                  <a:close/>
                </a:path>
              </a:pathLst>
            </a:custGeom>
            <a:solidFill>
              <a:srgbClr val="D86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42"/>
            <p:cNvSpPr/>
            <p:nvPr/>
          </p:nvSpPr>
          <p:spPr>
            <a:xfrm>
              <a:off x="4828625" y="4505650"/>
              <a:ext cx="146675" cy="128500"/>
            </a:xfrm>
            <a:custGeom>
              <a:avLst/>
              <a:gdLst/>
              <a:ahLst/>
              <a:cxnLst/>
              <a:rect l="l" t="t" r="r" b="b"/>
              <a:pathLst>
                <a:path w="5867" h="5140" extrusionOk="0">
                  <a:moveTo>
                    <a:pt x="2945" y="0"/>
                  </a:moveTo>
                  <a:cubicBezTo>
                    <a:pt x="2087" y="0"/>
                    <a:pt x="1252" y="431"/>
                    <a:pt x="760" y="1217"/>
                  </a:cubicBezTo>
                  <a:cubicBezTo>
                    <a:pt x="0" y="2433"/>
                    <a:pt x="396" y="3983"/>
                    <a:pt x="1611" y="4743"/>
                  </a:cubicBezTo>
                  <a:cubicBezTo>
                    <a:pt x="2041" y="5011"/>
                    <a:pt x="2511" y="5140"/>
                    <a:pt x="2974" y="5140"/>
                  </a:cubicBezTo>
                  <a:cubicBezTo>
                    <a:pt x="3823" y="5140"/>
                    <a:pt x="4646" y="4709"/>
                    <a:pt x="5137" y="3923"/>
                  </a:cubicBezTo>
                  <a:cubicBezTo>
                    <a:pt x="5867" y="2707"/>
                    <a:pt x="5472" y="1157"/>
                    <a:pt x="4317" y="397"/>
                  </a:cubicBezTo>
                  <a:cubicBezTo>
                    <a:pt x="3887" y="128"/>
                    <a:pt x="3413" y="0"/>
                    <a:pt x="2945"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42"/>
            <p:cNvSpPr/>
            <p:nvPr/>
          </p:nvSpPr>
          <p:spPr>
            <a:xfrm>
              <a:off x="4846100" y="4506400"/>
              <a:ext cx="129975" cy="110250"/>
            </a:xfrm>
            <a:custGeom>
              <a:avLst/>
              <a:gdLst/>
              <a:ahLst/>
              <a:cxnLst/>
              <a:rect l="l" t="t" r="r" b="b"/>
              <a:pathLst>
                <a:path w="5199" h="4410" extrusionOk="0">
                  <a:moveTo>
                    <a:pt x="2246" y="1"/>
                  </a:moveTo>
                  <a:cubicBezTo>
                    <a:pt x="1388" y="1"/>
                    <a:pt x="553" y="431"/>
                    <a:pt x="61" y="1218"/>
                  </a:cubicBezTo>
                  <a:cubicBezTo>
                    <a:pt x="31" y="1279"/>
                    <a:pt x="1" y="1339"/>
                    <a:pt x="1" y="1370"/>
                  </a:cubicBezTo>
                  <a:cubicBezTo>
                    <a:pt x="461" y="891"/>
                    <a:pt x="1097" y="640"/>
                    <a:pt x="1740" y="640"/>
                  </a:cubicBezTo>
                  <a:cubicBezTo>
                    <a:pt x="2201" y="640"/>
                    <a:pt x="2665" y="769"/>
                    <a:pt x="3071" y="1035"/>
                  </a:cubicBezTo>
                  <a:cubicBezTo>
                    <a:pt x="4226" y="1765"/>
                    <a:pt x="4621" y="3193"/>
                    <a:pt x="4013" y="4409"/>
                  </a:cubicBezTo>
                  <a:cubicBezTo>
                    <a:pt x="4165" y="4257"/>
                    <a:pt x="4317" y="4105"/>
                    <a:pt x="4438" y="3923"/>
                  </a:cubicBezTo>
                  <a:cubicBezTo>
                    <a:pt x="5198" y="2707"/>
                    <a:pt x="4833" y="1157"/>
                    <a:pt x="3618" y="397"/>
                  </a:cubicBezTo>
                  <a:cubicBezTo>
                    <a:pt x="3188" y="129"/>
                    <a:pt x="2714" y="1"/>
                    <a:pt x="2246"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42"/>
            <p:cNvSpPr/>
            <p:nvPr/>
          </p:nvSpPr>
          <p:spPr>
            <a:xfrm>
              <a:off x="5041400" y="4431400"/>
              <a:ext cx="147425" cy="128825"/>
            </a:xfrm>
            <a:custGeom>
              <a:avLst/>
              <a:gdLst/>
              <a:ahLst/>
              <a:cxnLst/>
              <a:rect l="l" t="t" r="r" b="b"/>
              <a:pathLst>
                <a:path w="5897" h="5153" extrusionOk="0">
                  <a:moveTo>
                    <a:pt x="2971" y="0"/>
                  </a:moveTo>
                  <a:cubicBezTo>
                    <a:pt x="2104" y="0"/>
                    <a:pt x="1257" y="444"/>
                    <a:pt x="760" y="1239"/>
                  </a:cubicBezTo>
                  <a:cubicBezTo>
                    <a:pt x="0" y="2455"/>
                    <a:pt x="395" y="4005"/>
                    <a:pt x="1611" y="4765"/>
                  </a:cubicBezTo>
                  <a:cubicBezTo>
                    <a:pt x="2032" y="5028"/>
                    <a:pt x="2493" y="5153"/>
                    <a:pt x="2948" y="5153"/>
                  </a:cubicBezTo>
                  <a:cubicBezTo>
                    <a:pt x="3806" y="5153"/>
                    <a:pt x="4640" y="4709"/>
                    <a:pt x="5137" y="3914"/>
                  </a:cubicBezTo>
                  <a:cubicBezTo>
                    <a:pt x="5897" y="2698"/>
                    <a:pt x="5532" y="1148"/>
                    <a:pt x="4316" y="388"/>
                  </a:cubicBezTo>
                  <a:cubicBezTo>
                    <a:pt x="3895" y="125"/>
                    <a:pt x="3431" y="0"/>
                    <a:pt x="2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6" name="Google Shape;986;p42"/>
            <p:cNvSpPr/>
            <p:nvPr/>
          </p:nvSpPr>
          <p:spPr>
            <a:xfrm>
              <a:off x="5146250" y="4067725"/>
              <a:ext cx="142125" cy="129725"/>
            </a:xfrm>
            <a:custGeom>
              <a:avLst/>
              <a:gdLst/>
              <a:ahLst/>
              <a:cxnLst/>
              <a:rect l="l" t="t" r="r" b="b"/>
              <a:pathLst>
                <a:path w="5685" h="5189" extrusionOk="0">
                  <a:moveTo>
                    <a:pt x="2848" y="0"/>
                  </a:moveTo>
                  <a:cubicBezTo>
                    <a:pt x="2651" y="0"/>
                    <a:pt x="2451" y="23"/>
                    <a:pt x="2250" y="71"/>
                  </a:cubicBezTo>
                  <a:cubicBezTo>
                    <a:pt x="852" y="406"/>
                    <a:pt x="1" y="1804"/>
                    <a:pt x="335" y="3202"/>
                  </a:cubicBezTo>
                  <a:cubicBezTo>
                    <a:pt x="622" y="4373"/>
                    <a:pt x="1688" y="5188"/>
                    <a:pt x="2847" y="5188"/>
                  </a:cubicBezTo>
                  <a:cubicBezTo>
                    <a:pt x="3042" y="5188"/>
                    <a:pt x="3239" y="5165"/>
                    <a:pt x="3436" y="5117"/>
                  </a:cubicBezTo>
                  <a:cubicBezTo>
                    <a:pt x="4834" y="4783"/>
                    <a:pt x="5685" y="3385"/>
                    <a:pt x="5350" y="1986"/>
                  </a:cubicBezTo>
                  <a:cubicBezTo>
                    <a:pt x="5064" y="815"/>
                    <a:pt x="4020" y="0"/>
                    <a:pt x="2848" y="0"/>
                  </a:cubicBezTo>
                  <a:close/>
                </a:path>
              </a:pathLst>
            </a:custGeom>
            <a:solidFill>
              <a:srgbClr val="8AB2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7" name="Google Shape;987;p42"/>
            <p:cNvSpPr/>
            <p:nvPr/>
          </p:nvSpPr>
          <p:spPr>
            <a:xfrm>
              <a:off x="4710850" y="3910875"/>
              <a:ext cx="147425" cy="128825"/>
            </a:xfrm>
            <a:custGeom>
              <a:avLst/>
              <a:gdLst/>
              <a:ahLst/>
              <a:cxnLst/>
              <a:rect l="l" t="t" r="r" b="b"/>
              <a:pathLst>
                <a:path w="5897" h="5153" extrusionOk="0">
                  <a:moveTo>
                    <a:pt x="2971" y="0"/>
                  </a:moveTo>
                  <a:cubicBezTo>
                    <a:pt x="2104" y="0"/>
                    <a:pt x="1257" y="444"/>
                    <a:pt x="760" y="1239"/>
                  </a:cubicBezTo>
                  <a:cubicBezTo>
                    <a:pt x="0" y="2455"/>
                    <a:pt x="395" y="4005"/>
                    <a:pt x="1611" y="4765"/>
                  </a:cubicBezTo>
                  <a:cubicBezTo>
                    <a:pt x="2032" y="5028"/>
                    <a:pt x="2493" y="5153"/>
                    <a:pt x="2948" y="5153"/>
                  </a:cubicBezTo>
                  <a:cubicBezTo>
                    <a:pt x="3806" y="5153"/>
                    <a:pt x="4640" y="4709"/>
                    <a:pt x="5137" y="3914"/>
                  </a:cubicBezTo>
                  <a:cubicBezTo>
                    <a:pt x="5897" y="2759"/>
                    <a:pt x="5532" y="1148"/>
                    <a:pt x="4316" y="388"/>
                  </a:cubicBezTo>
                  <a:cubicBezTo>
                    <a:pt x="3895" y="125"/>
                    <a:pt x="3430" y="0"/>
                    <a:pt x="2971"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88" name="Google Shape;988;p42"/>
          <p:cNvGrpSpPr/>
          <p:nvPr/>
        </p:nvGrpSpPr>
        <p:grpSpPr>
          <a:xfrm rot="-1912598">
            <a:off x="932649" y="198468"/>
            <a:ext cx="1118592" cy="1903779"/>
            <a:chOff x="4992000" y="3787925"/>
            <a:chExt cx="1118575" cy="1903750"/>
          </a:xfrm>
        </p:grpSpPr>
        <p:sp>
          <p:nvSpPr>
            <p:cNvPr id="989" name="Google Shape;989;p42"/>
            <p:cNvSpPr/>
            <p:nvPr/>
          </p:nvSpPr>
          <p:spPr>
            <a:xfrm>
              <a:off x="4992000" y="3840000"/>
              <a:ext cx="1069200" cy="1851675"/>
            </a:xfrm>
            <a:custGeom>
              <a:avLst/>
              <a:gdLst/>
              <a:ahLst/>
              <a:cxnLst/>
              <a:rect l="l" t="t" r="r" b="b"/>
              <a:pathLst>
                <a:path w="42768" h="74067" extrusionOk="0">
                  <a:moveTo>
                    <a:pt x="27205" y="1"/>
                  </a:moveTo>
                  <a:lnTo>
                    <a:pt x="1763" y="62494"/>
                  </a:lnTo>
                  <a:cubicBezTo>
                    <a:pt x="1" y="66780"/>
                    <a:pt x="2067" y="71704"/>
                    <a:pt x="6353" y="73437"/>
                  </a:cubicBezTo>
                  <a:cubicBezTo>
                    <a:pt x="7393" y="73864"/>
                    <a:pt x="8470" y="74067"/>
                    <a:pt x="9530" y="74067"/>
                  </a:cubicBezTo>
                  <a:cubicBezTo>
                    <a:pt x="12840" y="74067"/>
                    <a:pt x="15983" y="72093"/>
                    <a:pt x="17296" y="68847"/>
                  </a:cubicBezTo>
                  <a:lnTo>
                    <a:pt x="42767" y="6354"/>
                  </a:lnTo>
                  <a:lnTo>
                    <a:pt x="272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42"/>
            <p:cNvSpPr/>
            <p:nvPr/>
          </p:nvSpPr>
          <p:spPr>
            <a:xfrm>
              <a:off x="5663750" y="4278875"/>
              <a:ext cx="207475" cy="104950"/>
            </a:xfrm>
            <a:custGeom>
              <a:avLst/>
              <a:gdLst/>
              <a:ahLst/>
              <a:cxnLst/>
              <a:rect l="l" t="t" r="r" b="b"/>
              <a:pathLst>
                <a:path w="8299" h="4198" extrusionOk="0">
                  <a:moveTo>
                    <a:pt x="1669" y="1"/>
                  </a:moveTo>
                  <a:cubicBezTo>
                    <a:pt x="953" y="1"/>
                    <a:pt x="446" y="176"/>
                    <a:pt x="304" y="531"/>
                  </a:cubicBezTo>
                  <a:cubicBezTo>
                    <a:pt x="0" y="1291"/>
                    <a:pt x="1459" y="2629"/>
                    <a:pt x="3587" y="3480"/>
                  </a:cubicBezTo>
                  <a:cubicBezTo>
                    <a:pt x="4727" y="3952"/>
                    <a:pt x="5823" y="4197"/>
                    <a:pt x="6642" y="4197"/>
                  </a:cubicBezTo>
                  <a:cubicBezTo>
                    <a:pt x="7352" y="4197"/>
                    <a:pt x="7853" y="4013"/>
                    <a:pt x="7994" y="3632"/>
                  </a:cubicBezTo>
                  <a:cubicBezTo>
                    <a:pt x="8298" y="2872"/>
                    <a:pt x="6839" y="1565"/>
                    <a:pt x="4712" y="683"/>
                  </a:cubicBezTo>
                  <a:cubicBezTo>
                    <a:pt x="3578" y="230"/>
                    <a:pt x="2487" y="1"/>
                    <a:pt x="1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42"/>
            <p:cNvSpPr/>
            <p:nvPr/>
          </p:nvSpPr>
          <p:spPr>
            <a:xfrm>
              <a:off x="5042925" y="4219200"/>
              <a:ext cx="819175" cy="1421975"/>
            </a:xfrm>
            <a:custGeom>
              <a:avLst/>
              <a:gdLst/>
              <a:ahLst/>
              <a:cxnLst/>
              <a:rect l="l" t="t" r="r" b="b"/>
              <a:pathLst>
                <a:path w="32767" h="56879" extrusionOk="0">
                  <a:moveTo>
                    <a:pt x="20791" y="0"/>
                  </a:moveTo>
                  <a:lnTo>
                    <a:pt x="1398" y="47630"/>
                  </a:lnTo>
                  <a:cubicBezTo>
                    <a:pt x="0" y="51065"/>
                    <a:pt x="1672" y="54956"/>
                    <a:pt x="5076" y="56384"/>
                  </a:cubicBezTo>
                  <a:cubicBezTo>
                    <a:pt x="5900" y="56720"/>
                    <a:pt x="6751" y="56878"/>
                    <a:pt x="7587" y="56878"/>
                  </a:cubicBezTo>
                  <a:cubicBezTo>
                    <a:pt x="10236" y="56878"/>
                    <a:pt x="12744" y="55286"/>
                    <a:pt x="13830" y="52676"/>
                  </a:cubicBezTo>
                  <a:lnTo>
                    <a:pt x="32767" y="6079"/>
                  </a:lnTo>
                  <a:lnTo>
                    <a:pt x="32767" y="6079"/>
                  </a:lnTo>
                  <a:cubicBezTo>
                    <a:pt x="32311" y="6201"/>
                    <a:pt x="31802" y="6292"/>
                    <a:pt x="31254" y="6292"/>
                  </a:cubicBezTo>
                  <a:cubicBezTo>
                    <a:pt x="30707" y="6292"/>
                    <a:pt x="30122" y="6201"/>
                    <a:pt x="29514" y="5958"/>
                  </a:cubicBezTo>
                  <a:cubicBezTo>
                    <a:pt x="26687" y="4803"/>
                    <a:pt x="27994" y="2189"/>
                    <a:pt x="23921" y="608"/>
                  </a:cubicBezTo>
                  <a:cubicBezTo>
                    <a:pt x="22736" y="152"/>
                    <a:pt x="21672" y="0"/>
                    <a:pt x="20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2" name="Google Shape;992;p42"/>
            <p:cNvSpPr/>
            <p:nvPr/>
          </p:nvSpPr>
          <p:spPr>
            <a:xfrm>
              <a:off x="5640950" y="3787925"/>
              <a:ext cx="469625" cy="217000"/>
            </a:xfrm>
            <a:custGeom>
              <a:avLst/>
              <a:gdLst/>
              <a:ahLst/>
              <a:cxnLst/>
              <a:rect l="l" t="t" r="r" b="b"/>
              <a:pathLst>
                <a:path w="18785" h="8680" extrusionOk="0">
                  <a:moveTo>
                    <a:pt x="1114" y="0"/>
                  </a:moveTo>
                  <a:cubicBezTo>
                    <a:pt x="727" y="0"/>
                    <a:pt x="343" y="229"/>
                    <a:pt x="183" y="595"/>
                  </a:cubicBezTo>
                  <a:cubicBezTo>
                    <a:pt x="0" y="1081"/>
                    <a:pt x="244" y="1689"/>
                    <a:pt x="730" y="1902"/>
                  </a:cubicBezTo>
                  <a:lnTo>
                    <a:pt x="17265" y="8619"/>
                  </a:lnTo>
                  <a:cubicBezTo>
                    <a:pt x="17375" y="8660"/>
                    <a:pt x="17490" y="8680"/>
                    <a:pt x="17606" y="8680"/>
                  </a:cubicBezTo>
                  <a:cubicBezTo>
                    <a:pt x="18004" y="8680"/>
                    <a:pt x="18401" y="8449"/>
                    <a:pt x="18542" y="8072"/>
                  </a:cubicBezTo>
                  <a:cubicBezTo>
                    <a:pt x="18785" y="7586"/>
                    <a:pt x="18542" y="6978"/>
                    <a:pt x="18025" y="6795"/>
                  </a:cubicBezTo>
                  <a:lnTo>
                    <a:pt x="1490" y="78"/>
                  </a:lnTo>
                  <a:cubicBezTo>
                    <a:pt x="1369" y="25"/>
                    <a:pt x="1242" y="0"/>
                    <a:pt x="1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3" name="Google Shape;993;p42"/>
            <p:cNvSpPr/>
            <p:nvPr/>
          </p:nvSpPr>
          <p:spPr>
            <a:xfrm>
              <a:off x="5659175" y="3840000"/>
              <a:ext cx="400500" cy="187725"/>
            </a:xfrm>
            <a:custGeom>
              <a:avLst/>
              <a:gdLst/>
              <a:ahLst/>
              <a:cxnLst/>
              <a:rect l="l" t="t" r="r" b="b"/>
              <a:pathLst>
                <a:path w="16020" h="7509" extrusionOk="0">
                  <a:moveTo>
                    <a:pt x="487" y="1"/>
                  </a:moveTo>
                  <a:lnTo>
                    <a:pt x="1" y="1186"/>
                  </a:lnTo>
                  <a:lnTo>
                    <a:pt x="15564" y="7509"/>
                  </a:lnTo>
                  <a:lnTo>
                    <a:pt x="16019" y="6354"/>
                  </a:lnTo>
                  <a:lnTo>
                    <a:pt x="4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42"/>
            <p:cNvSpPr/>
            <p:nvPr/>
          </p:nvSpPr>
          <p:spPr>
            <a:xfrm>
              <a:off x="5584725" y="4705525"/>
              <a:ext cx="93475" cy="92725"/>
            </a:xfrm>
            <a:custGeom>
              <a:avLst/>
              <a:gdLst/>
              <a:ahLst/>
              <a:cxnLst/>
              <a:rect l="l" t="t" r="r" b="b"/>
              <a:pathLst>
                <a:path w="3739" h="3709" fill="none" extrusionOk="0">
                  <a:moveTo>
                    <a:pt x="3374" y="2463"/>
                  </a:moveTo>
                  <a:cubicBezTo>
                    <a:pt x="3739" y="1612"/>
                    <a:pt x="3313" y="669"/>
                    <a:pt x="2493" y="335"/>
                  </a:cubicBezTo>
                  <a:cubicBezTo>
                    <a:pt x="1642" y="1"/>
                    <a:pt x="699" y="396"/>
                    <a:pt x="335" y="1247"/>
                  </a:cubicBezTo>
                  <a:cubicBezTo>
                    <a:pt x="0" y="2067"/>
                    <a:pt x="426" y="3010"/>
                    <a:pt x="1246" y="3374"/>
                  </a:cubicBezTo>
                  <a:cubicBezTo>
                    <a:pt x="2067" y="3709"/>
                    <a:pt x="3040" y="3344"/>
                    <a:pt x="3374" y="2463"/>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42"/>
            <p:cNvSpPr/>
            <p:nvPr/>
          </p:nvSpPr>
          <p:spPr>
            <a:xfrm>
              <a:off x="5621950" y="4501875"/>
              <a:ext cx="94250" cy="95000"/>
            </a:xfrm>
            <a:custGeom>
              <a:avLst/>
              <a:gdLst/>
              <a:ahLst/>
              <a:cxnLst/>
              <a:rect l="l" t="t" r="r" b="b"/>
              <a:pathLst>
                <a:path w="3770" h="3800" fill="none" extrusionOk="0">
                  <a:moveTo>
                    <a:pt x="3405" y="2523"/>
                  </a:moveTo>
                  <a:cubicBezTo>
                    <a:pt x="3770" y="1642"/>
                    <a:pt x="3344" y="700"/>
                    <a:pt x="2523" y="335"/>
                  </a:cubicBezTo>
                  <a:cubicBezTo>
                    <a:pt x="1642" y="1"/>
                    <a:pt x="700" y="426"/>
                    <a:pt x="335" y="1247"/>
                  </a:cubicBezTo>
                  <a:cubicBezTo>
                    <a:pt x="1" y="2128"/>
                    <a:pt x="426" y="3070"/>
                    <a:pt x="1247" y="3435"/>
                  </a:cubicBezTo>
                  <a:cubicBezTo>
                    <a:pt x="2098" y="3800"/>
                    <a:pt x="3071" y="3374"/>
                    <a:pt x="3405" y="2523"/>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6" name="Google Shape;996;p42"/>
            <p:cNvSpPr/>
            <p:nvPr/>
          </p:nvSpPr>
          <p:spPr>
            <a:xfrm>
              <a:off x="5581675" y="4380300"/>
              <a:ext cx="69175" cy="68400"/>
            </a:xfrm>
            <a:custGeom>
              <a:avLst/>
              <a:gdLst/>
              <a:ahLst/>
              <a:cxnLst/>
              <a:rect l="l" t="t" r="r" b="b"/>
              <a:pathLst>
                <a:path w="2767" h="2736" fill="none" extrusionOk="0">
                  <a:moveTo>
                    <a:pt x="2493" y="1824"/>
                  </a:moveTo>
                  <a:cubicBezTo>
                    <a:pt x="2767" y="1216"/>
                    <a:pt x="2463" y="547"/>
                    <a:pt x="1855" y="274"/>
                  </a:cubicBezTo>
                  <a:cubicBezTo>
                    <a:pt x="1216" y="0"/>
                    <a:pt x="548" y="304"/>
                    <a:pt x="274" y="912"/>
                  </a:cubicBezTo>
                  <a:cubicBezTo>
                    <a:pt x="1" y="1520"/>
                    <a:pt x="335" y="2189"/>
                    <a:pt x="943" y="2462"/>
                  </a:cubicBezTo>
                  <a:cubicBezTo>
                    <a:pt x="1551" y="2736"/>
                    <a:pt x="2250" y="2432"/>
                    <a:pt x="2493" y="1824"/>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7" name="Google Shape;997;p42"/>
            <p:cNvSpPr/>
            <p:nvPr/>
          </p:nvSpPr>
          <p:spPr>
            <a:xfrm>
              <a:off x="5427425" y="4536825"/>
              <a:ext cx="167950" cy="168725"/>
            </a:xfrm>
            <a:custGeom>
              <a:avLst/>
              <a:gdLst/>
              <a:ahLst/>
              <a:cxnLst/>
              <a:rect l="l" t="t" r="r" b="b"/>
              <a:pathLst>
                <a:path w="6718" h="6749" fill="none" extrusionOk="0">
                  <a:moveTo>
                    <a:pt x="6110" y="4499"/>
                  </a:moveTo>
                  <a:cubicBezTo>
                    <a:pt x="6718" y="2979"/>
                    <a:pt x="5988" y="1277"/>
                    <a:pt x="4468" y="609"/>
                  </a:cubicBezTo>
                  <a:cubicBezTo>
                    <a:pt x="2949" y="1"/>
                    <a:pt x="1246" y="730"/>
                    <a:pt x="608" y="2250"/>
                  </a:cubicBezTo>
                  <a:cubicBezTo>
                    <a:pt x="0" y="3770"/>
                    <a:pt x="699" y="5472"/>
                    <a:pt x="2219" y="6141"/>
                  </a:cubicBezTo>
                  <a:cubicBezTo>
                    <a:pt x="3769" y="6749"/>
                    <a:pt x="5502" y="6019"/>
                    <a:pt x="6110" y="4499"/>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8" name="Google Shape;998;p42"/>
            <p:cNvSpPr/>
            <p:nvPr/>
          </p:nvSpPr>
          <p:spPr>
            <a:xfrm>
              <a:off x="5244275" y="5029250"/>
              <a:ext cx="92750" cy="92725"/>
            </a:xfrm>
            <a:custGeom>
              <a:avLst/>
              <a:gdLst/>
              <a:ahLst/>
              <a:cxnLst/>
              <a:rect l="l" t="t" r="r" b="b"/>
              <a:pathLst>
                <a:path w="3710" h="3709" fill="none" extrusionOk="0">
                  <a:moveTo>
                    <a:pt x="335" y="1246"/>
                  </a:moveTo>
                  <a:cubicBezTo>
                    <a:pt x="670" y="426"/>
                    <a:pt x="1612" y="0"/>
                    <a:pt x="2463" y="334"/>
                  </a:cubicBezTo>
                  <a:cubicBezTo>
                    <a:pt x="3284" y="669"/>
                    <a:pt x="3709" y="1641"/>
                    <a:pt x="3375" y="2462"/>
                  </a:cubicBezTo>
                  <a:cubicBezTo>
                    <a:pt x="3040" y="3313"/>
                    <a:pt x="2068" y="3708"/>
                    <a:pt x="1247" y="3374"/>
                  </a:cubicBezTo>
                  <a:cubicBezTo>
                    <a:pt x="396" y="3040"/>
                    <a:pt x="1" y="2097"/>
                    <a:pt x="335" y="1246"/>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42"/>
            <p:cNvSpPr/>
            <p:nvPr/>
          </p:nvSpPr>
          <p:spPr>
            <a:xfrm>
              <a:off x="5358275" y="4858275"/>
              <a:ext cx="93475" cy="94250"/>
            </a:xfrm>
            <a:custGeom>
              <a:avLst/>
              <a:gdLst/>
              <a:ahLst/>
              <a:cxnLst/>
              <a:rect l="l" t="t" r="r" b="b"/>
              <a:pathLst>
                <a:path w="3739" h="3770" fill="none" extrusionOk="0">
                  <a:moveTo>
                    <a:pt x="335" y="1246"/>
                  </a:moveTo>
                  <a:cubicBezTo>
                    <a:pt x="669" y="365"/>
                    <a:pt x="1672" y="0"/>
                    <a:pt x="2493" y="334"/>
                  </a:cubicBezTo>
                  <a:cubicBezTo>
                    <a:pt x="3374" y="669"/>
                    <a:pt x="3739" y="1672"/>
                    <a:pt x="3405" y="2492"/>
                  </a:cubicBezTo>
                  <a:cubicBezTo>
                    <a:pt x="3070" y="3374"/>
                    <a:pt x="2067" y="3769"/>
                    <a:pt x="1246" y="3404"/>
                  </a:cubicBezTo>
                  <a:cubicBezTo>
                    <a:pt x="395" y="3070"/>
                    <a:pt x="0" y="2097"/>
                    <a:pt x="335" y="1246"/>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0" name="Google Shape;1000;p42"/>
            <p:cNvSpPr/>
            <p:nvPr/>
          </p:nvSpPr>
          <p:spPr>
            <a:xfrm>
              <a:off x="5503400" y="4811900"/>
              <a:ext cx="67675" cy="68425"/>
            </a:xfrm>
            <a:custGeom>
              <a:avLst/>
              <a:gdLst/>
              <a:ahLst/>
              <a:cxnLst/>
              <a:rect l="l" t="t" r="r" b="b"/>
              <a:pathLst>
                <a:path w="2707" h="2737" fill="none" extrusionOk="0">
                  <a:moveTo>
                    <a:pt x="214" y="913"/>
                  </a:moveTo>
                  <a:cubicBezTo>
                    <a:pt x="487" y="274"/>
                    <a:pt x="1186" y="1"/>
                    <a:pt x="1794" y="244"/>
                  </a:cubicBezTo>
                  <a:cubicBezTo>
                    <a:pt x="2402" y="518"/>
                    <a:pt x="2706" y="1217"/>
                    <a:pt x="2432" y="1825"/>
                  </a:cubicBezTo>
                  <a:cubicBezTo>
                    <a:pt x="2159" y="2433"/>
                    <a:pt x="1490" y="2737"/>
                    <a:pt x="882" y="2463"/>
                  </a:cubicBezTo>
                  <a:cubicBezTo>
                    <a:pt x="274" y="2189"/>
                    <a:pt x="1" y="1521"/>
                    <a:pt x="214" y="913"/>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1" name="Google Shape;1001;p42"/>
            <p:cNvSpPr/>
            <p:nvPr/>
          </p:nvSpPr>
          <p:spPr>
            <a:xfrm>
              <a:off x="5383350" y="4981375"/>
              <a:ext cx="168725" cy="168700"/>
            </a:xfrm>
            <a:custGeom>
              <a:avLst/>
              <a:gdLst/>
              <a:ahLst/>
              <a:cxnLst/>
              <a:rect l="l" t="t" r="r" b="b"/>
              <a:pathLst>
                <a:path w="6749" h="6748" fill="none" extrusionOk="0">
                  <a:moveTo>
                    <a:pt x="608" y="2249"/>
                  </a:moveTo>
                  <a:cubicBezTo>
                    <a:pt x="1216" y="730"/>
                    <a:pt x="2979" y="0"/>
                    <a:pt x="4499" y="608"/>
                  </a:cubicBezTo>
                  <a:cubicBezTo>
                    <a:pt x="6019" y="1216"/>
                    <a:pt x="6748" y="2979"/>
                    <a:pt x="6110" y="4499"/>
                  </a:cubicBezTo>
                  <a:cubicBezTo>
                    <a:pt x="5502" y="6018"/>
                    <a:pt x="3769" y="6748"/>
                    <a:pt x="2250" y="6140"/>
                  </a:cubicBezTo>
                  <a:cubicBezTo>
                    <a:pt x="730" y="5532"/>
                    <a:pt x="0" y="3769"/>
                    <a:pt x="608" y="2249"/>
                  </a:cubicBezTo>
                  <a:close/>
                </a:path>
              </a:pathLst>
            </a:custGeom>
            <a:noFill/>
            <a:ln w="1292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02" name="Google Shape;1002;p42"/>
          <p:cNvSpPr/>
          <p:nvPr/>
        </p:nvSpPr>
        <p:spPr>
          <a:xfrm>
            <a:off x="3937240" y="1296987"/>
            <a:ext cx="1269514" cy="1143336"/>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3" name="Google Shape;1003;p42"/>
          <p:cNvSpPr txBox="1">
            <a:spLocks noGrp="1"/>
          </p:cNvSpPr>
          <p:nvPr>
            <p:ph type="title"/>
          </p:nvPr>
        </p:nvSpPr>
        <p:spPr>
          <a:xfrm>
            <a:off x="1283250" y="2566800"/>
            <a:ext cx="6577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dirty="0">
                <a:latin typeface="Times New Roman" panose="02020603050405020304" pitchFamily="18" charset="0"/>
                <a:cs typeface="Times New Roman" panose="02020603050405020304" pitchFamily="18" charset="0"/>
              </a:rPr>
              <a:t>THANG pH</a:t>
            </a:r>
            <a:endParaRPr sz="7200" dirty="0">
              <a:latin typeface="Times New Roman" panose="02020603050405020304" pitchFamily="18" charset="0"/>
              <a:cs typeface="Times New Roman" panose="02020603050405020304" pitchFamily="18" charset="0"/>
            </a:endParaRPr>
          </a:p>
        </p:txBody>
      </p:sp>
      <p:sp>
        <p:nvSpPr>
          <p:cNvPr id="1004" name="Google Shape;1004;p42"/>
          <p:cNvSpPr txBox="1">
            <a:spLocks noGrp="1"/>
          </p:cNvSpPr>
          <p:nvPr>
            <p:ph type="title" idx="2"/>
          </p:nvPr>
        </p:nvSpPr>
        <p:spPr>
          <a:xfrm>
            <a:off x="3973688" y="1447738"/>
            <a:ext cx="11931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dirty="0">
                <a:latin typeface="Times New Roman" panose="02020603050405020304" pitchFamily="18" charset="0"/>
                <a:cs typeface="Times New Roman" panose="02020603050405020304" pitchFamily="18" charset="0"/>
              </a:rPr>
              <a:t>I.</a:t>
            </a:r>
            <a:endParaRPr sz="7200" dirty="0">
              <a:latin typeface="Times New Roman" panose="02020603050405020304" pitchFamily="18" charset="0"/>
              <a:cs typeface="Times New Roman" panose="02020603050405020304" pitchFamily="18" charset="0"/>
            </a:endParaRPr>
          </a:p>
        </p:txBody>
      </p:sp>
      <p:grpSp>
        <p:nvGrpSpPr>
          <p:cNvPr id="1006" name="Google Shape;1006;p42"/>
          <p:cNvGrpSpPr/>
          <p:nvPr/>
        </p:nvGrpSpPr>
        <p:grpSpPr>
          <a:xfrm>
            <a:off x="5112850" y="1296975"/>
            <a:ext cx="284225" cy="259150"/>
            <a:chOff x="1780700" y="3908400"/>
            <a:chExt cx="284225" cy="259150"/>
          </a:xfrm>
        </p:grpSpPr>
        <p:sp>
          <p:nvSpPr>
            <p:cNvPr id="1007" name="Google Shape;1007;p42"/>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42"/>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5" name="Google Shape;1715;p54"/>
          <p:cNvSpPr txBox="1">
            <a:spLocks noGrp="1"/>
          </p:cNvSpPr>
          <p:nvPr>
            <p:ph type="title"/>
          </p:nvPr>
        </p:nvSpPr>
        <p:spPr>
          <a:xfrm>
            <a:off x="3296092" y="730610"/>
            <a:ext cx="2614357" cy="531900"/>
          </a:xfrm>
          <a:prstGeom prst="rect">
            <a:avLst/>
          </a:prstGeom>
          <a:solidFill>
            <a:srgbClr val="C00000"/>
          </a:solidFill>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rgbClr val="FFFFFF"/>
                </a:solidFill>
                <a:latin typeface="Times New Roman" panose="02020603050405020304" pitchFamily="18" charset="0"/>
                <a:cs typeface="Times New Roman" panose="02020603050405020304" pitchFamily="18" charset="0"/>
              </a:rPr>
              <a:t>VẬN DỤNG</a:t>
            </a:r>
            <a:endParaRPr dirty="0">
              <a:solidFill>
                <a:srgbClr val="FFFFFF"/>
              </a:solidFill>
              <a:latin typeface="Times New Roman" panose="02020603050405020304" pitchFamily="18" charset="0"/>
              <a:cs typeface="Times New Roman" panose="02020603050405020304" pitchFamily="18" charset="0"/>
            </a:endParaRPr>
          </a:p>
        </p:txBody>
      </p:sp>
      <p:grpSp>
        <p:nvGrpSpPr>
          <p:cNvPr id="1716" name="Google Shape;1716;p54"/>
          <p:cNvGrpSpPr/>
          <p:nvPr/>
        </p:nvGrpSpPr>
        <p:grpSpPr>
          <a:xfrm>
            <a:off x="192289" y="3100359"/>
            <a:ext cx="2750087" cy="1905236"/>
            <a:chOff x="4430825" y="3972450"/>
            <a:chExt cx="1042450" cy="722200"/>
          </a:xfrm>
        </p:grpSpPr>
        <p:sp>
          <p:nvSpPr>
            <p:cNvPr id="1717" name="Google Shape;1717;p54"/>
            <p:cNvSpPr/>
            <p:nvPr/>
          </p:nvSpPr>
          <p:spPr>
            <a:xfrm>
              <a:off x="4772800" y="4086750"/>
              <a:ext cx="345550" cy="272050"/>
            </a:xfrm>
            <a:custGeom>
              <a:avLst/>
              <a:gdLst/>
              <a:ahLst/>
              <a:cxnLst/>
              <a:rect l="l" t="t" r="r" b="b"/>
              <a:pathLst>
                <a:path w="13822" h="10882" extrusionOk="0">
                  <a:moveTo>
                    <a:pt x="4865" y="1"/>
                  </a:moveTo>
                  <a:cubicBezTo>
                    <a:pt x="4334" y="1"/>
                    <a:pt x="3744" y="218"/>
                    <a:pt x="3101" y="766"/>
                  </a:cubicBezTo>
                  <a:cubicBezTo>
                    <a:pt x="0" y="3404"/>
                    <a:pt x="3813" y="10542"/>
                    <a:pt x="7027" y="10542"/>
                  </a:cubicBezTo>
                  <a:cubicBezTo>
                    <a:pt x="7063" y="10542"/>
                    <a:pt x="7100" y="10541"/>
                    <a:pt x="7137" y="10539"/>
                  </a:cubicBezTo>
                  <a:cubicBezTo>
                    <a:pt x="7137" y="10539"/>
                    <a:pt x="7608" y="10199"/>
                    <a:pt x="8198" y="10199"/>
                  </a:cubicBezTo>
                  <a:cubicBezTo>
                    <a:pt x="8550" y="10199"/>
                    <a:pt x="8944" y="10320"/>
                    <a:pt x="9305" y="10706"/>
                  </a:cubicBezTo>
                  <a:cubicBezTo>
                    <a:pt x="9410" y="10826"/>
                    <a:pt x="9546" y="10881"/>
                    <a:pt x="9704" y="10881"/>
                  </a:cubicBezTo>
                  <a:cubicBezTo>
                    <a:pt x="11008" y="10881"/>
                    <a:pt x="13822" y="7103"/>
                    <a:pt x="13108" y="3801"/>
                  </a:cubicBezTo>
                  <a:cubicBezTo>
                    <a:pt x="12683" y="1802"/>
                    <a:pt x="11808" y="760"/>
                    <a:pt x="10811" y="760"/>
                  </a:cubicBezTo>
                  <a:cubicBezTo>
                    <a:pt x="9928" y="760"/>
                    <a:pt x="8950" y="1576"/>
                    <a:pt x="8104" y="3268"/>
                  </a:cubicBezTo>
                  <a:cubicBezTo>
                    <a:pt x="8104" y="3268"/>
                    <a:pt x="6924" y="1"/>
                    <a:pt x="4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54"/>
            <p:cNvSpPr/>
            <p:nvPr/>
          </p:nvSpPr>
          <p:spPr>
            <a:xfrm>
              <a:off x="4922025" y="3972450"/>
              <a:ext cx="90075" cy="235200"/>
            </a:xfrm>
            <a:custGeom>
              <a:avLst/>
              <a:gdLst/>
              <a:ahLst/>
              <a:cxnLst/>
              <a:rect l="l" t="t" r="r" b="b"/>
              <a:pathLst>
                <a:path w="3603" h="9408" extrusionOk="0">
                  <a:moveTo>
                    <a:pt x="2502" y="1"/>
                  </a:moveTo>
                  <a:cubicBezTo>
                    <a:pt x="0" y="1"/>
                    <a:pt x="2135" y="9407"/>
                    <a:pt x="2135" y="9407"/>
                  </a:cubicBezTo>
                  <a:cubicBezTo>
                    <a:pt x="1935" y="6038"/>
                    <a:pt x="3169" y="2269"/>
                    <a:pt x="3369" y="1402"/>
                  </a:cubicBezTo>
                  <a:cubicBezTo>
                    <a:pt x="3603" y="534"/>
                    <a:pt x="2502" y="1"/>
                    <a:pt x="2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54"/>
            <p:cNvSpPr/>
            <p:nvPr/>
          </p:nvSpPr>
          <p:spPr>
            <a:xfrm>
              <a:off x="4983725" y="4008300"/>
              <a:ext cx="89050" cy="66025"/>
            </a:xfrm>
            <a:custGeom>
              <a:avLst/>
              <a:gdLst/>
              <a:ahLst/>
              <a:cxnLst/>
              <a:rect l="l" t="t" r="r" b="b"/>
              <a:pathLst>
                <a:path w="3562" h="2641" extrusionOk="0">
                  <a:moveTo>
                    <a:pt x="2698" y="1"/>
                  </a:moveTo>
                  <a:cubicBezTo>
                    <a:pt x="937" y="1"/>
                    <a:pt x="1" y="2303"/>
                    <a:pt x="1" y="2303"/>
                  </a:cubicBezTo>
                  <a:cubicBezTo>
                    <a:pt x="533" y="2541"/>
                    <a:pt x="987" y="2640"/>
                    <a:pt x="1373" y="2640"/>
                  </a:cubicBezTo>
                  <a:cubicBezTo>
                    <a:pt x="3303" y="2640"/>
                    <a:pt x="3562" y="168"/>
                    <a:pt x="3537" y="168"/>
                  </a:cubicBezTo>
                  <a:lnTo>
                    <a:pt x="3537" y="168"/>
                  </a:lnTo>
                  <a:cubicBezTo>
                    <a:pt x="3537" y="168"/>
                    <a:pt x="3537" y="168"/>
                    <a:pt x="3537" y="168"/>
                  </a:cubicBezTo>
                  <a:cubicBezTo>
                    <a:pt x="3239" y="51"/>
                    <a:pt x="2960" y="1"/>
                    <a:pt x="2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54"/>
            <p:cNvSpPr/>
            <p:nvPr/>
          </p:nvSpPr>
          <p:spPr>
            <a:xfrm>
              <a:off x="4445850" y="4554525"/>
              <a:ext cx="831450" cy="128450"/>
            </a:xfrm>
            <a:custGeom>
              <a:avLst/>
              <a:gdLst/>
              <a:ahLst/>
              <a:cxnLst/>
              <a:rect l="l" t="t" r="r" b="b"/>
              <a:pathLst>
                <a:path w="33258" h="5138" extrusionOk="0">
                  <a:moveTo>
                    <a:pt x="0" y="1"/>
                  </a:moveTo>
                  <a:cubicBezTo>
                    <a:pt x="0" y="1"/>
                    <a:pt x="367" y="335"/>
                    <a:pt x="534" y="1202"/>
                  </a:cubicBezTo>
                  <a:cubicBezTo>
                    <a:pt x="567" y="1369"/>
                    <a:pt x="634" y="1535"/>
                    <a:pt x="634" y="1702"/>
                  </a:cubicBezTo>
                  <a:lnTo>
                    <a:pt x="634" y="2336"/>
                  </a:lnTo>
                  <a:cubicBezTo>
                    <a:pt x="634" y="2469"/>
                    <a:pt x="567" y="2636"/>
                    <a:pt x="567" y="2803"/>
                  </a:cubicBezTo>
                  <a:cubicBezTo>
                    <a:pt x="567" y="3003"/>
                    <a:pt x="534" y="3203"/>
                    <a:pt x="501" y="3437"/>
                  </a:cubicBezTo>
                  <a:cubicBezTo>
                    <a:pt x="501" y="3570"/>
                    <a:pt x="467" y="3737"/>
                    <a:pt x="401" y="3904"/>
                  </a:cubicBezTo>
                  <a:cubicBezTo>
                    <a:pt x="334" y="4271"/>
                    <a:pt x="200" y="4671"/>
                    <a:pt x="34" y="5138"/>
                  </a:cubicBezTo>
                  <a:lnTo>
                    <a:pt x="32057" y="5138"/>
                  </a:lnTo>
                  <a:lnTo>
                    <a:pt x="33257" y="4738"/>
                  </a:lnTo>
                  <a:lnTo>
                    <a:pt x="33257" y="1302"/>
                  </a:lnTo>
                  <a:lnTo>
                    <a:pt x="32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54"/>
            <p:cNvSpPr/>
            <p:nvPr/>
          </p:nvSpPr>
          <p:spPr>
            <a:xfrm>
              <a:off x="5247250" y="4544525"/>
              <a:ext cx="226025" cy="139300"/>
            </a:xfrm>
            <a:custGeom>
              <a:avLst/>
              <a:gdLst/>
              <a:ahLst/>
              <a:cxnLst/>
              <a:rect l="l" t="t" r="r" b="b"/>
              <a:pathLst>
                <a:path w="9041" h="5572" extrusionOk="0">
                  <a:moveTo>
                    <a:pt x="6772" y="1"/>
                  </a:moveTo>
                  <a:lnTo>
                    <a:pt x="1" y="634"/>
                  </a:lnTo>
                  <a:lnTo>
                    <a:pt x="1" y="801"/>
                  </a:lnTo>
                  <a:cubicBezTo>
                    <a:pt x="468" y="2536"/>
                    <a:pt x="434" y="4137"/>
                    <a:pt x="1" y="5571"/>
                  </a:cubicBezTo>
                  <a:lnTo>
                    <a:pt x="6605" y="4737"/>
                  </a:lnTo>
                  <a:cubicBezTo>
                    <a:pt x="6605" y="4737"/>
                    <a:pt x="9040" y="2469"/>
                    <a:pt x="6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54"/>
            <p:cNvSpPr/>
            <p:nvPr/>
          </p:nvSpPr>
          <p:spPr>
            <a:xfrm>
              <a:off x="5247250" y="4531175"/>
              <a:ext cx="206850" cy="163475"/>
            </a:xfrm>
            <a:custGeom>
              <a:avLst/>
              <a:gdLst/>
              <a:ahLst/>
              <a:cxnLst/>
              <a:rect l="l" t="t" r="r" b="b"/>
              <a:pathLst>
                <a:path w="8274" h="6539" extrusionOk="0">
                  <a:moveTo>
                    <a:pt x="7039" y="1"/>
                  </a:moveTo>
                  <a:lnTo>
                    <a:pt x="1" y="501"/>
                  </a:lnTo>
                  <a:lnTo>
                    <a:pt x="1" y="1335"/>
                  </a:lnTo>
                  <a:lnTo>
                    <a:pt x="6605" y="868"/>
                  </a:lnTo>
                  <a:lnTo>
                    <a:pt x="6605" y="868"/>
                  </a:lnTo>
                  <a:cubicBezTo>
                    <a:pt x="7339" y="2236"/>
                    <a:pt x="7339" y="3570"/>
                    <a:pt x="6539" y="4904"/>
                  </a:cubicBezTo>
                  <a:lnTo>
                    <a:pt x="1" y="5705"/>
                  </a:lnTo>
                  <a:lnTo>
                    <a:pt x="1" y="6539"/>
                  </a:lnTo>
                  <a:lnTo>
                    <a:pt x="7106" y="5705"/>
                  </a:lnTo>
                  <a:lnTo>
                    <a:pt x="7206" y="5538"/>
                  </a:lnTo>
                  <a:cubicBezTo>
                    <a:pt x="8273" y="3737"/>
                    <a:pt x="8273" y="1936"/>
                    <a:pt x="7172" y="201"/>
                  </a:cubicBezTo>
                  <a:lnTo>
                    <a:pt x="70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54"/>
            <p:cNvSpPr/>
            <p:nvPr/>
          </p:nvSpPr>
          <p:spPr>
            <a:xfrm>
              <a:off x="4430825" y="4543700"/>
              <a:ext cx="816450" cy="20875"/>
            </a:xfrm>
            <a:custGeom>
              <a:avLst/>
              <a:gdLst/>
              <a:ahLst/>
              <a:cxnLst/>
              <a:rect l="l" t="t" r="r" b="b"/>
              <a:pathLst>
                <a:path w="32658" h="835" extrusionOk="0">
                  <a:moveTo>
                    <a:pt x="1" y="0"/>
                  </a:moveTo>
                  <a:lnTo>
                    <a:pt x="1" y="834"/>
                  </a:lnTo>
                  <a:lnTo>
                    <a:pt x="32658" y="834"/>
                  </a:lnTo>
                  <a:lnTo>
                    <a:pt x="326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54"/>
            <p:cNvSpPr/>
            <p:nvPr/>
          </p:nvSpPr>
          <p:spPr>
            <a:xfrm>
              <a:off x="4430825" y="4672125"/>
              <a:ext cx="816450" cy="20875"/>
            </a:xfrm>
            <a:custGeom>
              <a:avLst/>
              <a:gdLst/>
              <a:ahLst/>
              <a:cxnLst/>
              <a:rect l="l" t="t" r="r" b="b"/>
              <a:pathLst>
                <a:path w="32658" h="835" extrusionOk="0">
                  <a:moveTo>
                    <a:pt x="1" y="0"/>
                  </a:moveTo>
                  <a:lnTo>
                    <a:pt x="1" y="834"/>
                  </a:lnTo>
                  <a:lnTo>
                    <a:pt x="32658" y="834"/>
                  </a:lnTo>
                  <a:lnTo>
                    <a:pt x="326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54"/>
            <p:cNvSpPr/>
            <p:nvPr/>
          </p:nvSpPr>
          <p:spPr>
            <a:xfrm>
              <a:off x="4430825" y="4531175"/>
              <a:ext cx="992400" cy="12550"/>
            </a:xfrm>
            <a:custGeom>
              <a:avLst/>
              <a:gdLst/>
              <a:ahLst/>
              <a:cxnLst/>
              <a:rect l="l" t="t" r="r" b="b"/>
              <a:pathLst>
                <a:path w="39696" h="502" extrusionOk="0">
                  <a:moveTo>
                    <a:pt x="7073" y="1"/>
                  </a:moveTo>
                  <a:lnTo>
                    <a:pt x="1" y="501"/>
                  </a:lnTo>
                  <a:lnTo>
                    <a:pt x="32658" y="501"/>
                  </a:lnTo>
                  <a:lnTo>
                    <a:pt x="39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54"/>
            <p:cNvSpPr/>
            <p:nvPr/>
          </p:nvSpPr>
          <p:spPr>
            <a:xfrm>
              <a:off x="4459200" y="4583725"/>
              <a:ext cx="755550" cy="14200"/>
            </a:xfrm>
            <a:custGeom>
              <a:avLst/>
              <a:gdLst/>
              <a:ahLst/>
              <a:cxnLst/>
              <a:rect l="l" t="t" r="r" b="b"/>
              <a:pathLst>
                <a:path w="30222" h="568" extrusionOk="0">
                  <a:moveTo>
                    <a:pt x="0" y="0"/>
                  </a:moveTo>
                  <a:lnTo>
                    <a:pt x="0" y="0"/>
                  </a:lnTo>
                  <a:cubicBezTo>
                    <a:pt x="33" y="167"/>
                    <a:pt x="100" y="334"/>
                    <a:pt x="100" y="501"/>
                  </a:cubicBezTo>
                  <a:lnTo>
                    <a:pt x="30222" y="568"/>
                  </a:lnTo>
                  <a:lnTo>
                    <a:pt x="30222" y="26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54"/>
            <p:cNvSpPr/>
            <p:nvPr/>
          </p:nvSpPr>
          <p:spPr>
            <a:xfrm>
              <a:off x="4461700" y="4612900"/>
              <a:ext cx="753050" cy="12550"/>
            </a:xfrm>
            <a:custGeom>
              <a:avLst/>
              <a:gdLst/>
              <a:ahLst/>
              <a:cxnLst/>
              <a:rect l="l" t="t" r="r" b="b"/>
              <a:pathLst>
                <a:path w="30122" h="502" extrusionOk="0">
                  <a:moveTo>
                    <a:pt x="33" y="1"/>
                  </a:moveTo>
                  <a:cubicBezTo>
                    <a:pt x="33" y="134"/>
                    <a:pt x="0" y="301"/>
                    <a:pt x="0" y="468"/>
                  </a:cubicBezTo>
                  <a:lnTo>
                    <a:pt x="30122" y="501"/>
                  </a:lnTo>
                  <a:lnTo>
                    <a:pt x="30122" y="234"/>
                  </a:lnTo>
                  <a:lnTo>
                    <a:pt x="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54"/>
            <p:cNvSpPr/>
            <p:nvPr/>
          </p:nvSpPr>
          <p:spPr>
            <a:xfrm>
              <a:off x="4455850" y="4640425"/>
              <a:ext cx="758900" cy="12550"/>
            </a:xfrm>
            <a:custGeom>
              <a:avLst/>
              <a:gdLst/>
              <a:ahLst/>
              <a:cxnLst/>
              <a:rect l="l" t="t" r="r" b="b"/>
              <a:pathLst>
                <a:path w="30356" h="502" extrusionOk="0">
                  <a:moveTo>
                    <a:pt x="101" y="1"/>
                  </a:moveTo>
                  <a:cubicBezTo>
                    <a:pt x="101" y="134"/>
                    <a:pt x="67" y="301"/>
                    <a:pt x="1" y="468"/>
                  </a:cubicBezTo>
                  <a:lnTo>
                    <a:pt x="30356" y="501"/>
                  </a:lnTo>
                  <a:lnTo>
                    <a:pt x="30356" y="201"/>
                  </a:lnTo>
                  <a:lnTo>
                    <a:pt x="1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54"/>
            <p:cNvSpPr/>
            <p:nvPr/>
          </p:nvSpPr>
          <p:spPr>
            <a:xfrm>
              <a:off x="4592625" y="4349400"/>
              <a:ext cx="820575" cy="194325"/>
            </a:xfrm>
            <a:custGeom>
              <a:avLst/>
              <a:gdLst/>
              <a:ahLst/>
              <a:cxnLst/>
              <a:rect l="l" t="t" r="r" b="b"/>
              <a:pathLst>
                <a:path w="32823" h="7773" extrusionOk="0">
                  <a:moveTo>
                    <a:pt x="34" y="0"/>
                  </a:moveTo>
                  <a:cubicBezTo>
                    <a:pt x="100" y="133"/>
                    <a:pt x="134" y="200"/>
                    <a:pt x="167" y="334"/>
                  </a:cubicBezTo>
                  <a:cubicBezTo>
                    <a:pt x="267" y="567"/>
                    <a:pt x="334" y="801"/>
                    <a:pt x="434" y="1034"/>
                  </a:cubicBezTo>
                  <a:cubicBezTo>
                    <a:pt x="467" y="1134"/>
                    <a:pt x="467" y="1168"/>
                    <a:pt x="467" y="1168"/>
                  </a:cubicBezTo>
                  <a:cubicBezTo>
                    <a:pt x="601" y="1601"/>
                    <a:pt x="667" y="2001"/>
                    <a:pt x="767" y="2435"/>
                  </a:cubicBezTo>
                  <a:lnTo>
                    <a:pt x="767" y="2468"/>
                  </a:lnTo>
                  <a:cubicBezTo>
                    <a:pt x="867" y="3036"/>
                    <a:pt x="934" y="3669"/>
                    <a:pt x="934" y="4270"/>
                  </a:cubicBezTo>
                  <a:cubicBezTo>
                    <a:pt x="934" y="4703"/>
                    <a:pt x="867" y="5137"/>
                    <a:pt x="801" y="5604"/>
                  </a:cubicBezTo>
                  <a:cubicBezTo>
                    <a:pt x="767" y="5671"/>
                    <a:pt x="767" y="5804"/>
                    <a:pt x="701" y="5871"/>
                  </a:cubicBezTo>
                  <a:cubicBezTo>
                    <a:pt x="601" y="6371"/>
                    <a:pt x="434" y="6838"/>
                    <a:pt x="200" y="7305"/>
                  </a:cubicBezTo>
                  <a:lnTo>
                    <a:pt x="167" y="7439"/>
                  </a:lnTo>
                  <a:cubicBezTo>
                    <a:pt x="167" y="7472"/>
                    <a:pt x="134" y="7472"/>
                    <a:pt x="134" y="7505"/>
                  </a:cubicBezTo>
                  <a:lnTo>
                    <a:pt x="0" y="7772"/>
                  </a:lnTo>
                  <a:lnTo>
                    <a:pt x="31022" y="7772"/>
                  </a:lnTo>
                  <a:cubicBezTo>
                    <a:pt x="31031" y="7773"/>
                    <a:pt x="31039" y="7773"/>
                    <a:pt x="31047" y="7773"/>
                  </a:cubicBezTo>
                  <a:cubicBezTo>
                    <a:pt x="32330" y="7773"/>
                    <a:pt x="32823" y="5190"/>
                    <a:pt x="32690" y="3069"/>
                  </a:cubicBezTo>
                  <a:cubicBezTo>
                    <a:pt x="32523" y="1468"/>
                    <a:pt x="31990" y="33"/>
                    <a:pt x="31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54"/>
            <p:cNvSpPr/>
            <p:nvPr/>
          </p:nvSpPr>
          <p:spPr>
            <a:xfrm>
              <a:off x="4592625" y="4350200"/>
              <a:ext cx="815600" cy="147675"/>
            </a:xfrm>
            <a:custGeom>
              <a:avLst/>
              <a:gdLst/>
              <a:ahLst/>
              <a:cxnLst/>
              <a:rect l="l" t="t" r="r" b="b"/>
              <a:pathLst>
                <a:path w="32624" h="5907" extrusionOk="0">
                  <a:moveTo>
                    <a:pt x="31052" y="1"/>
                  </a:moveTo>
                  <a:cubicBezTo>
                    <a:pt x="31042" y="1"/>
                    <a:pt x="31032" y="1"/>
                    <a:pt x="31022" y="1"/>
                  </a:cubicBezTo>
                  <a:lnTo>
                    <a:pt x="0" y="1"/>
                  </a:lnTo>
                  <a:cubicBezTo>
                    <a:pt x="34" y="135"/>
                    <a:pt x="67" y="202"/>
                    <a:pt x="134" y="335"/>
                  </a:cubicBezTo>
                  <a:cubicBezTo>
                    <a:pt x="200" y="602"/>
                    <a:pt x="300" y="802"/>
                    <a:pt x="367" y="1035"/>
                  </a:cubicBezTo>
                  <a:cubicBezTo>
                    <a:pt x="434" y="1136"/>
                    <a:pt x="434" y="1169"/>
                    <a:pt x="434" y="1169"/>
                  </a:cubicBezTo>
                  <a:cubicBezTo>
                    <a:pt x="534" y="1603"/>
                    <a:pt x="634" y="2003"/>
                    <a:pt x="701" y="2436"/>
                  </a:cubicBezTo>
                  <a:lnTo>
                    <a:pt x="701" y="2470"/>
                  </a:lnTo>
                  <a:cubicBezTo>
                    <a:pt x="834" y="3070"/>
                    <a:pt x="867" y="3671"/>
                    <a:pt x="867" y="4271"/>
                  </a:cubicBezTo>
                  <a:cubicBezTo>
                    <a:pt x="867" y="4705"/>
                    <a:pt x="834" y="5138"/>
                    <a:pt x="767" y="5605"/>
                  </a:cubicBezTo>
                  <a:cubicBezTo>
                    <a:pt x="701" y="5672"/>
                    <a:pt x="701" y="5806"/>
                    <a:pt x="667" y="5906"/>
                  </a:cubicBezTo>
                  <a:lnTo>
                    <a:pt x="30889" y="5906"/>
                  </a:lnTo>
                  <a:cubicBezTo>
                    <a:pt x="30901" y="5906"/>
                    <a:pt x="30913" y="5906"/>
                    <a:pt x="30926" y="5906"/>
                  </a:cubicBezTo>
                  <a:cubicBezTo>
                    <a:pt x="31903" y="5906"/>
                    <a:pt x="32459" y="4585"/>
                    <a:pt x="32623" y="3004"/>
                  </a:cubicBezTo>
                  <a:cubicBezTo>
                    <a:pt x="32492" y="1421"/>
                    <a:pt x="31903" y="1"/>
                    <a:pt x="31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54"/>
            <p:cNvSpPr/>
            <p:nvPr/>
          </p:nvSpPr>
          <p:spPr>
            <a:xfrm>
              <a:off x="4514225" y="4357725"/>
              <a:ext cx="100100" cy="179325"/>
            </a:xfrm>
            <a:custGeom>
              <a:avLst/>
              <a:gdLst/>
              <a:ahLst/>
              <a:cxnLst/>
              <a:rect l="l" t="t" r="r" b="b"/>
              <a:pathLst>
                <a:path w="4004" h="7173" extrusionOk="0">
                  <a:moveTo>
                    <a:pt x="2803" y="1"/>
                  </a:moveTo>
                  <a:lnTo>
                    <a:pt x="101" y="801"/>
                  </a:lnTo>
                  <a:cubicBezTo>
                    <a:pt x="101" y="801"/>
                    <a:pt x="1101" y="3637"/>
                    <a:pt x="1" y="6605"/>
                  </a:cubicBezTo>
                  <a:lnTo>
                    <a:pt x="3236" y="7172"/>
                  </a:lnTo>
                  <a:lnTo>
                    <a:pt x="3803" y="6005"/>
                  </a:lnTo>
                  <a:lnTo>
                    <a:pt x="4003" y="3970"/>
                  </a:lnTo>
                  <a:lnTo>
                    <a:pt x="3837" y="2135"/>
                  </a:lnTo>
                  <a:cubicBezTo>
                    <a:pt x="3837" y="2135"/>
                    <a:pt x="3570" y="935"/>
                    <a:pt x="3503" y="835"/>
                  </a:cubicBezTo>
                  <a:cubicBezTo>
                    <a:pt x="3470" y="701"/>
                    <a:pt x="3236" y="1"/>
                    <a:pt x="3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54"/>
            <p:cNvSpPr/>
            <p:nvPr/>
          </p:nvSpPr>
          <p:spPr>
            <a:xfrm>
              <a:off x="4515900" y="4446125"/>
              <a:ext cx="100100" cy="90925"/>
            </a:xfrm>
            <a:custGeom>
              <a:avLst/>
              <a:gdLst/>
              <a:ahLst/>
              <a:cxnLst/>
              <a:rect l="l" t="t" r="r" b="b"/>
              <a:pathLst>
                <a:path w="4004" h="3637" extrusionOk="0">
                  <a:moveTo>
                    <a:pt x="501" y="0"/>
                  </a:moveTo>
                  <a:cubicBezTo>
                    <a:pt x="501" y="934"/>
                    <a:pt x="367" y="1969"/>
                    <a:pt x="0" y="3069"/>
                  </a:cubicBezTo>
                  <a:lnTo>
                    <a:pt x="3203" y="3636"/>
                  </a:lnTo>
                  <a:lnTo>
                    <a:pt x="3770" y="2469"/>
                  </a:lnTo>
                  <a:lnTo>
                    <a:pt x="4003" y="434"/>
                  </a:lnTo>
                  <a:lnTo>
                    <a:pt x="3936" y="67"/>
                  </a:lnTo>
                  <a:lnTo>
                    <a:pt x="501" y="67"/>
                  </a:lnTo>
                  <a:lnTo>
                    <a:pt x="501" y="0"/>
                  </a:lnTo>
                  <a:close/>
                </a:path>
              </a:pathLst>
            </a:custGeom>
            <a:solidFill>
              <a:srgbClr val="E1D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54"/>
            <p:cNvSpPr/>
            <p:nvPr/>
          </p:nvSpPr>
          <p:spPr>
            <a:xfrm>
              <a:off x="4508400" y="4348550"/>
              <a:ext cx="120100" cy="195175"/>
            </a:xfrm>
            <a:custGeom>
              <a:avLst/>
              <a:gdLst/>
              <a:ahLst/>
              <a:cxnLst/>
              <a:rect l="l" t="t" r="r" b="b"/>
              <a:pathLst>
                <a:path w="4804" h="7807" extrusionOk="0">
                  <a:moveTo>
                    <a:pt x="3369" y="1"/>
                  </a:moveTo>
                  <a:lnTo>
                    <a:pt x="0" y="1035"/>
                  </a:lnTo>
                  <a:lnTo>
                    <a:pt x="0" y="1502"/>
                  </a:lnTo>
                  <a:lnTo>
                    <a:pt x="3369" y="634"/>
                  </a:lnTo>
                  <a:cubicBezTo>
                    <a:pt x="3369" y="634"/>
                    <a:pt x="4804" y="4137"/>
                    <a:pt x="3369" y="7206"/>
                  </a:cubicBezTo>
                  <a:lnTo>
                    <a:pt x="0" y="6739"/>
                  </a:lnTo>
                  <a:lnTo>
                    <a:pt x="0" y="7306"/>
                  </a:lnTo>
                  <a:lnTo>
                    <a:pt x="3369" y="7806"/>
                  </a:lnTo>
                  <a:cubicBezTo>
                    <a:pt x="3369" y="7806"/>
                    <a:pt x="4670" y="7373"/>
                    <a:pt x="4570" y="3503"/>
                  </a:cubicBezTo>
                  <a:cubicBezTo>
                    <a:pt x="4403" y="301"/>
                    <a:pt x="3369" y="1"/>
                    <a:pt x="3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54"/>
            <p:cNvSpPr/>
            <p:nvPr/>
          </p:nvSpPr>
          <p:spPr>
            <a:xfrm>
              <a:off x="4666000" y="4348550"/>
              <a:ext cx="42550" cy="195175"/>
            </a:xfrm>
            <a:custGeom>
              <a:avLst/>
              <a:gdLst/>
              <a:ahLst/>
              <a:cxnLst/>
              <a:rect l="l" t="t" r="r" b="b"/>
              <a:pathLst>
                <a:path w="1702" h="7807" extrusionOk="0">
                  <a:moveTo>
                    <a:pt x="234" y="1"/>
                  </a:moveTo>
                  <a:cubicBezTo>
                    <a:pt x="534" y="1168"/>
                    <a:pt x="1168" y="4471"/>
                    <a:pt x="1" y="7806"/>
                  </a:cubicBezTo>
                  <a:lnTo>
                    <a:pt x="601" y="7806"/>
                  </a:lnTo>
                  <a:cubicBezTo>
                    <a:pt x="1702" y="4504"/>
                    <a:pt x="1168" y="1302"/>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54"/>
            <p:cNvSpPr/>
            <p:nvPr/>
          </p:nvSpPr>
          <p:spPr>
            <a:xfrm>
              <a:off x="4720200" y="4348550"/>
              <a:ext cx="85100" cy="195175"/>
            </a:xfrm>
            <a:custGeom>
              <a:avLst/>
              <a:gdLst/>
              <a:ahLst/>
              <a:cxnLst/>
              <a:rect l="l" t="t" r="r" b="b"/>
              <a:pathLst>
                <a:path w="3404" h="7807" extrusionOk="0">
                  <a:moveTo>
                    <a:pt x="234" y="1"/>
                  </a:moveTo>
                  <a:cubicBezTo>
                    <a:pt x="434" y="735"/>
                    <a:pt x="1268" y="4237"/>
                    <a:pt x="1" y="7706"/>
                  </a:cubicBezTo>
                  <a:lnTo>
                    <a:pt x="1" y="7806"/>
                  </a:lnTo>
                  <a:lnTo>
                    <a:pt x="2403" y="7806"/>
                  </a:lnTo>
                  <a:cubicBezTo>
                    <a:pt x="3403" y="4537"/>
                    <a:pt x="2936" y="1468"/>
                    <a:pt x="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54"/>
            <p:cNvSpPr/>
            <p:nvPr/>
          </p:nvSpPr>
          <p:spPr>
            <a:xfrm>
              <a:off x="5266425" y="4348550"/>
              <a:ext cx="60900" cy="195175"/>
            </a:xfrm>
            <a:custGeom>
              <a:avLst/>
              <a:gdLst/>
              <a:ahLst/>
              <a:cxnLst/>
              <a:rect l="l" t="t" r="r" b="b"/>
              <a:pathLst>
                <a:path w="2436" h="7807" extrusionOk="0">
                  <a:moveTo>
                    <a:pt x="234" y="1"/>
                  </a:moveTo>
                  <a:cubicBezTo>
                    <a:pt x="501" y="1035"/>
                    <a:pt x="1202" y="4404"/>
                    <a:pt x="1" y="7806"/>
                  </a:cubicBezTo>
                  <a:lnTo>
                    <a:pt x="1402" y="7806"/>
                  </a:lnTo>
                  <a:cubicBezTo>
                    <a:pt x="2436" y="4504"/>
                    <a:pt x="1935" y="1368"/>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54"/>
            <p:cNvSpPr/>
            <p:nvPr/>
          </p:nvSpPr>
          <p:spPr>
            <a:xfrm>
              <a:off x="4859475" y="4404425"/>
              <a:ext cx="344425" cy="95925"/>
            </a:xfrm>
            <a:custGeom>
              <a:avLst/>
              <a:gdLst/>
              <a:ahLst/>
              <a:cxnLst/>
              <a:rect l="l" t="t" r="r" b="b"/>
              <a:pathLst>
                <a:path w="13777" h="3837" extrusionOk="0">
                  <a:moveTo>
                    <a:pt x="1935" y="1"/>
                  </a:moveTo>
                  <a:cubicBezTo>
                    <a:pt x="834" y="1"/>
                    <a:pt x="0" y="868"/>
                    <a:pt x="0" y="1935"/>
                  </a:cubicBezTo>
                  <a:cubicBezTo>
                    <a:pt x="0" y="3003"/>
                    <a:pt x="868" y="3837"/>
                    <a:pt x="1935" y="3837"/>
                  </a:cubicBezTo>
                  <a:lnTo>
                    <a:pt x="11842" y="3837"/>
                  </a:lnTo>
                  <a:cubicBezTo>
                    <a:pt x="12943" y="3837"/>
                    <a:pt x="13777" y="2969"/>
                    <a:pt x="13777" y="1935"/>
                  </a:cubicBezTo>
                  <a:cubicBezTo>
                    <a:pt x="13777" y="835"/>
                    <a:pt x="12876" y="1"/>
                    <a:pt x="11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38" name="Google Shape;1738;p54"/>
          <p:cNvGrpSpPr/>
          <p:nvPr/>
        </p:nvGrpSpPr>
        <p:grpSpPr>
          <a:xfrm>
            <a:off x="1168575" y="3054300"/>
            <a:ext cx="284225" cy="259150"/>
            <a:chOff x="1780700" y="3908400"/>
            <a:chExt cx="284225" cy="259150"/>
          </a:xfrm>
        </p:grpSpPr>
        <p:sp>
          <p:nvSpPr>
            <p:cNvPr id="1739" name="Google Shape;1739;p54"/>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54"/>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 name="TextBox 4"/>
          <p:cNvSpPr txBox="1"/>
          <p:nvPr/>
        </p:nvSpPr>
        <p:spPr>
          <a:xfrm>
            <a:off x="975854" y="1389996"/>
            <a:ext cx="7230840" cy="2308324"/>
          </a:xfrm>
          <a:prstGeom prst="rect">
            <a:avLst/>
          </a:prstGeom>
          <a:noFill/>
          <a:ln w="38100">
            <a:solidFill>
              <a:schemeClr val="tx1"/>
            </a:solidFill>
          </a:ln>
        </p:spPr>
        <p:txBody>
          <a:bodyPr wrap="square">
            <a:spAutoFit/>
          </a:bodyPr>
          <a:lstStyle/>
          <a:p>
            <a:pPr algn="just"/>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Xác định pH c</a:t>
            </a:r>
            <a:r>
              <a:rPr lang="en-US" sz="2400" dirty="0">
                <a:latin typeface="Times New Roman" panose="02020603050405020304" pitchFamily="18" charset="0"/>
                <a:ea typeface="Courier New" panose="02070309020205020404" pitchFamily="49"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một số loại nước ép trái cây và ghi lại kết qu</a:t>
            </a:r>
            <a:r>
              <a:rPr lang="en-US" sz="2400" dirty="0">
                <a:latin typeface="Times New Roman" panose="02020603050405020304" pitchFamily="18" charset="0"/>
                <a:ea typeface="Courier New" panose="02070309020205020404" pitchFamily="49" charset="0"/>
                <a:cs typeface="Times New Roman" panose="02020603050405020304" pitchFamily="18" charset="0"/>
              </a:rPr>
              <a:t>ả</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theo gợi ý sau:</a:t>
            </a:r>
            <a:endPar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graphicFrame>
        <p:nvGraphicFramePr>
          <p:cNvPr id="2" name="Table 10"/>
          <p:cNvGraphicFramePr>
            <a:graphicFrameLocks noGrp="1"/>
          </p:cNvGraphicFramePr>
          <p:nvPr/>
        </p:nvGraphicFramePr>
        <p:xfrm>
          <a:off x="1488124" y="2396851"/>
          <a:ext cx="6096001" cy="741680"/>
        </p:xfrm>
        <a:graphic>
          <a:graphicData uri="http://schemas.openxmlformats.org/drawingml/2006/table">
            <a:tbl>
              <a:tblPr firstRow="1" bandRow="1">
                <a:tableStyleId>{F891DBC5-C996-45BF-ABC6-431C343E1DA2}</a:tableStyleId>
              </a:tblPr>
              <a:tblGrid>
                <a:gridCol w="1388770"/>
                <a:gridCol w="1201480"/>
                <a:gridCol w="1158948"/>
                <a:gridCol w="1169582"/>
                <a:gridCol w="1177221"/>
              </a:tblGrid>
              <a:tr h="370840">
                <a:tc>
                  <a:txBody>
                    <a:bodyPr/>
                    <a:lstStyle/>
                    <a:p>
                      <a:pPr algn="ctr"/>
                      <a:r>
                        <a:rPr lang="en-US" sz="1800" b="1" dirty="0" err="1">
                          <a:latin typeface="Times New Roman" panose="02020603050405020304" pitchFamily="18" charset="0"/>
                          <a:cs typeface="Times New Roman" panose="02020603050405020304" pitchFamily="18" charset="0"/>
                        </a:rPr>
                        <a:t>Nước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ép</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Chanh</a:t>
                      </a: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Cam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Táo</a:t>
                      </a: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Dưa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hấu</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r h="370840">
                <a:tc>
                  <a:txBody>
                    <a:bodyPr/>
                    <a:lstStyle/>
                    <a:p>
                      <a:pPr algn="ctr"/>
                      <a:r>
                        <a:rPr lang="en-US" sz="1800" b="1" dirty="0">
                          <a:latin typeface="Times New Roman" panose="02020603050405020304" pitchFamily="18" charset="0"/>
                          <a:cs typeface="Times New Roman" panose="02020603050405020304" pitchFamily="18" charset="0"/>
                        </a:rPr>
                        <a:t>pH</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bl>
          </a:graphicData>
        </a:graphic>
      </p:graphicFrame>
      <p:graphicFrame>
        <p:nvGraphicFramePr>
          <p:cNvPr id="6" name="Table 10"/>
          <p:cNvGraphicFramePr>
            <a:graphicFrameLocks noGrp="1"/>
          </p:cNvGraphicFramePr>
          <p:nvPr/>
        </p:nvGraphicFramePr>
        <p:xfrm>
          <a:off x="1484160" y="2396851"/>
          <a:ext cx="6096001" cy="731520"/>
        </p:xfrm>
        <a:graphic>
          <a:graphicData uri="http://schemas.openxmlformats.org/drawingml/2006/table">
            <a:tbl>
              <a:tblPr firstRow="1" bandRow="1">
                <a:tableStyleId>{F891DBC5-C996-45BF-ABC6-431C343E1DA2}</a:tableStyleId>
              </a:tblPr>
              <a:tblGrid>
                <a:gridCol w="1388770"/>
                <a:gridCol w="1201480"/>
                <a:gridCol w="1158948"/>
                <a:gridCol w="1169582"/>
                <a:gridCol w="1177221"/>
              </a:tblGrid>
              <a:tr h="338565">
                <a:tc>
                  <a:txBody>
                    <a:bodyPr/>
                    <a:lstStyle/>
                    <a:p>
                      <a:pPr algn="ctr"/>
                      <a:r>
                        <a:rPr lang="en-US" sz="1800" b="1" dirty="0" err="1">
                          <a:latin typeface="Times New Roman" panose="02020603050405020304" pitchFamily="18" charset="0"/>
                          <a:cs typeface="Times New Roman" panose="02020603050405020304" pitchFamily="18" charset="0"/>
                        </a:rPr>
                        <a:t>Nước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ép</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Chanh</a:t>
                      </a: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Cam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Táo</a:t>
                      </a: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Dưa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hấu</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r h="338565">
                <a:tc>
                  <a:txBody>
                    <a:bodyPr/>
                    <a:lstStyle/>
                    <a:p>
                      <a:pPr algn="ctr"/>
                      <a:r>
                        <a:rPr lang="en-US" sz="1800" b="1" dirty="0">
                          <a:latin typeface="Times New Roman" panose="02020603050405020304" pitchFamily="18" charset="0"/>
                          <a:cs typeface="Times New Roman" panose="02020603050405020304" pitchFamily="18" charset="0"/>
                        </a:rPr>
                        <a:t>pH</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3</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3,5</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9</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5" name="Google Shape;1715;p54"/>
          <p:cNvSpPr txBox="1">
            <a:spLocks noGrp="1"/>
          </p:cNvSpPr>
          <p:nvPr>
            <p:ph type="title"/>
          </p:nvPr>
        </p:nvSpPr>
        <p:spPr>
          <a:xfrm>
            <a:off x="3296092" y="730610"/>
            <a:ext cx="2614357" cy="531900"/>
          </a:xfrm>
          <a:prstGeom prst="rect">
            <a:avLst/>
          </a:prstGeom>
          <a:solidFill>
            <a:srgbClr val="C00000"/>
          </a:solidFill>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rgbClr val="FFFFFF"/>
                </a:solidFill>
                <a:latin typeface="Times New Roman" panose="02020603050405020304" pitchFamily="18" charset="0"/>
                <a:cs typeface="Times New Roman" panose="02020603050405020304" pitchFamily="18" charset="0"/>
              </a:rPr>
              <a:t>VẬN DỤNG</a:t>
            </a:r>
            <a:endParaRPr dirty="0">
              <a:solidFill>
                <a:srgbClr val="FFFFFF"/>
              </a:solidFill>
              <a:latin typeface="Times New Roman" panose="02020603050405020304" pitchFamily="18" charset="0"/>
              <a:cs typeface="Times New Roman" panose="02020603050405020304" pitchFamily="18" charset="0"/>
            </a:endParaRPr>
          </a:p>
        </p:txBody>
      </p:sp>
      <p:grpSp>
        <p:nvGrpSpPr>
          <p:cNvPr id="1716" name="Google Shape;1716;p54"/>
          <p:cNvGrpSpPr/>
          <p:nvPr/>
        </p:nvGrpSpPr>
        <p:grpSpPr>
          <a:xfrm>
            <a:off x="192289" y="3100359"/>
            <a:ext cx="2750087" cy="1905236"/>
            <a:chOff x="4430825" y="3972450"/>
            <a:chExt cx="1042450" cy="722200"/>
          </a:xfrm>
        </p:grpSpPr>
        <p:sp>
          <p:nvSpPr>
            <p:cNvPr id="1717" name="Google Shape;1717;p54"/>
            <p:cNvSpPr/>
            <p:nvPr/>
          </p:nvSpPr>
          <p:spPr>
            <a:xfrm>
              <a:off x="4772800" y="4086750"/>
              <a:ext cx="345550" cy="272050"/>
            </a:xfrm>
            <a:custGeom>
              <a:avLst/>
              <a:gdLst/>
              <a:ahLst/>
              <a:cxnLst/>
              <a:rect l="l" t="t" r="r" b="b"/>
              <a:pathLst>
                <a:path w="13822" h="10882" extrusionOk="0">
                  <a:moveTo>
                    <a:pt x="4865" y="1"/>
                  </a:moveTo>
                  <a:cubicBezTo>
                    <a:pt x="4334" y="1"/>
                    <a:pt x="3744" y="218"/>
                    <a:pt x="3101" y="766"/>
                  </a:cubicBezTo>
                  <a:cubicBezTo>
                    <a:pt x="0" y="3404"/>
                    <a:pt x="3813" y="10542"/>
                    <a:pt x="7027" y="10542"/>
                  </a:cubicBezTo>
                  <a:cubicBezTo>
                    <a:pt x="7063" y="10542"/>
                    <a:pt x="7100" y="10541"/>
                    <a:pt x="7137" y="10539"/>
                  </a:cubicBezTo>
                  <a:cubicBezTo>
                    <a:pt x="7137" y="10539"/>
                    <a:pt x="7608" y="10199"/>
                    <a:pt x="8198" y="10199"/>
                  </a:cubicBezTo>
                  <a:cubicBezTo>
                    <a:pt x="8550" y="10199"/>
                    <a:pt x="8944" y="10320"/>
                    <a:pt x="9305" y="10706"/>
                  </a:cubicBezTo>
                  <a:cubicBezTo>
                    <a:pt x="9410" y="10826"/>
                    <a:pt x="9546" y="10881"/>
                    <a:pt x="9704" y="10881"/>
                  </a:cubicBezTo>
                  <a:cubicBezTo>
                    <a:pt x="11008" y="10881"/>
                    <a:pt x="13822" y="7103"/>
                    <a:pt x="13108" y="3801"/>
                  </a:cubicBezTo>
                  <a:cubicBezTo>
                    <a:pt x="12683" y="1802"/>
                    <a:pt x="11808" y="760"/>
                    <a:pt x="10811" y="760"/>
                  </a:cubicBezTo>
                  <a:cubicBezTo>
                    <a:pt x="9928" y="760"/>
                    <a:pt x="8950" y="1576"/>
                    <a:pt x="8104" y="3268"/>
                  </a:cubicBezTo>
                  <a:cubicBezTo>
                    <a:pt x="8104" y="3268"/>
                    <a:pt x="6924" y="1"/>
                    <a:pt x="4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54"/>
            <p:cNvSpPr/>
            <p:nvPr/>
          </p:nvSpPr>
          <p:spPr>
            <a:xfrm>
              <a:off x="4922025" y="3972450"/>
              <a:ext cx="90075" cy="235200"/>
            </a:xfrm>
            <a:custGeom>
              <a:avLst/>
              <a:gdLst/>
              <a:ahLst/>
              <a:cxnLst/>
              <a:rect l="l" t="t" r="r" b="b"/>
              <a:pathLst>
                <a:path w="3603" h="9408" extrusionOk="0">
                  <a:moveTo>
                    <a:pt x="2502" y="1"/>
                  </a:moveTo>
                  <a:cubicBezTo>
                    <a:pt x="0" y="1"/>
                    <a:pt x="2135" y="9407"/>
                    <a:pt x="2135" y="9407"/>
                  </a:cubicBezTo>
                  <a:cubicBezTo>
                    <a:pt x="1935" y="6038"/>
                    <a:pt x="3169" y="2269"/>
                    <a:pt x="3369" y="1402"/>
                  </a:cubicBezTo>
                  <a:cubicBezTo>
                    <a:pt x="3603" y="534"/>
                    <a:pt x="2502" y="1"/>
                    <a:pt x="2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54"/>
            <p:cNvSpPr/>
            <p:nvPr/>
          </p:nvSpPr>
          <p:spPr>
            <a:xfrm>
              <a:off x="4983725" y="4008300"/>
              <a:ext cx="89050" cy="66025"/>
            </a:xfrm>
            <a:custGeom>
              <a:avLst/>
              <a:gdLst/>
              <a:ahLst/>
              <a:cxnLst/>
              <a:rect l="l" t="t" r="r" b="b"/>
              <a:pathLst>
                <a:path w="3562" h="2641" extrusionOk="0">
                  <a:moveTo>
                    <a:pt x="2698" y="1"/>
                  </a:moveTo>
                  <a:cubicBezTo>
                    <a:pt x="937" y="1"/>
                    <a:pt x="1" y="2303"/>
                    <a:pt x="1" y="2303"/>
                  </a:cubicBezTo>
                  <a:cubicBezTo>
                    <a:pt x="533" y="2541"/>
                    <a:pt x="987" y="2640"/>
                    <a:pt x="1373" y="2640"/>
                  </a:cubicBezTo>
                  <a:cubicBezTo>
                    <a:pt x="3303" y="2640"/>
                    <a:pt x="3562" y="168"/>
                    <a:pt x="3537" y="168"/>
                  </a:cubicBezTo>
                  <a:lnTo>
                    <a:pt x="3537" y="168"/>
                  </a:lnTo>
                  <a:cubicBezTo>
                    <a:pt x="3537" y="168"/>
                    <a:pt x="3537" y="168"/>
                    <a:pt x="3537" y="168"/>
                  </a:cubicBezTo>
                  <a:cubicBezTo>
                    <a:pt x="3239" y="51"/>
                    <a:pt x="2960" y="1"/>
                    <a:pt x="2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54"/>
            <p:cNvSpPr/>
            <p:nvPr/>
          </p:nvSpPr>
          <p:spPr>
            <a:xfrm>
              <a:off x="4445850" y="4554525"/>
              <a:ext cx="831450" cy="128450"/>
            </a:xfrm>
            <a:custGeom>
              <a:avLst/>
              <a:gdLst/>
              <a:ahLst/>
              <a:cxnLst/>
              <a:rect l="l" t="t" r="r" b="b"/>
              <a:pathLst>
                <a:path w="33258" h="5138" extrusionOk="0">
                  <a:moveTo>
                    <a:pt x="0" y="1"/>
                  </a:moveTo>
                  <a:cubicBezTo>
                    <a:pt x="0" y="1"/>
                    <a:pt x="367" y="335"/>
                    <a:pt x="534" y="1202"/>
                  </a:cubicBezTo>
                  <a:cubicBezTo>
                    <a:pt x="567" y="1369"/>
                    <a:pt x="634" y="1535"/>
                    <a:pt x="634" y="1702"/>
                  </a:cubicBezTo>
                  <a:lnTo>
                    <a:pt x="634" y="2336"/>
                  </a:lnTo>
                  <a:cubicBezTo>
                    <a:pt x="634" y="2469"/>
                    <a:pt x="567" y="2636"/>
                    <a:pt x="567" y="2803"/>
                  </a:cubicBezTo>
                  <a:cubicBezTo>
                    <a:pt x="567" y="3003"/>
                    <a:pt x="534" y="3203"/>
                    <a:pt x="501" y="3437"/>
                  </a:cubicBezTo>
                  <a:cubicBezTo>
                    <a:pt x="501" y="3570"/>
                    <a:pt x="467" y="3737"/>
                    <a:pt x="401" y="3904"/>
                  </a:cubicBezTo>
                  <a:cubicBezTo>
                    <a:pt x="334" y="4271"/>
                    <a:pt x="200" y="4671"/>
                    <a:pt x="34" y="5138"/>
                  </a:cubicBezTo>
                  <a:lnTo>
                    <a:pt x="32057" y="5138"/>
                  </a:lnTo>
                  <a:lnTo>
                    <a:pt x="33257" y="4738"/>
                  </a:lnTo>
                  <a:lnTo>
                    <a:pt x="33257" y="1302"/>
                  </a:lnTo>
                  <a:lnTo>
                    <a:pt x="32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54"/>
            <p:cNvSpPr/>
            <p:nvPr/>
          </p:nvSpPr>
          <p:spPr>
            <a:xfrm>
              <a:off x="5247250" y="4544525"/>
              <a:ext cx="226025" cy="139300"/>
            </a:xfrm>
            <a:custGeom>
              <a:avLst/>
              <a:gdLst/>
              <a:ahLst/>
              <a:cxnLst/>
              <a:rect l="l" t="t" r="r" b="b"/>
              <a:pathLst>
                <a:path w="9041" h="5572" extrusionOk="0">
                  <a:moveTo>
                    <a:pt x="6772" y="1"/>
                  </a:moveTo>
                  <a:lnTo>
                    <a:pt x="1" y="634"/>
                  </a:lnTo>
                  <a:lnTo>
                    <a:pt x="1" y="801"/>
                  </a:lnTo>
                  <a:cubicBezTo>
                    <a:pt x="468" y="2536"/>
                    <a:pt x="434" y="4137"/>
                    <a:pt x="1" y="5571"/>
                  </a:cubicBezTo>
                  <a:lnTo>
                    <a:pt x="6605" y="4737"/>
                  </a:lnTo>
                  <a:cubicBezTo>
                    <a:pt x="6605" y="4737"/>
                    <a:pt x="9040" y="2469"/>
                    <a:pt x="6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54"/>
            <p:cNvSpPr/>
            <p:nvPr/>
          </p:nvSpPr>
          <p:spPr>
            <a:xfrm>
              <a:off x="5247250" y="4531175"/>
              <a:ext cx="206850" cy="163475"/>
            </a:xfrm>
            <a:custGeom>
              <a:avLst/>
              <a:gdLst/>
              <a:ahLst/>
              <a:cxnLst/>
              <a:rect l="l" t="t" r="r" b="b"/>
              <a:pathLst>
                <a:path w="8274" h="6539" extrusionOk="0">
                  <a:moveTo>
                    <a:pt x="7039" y="1"/>
                  </a:moveTo>
                  <a:lnTo>
                    <a:pt x="1" y="501"/>
                  </a:lnTo>
                  <a:lnTo>
                    <a:pt x="1" y="1335"/>
                  </a:lnTo>
                  <a:lnTo>
                    <a:pt x="6605" y="868"/>
                  </a:lnTo>
                  <a:lnTo>
                    <a:pt x="6605" y="868"/>
                  </a:lnTo>
                  <a:cubicBezTo>
                    <a:pt x="7339" y="2236"/>
                    <a:pt x="7339" y="3570"/>
                    <a:pt x="6539" y="4904"/>
                  </a:cubicBezTo>
                  <a:lnTo>
                    <a:pt x="1" y="5705"/>
                  </a:lnTo>
                  <a:lnTo>
                    <a:pt x="1" y="6539"/>
                  </a:lnTo>
                  <a:lnTo>
                    <a:pt x="7106" y="5705"/>
                  </a:lnTo>
                  <a:lnTo>
                    <a:pt x="7206" y="5538"/>
                  </a:lnTo>
                  <a:cubicBezTo>
                    <a:pt x="8273" y="3737"/>
                    <a:pt x="8273" y="1936"/>
                    <a:pt x="7172" y="201"/>
                  </a:cubicBezTo>
                  <a:lnTo>
                    <a:pt x="70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54"/>
            <p:cNvSpPr/>
            <p:nvPr/>
          </p:nvSpPr>
          <p:spPr>
            <a:xfrm>
              <a:off x="4430825" y="4543700"/>
              <a:ext cx="816450" cy="20875"/>
            </a:xfrm>
            <a:custGeom>
              <a:avLst/>
              <a:gdLst/>
              <a:ahLst/>
              <a:cxnLst/>
              <a:rect l="l" t="t" r="r" b="b"/>
              <a:pathLst>
                <a:path w="32658" h="835" extrusionOk="0">
                  <a:moveTo>
                    <a:pt x="1" y="0"/>
                  </a:moveTo>
                  <a:lnTo>
                    <a:pt x="1" y="834"/>
                  </a:lnTo>
                  <a:lnTo>
                    <a:pt x="32658" y="834"/>
                  </a:lnTo>
                  <a:lnTo>
                    <a:pt x="326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54"/>
            <p:cNvSpPr/>
            <p:nvPr/>
          </p:nvSpPr>
          <p:spPr>
            <a:xfrm>
              <a:off x="4430825" y="4672125"/>
              <a:ext cx="816450" cy="20875"/>
            </a:xfrm>
            <a:custGeom>
              <a:avLst/>
              <a:gdLst/>
              <a:ahLst/>
              <a:cxnLst/>
              <a:rect l="l" t="t" r="r" b="b"/>
              <a:pathLst>
                <a:path w="32658" h="835" extrusionOk="0">
                  <a:moveTo>
                    <a:pt x="1" y="0"/>
                  </a:moveTo>
                  <a:lnTo>
                    <a:pt x="1" y="834"/>
                  </a:lnTo>
                  <a:lnTo>
                    <a:pt x="32658" y="834"/>
                  </a:lnTo>
                  <a:lnTo>
                    <a:pt x="326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54"/>
            <p:cNvSpPr/>
            <p:nvPr/>
          </p:nvSpPr>
          <p:spPr>
            <a:xfrm>
              <a:off x="4430825" y="4531175"/>
              <a:ext cx="992400" cy="12550"/>
            </a:xfrm>
            <a:custGeom>
              <a:avLst/>
              <a:gdLst/>
              <a:ahLst/>
              <a:cxnLst/>
              <a:rect l="l" t="t" r="r" b="b"/>
              <a:pathLst>
                <a:path w="39696" h="502" extrusionOk="0">
                  <a:moveTo>
                    <a:pt x="7073" y="1"/>
                  </a:moveTo>
                  <a:lnTo>
                    <a:pt x="1" y="501"/>
                  </a:lnTo>
                  <a:lnTo>
                    <a:pt x="32658" y="501"/>
                  </a:lnTo>
                  <a:lnTo>
                    <a:pt x="39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54"/>
            <p:cNvSpPr/>
            <p:nvPr/>
          </p:nvSpPr>
          <p:spPr>
            <a:xfrm>
              <a:off x="4459200" y="4583725"/>
              <a:ext cx="755550" cy="14200"/>
            </a:xfrm>
            <a:custGeom>
              <a:avLst/>
              <a:gdLst/>
              <a:ahLst/>
              <a:cxnLst/>
              <a:rect l="l" t="t" r="r" b="b"/>
              <a:pathLst>
                <a:path w="30222" h="568" extrusionOk="0">
                  <a:moveTo>
                    <a:pt x="0" y="0"/>
                  </a:moveTo>
                  <a:lnTo>
                    <a:pt x="0" y="0"/>
                  </a:lnTo>
                  <a:cubicBezTo>
                    <a:pt x="33" y="167"/>
                    <a:pt x="100" y="334"/>
                    <a:pt x="100" y="501"/>
                  </a:cubicBezTo>
                  <a:lnTo>
                    <a:pt x="30222" y="568"/>
                  </a:lnTo>
                  <a:lnTo>
                    <a:pt x="30222" y="26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54"/>
            <p:cNvSpPr/>
            <p:nvPr/>
          </p:nvSpPr>
          <p:spPr>
            <a:xfrm>
              <a:off x="4461700" y="4612900"/>
              <a:ext cx="753050" cy="12550"/>
            </a:xfrm>
            <a:custGeom>
              <a:avLst/>
              <a:gdLst/>
              <a:ahLst/>
              <a:cxnLst/>
              <a:rect l="l" t="t" r="r" b="b"/>
              <a:pathLst>
                <a:path w="30122" h="502" extrusionOk="0">
                  <a:moveTo>
                    <a:pt x="33" y="1"/>
                  </a:moveTo>
                  <a:cubicBezTo>
                    <a:pt x="33" y="134"/>
                    <a:pt x="0" y="301"/>
                    <a:pt x="0" y="468"/>
                  </a:cubicBezTo>
                  <a:lnTo>
                    <a:pt x="30122" y="501"/>
                  </a:lnTo>
                  <a:lnTo>
                    <a:pt x="30122" y="234"/>
                  </a:lnTo>
                  <a:lnTo>
                    <a:pt x="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54"/>
            <p:cNvSpPr/>
            <p:nvPr/>
          </p:nvSpPr>
          <p:spPr>
            <a:xfrm>
              <a:off x="4455850" y="4640425"/>
              <a:ext cx="758900" cy="12550"/>
            </a:xfrm>
            <a:custGeom>
              <a:avLst/>
              <a:gdLst/>
              <a:ahLst/>
              <a:cxnLst/>
              <a:rect l="l" t="t" r="r" b="b"/>
              <a:pathLst>
                <a:path w="30356" h="502" extrusionOk="0">
                  <a:moveTo>
                    <a:pt x="101" y="1"/>
                  </a:moveTo>
                  <a:cubicBezTo>
                    <a:pt x="101" y="134"/>
                    <a:pt x="67" y="301"/>
                    <a:pt x="1" y="468"/>
                  </a:cubicBezTo>
                  <a:lnTo>
                    <a:pt x="30356" y="501"/>
                  </a:lnTo>
                  <a:lnTo>
                    <a:pt x="30356" y="201"/>
                  </a:lnTo>
                  <a:lnTo>
                    <a:pt x="1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54"/>
            <p:cNvSpPr/>
            <p:nvPr/>
          </p:nvSpPr>
          <p:spPr>
            <a:xfrm>
              <a:off x="4592625" y="4349400"/>
              <a:ext cx="820575" cy="194325"/>
            </a:xfrm>
            <a:custGeom>
              <a:avLst/>
              <a:gdLst/>
              <a:ahLst/>
              <a:cxnLst/>
              <a:rect l="l" t="t" r="r" b="b"/>
              <a:pathLst>
                <a:path w="32823" h="7773" extrusionOk="0">
                  <a:moveTo>
                    <a:pt x="34" y="0"/>
                  </a:moveTo>
                  <a:cubicBezTo>
                    <a:pt x="100" y="133"/>
                    <a:pt x="134" y="200"/>
                    <a:pt x="167" y="334"/>
                  </a:cubicBezTo>
                  <a:cubicBezTo>
                    <a:pt x="267" y="567"/>
                    <a:pt x="334" y="801"/>
                    <a:pt x="434" y="1034"/>
                  </a:cubicBezTo>
                  <a:cubicBezTo>
                    <a:pt x="467" y="1134"/>
                    <a:pt x="467" y="1168"/>
                    <a:pt x="467" y="1168"/>
                  </a:cubicBezTo>
                  <a:cubicBezTo>
                    <a:pt x="601" y="1601"/>
                    <a:pt x="667" y="2001"/>
                    <a:pt x="767" y="2435"/>
                  </a:cubicBezTo>
                  <a:lnTo>
                    <a:pt x="767" y="2468"/>
                  </a:lnTo>
                  <a:cubicBezTo>
                    <a:pt x="867" y="3036"/>
                    <a:pt x="934" y="3669"/>
                    <a:pt x="934" y="4270"/>
                  </a:cubicBezTo>
                  <a:cubicBezTo>
                    <a:pt x="934" y="4703"/>
                    <a:pt x="867" y="5137"/>
                    <a:pt x="801" y="5604"/>
                  </a:cubicBezTo>
                  <a:cubicBezTo>
                    <a:pt x="767" y="5671"/>
                    <a:pt x="767" y="5804"/>
                    <a:pt x="701" y="5871"/>
                  </a:cubicBezTo>
                  <a:cubicBezTo>
                    <a:pt x="601" y="6371"/>
                    <a:pt x="434" y="6838"/>
                    <a:pt x="200" y="7305"/>
                  </a:cubicBezTo>
                  <a:lnTo>
                    <a:pt x="167" y="7439"/>
                  </a:lnTo>
                  <a:cubicBezTo>
                    <a:pt x="167" y="7472"/>
                    <a:pt x="134" y="7472"/>
                    <a:pt x="134" y="7505"/>
                  </a:cubicBezTo>
                  <a:lnTo>
                    <a:pt x="0" y="7772"/>
                  </a:lnTo>
                  <a:lnTo>
                    <a:pt x="31022" y="7772"/>
                  </a:lnTo>
                  <a:cubicBezTo>
                    <a:pt x="31031" y="7773"/>
                    <a:pt x="31039" y="7773"/>
                    <a:pt x="31047" y="7773"/>
                  </a:cubicBezTo>
                  <a:cubicBezTo>
                    <a:pt x="32330" y="7773"/>
                    <a:pt x="32823" y="5190"/>
                    <a:pt x="32690" y="3069"/>
                  </a:cubicBezTo>
                  <a:cubicBezTo>
                    <a:pt x="32523" y="1468"/>
                    <a:pt x="31990" y="33"/>
                    <a:pt x="31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54"/>
            <p:cNvSpPr/>
            <p:nvPr/>
          </p:nvSpPr>
          <p:spPr>
            <a:xfrm>
              <a:off x="4592625" y="4350200"/>
              <a:ext cx="815600" cy="147675"/>
            </a:xfrm>
            <a:custGeom>
              <a:avLst/>
              <a:gdLst/>
              <a:ahLst/>
              <a:cxnLst/>
              <a:rect l="l" t="t" r="r" b="b"/>
              <a:pathLst>
                <a:path w="32624" h="5907" extrusionOk="0">
                  <a:moveTo>
                    <a:pt x="31052" y="1"/>
                  </a:moveTo>
                  <a:cubicBezTo>
                    <a:pt x="31042" y="1"/>
                    <a:pt x="31032" y="1"/>
                    <a:pt x="31022" y="1"/>
                  </a:cubicBezTo>
                  <a:lnTo>
                    <a:pt x="0" y="1"/>
                  </a:lnTo>
                  <a:cubicBezTo>
                    <a:pt x="34" y="135"/>
                    <a:pt x="67" y="202"/>
                    <a:pt x="134" y="335"/>
                  </a:cubicBezTo>
                  <a:cubicBezTo>
                    <a:pt x="200" y="602"/>
                    <a:pt x="300" y="802"/>
                    <a:pt x="367" y="1035"/>
                  </a:cubicBezTo>
                  <a:cubicBezTo>
                    <a:pt x="434" y="1136"/>
                    <a:pt x="434" y="1169"/>
                    <a:pt x="434" y="1169"/>
                  </a:cubicBezTo>
                  <a:cubicBezTo>
                    <a:pt x="534" y="1603"/>
                    <a:pt x="634" y="2003"/>
                    <a:pt x="701" y="2436"/>
                  </a:cubicBezTo>
                  <a:lnTo>
                    <a:pt x="701" y="2470"/>
                  </a:lnTo>
                  <a:cubicBezTo>
                    <a:pt x="834" y="3070"/>
                    <a:pt x="867" y="3671"/>
                    <a:pt x="867" y="4271"/>
                  </a:cubicBezTo>
                  <a:cubicBezTo>
                    <a:pt x="867" y="4705"/>
                    <a:pt x="834" y="5138"/>
                    <a:pt x="767" y="5605"/>
                  </a:cubicBezTo>
                  <a:cubicBezTo>
                    <a:pt x="701" y="5672"/>
                    <a:pt x="701" y="5806"/>
                    <a:pt x="667" y="5906"/>
                  </a:cubicBezTo>
                  <a:lnTo>
                    <a:pt x="30889" y="5906"/>
                  </a:lnTo>
                  <a:cubicBezTo>
                    <a:pt x="30901" y="5906"/>
                    <a:pt x="30913" y="5906"/>
                    <a:pt x="30926" y="5906"/>
                  </a:cubicBezTo>
                  <a:cubicBezTo>
                    <a:pt x="31903" y="5906"/>
                    <a:pt x="32459" y="4585"/>
                    <a:pt x="32623" y="3004"/>
                  </a:cubicBezTo>
                  <a:cubicBezTo>
                    <a:pt x="32492" y="1421"/>
                    <a:pt x="31903" y="1"/>
                    <a:pt x="31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54"/>
            <p:cNvSpPr/>
            <p:nvPr/>
          </p:nvSpPr>
          <p:spPr>
            <a:xfrm>
              <a:off x="4514225" y="4357725"/>
              <a:ext cx="100100" cy="179325"/>
            </a:xfrm>
            <a:custGeom>
              <a:avLst/>
              <a:gdLst/>
              <a:ahLst/>
              <a:cxnLst/>
              <a:rect l="l" t="t" r="r" b="b"/>
              <a:pathLst>
                <a:path w="4004" h="7173" extrusionOk="0">
                  <a:moveTo>
                    <a:pt x="2803" y="1"/>
                  </a:moveTo>
                  <a:lnTo>
                    <a:pt x="101" y="801"/>
                  </a:lnTo>
                  <a:cubicBezTo>
                    <a:pt x="101" y="801"/>
                    <a:pt x="1101" y="3637"/>
                    <a:pt x="1" y="6605"/>
                  </a:cubicBezTo>
                  <a:lnTo>
                    <a:pt x="3236" y="7172"/>
                  </a:lnTo>
                  <a:lnTo>
                    <a:pt x="3803" y="6005"/>
                  </a:lnTo>
                  <a:lnTo>
                    <a:pt x="4003" y="3970"/>
                  </a:lnTo>
                  <a:lnTo>
                    <a:pt x="3837" y="2135"/>
                  </a:lnTo>
                  <a:cubicBezTo>
                    <a:pt x="3837" y="2135"/>
                    <a:pt x="3570" y="935"/>
                    <a:pt x="3503" y="835"/>
                  </a:cubicBezTo>
                  <a:cubicBezTo>
                    <a:pt x="3470" y="701"/>
                    <a:pt x="3236" y="1"/>
                    <a:pt x="3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54"/>
            <p:cNvSpPr/>
            <p:nvPr/>
          </p:nvSpPr>
          <p:spPr>
            <a:xfrm>
              <a:off x="4515900" y="4446125"/>
              <a:ext cx="100100" cy="90925"/>
            </a:xfrm>
            <a:custGeom>
              <a:avLst/>
              <a:gdLst/>
              <a:ahLst/>
              <a:cxnLst/>
              <a:rect l="l" t="t" r="r" b="b"/>
              <a:pathLst>
                <a:path w="4004" h="3637" extrusionOk="0">
                  <a:moveTo>
                    <a:pt x="501" y="0"/>
                  </a:moveTo>
                  <a:cubicBezTo>
                    <a:pt x="501" y="934"/>
                    <a:pt x="367" y="1969"/>
                    <a:pt x="0" y="3069"/>
                  </a:cubicBezTo>
                  <a:lnTo>
                    <a:pt x="3203" y="3636"/>
                  </a:lnTo>
                  <a:lnTo>
                    <a:pt x="3770" y="2469"/>
                  </a:lnTo>
                  <a:lnTo>
                    <a:pt x="4003" y="434"/>
                  </a:lnTo>
                  <a:lnTo>
                    <a:pt x="3936" y="67"/>
                  </a:lnTo>
                  <a:lnTo>
                    <a:pt x="501" y="67"/>
                  </a:lnTo>
                  <a:lnTo>
                    <a:pt x="501" y="0"/>
                  </a:lnTo>
                  <a:close/>
                </a:path>
              </a:pathLst>
            </a:custGeom>
            <a:solidFill>
              <a:srgbClr val="E1D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54"/>
            <p:cNvSpPr/>
            <p:nvPr/>
          </p:nvSpPr>
          <p:spPr>
            <a:xfrm>
              <a:off x="4508400" y="4348550"/>
              <a:ext cx="120100" cy="195175"/>
            </a:xfrm>
            <a:custGeom>
              <a:avLst/>
              <a:gdLst/>
              <a:ahLst/>
              <a:cxnLst/>
              <a:rect l="l" t="t" r="r" b="b"/>
              <a:pathLst>
                <a:path w="4804" h="7807" extrusionOk="0">
                  <a:moveTo>
                    <a:pt x="3369" y="1"/>
                  </a:moveTo>
                  <a:lnTo>
                    <a:pt x="0" y="1035"/>
                  </a:lnTo>
                  <a:lnTo>
                    <a:pt x="0" y="1502"/>
                  </a:lnTo>
                  <a:lnTo>
                    <a:pt x="3369" y="634"/>
                  </a:lnTo>
                  <a:cubicBezTo>
                    <a:pt x="3369" y="634"/>
                    <a:pt x="4804" y="4137"/>
                    <a:pt x="3369" y="7206"/>
                  </a:cubicBezTo>
                  <a:lnTo>
                    <a:pt x="0" y="6739"/>
                  </a:lnTo>
                  <a:lnTo>
                    <a:pt x="0" y="7306"/>
                  </a:lnTo>
                  <a:lnTo>
                    <a:pt x="3369" y="7806"/>
                  </a:lnTo>
                  <a:cubicBezTo>
                    <a:pt x="3369" y="7806"/>
                    <a:pt x="4670" y="7373"/>
                    <a:pt x="4570" y="3503"/>
                  </a:cubicBezTo>
                  <a:cubicBezTo>
                    <a:pt x="4403" y="301"/>
                    <a:pt x="3369" y="1"/>
                    <a:pt x="3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54"/>
            <p:cNvSpPr/>
            <p:nvPr/>
          </p:nvSpPr>
          <p:spPr>
            <a:xfrm>
              <a:off x="4666000" y="4348550"/>
              <a:ext cx="42550" cy="195175"/>
            </a:xfrm>
            <a:custGeom>
              <a:avLst/>
              <a:gdLst/>
              <a:ahLst/>
              <a:cxnLst/>
              <a:rect l="l" t="t" r="r" b="b"/>
              <a:pathLst>
                <a:path w="1702" h="7807" extrusionOk="0">
                  <a:moveTo>
                    <a:pt x="234" y="1"/>
                  </a:moveTo>
                  <a:cubicBezTo>
                    <a:pt x="534" y="1168"/>
                    <a:pt x="1168" y="4471"/>
                    <a:pt x="1" y="7806"/>
                  </a:cubicBezTo>
                  <a:lnTo>
                    <a:pt x="601" y="7806"/>
                  </a:lnTo>
                  <a:cubicBezTo>
                    <a:pt x="1702" y="4504"/>
                    <a:pt x="1168" y="1302"/>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54"/>
            <p:cNvSpPr/>
            <p:nvPr/>
          </p:nvSpPr>
          <p:spPr>
            <a:xfrm>
              <a:off x="4720200" y="4348550"/>
              <a:ext cx="85100" cy="195175"/>
            </a:xfrm>
            <a:custGeom>
              <a:avLst/>
              <a:gdLst/>
              <a:ahLst/>
              <a:cxnLst/>
              <a:rect l="l" t="t" r="r" b="b"/>
              <a:pathLst>
                <a:path w="3404" h="7807" extrusionOk="0">
                  <a:moveTo>
                    <a:pt x="234" y="1"/>
                  </a:moveTo>
                  <a:cubicBezTo>
                    <a:pt x="434" y="735"/>
                    <a:pt x="1268" y="4237"/>
                    <a:pt x="1" y="7706"/>
                  </a:cubicBezTo>
                  <a:lnTo>
                    <a:pt x="1" y="7806"/>
                  </a:lnTo>
                  <a:lnTo>
                    <a:pt x="2403" y="7806"/>
                  </a:lnTo>
                  <a:cubicBezTo>
                    <a:pt x="3403" y="4537"/>
                    <a:pt x="2936" y="1468"/>
                    <a:pt x="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54"/>
            <p:cNvSpPr/>
            <p:nvPr/>
          </p:nvSpPr>
          <p:spPr>
            <a:xfrm>
              <a:off x="5266425" y="4348550"/>
              <a:ext cx="60900" cy="195175"/>
            </a:xfrm>
            <a:custGeom>
              <a:avLst/>
              <a:gdLst/>
              <a:ahLst/>
              <a:cxnLst/>
              <a:rect l="l" t="t" r="r" b="b"/>
              <a:pathLst>
                <a:path w="2436" h="7807" extrusionOk="0">
                  <a:moveTo>
                    <a:pt x="234" y="1"/>
                  </a:moveTo>
                  <a:cubicBezTo>
                    <a:pt x="501" y="1035"/>
                    <a:pt x="1202" y="4404"/>
                    <a:pt x="1" y="7806"/>
                  </a:cubicBezTo>
                  <a:lnTo>
                    <a:pt x="1402" y="7806"/>
                  </a:lnTo>
                  <a:cubicBezTo>
                    <a:pt x="2436" y="4504"/>
                    <a:pt x="1935" y="1368"/>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54"/>
            <p:cNvSpPr/>
            <p:nvPr/>
          </p:nvSpPr>
          <p:spPr>
            <a:xfrm>
              <a:off x="4859475" y="4404425"/>
              <a:ext cx="344425" cy="95925"/>
            </a:xfrm>
            <a:custGeom>
              <a:avLst/>
              <a:gdLst/>
              <a:ahLst/>
              <a:cxnLst/>
              <a:rect l="l" t="t" r="r" b="b"/>
              <a:pathLst>
                <a:path w="13777" h="3837" extrusionOk="0">
                  <a:moveTo>
                    <a:pt x="1935" y="1"/>
                  </a:moveTo>
                  <a:cubicBezTo>
                    <a:pt x="834" y="1"/>
                    <a:pt x="0" y="868"/>
                    <a:pt x="0" y="1935"/>
                  </a:cubicBezTo>
                  <a:cubicBezTo>
                    <a:pt x="0" y="3003"/>
                    <a:pt x="868" y="3837"/>
                    <a:pt x="1935" y="3837"/>
                  </a:cubicBezTo>
                  <a:lnTo>
                    <a:pt x="11842" y="3837"/>
                  </a:lnTo>
                  <a:cubicBezTo>
                    <a:pt x="12943" y="3837"/>
                    <a:pt x="13777" y="2969"/>
                    <a:pt x="13777" y="1935"/>
                  </a:cubicBezTo>
                  <a:cubicBezTo>
                    <a:pt x="13777" y="835"/>
                    <a:pt x="12876" y="1"/>
                    <a:pt x="11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38" name="Google Shape;1738;p54"/>
          <p:cNvGrpSpPr/>
          <p:nvPr/>
        </p:nvGrpSpPr>
        <p:grpSpPr>
          <a:xfrm>
            <a:off x="1168575" y="3054300"/>
            <a:ext cx="284225" cy="259150"/>
            <a:chOff x="1780700" y="3908400"/>
            <a:chExt cx="284225" cy="259150"/>
          </a:xfrm>
        </p:grpSpPr>
        <p:sp>
          <p:nvSpPr>
            <p:cNvPr id="1739" name="Google Shape;1739;p54"/>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54"/>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 name="TextBox 4"/>
          <p:cNvSpPr txBox="1"/>
          <p:nvPr/>
        </p:nvSpPr>
        <p:spPr>
          <a:xfrm>
            <a:off x="975854" y="1389996"/>
            <a:ext cx="7230840" cy="2308324"/>
          </a:xfrm>
          <a:prstGeom prst="rect">
            <a:avLst/>
          </a:prstGeom>
          <a:noFill/>
          <a:ln w="38100">
            <a:solidFill>
              <a:schemeClr val="tx1"/>
            </a:solidFill>
          </a:ln>
        </p:spPr>
        <p:txBody>
          <a:bodyPr wrap="square">
            <a:spAutoFit/>
          </a:bodyPr>
          <a:lstStyle/>
          <a:p>
            <a:pPr algn="just"/>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Xác định pH c</a:t>
            </a:r>
            <a:r>
              <a:rPr lang="en-US" sz="2400" dirty="0">
                <a:latin typeface="Times New Roman" panose="02020603050405020304" pitchFamily="18" charset="0"/>
                <a:ea typeface="Courier New" panose="02070309020205020404" pitchFamily="49"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một số đ</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ồ</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uống khác và ghi kết qu</a:t>
            </a:r>
            <a:r>
              <a:rPr lang="en-US" sz="2400" dirty="0">
                <a:latin typeface="Times New Roman" panose="02020603050405020304" pitchFamily="18" charset="0"/>
                <a:ea typeface="Courier New" panose="02070309020205020404" pitchFamily="49" charset="0"/>
                <a:cs typeface="Times New Roman" panose="02020603050405020304" pitchFamily="18" charset="0"/>
              </a:rPr>
              <a:t>ả</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theo gợi ý sau:</a:t>
            </a:r>
            <a:endPar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graphicFrame>
        <p:nvGraphicFramePr>
          <p:cNvPr id="2" name="Table 10"/>
          <p:cNvGraphicFramePr>
            <a:graphicFrameLocks noGrp="1"/>
          </p:cNvGraphicFramePr>
          <p:nvPr/>
        </p:nvGraphicFramePr>
        <p:xfrm>
          <a:off x="1532575" y="2535372"/>
          <a:ext cx="6004983" cy="741680"/>
        </p:xfrm>
        <a:graphic>
          <a:graphicData uri="http://schemas.openxmlformats.org/drawingml/2006/table">
            <a:tbl>
              <a:tblPr firstRow="1" bandRow="1">
                <a:tableStyleId>{F891DBC5-C996-45BF-ABC6-431C343E1DA2}</a:tableStyleId>
              </a:tblPr>
              <a:tblGrid>
                <a:gridCol w="1695449"/>
                <a:gridCol w="1133246"/>
                <a:gridCol w="1977655"/>
                <a:gridCol w="1198633"/>
              </a:tblGrid>
              <a:tr h="370840">
                <a:tc>
                  <a:txBody>
                    <a:bodyPr/>
                    <a:lstStyle/>
                    <a:p>
                      <a:pPr algn="ctr"/>
                      <a:r>
                        <a:rPr lang="en-US" sz="1800" b="1" dirty="0" err="1">
                          <a:latin typeface="Times New Roman" panose="02020603050405020304" pitchFamily="18" charset="0"/>
                          <a:cs typeface="Times New Roman" panose="02020603050405020304" pitchFamily="18" charset="0"/>
                        </a:rPr>
                        <a:t>Đồ</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uống</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Bia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gas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Sữa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tươi</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r h="370840">
                <a:tc>
                  <a:txBody>
                    <a:bodyPr/>
                    <a:lstStyle/>
                    <a:p>
                      <a:pPr algn="ctr"/>
                      <a:r>
                        <a:rPr lang="en-US" sz="1800" b="1" dirty="0">
                          <a:latin typeface="Times New Roman" panose="02020603050405020304" pitchFamily="18" charset="0"/>
                          <a:cs typeface="Times New Roman" panose="02020603050405020304" pitchFamily="18" charset="0"/>
                        </a:rPr>
                        <a:t>pH</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bl>
          </a:graphicData>
        </a:graphic>
      </p:graphicFrame>
      <p:graphicFrame>
        <p:nvGraphicFramePr>
          <p:cNvPr id="3" name="Table 10"/>
          <p:cNvGraphicFramePr>
            <a:graphicFrameLocks noGrp="1"/>
          </p:cNvGraphicFramePr>
          <p:nvPr/>
        </p:nvGraphicFramePr>
        <p:xfrm>
          <a:off x="1520852" y="2522890"/>
          <a:ext cx="6004983" cy="741680"/>
        </p:xfrm>
        <a:graphic>
          <a:graphicData uri="http://schemas.openxmlformats.org/drawingml/2006/table">
            <a:tbl>
              <a:tblPr firstRow="1" bandRow="1">
                <a:tableStyleId>{F891DBC5-C996-45BF-ABC6-431C343E1DA2}</a:tableStyleId>
              </a:tblPr>
              <a:tblGrid>
                <a:gridCol w="1695449"/>
                <a:gridCol w="1133246"/>
                <a:gridCol w="1977655"/>
                <a:gridCol w="1198633"/>
              </a:tblGrid>
              <a:tr h="370840">
                <a:tc>
                  <a:txBody>
                    <a:bodyPr/>
                    <a:lstStyle/>
                    <a:p>
                      <a:pPr algn="ctr"/>
                      <a:r>
                        <a:rPr lang="en-US" sz="1800" b="1" dirty="0" err="1">
                          <a:latin typeface="Times New Roman" panose="02020603050405020304" pitchFamily="18" charset="0"/>
                          <a:cs typeface="Times New Roman" panose="02020603050405020304" pitchFamily="18" charset="0"/>
                        </a:rPr>
                        <a:t>Đồ</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uống</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Bia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gas </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Sữa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tươi</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r h="370840">
                <a:tc>
                  <a:txBody>
                    <a:bodyPr/>
                    <a:lstStyle/>
                    <a:p>
                      <a:pPr algn="ctr"/>
                      <a:r>
                        <a:rPr lang="en-US" sz="1800" b="1" dirty="0">
                          <a:latin typeface="Times New Roman" panose="02020603050405020304" pitchFamily="18" charset="0"/>
                          <a:cs typeface="Times New Roman" panose="02020603050405020304" pitchFamily="18" charset="0"/>
                        </a:rPr>
                        <a:t>pH</a:t>
                      </a:r>
                      <a:endParaRPr lang="en-US" sz="1800" b="1"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4</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3</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6</a:t>
                      </a:r>
                      <a:endParaRPr lang="en-US" sz="1800"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50"/>
          <p:cNvSpPr txBox="1">
            <a:spLocks noGrp="1"/>
          </p:cNvSpPr>
          <p:nvPr>
            <p:ph type="title"/>
          </p:nvPr>
        </p:nvSpPr>
        <p:spPr>
          <a:xfrm>
            <a:off x="720000" y="445025"/>
            <a:ext cx="308709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rgbClr val="FF0000"/>
                </a:solidFill>
                <a:latin typeface="Times New Roman" panose="02020603050405020304" pitchFamily="18" charset="0"/>
                <a:cs typeface="Times New Roman" panose="02020603050405020304" pitchFamily="18" charset="0"/>
              </a:rPr>
              <a:t>T</a:t>
            </a:r>
            <a:r>
              <a:rPr lang="en-US" sz="3200" dirty="0">
                <a:solidFill>
                  <a:srgbClr val="FF0000"/>
                </a:solidFill>
                <a:latin typeface="Times New Roman" panose="02020603050405020304" pitchFamily="18" charset="0"/>
                <a:cs typeface="Times New Roman" panose="02020603050405020304" pitchFamily="18" charset="0"/>
              </a:rPr>
              <a:t>ìm hiểu thêm</a:t>
            </a:r>
            <a:endParaRPr sz="3200" dirty="0">
              <a:solidFill>
                <a:srgbClr val="FF0000"/>
              </a:solidFill>
              <a:latin typeface="Times New Roman" panose="02020603050405020304" pitchFamily="18" charset="0"/>
              <a:cs typeface="Times New Roman" panose="02020603050405020304" pitchFamily="18" charset="0"/>
            </a:endParaRPr>
          </a:p>
        </p:txBody>
      </p:sp>
      <p:sp>
        <p:nvSpPr>
          <p:cNvPr id="1365" name="Google Shape;1365;p50"/>
          <p:cNvSpPr txBox="1">
            <a:spLocks noGrp="1"/>
          </p:cNvSpPr>
          <p:nvPr>
            <p:ph type="subTitle" idx="1"/>
          </p:nvPr>
        </p:nvSpPr>
        <p:spPr>
          <a:xfrm>
            <a:off x="780163" y="2780577"/>
            <a:ext cx="3497301" cy="4763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Cốc 1: nước v</a:t>
            </a:r>
            <a:r>
              <a:rPr lang="en-US" sz="2000" dirty="0">
                <a:latin typeface="Times New Roman" panose="02020603050405020304" pitchFamily="18" charset="0"/>
                <a:cs typeface="Times New Roman" panose="02020603050405020304" pitchFamily="18" charset="0"/>
              </a:rPr>
              <a:t>ắ</a:t>
            </a:r>
            <a:r>
              <a:rPr lang="vi-VN" sz="2000" dirty="0">
                <a:latin typeface="Times New Roman" panose="02020603050405020304" pitchFamily="18" charset="0"/>
                <a:cs typeface="Times New Roman" panose="02020603050405020304" pitchFamily="18" charset="0"/>
              </a:rPr>
              <a:t>t từ quả chanh.</a:t>
            </a:r>
            <a:endParaRPr sz="2000" dirty="0">
              <a:latin typeface="Times New Roman" panose="02020603050405020304" pitchFamily="18" charset="0"/>
              <a:cs typeface="Times New Roman" panose="02020603050405020304" pitchFamily="18" charset="0"/>
            </a:endParaRPr>
          </a:p>
        </p:txBody>
      </p:sp>
      <p:sp>
        <p:nvSpPr>
          <p:cNvPr id="1366" name="Google Shape;1366;p50"/>
          <p:cNvSpPr txBox="1">
            <a:spLocks noGrp="1"/>
          </p:cNvSpPr>
          <p:nvPr>
            <p:ph type="subTitle" idx="2"/>
          </p:nvPr>
        </p:nvSpPr>
        <p:spPr>
          <a:xfrm>
            <a:off x="5572587" y="2822568"/>
            <a:ext cx="268749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Cốc 3: nước xà phòng.</a:t>
            </a:r>
            <a:endParaRPr sz="2000" dirty="0">
              <a:latin typeface="Times New Roman" panose="02020603050405020304" pitchFamily="18" charset="0"/>
              <a:cs typeface="Times New Roman" panose="02020603050405020304" pitchFamily="18" charset="0"/>
            </a:endParaRPr>
          </a:p>
        </p:txBody>
      </p:sp>
      <p:sp>
        <p:nvSpPr>
          <p:cNvPr id="1367" name="Google Shape;1367;p50"/>
          <p:cNvSpPr txBox="1">
            <a:spLocks noGrp="1"/>
          </p:cNvSpPr>
          <p:nvPr>
            <p:ph type="subTitle" idx="3"/>
          </p:nvPr>
        </p:nvSpPr>
        <p:spPr>
          <a:xfrm>
            <a:off x="760431" y="3414181"/>
            <a:ext cx="2896502"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ố</a:t>
            </a:r>
            <a:r>
              <a:rPr lang="vi-VN" sz="2000" dirty="0">
                <a:latin typeface="Times New Roman" panose="02020603050405020304" pitchFamily="18" charset="0"/>
                <a:cs typeface="Times New Roman" panose="02020603050405020304" pitchFamily="18" charset="0"/>
              </a:rPr>
              <a:t>c 2: dung dịch nước rửa bát (chén).</a:t>
            </a:r>
            <a:endParaRPr sz="2000" dirty="0">
              <a:latin typeface="Times New Roman" panose="02020603050405020304" pitchFamily="18" charset="0"/>
              <a:cs typeface="Times New Roman" panose="02020603050405020304" pitchFamily="18" charset="0"/>
            </a:endParaRPr>
          </a:p>
        </p:txBody>
      </p:sp>
      <p:sp>
        <p:nvSpPr>
          <p:cNvPr id="1368" name="Google Shape;1368;p50"/>
          <p:cNvSpPr txBox="1">
            <a:spLocks noGrp="1"/>
          </p:cNvSpPr>
          <p:nvPr>
            <p:ph type="subTitle" idx="4"/>
          </p:nvPr>
        </p:nvSpPr>
        <p:spPr>
          <a:xfrm>
            <a:off x="5985345" y="3470074"/>
            <a:ext cx="21462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Cốc</a:t>
            </a:r>
            <a:r>
              <a:rPr lang="en-US" sz="2000" dirty="0">
                <a:latin typeface="Times New Roman" panose="02020603050405020304" pitchFamily="18" charset="0"/>
                <a:cs typeface="Times New Roman" panose="02020603050405020304" pitchFamily="18" charset="0"/>
              </a:rPr>
              <a:t> 4: </a:t>
            </a:r>
            <a:r>
              <a:rPr lang="en-US" sz="2000" dirty="0" err="1">
                <a:latin typeface="Times New Roman" panose="02020603050405020304" pitchFamily="18" charset="0"/>
                <a:cs typeface="Times New Roman" panose="02020603050405020304" pitchFamily="18" charset="0"/>
              </a:rPr>
              <a:t>giấm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grpSp>
        <p:nvGrpSpPr>
          <p:cNvPr id="1373" name="Google Shape;1373;p50"/>
          <p:cNvGrpSpPr/>
          <p:nvPr/>
        </p:nvGrpSpPr>
        <p:grpSpPr>
          <a:xfrm>
            <a:off x="4020863" y="2511557"/>
            <a:ext cx="1862386" cy="2473784"/>
            <a:chOff x="525350" y="2818450"/>
            <a:chExt cx="1875450" cy="2431950"/>
          </a:xfrm>
        </p:grpSpPr>
        <p:sp>
          <p:nvSpPr>
            <p:cNvPr id="1374" name="Google Shape;1374;p50"/>
            <p:cNvSpPr/>
            <p:nvPr/>
          </p:nvSpPr>
          <p:spPr>
            <a:xfrm>
              <a:off x="741925" y="3371150"/>
              <a:ext cx="1019025" cy="1217125"/>
            </a:xfrm>
            <a:custGeom>
              <a:avLst/>
              <a:gdLst/>
              <a:ahLst/>
              <a:cxnLst/>
              <a:rect l="l" t="t" r="r" b="b"/>
              <a:pathLst>
                <a:path w="40761" h="48685" extrusionOk="0">
                  <a:moveTo>
                    <a:pt x="23435" y="1"/>
                  </a:moveTo>
                  <a:cubicBezTo>
                    <a:pt x="23435" y="1"/>
                    <a:pt x="6475" y="4499"/>
                    <a:pt x="0" y="10305"/>
                  </a:cubicBezTo>
                  <a:cubicBezTo>
                    <a:pt x="0" y="10305"/>
                    <a:pt x="1672" y="27995"/>
                    <a:pt x="2067" y="48299"/>
                  </a:cubicBezTo>
                  <a:cubicBezTo>
                    <a:pt x="2067" y="48299"/>
                    <a:pt x="4824" y="48685"/>
                    <a:pt x="10093" y="48685"/>
                  </a:cubicBezTo>
                  <a:cubicBezTo>
                    <a:pt x="14644" y="48685"/>
                    <a:pt x="21069" y="48397"/>
                    <a:pt x="29211" y="47327"/>
                  </a:cubicBezTo>
                  <a:cubicBezTo>
                    <a:pt x="29211" y="47327"/>
                    <a:pt x="31284" y="39565"/>
                    <a:pt x="31369" y="39565"/>
                  </a:cubicBezTo>
                  <a:cubicBezTo>
                    <a:pt x="31372" y="39565"/>
                    <a:pt x="31372" y="39578"/>
                    <a:pt x="31369" y="39606"/>
                  </a:cubicBezTo>
                  <a:cubicBezTo>
                    <a:pt x="31368" y="39619"/>
                    <a:pt x="31368" y="39626"/>
                    <a:pt x="31369" y="39626"/>
                  </a:cubicBezTo>
                  <a:cubicBezTo>
                    <a:pt x="31443" y="39626"/>
                    <a:pt x="35063" y="21628"/>
                    <a:pt x="40761" y="11156"/>
                  </a:cubicBezTo>
                  <a:lnTo>
                    <a:pt x="23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50"/>
            <p:cNvSpPr/>
            <p:nvPr/>
          </p:nvSpPr>
          <p:spPr>
            <a:xfrm>
              <a:off x="1488125" y="3650800"/>
              <a:ext cx="635300" cy="1077550"/>
            </a:xfrm>
            <a:custGeom>
              <a:avLst/>
              <a:gdLst/>
              <a:ahLst/>
              <a:cxnLst/>
              <a:rect l="l" t="t" r="r" b="b"/>
              <a:pathLst>
                <a:path w="25412" h="43102" extrusionOk="0">
                  <a:moveTo>
                    <a:pt x="10943" y="0"/>
                  </a:moveTo>
                  <a:lnTo>
                    <a:pt x="1" y="16293"/>
                  </a:lnTo>
                  <a:cubicBezTo>
                    <a:pt x="1" y="16293"/>
                    <a:pt x="10001" y="35077"/>
                    <a:pt x="15290" y="43101"/>
                  </a:cubicBezTo>
                  <a:lnTo>
                    <a:pt x="25412" y="33253"/>
                  </a:lnTo>
                  <a:cubicBezTo>
                    <a:pt x="25412" y="33253"/>
                    <a:pt x="16597" y="8329"/>
                    <a:pt x="10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50"/>
            <p:cNvSpPr/>
            <p:nvPr/>
          </p:nvSpPr>
          <p:spPr>
            <a:xfrm>
              <a:off x="713800" y="4436525"/>
              <a:ext cx="995500" cy="813875"/>
            </a:xfrm>
            <a:custGeom>
              <a:avLst/>
              <a:gdLst/>
              <a:ahLst/>
              <a:cxnLst/>
              <a:rect l="l" t="t" r="r" b="b"/>
              <a:pathLst>
                <a:path w="39820" h="32555" extrusionOk="0">
                  <a:moveTo>
                    <a:pt x="9423" y="1"/>
                  </a:moveTo>
                  <a:cubicBezTo>
                    <a:pt x="2372" y="11855"/>
                    <a:pt x="1" y="32554"/>
                    <a:pt x="1" y="32554"/>
                  </a:cubicBezTo>
                  <a:lnTo>
                    <a:pt x="39819" y="32554"/>
                  </a:lnTo>
                  <a:cubicBezTo>
                    <a:pt x="38786" y="12888"/>
                    <a:pt x="33102" y="1"/>
                    <a:pt x="3307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50"/>
            <p:cNvSpPr/>
            <p:nvPr/>
          </p:nvSpPr>
          <p:spPr>
            <a:xfrm>
              <a:off x="1003325" y="3475050"/>
              <a:ext cx="117050" cy="387025"/>
            </a:xfrm>
            <a:custGeom>
              <a:avLst/>
              <a:gdLst/>
              <a:ahLst/>
              <a:cxnLst/>
              <a:rect l="l" t="t" r="r" b="b"/>
              <a:pathLst>
                <a:path w="4682" h="15481" extrusionOk="0">
                  <a:moveTo>
                    <a:pt x="4250" y="0"/>
                  </a:moveTo>
                  <a:cubicBezTo>
                    <a:pt x="4210" y="0"/>
                    <a:pt x="4175" y="21"/>
                    <a:pt x="4165" y="70"/>
                  </a:cubicBezTo>
                  <a:cubicBezTo>
                    <a:pt x="3739" y="1073"/>
                    <a:pt x="3314" y="2106"/>
                    <a:pt x="2949" y="3109"/>
                  </a:cubicBezTo>
                  <a:cubicBezTo>
                    <a:pt x="2250" y="4933"/>
                    <a:pt x="1703" y="6818"/>
                    <a:pt x="1186" y="8702"/>
                  </a:cubicBezTo>
                  <a:cubicBezTo>
                    <a:pt x="973" y="9614"/>
                    <a:pt x="730" y="10556"/>
                    <a:pt x="548" y="11529"/>
                  </a:cubicBezTo>
                  <a:cubicBezTo>
                    <a:pt x="487" y="11985"/>
                    <a:pt x="365" y="12471"/>
                    <a:pt x="274" y="12958"/>
                  </a:cubicBezTo>
                  <a:cubicBezTo>
                    <a:pt x="244" y="13201"/>
                    <a:pt x="213" y="13444"/>
                    <a:pt x="183" y="13687"/>
                  </a:cubicBezTo>
                  <a:cubicBezTo>
                    <a:pt x="122" y="13961"/>
                    <a:pt x="92" y="14173"/>
                    <a:pt x="0" y="14477"/>
                  </a:cubicBezTo>
                  <a:cubicBezTo>
                    <a:pt x="0" y="14629"/>
                    <a:pt x="122" y="14751"/>
                    <a:pt x="274" y="14751"/>
                  </a:cubicBezTo>
                  <a:cubicBezTo>
                    <a:pt x="669" y="14781"/>
                    <a:pt x="1004" y="14873"/>
                    <a:pt x="1338" y="14933"/>
                  </a:cubicBezTo>
                  <a:cubicBezTo>
                    <a:pt x="1672" y="15025"/>
                    <a:pt x="1976" y="15055"/>
                    <a:pt x="2341" y="15116"/>
                  </a:cubicBezTo>
                  <a:cubicBezTo>
                    <a:pt x="3010" y="15237"/>
                    <a:pt x="3648" y="15420"/>
                    <a:pt x="4347" y="15480"/>
                  </a:cubicBezTo>
                  <a:cubicBezTo>
                    <a:pt x="4651" y="15480"/>
                    <a:pt x="4681" y="15055"/>
                    <a:pt x="4408" y="14964"/>
                  </a:cubicBezTo>
                  <a:cubicBezTo>
                    <a:pt x="4073" y="14903"/>
                    <a:pt x="3739" y="14873"/>
                    <a:pt x="3405" y="14781"/>
                  </a:cubicBezTo>
                  <a:lnTo>
                    <a:pt x="2402" y="14629"/>
                  </a:lnTo>
                  <a:cubicBezTo>
                    <a:pt x="2067" y="14569"/>
                    <a:pt x="1763" y="14508"/>
                    <a:pt x="1429" y="14447"/>
                  </a:cubicBezTo>
                  <a:cubicBezTo>
                    <a:pt x="1156" y="14356"/>
                    <a:pt x="882" y="14356"/>
                    <a:pt x="608" y="14295"/>
                  </a:cubicBezTo>
                  <a:cubicBezTo>
                    <a:pt x="669" y="14113"/>
                    <a:pt x="669" y="13900"/>
                    <a:pt x="700" y="13718"/>
                  </a:cubicBezTo>
                  <a:cubicBezTo>
                    <a:pt x="730" y="13444"/>
                    <a:pt x="821" y="13140"/>
                    <a:pt x="852" y="12897"/>
                  </a:cubicBezTo>
                  <a:cubicBezTo>
                    <a:pt x="943" y="12350"/>
                    <a:pt x="1034" y="11833"/>
                    <a:pt x="1156" y="11286"/>
                  </a:cubicBezTo>
                  <a:cubicBezTo>
                    <a:pt x="1915" y="7517"/>
                    <a:pt x="2979" y="3778"/>
                    <a:pt x="4377" y="191"/>
                  </a:cubicBezTo>
                  <a:cubicBezTo>
                    <a:pt x="4439" y="89"/>
                    <a:pt x="4334" y="0"/>
                    <a:pt x="425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50"/>
            <p:cNvSpPr/>
            <p:nvPr/>
          </p:nvSpPr>
          <p:spPr>
            <a:xfrm>
              <a:off x="1343000" y="4044425"/>
              <a:ext cx="380725" cy="1157250"/>
            </a:xfrm>
            <a:custGeom>
              <a:avLst/>
              <a:gdLst/>
              <a:ahLst/>
              <a:cxnLst/>
              <a:rect l="l" t="t" r="r" b="b"/>
              <a:pathLst>
                <a:path w="15229" h="46290" extrusionOk="0">
                  <a:moveTo>
                    <a:pt x="10396" y="0"/>
                  </a:moveTo>
                  <a:lnTo>
                    <a:pt x="0" y="12645"/>
                  </a:lnTo>
                  <a:cubicBezTo>
                    <a:pt x="2037" y="33648"/>
                    <a:pt x="2158" y="44712"/>
                    <a:pt x="4681" y="45989"/>
                  </a:cubicBezTo>
                  <a:cubicBezTo>
                    <a:pt x="5086" y="46201"/>
                    <a:pt x="5637" y="46290"/>
                    <a:pt x="6276" y="46290"/>
                  </a:cubicBezTo>
                  <a:cubicBezTo>
                    <a:pt x="9576" y="46290"/>
                    <a:pt x="15229" y="43922"/>
                    <a:pt x="15229" y="43922"/>
                  </a:cubicBezTo>
                  <a:cubicBezTo>
                    <a:pt x="15168" y="38147"/>
                    <a:pt x="14408" y="33071"/>
                    <a:pt x="13496" y="28451"/>
                  </a:cubicBezTo>
                  <a:cubicBezTo>
                    <a:pt x="13496" y="28359"/>
                    <a:pt x="13435" y="28268"/>
                    <a:pt x="13435" y="28177"/>
                  </a:cubicBezTo>
                  <a:cubicBezTo>
                    <a:pt x="13405" y="27995"/>
                    <a:pt x="13374" y="27752"/>
                    <a:pt x="13344" y="27569"/>
                  </a:cubicBezTo>
                  <a:cubicBezTo>
                    <a:pt x="13283" y="27448"/>
                    <a:pt x="13283" y="27387"/>
                    <a:pt x="13253" y="27265"/>
                  </a:cubicBezTo>
                  <a:cubicBezTo>
                    <a:pt x="11551" y="19180"/>
                    <a:pt x="11308" y="9879"/>
                    <a:pt x="10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50"/>
            <p:cNvSpPr/>
            <p:nvPr/>
          </p:nvSpPr>
          <p:spPr>
            <a:xfrm>
              <a:off x="1379025" y="3510450"/>
              <a:ext cx="223875" cy="872925"/>
            </a:xfrm>
            <a:custGeom>
              <a:avLst/>
              <a:gdLst/>
              <a:ahLst/>
              <a:cxnLst/>
              <a:rect l="l" t="t" r="r" b="b"/>
              <a:pathLst>
                <a:path w="8955" h="34917" extrusionOk="0">
                  <a:moveTo>
                    <a:pt x="4723" y="1"/>
                  </a:moveTo>
                  <a:cubicBezTo>
                    <a:pt x="4647" y="1"/>
                    <a:pt x="4559" y="48"/>
                    <a:pt x="4578" y="143"/>
                  </a:cubicBezTo>
                  <a:lnTo>
                    <a:pt x="5854" y="4368"/>
                  </a:lnTo>
                  <a:lnTo>
                    <a:pt x="8134" y="11754"/>
                  </a:lnTo>
                  <a:cubicBezTo>
                    <a:pt x="8195" y="11998"/>
                    <a:pt x="8316" y="12302"/>
                    <a:pt x="8256" y="12514"/>
                  </a:cubicBezTo>
                  <a:cubicBezTo>
                    <a:pt x="8164" y="12757"/>
                    <a:pt x="7891" y="12818"/>
                    <a:pt x="7708" y="12909"/>
                  </a:cubicBezTo>
                  <a:cubicBezTo>
                    <a:pt x="7131" y="13183"/>
                    <a:pt x="6523" y="13426"/>
                    <a:pt x="5976" y="13700"/>
                  </a:cubicBezTo>
                  <a:cubicBezTo>
                    <a:pt x="5368" y="13973"/>
                    <a:pt x="4790" y="14247"/>
                    <a:pt x="4183" y="14490"/>
                  </a:cubicBezTo>
                  <a:cubicBezTo>
                    <a:pt x="3575" y="14764"/>
                    <a:pt x="2997" y="15068"/>
                    <a:pt x="2420" y="15371"/>
                  </a:cubicBezTo>
                  <a:cubicBezTo>
                    <a:pt x="2237" y="15463"/>
                    <a:pt x="2268" y="15706"/>
                    <a:pt x="2480" y="15767"/>
                  </a:cubicBezTo>
                  <a:cubicBezTo>
                    <a:pt x="3301" y="15949"/>
                    <a:pt x="4183" y="16223"/>
                    <a:pt x="5003" y="16435"/>
                  </a:cubicBezTo>
                  <a:cubicBezTo>
                    <a:pt x="5733" y="16618"/>
                    <a:pt x="6462" y="16861"/>
                    <a:pt x="7192" y="17043"/>
                  </a:cubicBezTo>
                  <a:cubicBezTo>
                    <a:pt x="6371" y="18077"/>
                    <a:pt x="5672" y="19171"/>
                    <a:pt x="4973" y="20296"/>
                  </a:cubicBezTo>
                  <a:cubicBezTo>
                    <a:pt x="3696" y="22484"/>
                    <a:pt x="2572" y="24794"/>
                    <a:pt x="1751" y="27226"/>
                  </a:cubicBezTo>
                  <a:cubicBezTo>
                    <a:pt x="1325" y="28411"/>
                    <a:pt x="1021" y="29657"/>
                    <a:pt x="717" y="30873"/>
                  </a:cubicBezTo>
                  <a:cubicBezTo>
                    <a:pt x="413" y="32150"/>
                    <a:pt x="201" y="33426"/>
                    <a:pt x="18" y="34673"/>
                  </a:cubicBezTo>
                  <a:cubicBezTo>
                    <a:pt x="1" y="34829"/>
                    <a:pt x="143" y="34916"/>
                    <a:pt x="279" y="34916"/>
                  </a:cubicBezTo>
                  <a:cubicBezTo>
                    <a:pt x="381" y="34916"/>
                    <a:pt x="479" y="34868"/>
                    <a:pt x="505" y="34764"/>
                  </a:cubicBezTo>
                  <a:cubicBezTo>
                    <a:pt x="687" y="33305"/>
                    <a:pt x="930" y="31907"/>
                    <a:pt x="1295" y="30539"/>
                  </a:cubicBezTo>
                  <a:cubicBezTo>
                    <a:pt x="1599" y="29323"/>
                    <a:pt x="2024" y="28107"/>
                    <a:pt x="2420" y="26922"/>
                  </a:cubicBezTo>
                  <a:cubicBezTo>
                    <a:pt x="2845" y="25736"/>
                    <a:pt x="3331" y="24612"/>
                    <a:pt x="3879" y="23457"/>
                  </a:cubicBezTo>
                  <a:cubicBezTo>
                    <a:pt x="4973" y="21177"/>
                    <a:pt x="6341" y="19049"/>
                    <a:pt x="7830" y="17013"/>
                  </a:cubicBezTo>
                  <a:cubicBezTo>
                    <a:pt x="7921" y="16891"/>
                    <a:pt x="7830" y="16678"/>
                    <a:pt x="7678" y="16618"/>
                  </a:cubicBezTo>
                  <a:cubicBezTo>
                    <a:pt x="6827" y="16405"/>
                    <a:pt x="5946" y="16223"/>
                    <a:pt x="5125" y="15979"/>
                  </a:cubicBezTo>
                  <a:cubicBezTo>
                    <a:pt x="4487" y="15827"/>
                    <a:pt x="3818" y="15675"/>
                    <a:pt x="3180" y="15493"/>
                  </a:cubicBezTo>
                  <a:cubicBezTo>
                    <a:pt x="3727" y="15250"/>
                    <a:pt x="4213" y="15068"/>
                    <a:pt x="4699" y="14855"/>
                  </a:cubicBezTo>
                  <a:cubicBezTo>
                    <a:pt x="5368" y="14551"/>
                    <a:pt x="6037" y="14247"/>
                    <a:pt x="6736" y="13943"/>
                  </a:cubicBezTo>
                  <a:cubicBezTo>
                    <a:pt x="7070" y="13791"/>
                    <a:pt x="7374" y="13669"/>
                    <a:pt x="7678" y="13517"/>
                  </a:cubicBezTo>
                  <a:cubicBezTo>
                    <a:pt x="7952" y="13396"/>
                    <a:pt x="8195" y="13274"/>
                    <a:pt x="8438" y="13122"/>
                  </a:cubicBezTo>
                  <a:cubicBezTo>
                    <a:pt x="8955" y="12727"/>
                    <a:pt x="8863" y="12119"/>
                    <a:pt x="8651" y="11572"/>
                  </a:cubicBezTo>
                  <a:cubicBezTo>
                    <a:pt x="8225" y="10295"/>
                    <a:pt x="7830" y="9019"/>
                    <a:pt x="7405" y="7742"/>
                  </a:cubicBezTo>
                  <a:cubicBezTo>
                    <a:pt x="6523" y="5189"/>
                    <a:pt x="5702" y="2605"/>
                    <a:pt x="4821" y="52"/>
                  </a:cubicBezTo>
                  <a:cubicBezTo>
                    <a:pt x="4809" y="18"/>
                    <a:pt x="4768" y="1"/>
                    <a:pt x="4723"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50"/>
            <p:cNvSpPr/>
            <p:nvPr/>
          </p:nvSpPr>
          <p:spPr>
            <a:xfrm>
              <a:off x="715325" y="4140175"/>
              <a:ext cx="684700" cy="1066625"/>
            </a:xfrm>
            <a:custGeom>
              <a:avLst/>
              <a:gdLst/>
              <a:ahLst/>
              <a:cxnLst/>
              <a:rect l="l" t="t" r="r" b="b"/>
              <a:pathLst>
                <a:path w="27388" h="42665" extrusionOk="0">
                  <a:moveTo>
                    <a:pt x="5563" y="0"/>
                  </a:moveTo>
                  <a:cubicBezTo>
                    <a:pt x="5563" y="0"/>
                    <a:pt x="1642" y="29393"/>
                    <a:pt x="1" y="39849"/>
                  </a:cubicBezTo>
                  <a:cubicBezTo>
                    <a:pt x="6216" y="41477"/>
                    <a:pt x="15995" y="42664"/>
                    <a:pt x="20777" y="42664"/>
                  </a:cubicBezTo>
                  <a:cubicBezTo>
                    <a:pt x="21887" y="42664"/>
                    <a:pt x="22728" y="42600"/>
                    <a:pt x="23192" y="42463"/>
                  </a:cubicBezTo>
                  <a:cubicBezTo>
                    <a:pt x="25624" y="41764"/>
                    <a:pt x="27387" y="22615"/>
                    <a:pt x="27387" y="22615"/>
                  </a:cubicBezTo>
                  <a:lnTo>
                    <a:pt x="25290" y="6809"/>
                  </a:lnTo>
                  <a:lnTo>
                    <a:pt x="5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50"/>
            <p:cNvSpPr/>
            <p:nvPr/>
          </p:nvSpPr>
          <p:spPr>
            <a:xfrm>
              <a:off x="1052450" y="3896525"/>
              <a:ext cx="284225" cy="546375"/>
            </a:xfrm>
            <a:custGeom>
              <a:avLst/>
              <a:gdLst/>
              <a:ahLst/>
              <a:cxnLst/>
              <a:rect l="l" t="t" r="r" b="b"/>
              <a:pathLst>
                <a:path w="11369" h="21855" extrusionOk="0">
                  <a:moveTo>
                    <a:pt x="329" y="0"/>
                  </a:moveTo>
                  <a:cubicBezTo>
                    <a:pt x="159" y="0"/>
                    <a:pt x="0" y="170"/>
                    <a:pt x="102" y="354"/>
                  </a:cubicBezTo>
                  <a:cubicBezTo>
                    <a:pt x="1014" y="1874"/>
                    <a:pt x="1926" y="3394"/>
                    <a:pt x="2808" y="4913"/>
                  </a:cubicBezTo>
                  <a:cubicBezTo>
                    <a:pt x="4358" y="7619"/>
                    <a:pt x="5817" y="10415"/>
                    <a:pt x="7215" y="13242"/>
                  </a:cubicBezTo>
                  <a:cubicBezTo>
                    <a:pt x="8613" y="16038"/>
                    <a:pt x="9951" y="18895"/>
                    <a:pt x="11136" y="21783"/>
                  </a:cubicBezTo>
                  <a:cubicBezTo>
                    <a:pt x="11157" y="21835"/>
                    <a:pt x="11192" y="21855"/>
                    <a:pt x="11228" y="21855"/>
                  </a:cubicBezTo>
                  <a:cubicBezTo>
                    <a:pt x="11297" y="21855"/>
                    <a:pt x="11369" y="21782"/>
                    <a:pt x="11349" y="21722"/>
                  </a:cubicBezTo>
                  <a:cubicBezTo>
                    <a:pt x="10710" y="20081"/>
                    <a:pt x="10072" y="18439"/>
                    <a:pt x="9343" y="16798"/>
                  </a:cubicBezTo>
                  <a:cubicBezTo>
                    <a:pt x="8096" y="13910"/>
                    <a:pt x="6759" y="11114"/>
                    <a:pt x="5270" y="8348"/>
                  </a:cubicBezTo>
                  <a:cubicBezTo>
                    <a:pt x="3780" y="5521"/>
                    <a:pt x="2230" y="2786"/>
                    <a:pt x="558" y="141"/>
                  </a:cubicBezTo>
                  <a:cubicBezTo>
                    <a:pt x="498" y="41"/>
                    <a:pt x="412" y="0"/>
                    <a:pt x="329"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50"/>
            <p:cNvSpPr/>
            <p:nvPr/>
          </p:nvSpPr>
          <p:spPr>
            <a:xfrm>
              <a:off x="1156825" y="3443350"/>
              <a:ext cx="272825" cy="770550"/>
            </a:xfrm>
            <a:custGeom>
              <a:avLst/>
              <a:gdLst/>
              <a:ahLst/>
              <a:cxnLst/>
              <a:rect l="l" t="t" r="r" b="b"/>
              <a:pathLst>
                <a:path w="10913" h="30822" extrusionOk="0">
                  <a:moveTo>
                    <a:pt x="10912" y="0"/>
                  </a:moveTo>
                  <a:lnTo>
                    <a:pt x="1581" y="335"/>
                  </a:lnTo>
                  <a:cubicBezTo>
                    <a:pt x="0" y="5229"/>
                    <a:pt x="2614" y="12736"/>
                    <a:pt x="3617" y="18724"/>
                  </a:cubicBezTo>
                  <a:cubicBezTo>
                    <a:pt x="4225" y="22463"/>
                    <a:pt x="6232" y="30822"/>
                    <a:pt x="6232" y="30822"/>
                  </a:cubicBezTo>
                  <a:cubicBezTo>
                    <a:pt x="6232" y="30822"/>
                    <a:pt x="8967" y="23040"/>
                    <a:pt x="9879" y="18238"/>
                  </a:cubicBezTo>
                  <a:cubicBezTo>
                    <a:pt x="10912" y="12797"/>
                    <a:pt x="10912" y="1"/>
                    <a:pt x="1091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50"/>
            <p:cNvSpPr/>
            <p:nvPr/>
          </p:nvSpPr>
          <p:spPr>
            <a:xfrm>
              <a:off x="525350" y="3628775"/>
              <a:ext cx="481050" cy="841200"/>
            </a:xfrm>
            <a:custGeom>
              <a:avLst/>
              <a:gdLst/>
              <a:ahLst/>
              <a:cxnLst/>
              <a:rect l="l" t="t" r="r" b="b"/>
              <a:pathLst>
                <a:path w="19242" h="33648" extrusionOk="0">
                  <a:moveTo>
                    <a:pt x="8694" y="0"/>
                  </a:moveTo>
                  <a:cubicBezTo>
                    <a:pt x="4347" y="7386"/>
                    <a:pt x="1" y="22888"/>
                    <a:pt x="1" y="33648"/>
                  </a:cubicBezTo>
                  <a:lnTo>
                    <a:pt x="11764" y="31399"/>
                  </a:lnTo>
                  <a:cubicBezTo>
                    <a:pt x="19241" y="8632"/>
                    <a:pt x="13557" y="395"/>
                    <a:pt x="8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50"/>
            <p:cNvSpPr/>
            <p:nvPr/>
          </p:nvSpPr>
          <p:spPr>
            <a:xfrm>
              <a:off x="1262450" y="2823550"/>
              <a:ext cx="211275" cy="312075"/>
            </a:xfrm>
            <a:custGeom>
              <a:avLst/>
              <a:gdLst/>
              <a:ahLst/>
              <a:cxnLst/>
              <a:rect l="l" t="t" r="r" b="b"/>
              <a:pathLst>
                <a:path w="8451" h="12483" extrusionOk="0">
                  <a:moveTo>
                    <a:pt x="5146" y="0"/>
                  </a:moveTo>
                  <a:cubicBezTo>
                    <a:pt x="2808" y="0"/>
                    <a:pt x="500" y="1510"/>
                    <a:pt x="1429" y="2300"/>
                  </a:cubicBezTo>
                  <a:cubicBezTo>
                    <a:pt x="0" y="2725"/>
                    <a:pt x="213" y="4245"/>
                    <a:pt x="1247" y="4701"/>
                  </a:cubicBezTo>
                  <a:cubicBezTo>
                    <a:pt x="1247" y="4701"/>
                    <a:pt x="0" y="8166"/>
                    <a:pt x="152" y="11084"/>
                  </a:cubicBezTo>
                  <a:lnTo>
                    <a:pt x="3800" y="12482"/>
                  </a:lnTo>
                  <a:lnTo>
                    <a:pt x="8450" y="1661"/>
                  </a:lnTo>
                  <a:cubicBezTo>
                    <a:pt x="7674" y="438"/>
                    <a:pt x="6405" y="0"/>
                    <a:pt x="5146"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50"/>
            <p:cNvSpPr/>
            <p:nvPr/>
          </p:nvSpPr>
          <p:spPr>
            <a:xfrm>
              <a:off x="1712300" y="3051250"/>
              <a:ext cx="99575" cy="250025"/>
            </a:xfrm>
            <a:custGeom>
              <a:avLst/>
              <a:gdLst/>
              <a:ahLst/>
              <a:cxnLst/>
              <a:rect l="l" t="t" r="r" b="b"/>
              <a:pathLst>
                <a:path w="3983" h="10001" extrusionOk="0">
                  <a:moveTo>
                    <a:pt x="1065" y="0"/>
                  </a:moveTo>
                  <a:lnTo>
                    <a:pt x="1" y="10001"/>
                  </a:lnTo>
                  <a:cubicBezTo>
                    <a:pt x="1" y="10001"/>
                    <a:pt x="3952" y="5836"/>
                    <a:pt x="3983" y="456"/>
                  </a:cubicBezTo>
                  <a:lnTo>
                    <a:pt x="1065" y="0"/>
                  </a:ln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50"/>
            <p:cNvSpPr/>
            <p:nvPr/>
          </p:nvSpPr>
          <p:spPr>
            <a:xfrm>
              <a:off x="1172775" y="3132550"/>
              <a:ext cx="370850" cy="482850"/>
            </a:xfrm>
            <a:custGeom>
              <a:avLst/>
              <a:gdLst/>
              <a:ahLst/>
              <a:cxnLst/>
              <a:rect l="l" t="t" r="r" b="b"/>
              <a:pathLst>
                <a:path w="14834" h="19314" extrusionOk="0">
                  <a:moveTo>
                    <a:pt x="5958" y="1"/>
                  </a:moveTo>
                  <a:lnTo>
                    <a:pt x="943" y="12706"/>
                  </a:lnTo>
                  <a:cubicBezTo>
                    <a:pt x="1" y="15107"/>
                    <a:pt x="1095" y="17813"/>
                    <a:pt x="3466" y="18876"/>
                  </a:cubicBezTo>
                  <a:cubicBezTo>
                    <a:pt x="4110" y="19173"/>
                    <a:pt x="4789" y="19314"/>
                    <a:pt x="5459" y="19314"/>
                  </a:cubicBezTo>
                  <a:cubicBezTo>
                    <a:pt x="7195" y="19314"/>
                    <a:pt x="8872" y="18371"/>
                    <a:pt x="9727" y="16749"/>
                  </a:cubicBezTo>
                  <a:lnTo>
                    <a:pt x="10791" y="14682"/>
                  </a:lnTo>
                  <a:lnTo>
                    <a:pt x="12949" y="10852"/>
                  </a:lnTo>
                  <a:lnTo>
                    <a:pt x="14834" y="7508"/>
                  </a:lnTo>
                  <a:lnTo>
                    <a:pt x="5958"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50"/>
            <p:cNvSpPr/>
            <p:nvPr/>
          </p:nvSpPr>
          <p:spPr>
            <a:xfrm>
              <a:off x="1215275" y="3605000"/>
              <a:ext cx="202175" cy="574125"/>
            </a:xfrm>
            <a:custGeom>
              <a:avLst/>
              <a:gdLst/>
              <a:ahLst/>
              <a:cxnLst/>
              <a:rect l="l" t="t" r="r" b="b"/>
              <a:pathLst>
                <a:path w="8087" h="22965" extrusionOk="0">
                  <a:moveTo>
                    <a:pt x="5130" y="1"/>
                  </a:moveTo>
                  <a:cubicBezTo>
                    <a:pt x="5059" y="1"/>
                    <a:pt x="4952" y="55"/>
                    <a:pt x="4927" y="130"/>
                  </a:cubicBezTo>
                  <a:cubicBezTo>
                    <a:pt x="4866" y="191"/>
                    <a:pt x="4714" y="282"/>
                    <a:pt x="4653" y="313"/>
                  </a:cubicBezTo>
                  <a:cubicBezTo>
                    <a:pt x="4532" y="404"/>
                    <a:pt x="4471" y="434"/>
                    <a:pt x="4349" y="495"/>
                  </a:cubicBezTo>
                  <a:cubicBezTo>
                    <a:pt x="4167" y="617"/>
                    <a:pt x="3924" y="738"/>
                    <a:pt x="3742" y="890"/>
                  </a:cubicBezTo>
                  <a:cubicBezTo>
                    <a:pt x="3316" y="1164"/>
                    <a:pt x="2890" y="1468"/>
                    <a:pt x="2526" y="1711"/>
                  </a:cubicBezTo>
                  <a:cubicBezTo>
                    <a:pt x="2100" y="1984"/>
                    <a:pt x="1675" y="2288"/>
                    <a:pt x="1310" y="2592"/>
                  </a:cubicBezTo>
                  <a:cubicBezTo>
                    <a:pt x="915" y="2896"/>
                    <a:pt x="520" y="3170"/>
                    <a:pt x="155" y="3504"/>
                  </a:cubicBezTo>
                  <a:cubicBezTo>
                    <a:pt x="1" y="3658"/>
                    <a:pt x="172" y="3964"/>
                    <a:pt x="339" y="3964"/>
                  </a:cubicBezTo>
                  <a:cubicBezTo>
                    <a:pt x="369" y="3964"/>
                    <a:pt x="400" y="3953"/>
                    <a:pt x="428" y="3930"/>
                  </a:cubicBezTo>
                  <a:cubicBezTo>
                    <a:pt x="793" y="3656"/>
                    <a:pt x="1188" y="3322"/>
                    <a:pt x="1553" y="3018"/>
                  </a:cubicBezTo>
                  <a:cubicBezTo>
                    <a:pt x="1979" y="2714"/>
                    <a:pt x="2374" y="2410"/>
                    <a:pt x="2738" y="2106"/>
                  </a:cubicBezTo>
                  <a:cubicBezTo>
                    <a:pt x="3134" y="1832"/>
                    <a:pt x="3498" y="1529"/>
                    <a:pt x="3924" y="1255"/>
                  </a:cubicBezTo>
                  <a:cubicBezTo>
                    <a:pt x="4106" y="1103"/>
                    <a:pt x="4349" y="1012"/>
                    <a:pt x="4532" y="860"/>
                  </a:cubicBezTo>
                  <a:cubicBezTo>
                    <a:pt x="4653" y="799"/>
                    <a:pt x="4714" y="738"/>
                    <a:pt x="4836" y="647"/>
                  </a:cubicBezTo>
                  <a:lnTo>
                    <a:pt x="4836" y="647"/>
                  </a:lnTo>
                  <a:cubicBezTo>
                    <a:pt x="4805" y="1407"/>
                    <a:pt x="4805" y="2197"/>
                    <a:pt x="4745" y="3018"/>
                  </a:cubicBezTo>
                  <a:cubicBezTo>
                    <a:pt x="4714" y="3839"/>
                    <a:pt x="4684" y="4629"/>
                    <a:pt x="4653" y="5450"/>
                  </a:cubicBezTo>
                  <a:cubicBezTo>
                    <a:pt x="4562" y="7152"/>
                    <a:pt x="4501" y="8915"/>
                    <a:pt x="4410" y="10617"/>
                  </a:cubicBezTo>
                  <a:lnTo>
                    <a:pt x="4380" y="10617"/>
                  </a:lnTo>
                  <a:cubicBezTo>
                    <a:pt x="3954" y="10647"/>
                    <a:pt x="3498" y="10678"/>
                    <a:pt x="3073" y="10738"/>
                  </a:cubicBezTo>
                  <a:cubicBezTo>
                    <a:pt x="2890" y="10738"/>
                    <a:pt x="2678" y="10769"/>
                    <a:pt x="2435" y="10769"/>
                  </a:cubicBezTo>
                  <a:cubicBezTo>
                    <a:pt x="2252" y="10799"/>
                    <a:pt x="1979" y="10769"/>
                    <a:pt x="1827" y="10890"/>
                  </a:cubicBezTo>
                  <a:cubicBezTo>
                    <a:pt x="1705" y="10982"/>
                    <a:pt x="1644" y="11225"/>
                    <a:pt x="1827" y="11286"/>
                  </a:cubicBezTo>
                  <a:cubicBezTo>
                    <a:pt x="1929" y="11337"/>
                    <a:pt x="2027" y="11356"/>
                    <a:pt x="2123" y="11356"/>
                  </a:cubicBezTo>
                  <a:cubicBezTo>
                    <a:pt x="2255" y="11356"/>
                    <a:pt x="2385" y="11321"/>
                    <a:pt x="2526" y="11286"/>
                  </a:cubicBezTo>
                  <a:cubicBezTo>
                    <a:pt x="2738" y="11286"/>
                    <a:pt x="2921" y="11255"/>
                    <a:pt x="3164" y="11225"/>
                  </a:cubicBezTo>
                  <a:cubicBezTo>
                    <a:pt x="3590" y="11134"/>
                    <a:pt x="3954" y="11103"/>
                    <a:pt x="4380" y="11042"/>
                  </a:cubicBezTo>
                  <a:lnTo>
                    <a:pt x="4380" y="11042"/>
                  </a:lnTo>
                  <a:cubicBezTo>
                    <a:pt x="4289" y="12045"/>
                    <a:pt x="4258" y="13109"/>
                    <a:pt x="4228" y="14143"/>
                  </a:cubicBezTo>
                  <a:cubicBezTo>
                    <a:pt x="4137" y="15632"/>
                    <a:pt x="4106" y="17061"/>
                    <a:pt x="4046" y="18520"/>
                  </a:cubicBezTo>
                  <a:cubicBezTo>
                    <a:pt x="3985" y="20009"/>
                    <a:pt x="3894" y="21438"/>
                    <a:pt x="3833" y="22897"/>
                  </a:cubicBezTo>
                  <a:cubicBezTo>
                    <a:pt x="3833" y="22942"/>
                    <a:pt x="3871" y="22965"/>
                    <a:pt x="3909" y="22965"/>
                  </a:cubicBezTo>
                  <a:cubicBezTo>
                    <a:pt x="3947" y="22965"/>
                    <a:pt x="3985" y="22942"/>
                    <a:pt x="3985" y="22897"/>
                  </a:cubicBezTo>
                  <a:cubicBezTo>
                    <a:pt x="4197" y="21255"/>
                    <a:pt x="4349" y="19614"/>
                    <a:pt x="4501" y="17973"/>
                  </a:cubicBezTo>
                  <a:cubicBezTo>
                    <a:pt x="4684" y="15632"/>
                    <a:pt x="4836" y="13261"/>
                    <a:pt x="4957" y="10921"/>
                  </a:cubicBezTo>
                  <a:cubicBezTo>
                    <a:pt x="5626" y="10799"/>
                    <a:pt x="6325" y="10647"/>
                    <a:pt x="6994" y="10495"/>
                  </a:cubicBezTo>
                  <a:cubicBezTo>
                    <a:pt x="7138" y="10466"/>
                    <a:pt x="7091" y="10219"/>
                    <a:pt x="6956" y="10219"/>
                  </a:cubicBezTo>
                  <a:cubicBezTo>
                    <a:pt x="6949" y="10219"/>
                    <a:pt x="6941" y="10220"/>
                    <a:pt x="6933" y="10222"/>
                  </a:cubicBezTo>
                  <a:cubicBezTo>
                    <a:pt x="6264" y="10343"/>
                    <a:pt x="5596" y="10434"/>
                    <a:pt x="4957" y="10495"/>
                  </a:cubicBezTo>
                  <a:cubicBezTo>
                    <a:pt x="4988" y="10070"/>
                    <a:pt x="5018" y="9675"/>
                    <a:pt x="5018" y="9249"/>
                  </a:cubicBezTo>
                  <a:cubicBezTo>
                    <a:pt x="5109" y="7790"/>
                    <a:pt x="5140" y="6331"/>
                    <a:pt x="5170" y="4872"/>
                  </a:cubicBezTo>
                  <a:cubicBezTo>
                    <a:pt x="5231" y="3504"/>
                    <a:pt x="5261" y="2136"/>
                    <a:pt x="5261" y="769"/>
                  </a:cubicBezTo>
                  <a:lnTo>
                    <a:pt x="5596" y="1103"/>
                  </a:lnTo>
                  <a:cubicBezTo>
                    <a:pt x="5839" y="1377"/>
                    <a:pt x="6082" y="1620"/>
                    <a:pt x="6325" y="1863"/>
                  </a:cubicBezTo>
                  <a:cubicBezTo>
                    <a:pt x="6812" y="2410"/>
                    <a:pt x="7267" y="2927"/>
                    <a:pt x="7723" y="3504"/>
                  </a:cubicBezTo>
                  <a:cubicBezTo>
                    <a:pt x="7756" y="3545"/>
                    <a:pt x="7799" y="3561"/>
                    <a:pt x="7842" y="3561"/>
                  </a:cubicBezTo>
                  <a:cubicBezTo>
                    <a:pt x="7962" y="3561"/>
                    <a:pt x="8086" y="3433"/>
                    <a:pt x="7997" y="3322"/>
                  </a:cubicBezTo>
                  <a:cubicBezTo>
                    <a:pt x="7571" y="2714"/>
                    <a:pt x="7146" y="2136"/>
                    <a:pt x="6690" y="1559"/>
                  </a:cubicBezTo>
                  <a:cubicBezTo>
                    <a:pt x="6477" y="1316"/>
                    <a:pt x="6204" y="1012"/>
                    <a:pt x="5991" y="738"/>
                  </a:cubicBezTo>
                  <a:cubicBezTo>
                    <a:pt x="5748" y="495"/>
                    <a:pt x="5474" y="130"/>
                    <a:pt x="5170" y="9"/>
                  </a:cubicBezTo>
                  <a:cubicBezTo>
                    <a:pt x="5159" y="3"/>
                    <a:pt x="5146" y="1"/>
                    <a:pt x="5130" y="1"/>
                  </a:cubicBezTo>
                  <a:close/>
                </a:path>
              </a:pathLst>
            </a:custGeom>
            <a:solidFill>
              <a:srgbClr val="DD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50"/>
            <p:cNvSpPr/>
            <p:nvPr/>
          </p:nvSpPr>
          <p:spPr>
            <a:xfrm>
              <a:off x="1134775" y="3347600"/>
              <a:ext cx="209000" cy="360225"/>
            </a:xfrm>
            <a:custGeom>
              <a:avLst/>
              <a:gdLst/>
              <a:ahLst/>
              <a:cxnLst/>
              <a:rect l="l" t="t" r="r" b="b"/>
              <a:pathLst>
                <a:path w="8360" h="14409" extrusionOk="0">
                  <a:moveTo>
                    <a:pt x="4104" y="1"/>
                  </a:moveTo>
                  <a:lnTo>
                    <a:pt x="1" y="3405"/>
                  </a:lnTo>
                  <a:lnTo>
                    <a:pt x="2858" y="14408"/>
                  </a:lnTo>
                  <a:lnTo>
                    <a:pt x="8360" y="10882"/>
                  </a:lnTo>
                  <a:lnTo>
                    <a:pt x="4104"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50"/>
            <p:cNvSpPr/>
            <p:nvPr/>
          </p:nvSpPr>
          <p:spPr>
            <a:xfrm>
              <a:off x="1297400" y="3273900"/>
              <a:ext cx="209750" cy="239375"/>
            </a:xfrm>
            <a:custGeom>
              <a:avLst/>
              <a:gdLst/>
              <a:ahLst/>
              <a:cxnLst/>
              <a:rect l="l" t="t" r="r" b="b"/>
              <a:pathLst>
                <a:path w="8390" h="9575" extrusionOk="0">
                  <a:moveTo>
                    <a:pt x="609" y="0"/>
                  </a:moveTo>
                  <a:lnTo>
                    <a:pt x="609" y="0"/>
                  </a:lnTo>
                  <a:cubicBezTo>
                    <a:pt x="1" y="2736"/>
                    <a:pt x="1095" y="7478"/>
                    <a:pt x="5533" y="9575"/>
                  </a:cubicBezTo>
                  <a:lnTo>
                    <a:pt x="8390" y="4529"/>
                  </a:lnTo>
                  <a:cubicBezTo>
                    <a:pt x="8390" y="4529"/>
                    <a:pt x="2767" y="456"/>
                    <a:pt x="609"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50"/>
            <p:cNvSpPr/>
            <p:nvPr/>
          </p:nvSpPr>
          <p:spPr>
            <a:xfrm>
              <a:off x="1184950" y="3072100"/>
              <a:ext cx="177825" cy="195875"/>
            </a:xfrm>
            <a:custGeom>
              <a:avLst/>
              <a:gdLst/>
              <a:ahLst/>
              <a:cxnLst/>
              <a:rect l="l" t="t" r="r" b="b"/>
              <a:pathLst>
                <a:path w="7113" h="7835" extrusionOk="0">
                  <a:moveTo>
                    <a:pt x="2689" y="0"/>
                  </a:moveTo>
                  <a:cubicBezTo>
                    <a:pt x="2415" y="0"/>
                    <a:pt x="2143" y="53"/>
                    <a:pt x="1885" y="169"/>
                  </a:cubicBezTo>
                  <a:cubicBezTo>
                    <a:pt x="1064" y="504"/>
                    <a:pt x="608" y="1355"/>
                    <a:pt x="365" y="2145"/>
                  </a:cubicBezTo>
                  <a:cubicBezTo>
                    <a:pt x="0" y="3209"/>
                    <a:pt x="0" y="4334"/>
                    <a:pt x="395" y="5397"/>
                  </a:cubicBezTo>
                  <a:cubicBezTo>
                    <a:pt x="760" y="6431"/>
                    <a:pt x="1611" y="7343"/>
                    <a:pt x="2675" y="7677"/>
                  </a:cubicBezTo>
                  <a:cubicBezTo>
                    <a:pt x="2983" y="7783"/>
                    <a:pt x="3307" y="7835"/>
                    <a:pt x="3628" y="7835"/>
                  </a:cubicBezTo>
                  <a:cubicBezTo>
                    <a:pt x="4417" y="7835"/>
                    <a:pt x="5196" y="7522"/>
                    <a:pt x="5714" y="6917"/>
                  </a:cubicBezTo>
                  <a:cubicBezTo>
                    <a:pt x="7113" y="5367"/>
                    <a:pt x="6018" y="2176"/>
                    <a:pt x="4681" y="899"/>
                  </a:cubicBezTo>
                  <a:cubicBezTo>
                    <a:pt x="4151" y="369"/>
                    <a:pt x="3414" y="0"/>
                    <a:pt x="2689"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50"/>
            <p:cNvSpPr/>
            <p:nvPr/>
          </p:nvSpPr>
          <p:spPr>
            <a:xfrm>
              <a:off x="1229550" y="3136650"/>
              <a:ext cx="64850" cy="73250"/>
            </a:xfrm>
            <a:custGeom>
              <a:avLst/>
              <a:gdLst/>
              <a:ahLst/>
              <a:cxnLst/>
              <a:rect l="l" t="t" r="r" b="b"/>
              <a:pathLst>
                <a:path w="2594" h="2930" extrusionOk="0">
                  <a:moveTo>
                    <a:pt x="220" y="1"/>
                  </a:moveTo>
                  <a:cubicBezTo>
                    <a:pt x="94" y="1"/>
                    <a:pt x="0" y="210"/>
                    <a:pt x="131" y="262"/>
                  </a:cubicBezTo>
                  <a:cubicBezTo>
                    <a:pt x="921" y="779"/>
                    <a:pt x="1408" y="1843"/>
                    <a:pt x="1620" y="2633"/>
                  </a:cubicBezTo>
                  <a:cubicBezTo>
                    <a:pt x="1651" y="2755"/>
                    <a:pt x="1772" y="2876"/>
                    <a:pt x="1864" y="2907"/>
                  </a:cubicBezTo>
                  <a:cubicBezTo>
                    <a:pt x="1924" y="2922"/>
                    <a:pt x="1993" y="2929"/>
                    <a:pt x="2061" y="2929"/>
                  </a:cubicBezTo>
                  <a:cubicBezTo>
                    <a:pt x="2129" y="2929"/>
                    <a:pt x="2198" y="2922"/>
                    <a:pt x="2259" y="2907"/>
                  </a:cubicBezTo>
                  <a:cubicBezTo>
                    <a:pt x="2532" y="2815"/>
                    <a:pt x="2593" y="2542"/>
                    <a:pt x="2532" y="2299"/>
                  </a:cubicBezTo>
                  <a:cubicBezTo>
                    <a:pt x="2167" y="1113"/>
                    <a:pt x="1347" y="505"/>
                    <a:pt x="283" y="19"/>
                  </a:cubicBezTo>
                  <a:cubicBezTo>
                    <a:pt x="262" y="6"/>
                    <a:pt x="240" y="1"/>
                    <a:pt x="220"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50"/>
            <p:cNvSpPr/>
            <p:nvPr/>
          </p:nvSpPr>
          <p:spPr>
            <a:xfrm>
              <a:off x="1297400" y="2946300"/>
              <a:ext cx="483325" cy="519325"/>
            </a:xfrm>
            <a:custGeom>
              <a:avLst/>
              <a:gdLst/>
              <a:ahLst/>
              <a:cxnLst/>
              <a:rect l="l" t="t" r="r" b="b"/>
              <a:pathLst>
                <a:path w="19333" h="20773" extrusionOk="0">
                  <a:moveTo>
                    <a:pt x="8989" y="0"/>
                  </a:moveTo>
                  <a:cubicBezTo>
                    <a:pt x="8104" y="0"/>
                    <a:pt x="7267" y="110"/>
                    <a:pt x="6536" y="338"/>
                  </a:cubicBezTo>
                  <a:cubicBezTo>
                    <a:pt x="2341" y="1615"/>
                    <a:pt x="213" y="5505"/>
                    <a:pt x="61" y="9518"/>
                  </a:cubicBezTo>
                  <a:cubicBezTo>
                    <a:pt x="1" y="11372"/>
                    <a:pt x="335" y="13287"/>
                    <a:pt x="1095" y="14989"/>
                  </a:cubicBezTo>
                  <a:cubicBezTo>
                    <a:pt x="2432" y="17998"/>
                    <a:pt x="5107" y="20612"/>
                    <a:pt x="8420" y="20764"/>
                  </a:cubicBezTo>
                  <a:cubicBezTo>
                    <a:pt x="8529" y="20770"/>
                    <a:pt x="8639" y="20772"/>
                    <a:pt x="8748" y="20772"/>
                  </a:cubicBezTo>
                  <a:cubicBezTo>
                    <a:pt x="11002" y="20772"/>
                    <a:pt x="13174" y="19588"/>
                    <a:pt x="14682" y="17907"/>
                  </a:cubicBezTo>
                  <a:cubicBezTo>
                    <a:pt x="17357" y="14989"/>
                    <a:pt x="19332" y="9791"/>
                    <a:pt x="18451" y="5779"/>
                  </a:cubicBezTo>
                  <a:cubicBezTo>
                    <a:pt x="18208" y="4502"/>
                    <a:pt x="17448" y="3408"/>
                    <a:pt x="16414" y="2527"/>
                  </a:cubicBezTo>
                  <a:cubicBezTo>
                    <a:pt x="14454" y="904"/>
                    <a:pt x="11524" y="0"/>
                    <a:pt x="8989"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50"/>
            <p:cNvSpPr/>
            <p:nvPr/>
          </p:nvSpPr>
          <p:spPr>
            <a:xfrm>
              <a:off x="1640875" y="3225075"/>
              <a:ext cx="40300" cy="45225"/>
            </a:xfrm>
            <a:custGeom>
              <a:avLst/>
              <a:gdLst/>
              <a:ahLst/>
              <a:cxnLst/>
              <a:rect l="l" t="t" r="r" b="b"/>
              <a:pathLst>
                <a:path w="1612" h="1809" extrusionOk="0">
                  <a:moveTo>
                    <a:pt x="947" y="1"/>
                  </a:moveTo>
                  <a:cubicBezTo>
                    <a:pt x="609" y="1"/>
                    <a:pt x="264" y="320"/>
                    <a:pt x="152" y="768"/>
                  </a:cubicBezTo>
                  <a:cubicBezTo>
                    <a:pt x="0" y="1254"/>
                    <a:pt x="244" y="1710"/>
                    <a:pt x="578" y="1801"/>
                  </a:cubicBezTo>
                  <a:cubicBezTo>
                    <a:pt x="607" y="1806"/>
                    <a:pt x="636" y="1808"/>
                    <a:pt x="665" y="1808"/>
                  </a:cubicBezTo>
                  <a:cubicBezTo>
                    <a:pt x="1003" y="1808"/>
                    <a:pt x="1347" y="1489"/>
                    <a:pt x="1459" y="1041"/>
                  </a:cubicBezTo>
                  <a:cubicBezTo>
                    <a:pt x="1611" y="525"/>
                    <a:pt x="1368" y="99"/>
                    <a:pt x="1034" y="8"/>
                  </a:cubicBezTo>
                  <a:cubicBezTo>
                    <a:pt x="1005" y="3"/>
                    <a:pt x="976" y="1"/>
                    <a:pt x="94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50"/>
            <p:cNvSpPr/>
            <p:nvPr/>
          </p:nvSpPr>
          <p:spPr>
            <a:xfrm>
              <a:off x="1508650" y="3187850"/>
              <a:ext cx="39550" cy="45375"/>
            </a:xfrm>
            <a:custGeom>
              <a:avLst/>
              <a:gdLst/>
              <a:ahLst/>
              <a:cxnLst/>
              <a:rect l="l" t="t" r="r" b="b"/>
              <a:pathLst>
                <a:path w="1582" h="1815" extrusionOk="0">
                  <a:moveTo>
                    <a:pt x="947" y="0"/>
                  </a:moveTo>
                  <a:cubicBezTo>
                    <a:pt x="609" y="0"/>
                    <a:pt x="265" y="319"/>
                    <a:pt x="153" y="767"/>
                  </a:cubicBezTo>
                  <a:cubicBezTo>
                    <a:pt x="1" y="1284"/>
                    <a:pt x="244" y="1740"/>
                    <a:pt x="578" y="1801"/>
                  </a:cubicBezTo>
                  <a:cubicBezTo>
                    <a:pt x="619" y="1810"/>
                    <a:pt x="660" y="1815"/>
                    <a:pt x="700" y="1815"/>
                  </a:cubicBezTo>
                  <a:cubicBezTo>
                    <a:pt x="1046" y="1815"/>
                    <a:pt x="1351" y="1477"/>
                    <a:pt x="1460" y="1041"/>
                  </a:cubicBezTo>
                  <a:cubicBezTo>
                    <a:pt x="1581" y="555"/>
                    <a:pt x="1399" y="99"/>
                    <a:pt x="1034" y="8"/>
                  </a:cubicBezTo>
                  <a:cubicBezTo>
                    <a:pt x="1005" y="3"/>
                    <a:pt x="976" y="0"/>
                    <a:pt x="947"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50"/>
            <p:cNvSpPr/>
            <p:nvPr/>
          </p:nvSpPr>
          <p:spPr>
            <a:xfrm>
              <a:off x="1589950" y="3180425"/>
              <a:ext cx="35750" cy="143950"/>
            </a:xfrm>
            <a:custGeom>
              <a:avLst/>
              <a:gdLst/>
              <a:ahLst/>
              <a:cxnLst/>
              <a:rect l="l" t="t" r="r" b="b"/>
              <a:pathLst>
                <a:path w="1430" h="5758" extrusionOk="0">
                  <a:moveTo>
                    <a:pt x="1034" y="1"/>
                  </a:moveTo>
                  <a:cubicBezTo>
                    <a:pt x="989" y="1"/>
                    <a:pt x="943" y="31"/>
                    <a:pt x="943" y="92"/>
                  </a:cubicBezTo>
                  <a:cubicBezTo>
                    <a:pt x="943" y="1125"/>
                    <a:pt x="974" y="2128"/>
                    <a:pt x="1034" y="3162"/>
                  </a:cubicBezTo>
                  <a:cubicBezTo>
                    <a:pt x="1065" y="3648"/>
                    <a:pt x="1126" y="4226"/>
                    <a:pt x="974" y="4712"/>
                  </a:cubicBezTo>
                  <a:cubicBezTo>
                    <a:pt x="822" y="5137"/>
                    <a:pt x="487" y="5320"/>
                    <a:pt x="123" y="5441"/>
                  </a:cubicBezTo>
                  <a:cubicBezTo>
                    <a:pt x="1" y="5472"/>
                    <a:pt x="1" y="5624"/>
                    <a:pt x="62" y="5685"/>
                  </a:cubicBezTo>
                  <a:cubicBezTo>
                    <a:pt x="162" y="5735"/>
                    <a:pt x="269" y="5757"/>
                    <a:pt x="376" y="5757"/>
                  </a:cubicBezTo>
                  <a:cubicBezTo>
                    <a:pt x="657" y="5757"/>
                    <a:pt x="933" y="5601"/>
                    <a:pt x="1065" y="5381"/>
                  </a:cubicBezTo>
                  <a:cubicBezTo>
                    <a:pt x="1399" y="4955"/>
                    <a:pt x="1430" y="4408"/>
                    <a:pt x="1399" y="3891"/>
                  </a:cubicBezTo>
                  <a:cubicBezTo>
                    <a:pt x="1369" y="2645"/>
                    <a:pt x="1247" y="1368"/>
                    <a:pt x="1126" y="92"/>
                  </a:cubicBezTo>
                  <a:cubicBezTo>
                    <a:pt x="1126" y="31"/>
                    <a:pt x="1080" y="1"/>
                    <a:pt x="1034"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50"/>
            <p:cNvSpPr/>
            <p:nvPr/>
          </p:nvSpPr>
          <p:spPr>
            <a:xfrm>
              <a:off x="1674475" y="3132575"/>
              <a:ext cx="84025" cy="43475"/>
            </a:xfrm>
            <a:custGeom>
              <a:avLst/>
              <a:gdLst/>
              <a:ahLst/>
              <a:cxnLst/>
              <a:rect l="l" t="t" r="r" b="b"/>
              <a:pathLst>
                <a:path w="3361" h="1739" extrusionOk="0">
                  <a:moveTo>
                    <a:pt x="1246" y="1"/>
                  </a:moveTo>
                  <a:cubicBezTo>
                    <a:pt x="946" y="1"/>
                    <a:pt x="689" y="65"/>
                    <a:pt x="541" y="212"/>
                  </a:cubicBezTo>
                  <a:cubicBezTo>
                    <a:pt x="1" y="753"/>
                    <a:pt x="1612" y="1739"/>
                    <a:pt x="2610" y="1739"/>
                  </a:cubicBezTo>
                  <a:cubicBezTo>
                    <a:pt x="3016" y="1739"/>
                    <a:pt x="3320" y="1576"/>
                    <a:pt x="3337" y="1155"/>
                  </a:cubicBezTo>
                  <a:cubicBezTo>
                    <a:pt x="3360" y="544"/>
                    <a:pt x="2120" y="1"/>
                    <a:pt x="124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50"/>
            <p:cNvSpPr/>
            <p:nvPr/>
          </p:nvSpPr>
          <p:spPr>
            <a:xfrm>
              <a:off x="1454650" y="3078975"/>
              <a:ext cx="101425" cy="43750"/>
            </a:xfrm>
            <a:custGeom>
              <a:avLst/>
              <a:gdLst/>
              <a:ahLst/>
              <a:cxnLst/>
              <a:rect l="l" t="t" r="r" b="b"/>
              <a:pathLst>
                <a:path w="4057" h="1750" extrusionOk="0">
                  <a:moveTo>
                    <a:pt x="1788" y="1"/>
                  </a:moveTo>
                  <a:cubicBezTo>
                    <a:pt x="1319" y="1"/>
                    <a:pt x="906" y="107"/>
                    <a:pt x="702" y="350"/>
                  </a:cubicBezTo>
                  <a:cubicBezTo>
                    <a:pt x="1" y="1168"/>
                    <a:pt x="1583" y="1749"/>
                    <a:pt x="2802" y="1749"/>
                  </a:cubicBezTo>
                  <a:cubicBezTo>
                    <a:pt x="3486" y="1749"/>
                    <a:pt x="4056" y="1567"/>
                    <a:pt x="4045" y="1141"/>
                  </a:cubicBezTo>
                  <a:cubicBezTo>
                    <a:pt x="4024" y="479"/>
                    <a:pt x="2782" y="1"/>
                    <a:pt x="1788"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50"/>
            <p:cNvSpPr/>
            <p:nvPr/>
          </p:nvSpPr>
          <p:spPr>
            <a:xfrm>
              <a:off x="1501825" y="3307725"/>
              <a:ext cx="50675" cy="40775"/>
            </a:xfrm>
            <a:custGeom>
              <a:avLst/>
              <a:gdLst/>
              <a:ahLst/>
              <a:cxnLst/>
              <a:rect l="l" t="t" r="r" b="b"/>
              <a:pathLst>
                <a:path w="2027" h="1631" extrusionOk="0">
                  <a:moveTo>
                    <a:pt x="229" y="1"/>
                  </a:moveTo>
                  <a:cubicBezTo>
                    <a:pt x="208" y="1"/>
                    <a:pt x="192" y="5"/>
                    <a:pt x="182" y="15"/>
                  </a:cubicBezTo>
                  <a:cubicBezTo>
                    <a:pt x="0" y="167"/>
                    <a:pt x="0" y="988"/>
                    <a:pt x="547" y="1413"/>
                  </a:cubicBezTo>
                  <a:cubicBezTo>
                    <a:pt x="766" y="1572"/>
                    <a:pt x="1001" y="1631"/>
                    <a:pt x="1217" y="1631"/>
                  </a:cubicBezTo>
                  <a:cubicBezTo>
                    <a:pt x="1662" y="1631"/>
                    <a:pt x="2027" y="1384"/>
                    <a:pt x="2006" y="1261"/>
                  </a:cubicBezTo>
                  <a:cubicBezTo>
                    <a:pt x="1949" y="977"/>
                    <a:pt x="535"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50"/>
            <p:cNvSpPr/>
            <p:nvPr/>
          </p:nvSpPr>
          <p:spPr>
            <a:xfrm>
              <a:off x="1266800" y="2839075"/>
              <a:ext cx="212250" cy="320300"/>
            </a:xfrm>
            <a:custGeom>
              <a:avLst/>
              <a:gdLst/>
              <a:ahLst/>
              <a:cxnLst/>
              <a:rect l="l" t="t" r="r" b="b"/>
              <a:pathLst>
                <a:path w="8490" h="12812" extrusionOk="0">
                  <a:moveTo>
                    <a:pt x="4916" y="0"/>
                  </a:moveTo>
                  <a:cubicBezTo>
                    <a:pt x="2544" y="0"/>
                    <a:pt x="0" y="3206"/>
                    <a:pt x="769" y="9703"/>
                  </a:cubicBezTo>
                  <a:cubicBezTo>
                    <a:pt x="769" y="9703"/>
                    <a:pt x="1437" y="10220"/>
                    <a:pt x="2744" y="12348"/>
                  </a:cubicBezTo>
                  <a:cubicBezTo>
                    <a:pt x="2946" y="12668"/>
                    <a:pt x="3207" y="12811"/>
                    <a:pt x="3508" y="12811"/>
                  </a:cubicBezTo>
                  <a:cubicBezTo>
                    <a:pt x="5201" y="12811"/>
                    <a:pt x="8128" y="8256"/>
                    <a:pt x="8489" y="5235"/>
                  </a:cubicBezTo>
                  <a:cubicBezTo>
                    <a:pt x="8334" y="1757"/>
                    <a:pt x="6672" y="0"/>
                    <a:pt x="4916"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50"/>
            <p:cNvSpPr/>
            <p:nvPr/>
          </p:nvSpPr>
          <p:spPr>
            <a:xfrm>
              <a:off x="1453175" y="2818450"/>
              <a:ext cx="507425" cy="335975"/>
            </a:xfrm>
            <a:custGeom>
              <a:avLst/>
              <a:gdLst/>
              <a:ahLst/>
              <a:cxnLst/>
              <a:rect l="l" t="t" r="r" b="b"/>
              <a:pathLst>
                <a:path w="20297" h="13439" extrusionOk="0">
                  <a:moveTo>
                    <a:pt x="4972" y="1"/>
                  </a:moveTo>
                  <a:cubicBezTo>
                    <a:pt x="3263" y="1"/>
                    <a:pt x="1513" y="619"/>
                    <a:pt x="1" y="2200"/>
                  </a:cubicBezTo>
                  <a:lnTo>
                    <a:pt x="821" y="6911"/>
                  </a:lnTo>
                  <a:cubicBezTo>
                    <a:pt x="2292" y="6080"/>
                    <a:pt x="3527" y="5645"/>
                    <a:pt x="4617" y="5645"/>
                  </a:cubicBezTo>
                  <a:cubicBezTo>
                    <a:pt x="6637" y="5645"/>
                    <a:pt x="8159" y="7139"/>
                    <a:pt x="9758" y="10376"/>
                  </a:cubicBezTo>
                  <a:cubicBezTo>
                    <a:pt x="10350" y="11586"/>
                    <a:pt x="12609" y="13438"/>
                    <a:pt x="14119" y="13438"/>
                  </a:cubicBezTo>
                  <a:cubicBezTo>
                    <a:pt x="14468" y="13438"/>
                    <a:pt x="14777" y="13340"/>
                    <a:pt x="15016" y="13112"/>
                  </a:cubicBezTo>
                  <a:cubicBezTo>
                    <a:pt x="15837" y="12322"/>
                    <a:pt x="15016" y="11227"/>
                    <a:pt x="15016" y="11227"/>
                  </a:cubicBezTo>
                  <a:lnTo>
                    <a:pt x="15016" y="11227"/>
                  </a:lnTo>
                  <a:cubicBezTo>
                    <a:pt x="15429" y="11403"/>
                    <a:pt x="15791" y="11478"/>
                    <a:pt x="16097" y="11478"/>
                  </a:cubicBezTo>
                  <a:cubicBezTo>
                    <a:pt x="17640" y="11478"/>
                    <a:pt x="17770" y="9586"/>
                    <a:pt x="15867" y="9282"/>
                  </a:cubicBezTo>
                  <a:cubicBezTo>
                    <a:pt x="20296" y="9161"/>
                    <a:pt x="19738" y="5786"/>
                    <a:pt x="16975" y="5786"/>
                  </a:cubicBezTo>
                  <a:cubicBezTo>
                    <a:pt x="16950" y="5786"/>
                    <a:pt x="16926" y="5786"/>
                    <a:pt x="16901" y="5786"/>
                  </a:cubicBezTo>
                  <a:cubicBezTo>
                    <a:pt x="16757" y="5790"/>
                    <a:pt x="16617" y="5793"/>
                    <a:pt x="16481" y="5793"/>
                  </a:cubicBezTo>
                  <a:cubicBezTo>
                    <a:pt x="14525" y="5793"/>
                    <a:pt x="13190" y="5353"/>
                    <a:pt x="11855" y="3507"/>
                  </a:cubicBezTo>
                  <a:cubicBezTo>
                    <a:pt x="10510" y="1689"/>
                    <a:pt x="7797" y="1"/>
                    <a:pt x="497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50"/>
            <p:cNvSpPr/>
            <p:nvPr/>
          </p:nvSpPr>
          <p:spPr>
            <a:xfrm>
              <a:off x="760525" y="3640775"/>
              <a:ext cx="147500" cy="236750"/>
            </a:xfrm>
            <a:custGeom>
              <a:avLst/>
              <a:gdLst/>
              <a:ahLst/>
              <a:cxnLst/>
              <a:rect l="l" t="t" r="r" b="b"/>
              <a:pathLst>
                <a:path w="5900" h="9470" extrusionOk="0">
                  <a:moveTo>
                    <a:pt x="247" y="0"/>
                  </a:moveTo>
                  <a:cubicBezTo>
                    <a:pt x="116" y="0"/>
                    <a:pt x="1" y="147"/>
                    <a:pt x="168" y="219"/>
                  </a:cubicBezTo>
                  <a:cubicBezTo>
                    <a:pt x="715" y="736"/>
                    <a:pt x="1293" y="1283"/>
                    <a:pt x="1779" y="1891"/>
                  </a:cubicBezTo>
                  <a:cubicBezTo>
                    <a:pt x="2661" y="2955"/>
                    <a:pt x="3421" y="4140"/>
                    <a:pt x="4028" y="5386"/>
                  </a:cubicBezTo>
                  <a:cubicBezTo>
                    <a:pt x="4332" y="5994"/>
                    <a:pt x="4576" y="6633"/>
                    <a:pt x="4788" y="7271"/>
                  </a:cubicBezTo>
                  <a:cubicBezTo>
                    <a:pt x="4910" y="7605"/>
                    <a:pt x="5001" y="7970"/>
                    <a:pt x="5092" y="8304"/>
                  </a:cubicBezTo>
                  <a:cubicBezTo>
                    <a:pt x="5214" y="8608"/>
                    <a:pt x="5244" y="8943"/>
                    <a:pt x="5366" y="9307"/>
                  </a:cubicBezTo>
                  <a:cubicBezTo>
                    <a:pt x="5393" y="9415"/>
                    <a:pt x="5504" y="9470"/>
                    <a:pt x="5616" y="9470"/>
                  </a:cubicBezTo>
                  <a:cubicBezTo>
                    <a:pt x="5757" y="9470"/>
                    <a:pt x="5900" y="9385"/>
                    <a:pt x="5883" y="9216"/>
                  </a:cubicBezTo>
                  <a:cubicBezTo>
                    <a:pt x="5852" y="8851"/>
                    <a:pt x="5731" y="8426"/>
                    <a:pt x="5639" y="8031"/>
                  </a:cubicBezTo>
                  <a:cubicBezTo>
                    <a:pt x="5518" y="7666"/>
                    <a:pt x="5396" y="7271"/>
                    <a:pt x="5244" y="6906"/>
                  </a:cubicBezTo>
                  <a:cubicBezTo>
                    <a:pt x="4758" y="5569"/>
                    <a:pt x="4059" y="4292"/>
                    <a:pt x="3238" y="3137"/>
                  </a:cubicBezTo>
                  <a:cubicBezTo>
                    <a:pt x="2387" y="2012"/>
                    <a:pt x="1445" y="949"/>
                    <a:pt x="351" y="37"/>
                  </a:cubicBezTo>
                  <a:cubicBezTo>
                    <a:pt x="318" y="11"/>
                    <a:pt x="282" y="0"/>
                    <a:pt x="247"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50"/>
            <p:cNvSpPr/>
            <p:nvPr/>
          </p:nvSpPr>
          <p:spPr>
            <a:xfrm>
              <a:off x="1302050" y="4528425"/>
              <a:ext cx="45525" cy="78075"/>
            </a:xfrm>
            <a:custGeom>
              <a:avLst/>
              <a:gdLst/>
              <a:ahLst/>
              <a:cxnLst/>
              <a:rect l="l" t="t" r="r" b="b"/>
              <a:pathLst>
                <a:path w="1821" h="3123" extrusionOk="0">
                  <a:moveTo>
                    <a:pt x="750" y="1"/>
                  </a:moveTo>
                  <a:cubicBezTo>
                    <a:pt x="377" y="1"/>
                    <a:pt x="148" y="439"/>
                    <a:pt x="119" y="762"/>
                  </a:cubicBezTo>
                  <a:cubicBezTo>
                    <a:pt x="17" y="1271"/>
                    <a:pt x="0" y="3123"/>
                    <a:pt x="711" y="3123"/>
                  </a:cubicBezTo>
                  <a:cubicBezTo>
                    <a:pt x="849" y="3123"/>
                    <a:pt x="1015" y="3053"/>
                    <a:pt x="1213" y="2890"/>
                  </a:cubicBezTo>
                  <a:cubicBezTo>
                    <a:pt x="1821" y="2373"/>
                    <a:pt x="1821" y="94"/>
                    <a:pt x="787" y="2"/>
                  </a:cubicBezTo>
                  <a:cubicBezTo>
                    <a:pt x="775" y="1"/>
                    <a:pt x="762" y="1"/>
                    <a:pt x="750"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50"/>
            <p:cNvSpPr/>
            <p:nvPr/>
          </p:nvSpPr>
          <p:spPr>
            <a:xfrm>
              <a:off x="1316700" y="4241800"/>
              <a:ext cx="67350" cy="553850"/>
            </a:xfrm>
            <a:custGeom>
              <a:avLst/>
              <a:gdLst/>
              <a:ahLst/>
              <a:cxnLst/>
              <a:rect l="l" t="t" r="r" b="b"/>
              <a:pathLst>
                <a:path w="2694" h="22154" extrusionOk="0">
                  <a:moveTo>
                    <a:pt x="115" y="1"/>
                  </a:moveTo>
                  <a:cubicBezTo>
                    <a:pt x="59" y="1"/>
                    <a:pt x="1" y="45"/>
                    <a:pt x="19" y="99"/>
                  </a:cubicBezTo>
                  <a:cubicBezTo>
                    <a:pt x="232" y="1072"/>
                    <a:pt x="444" y="2014"/>
                    <a:pt x="627" y="2987"/>
                  </a:cubicBezTo>
                  <a:cubicBezTo>
                    <a:pt x="961" y="4659"/>
                    <a:pt x="1265" y="6391"/>
                    <a:pt x="1539" y="8093"/>
                  </a:cubicBezTo>
                  <a:cubicBezTo>
                    <a:pt x="1812" y="9796"/>
                    <a:pt x="1964" y="11559"/>
                    <a:pt x="2268" y="13261"/>
                  </a:cubicBezTo>
                  <a:cubicBezTo>
                    <a:pt x="2268" y="13291"/>
                    <a:pt x="2299" y="13322"/>
                    <a:pt x="2299" y="13322"/>
                  </a:cubicBezTo>
                  <a:cubicBezTo>
                    <a:pt x="2238" y="13625"/>
                    <a:pt x="2116" y="13899"/>
                    <a:pt x="2025" y="14203"/>
                  </a:cubicBezTo>
                  <a:cubicBezTo>
                    <a:pt x="1964" y="14598"/>
                    <a:pt x="1873" y="14932"/>
                    <a:pt x="1812" y="15297"/>
                  </a:cubicBezTo>
                  <a:cubicBezTo>
                    <a:pt x="1630" y="16057"/>
                    <a:pt x="1478" y="16787"/>
                    <a:pt x="1326" y="17516"/>
                  </a:cubicBezTo>
                  <a:cubicBezTo>
                    <a:pt x="961" y="18975"/>
                    <a:pt x="596" y="20434"/>
                    <a:pt x="292" y="21893"/>
                  </a:cubicBezTo>
                  <a:cubicBezTo>
                    <a:pt x="237" y="22040"/>
                    <a:pt x="382" y="22154"/>
                    <a:pt x="525" y="22154"/>
                  </a:cubicBezTo>
                  <a:cubicBezTo>
                    <a:pt x="619" y="22154"/>
                    <a:pt x="712" y="22105"/>
                    <a:pt x="748" y="21984"/>
                  </a:cubicBezTo>
                  <a:cubicBezTo>
                    <a:pt x="931" y="21346"/>
                    <a:pt x="1083" y="20708"/>
                    <a:pt x="1235" y="20039"/>
                  </a:cubicBezTo>
                  <a:cubicBezTo>
                    <a:pt x="1539" y="18914"/>
                    <a:pt x="1751" y="17729"/>
                    <a:pt x="2025" y="16604"/>
                  </a:cubicBezTo>
                  <a:lnTo>
                    <a:pt x="2390" y="14872"/>
                  </a:lnTo>
                  <a:cubicBezTo>
                    <a:pt x="2451" y="14629"/>
                    <a:pt x="2481" y="14355"/>
                    <a:pt x="2542" y="14051"/>
                  </a:cubicBezTo>
                  <a:cubicBezTo>
                    <a:pt x="2542" y="13838"/>
                    <a:pt x="2572" y="13625"/>
                    <a:pt x="2572" y="13413"/>
                  </a:cubicBezTo>
                  <a:cubicBezTo>
                    <a:pt x="2633" y="13413"/>
                    <a:pt x="2694" y="13322"/>
                    <a:pt x="2694" y="13261"/>
                  </a:cubicBezTo>
                  <a:cubicBezTo>
                    <a:pt x="2633" y="12258"/>
                    <a:pt x="2542" y="11315"/>
                    <a:pt x="2390" y="10343"/>
                  </a:cubicBezTo>
                  <a:cubicBezTo>
                    <a:pt x="2147" y="8580"/>
                    <a:pt x="1812" y="6878"/>
                    <a:pt x="1478" y="5175"/>
                  </a:cubicBezTo>
                  <a:cubicBezTo>
                    <a:pt x="1113" y="3443"/>
                    <a:pt x="657" y="1771"/>
                    <a:pt x="201" y="69"/>
                  </a:cubicBezTo>
                  <a:cubicBezTo>
                    <a:pt x="189" y="20"/>
                    <a:pt x="153" y="1"/>
                    <a:pt x="115"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50"/>
            <p:cNvSpPr/>
            <p:nvPr/>
          </p:nvSpPr>
          <p:spPr>
            <a:xfrm>
              <a:off x="857425" y="4585875"/>
              <a:ext cx="427475" cy="250725"/>
            </a:xfrm>
            <a:custGeom>
              <a:avLst/>
              <a:gdLst/>
              <a:ahLst/>
              <a:cxnLst/>
              <a:rect l="l" t="t" r="r" b="b"/>
              <a:pathLst>
                <a:path w="17099" h="10029" extrusionOk="0">
                  <a:moveTo>
                    <a:pt x="882" y="6215"/>
                  </a:moveTo>
                  <a:cubicBezTo>
                    <a:pt x="1034" y="6246"/>
                    <a:pt x="1156" y="6246"/>
                    <a:pt x="1277" y="6306"/>
                  </a:cubicBezTo>
                  <a:cubicBezTo>
                    <a:pt x="1490" y="6337"/>
                    <a:pt x="1672" y="6367"/>
                    <a:pt x="1885" y="6398"/>
                  </a:cubicBezTo>
                  <a:cubicBezTo>
                    <a:pt x="2280" y="6489"/>
                    <a:pt x="2706" y="6549"/>
                    <a:pt x="3070" y="6610"/>
                  </a:cubicBezTo>
                  <a:cubicBezTo>
                    <a:pt x="4712" y="6914"/>
                    <a:pt x="6384" y="7157"/>
                    <a:pt x="8025" y="7461"/>
                  </a:cubicBezTo>
                  <a:cubicBezTo>
                    <a:pt x="7903" y="7553"/>
                    <a:pt x="7782" y="7674"/>
                    <a:pt x="7660" y="7735"/>
                  </a:cubicBezTo>
                  <a:cubicBezTo>
                    <a:pt x="7569" y="7856"/>
                    <a:pt x="7417" y="7917"/>
                    <a:pt x="7295" y="8039"/>
                  </a:cubicBezTo>
                  <a:cubicBezTo>
                    <a:pt x="6384" y="7887"/>
                    <a:pt x="5502" y="7705"/>
                    <a:pt x="4590" y="7553"/>
                  </a:cubicBezTo>
                  <a:lnTo>
                    <a:pt x="2432" y="7218"/>
                  </a:lnTo>
                  <a:cubicBezTo>
                    <a:pt x="2098" y="7157"/>
                    <a:pt x="1703" y="7097"/>
                    <a:pt x="1368" y="7066"/>
                  </a:cubicBezTo>
                  <a:cubicBezTo>
                    <a:pt x="1156" y="6975"/>
                    <a:pt x="943" y="6945"/>
                    <a:pt x="730" y="6945"/>
                  </a:cubicBezTo>
                  <a:cubicBezTo>
                    <a:pt x="760" y="6853"/>
                    <a:pt x="760" y="6793"/>
                    <a:pt x="791" y="6671"/>
                  </a:cubicBezTo>
                  <a:cubicBezTo>
                    <a:pt x="821" y="6519"/>
                    <a:pt x="821" y="6367"/>
                    <a:pt x="882" y="6215"/>
                  </a:cubicBezTo>
                  <a:close/>
                  <a:moveTo>
                    <a:pt x="16928" y="0"/>
                  </a:moveTo>
                  <a:cubicBezTo>
                    <a:pt x="16909" y="0"/>
                    <a:pt x="16890" y="5"/>
                    <a:pt x="16870" y="14"/>
                  </a:cubicBezTo>
                  <a:lnTo>
                    <a:pt x="14378" y="2203"/>
                  </a:lnTo>
                  <a:cubicBezTo>
                    <a:pt x="12888" y="3449"/>
                    <a:pt x="11368" y="4695"/>
                    <a:pt x="9849" y="5881"/>
                  </a:cubicBezTo>
                  <a:cubicBezTo>
                    <a:pt x="9393" y="6246"/>
                    <a:pt x="8937" y="6610"/>
                    <a:pt x="8481" y="6975"/>
                  </a:cubicBezTo>
                  <a:cubicBezTo>
                    <a:pt x="7295" y="6762"/>
                    <a:pt x="6080" y="6549"/>
                    <a:pt x="4894" y="6337"/>
                  </a:cubicBezTo>
                  <a:cubicBezTo>
                    <a:pt x="4165" y="6215"/>
                    <a:pt x="3496" y="6063"/>
                    <a:pt x="2767" y="5942"/>
                  </a:cubicBezTo>
                  <a:cubicBezTo>
                    <a:pt x="2432" y="5881"/>
                    <a:pt x="2098" y="5850"/>
                    <a:pt x="1703" y="5759"/>
                  </a:cubicBezTo>
                  <a:cubicBezTo>
                    <a:pt x="1404" y="5705"/>
                    <a:pt x="1082" y="5602"/>
                    <a:pt x="736" y="5602"/>
                  </a:cubicBezTo>
                  <a:cubicBezTo>
                    <a:pt x="694" y="5602"/>
                    <a:pt x="651" y="5604"/>
                    <a:pt x="608" y="5607"/>
                  </a:cubicBezTo>
                  <a:cubicBezTo>
                    <a:pt x="426" y="5607"/>
                    <a:pt x="335" y="5759"/>
                    <a:pt x="335" y="5911"/>
                  </a:cubicBezTo>
                  <a:cubicBezTo>
                    <a:pt x="304" y="6094"/>
                    <a:pt x="244" y="6337"/>
                    <a:pt x="183" y="6519"/>
                  </a:cubicBezTo>
                  <a:cubicBezTo>
                    <a:pt x="152" y="6641"/>
                    <a:pt x="122" y="6762"/>
                    <a:pt x="61" y="6823"/>
                  </a:cubicBezTo>
                  <a:cubicBezTo>
                    <a:pt x="31" y="6853"/>
                    <a:pt x="31" y="6945"/>
                    <a:pt x="0" y="6975"/>
                  </a:cubicBezTo>
                  <a:cubicBezTo>
                    <a:pt x="92" y="7127"/>
                    <a:pt x="92" y="7249"/>
                    <a:pt x="122" y="7309"/>
                  </a:cubicBezTo>
                  <a:cubicBezTo>
                    <a:pt x="145" y="7402"/>
                    <a:pt x="239" y="7442"/>
                    <a:pt x="323" y="7442"/>
                  </a:cubicBezTo>
                  <a:cubicBezTo>
                    <a:pt x="349" y="7442"/>
                    <a:pt x="374" y="7438"/>
                    <a:pt x="396" y="7431"/>
                  </a:cubicBezTo>
                  <a:cubicBezTo>
                    <a:pt x="548" y="7461"/>
                    <a:pt x="639" y="7461"/>
                    <a:pt x="791" y="7522"/>
                  </a:cubicBezTo>
                  <a:cubicBezTo>
                    <a:pt x="1034" y="7553"/>
                    <a:pt x="1216" y="7583"/>
                    <a:pt x="1399" y="7583"/>
                  </a:cubicBezTo>
                  <a:cubicBezTo>
                    <a:pt x="1794" y="7674"/>
                    <a:pt x="2189" y="7705"/>
                    <a:pt x="2584" y="7765"/>
                  </a:cubicBezTo>
                  <a:cubicBezTo>
                    <a:pt x="3952" y="7978"/>
                    <a:pt x="5320" y="8191"/>
                    <a:pt x="6657" y="8464"/>
                  </a:cubicBezTo>
                  <a:cubicBezTo>
                    <a:pt x="6201" y="8799"/>
                    <a:pt x="5684" y="9194"/>
                    <a:pt x="5289" y="9559"/>
                  </a:cubicBezTo>
                  <a:cubicBezTo>
                    <a:pt x="5088" y="9710"/>
                    <a:pt x="5262" y="10029"/>
                    <a:pt x="5484" y="10029"/>
                  </a:cubicBezTo>
                  <a:cubicBezTo>
                    <a:pt x="5530" y="10029"/>
                    <a:pt x="5577" y="10015"/>
                    <a:pt x="5624" y="9984"/>
                  </a:cubicBezTo>
                  <a:cubicBezTo>
                    <a:pt x="6080" y="9680"/>
                    <a:pt x="6505" y="9285"/>
                    <a:pt x="6931" y="8951"/>
                  </a:cubicBezTo>
                  <a:cubicBezTo>
                    <a:pt x="7083" y="8829"/>
                    <a:pt x="7235" y="8677"/>
                    <a:pt x="7387" y="8586"/>
                  </a:cubicBezTo>
                  <a:cubicBezTo>
                    <a:pt x="8633" y="8799"/>
                    <a:pt x="9879" y="9042"/>
                    <a:pt x="11095" y="9255"/>
                  </a:cubicBezTo>
                  <a:lnTo>
                    <a:pt x="11217" y="9255"/>
                  </a:lnTo>
                  <a:cubicBezTo>
                    <a:pt x="11242" y="9267"/>
                    <a:pt x="11277" y="9275"/>
                    <a:pt x="11317" y="9275"/>
                  </a:cubicBezTo>
                  <a:cubicBezTo>
                    <a:pt x="11373" y="9275"/>
                    <a:pt x="11437" y="9260"/>
                    <a:pt x="11490" y="9224"/>
                  </a:cubicBezTo>
                  <a:lnTo>
                    <a:pt x="11520" y="9194"/>
                  </a:lnTo>
                  <a:cubicBezTo>
                    <a:pt x="11551" y="9133"/>
                    <a:pt x="11581" y="9103"/>
                    <a:pt x="11581" y="9042"/>
                  </a:cubicBezTo>
                  <a:lnTo>
                    <a:pt x="11581" y="8920"/>
                  </a:lnTo>
                  <a:lnTo>
                    <a:pt x="11581" y="8829"/>
                  </a:lnTo>
                  <a:cubicBezTo>
                    <a:pt x="11581" y="8799"/>
                    <a:pt x="11581" y="8738"/>
                    <a:pt x="11642" y="8677"/>
                  </a:cubicBezTo>
                  <a:cubicBezTo>
                    <a:pt x="11642" y="8586"/>
                    <a:pt x="11672" y="8464"/>
                    <a:pt x="11703" y="8343"/>
                  </a:cubicBezTo>
                  <a:cubicBezTo>
                    <a:pt x="11703" y="8282"/>
                    <a:pt x="11672" y="8191"/>
                    <a:pt x="11581" y="8160"/>
                  </a:cubicBezTo>
                  <a:cubicBezTo>
                    <a:pt x="11570" y="8155"/>
                    <a:pt x="11559" y="8153"/>
                    <a:pt x="11547" y="8153"/>
                  </a:cubicBezTo>
                  <a:cubicBezTo>
                    <a:pt x="11490" y="8153"/>
                    <a:pt x="11424" y="8207"/>
                    <a:pt x="11399" y="8282"/>
                  </a:cubicBezTo>
                  <a:cubicBezTo>
                    <a:pt x="11368" y="8373"/>
                    <a:pt x="11338" y="8495"/>
                    <a:pt x="11338" y="8586"/>
                  </a:cubicBezTo>
                  <a:cubicBezTo>
                    <a:pt x="11338" y="8616"/>
                    <a:pt x="11277" y="8677"/>
                    <a:pt x="11277" y="8738"/>
                  </a:cubicBezTo>
                  <a:cubicBezTo>
                    <a:pt x="11277" y="8768"/>
                    <a:pt x="11277" y="8768"/>
                    <a:pt x="11247" y="8799"/>
                  </a:cubicBezTo>
                  <a:cubicBezTo>
                    <a:pt x="10457" y="8616"/>
                    <a:pt x="9666" y="8464"/>
                    <a:pt x="8846" y="8282"/>
                  </a:cubicBezTo>
                  <a:cubicBezTo>
                    <a:pt x="8542" y="8191"/>
                    <a:pt x="8238" y="8160"/>
                    <a:pt x="7934" y="8069"/>
                  </a:cubicBezTo>
                  <a:cubicBezTo>
                    <a:pt x="8025" y="8008"/>
                    <a:pt x="8147" y="7917"/>
                    <a:pt x="8207" y="7856"/>
                  </a:cubicBezTo>
                  <a:cubicBezTo>
                    <a:pt x="8359" y="7735"/>
                    <a:pt x="8481" y="7613"/>
                    <a:pt x="8633" y="7522"/>
                  </a:cubicBezTo>
                  <a:cubicBezTo>
                    <a:pt x="9575" y="7674"/>
                    <a:pt x="10578" y="7856"/>
                    <a:pt x="11520" y="8008"/>
                  </a:cubicBezTo>
                  <a:cubicBezTo>
                    <a:pt x="11530" y="8010"/>
                    <a:pt x="11539" y="8010"/>
                    <a:pt x="11548" y="8010"/>
                  </a:cubicBezTo>
                  <a:cubicBezTo>
                    <a:pt x="11804" y="8010"/>
                    <a:pt x="11936" y="7611"/>
                    <a:pt x="11642" y="7553"/>
                  </a:cubicBezTo>
                  <a:cubicBezTo>
                    <a:pt x="10821" y="7401"/>
                    <a:pt x="10001" y="7249"/>
                    <a:pt x="9210" y="7097"/>
                  </a:cubicBezTo>
                  <a:lnTo>
                    <a:pt x="9150" y="7097"/>
                  </a:lnTo>
                  <a:cubicBezTo>
                    <a:pt x="10335" y="6094"/>
                    <a:pt x="11520" y="5091"/>
                    <a:pt x="12645" y="4087"/>
                  </a:cubicBezTo>
                  <a:cubicBezTo>
                    <a:pt x="14135" y="2811"/>
                    <a:pt x="15593" y="1504"/>
                    <a:pt x="17022" y="166"/>
                  </a:cubicBezTo>
                  <a:cubicBezTo>
                    <a:pt x="17099" y="115"/>
                    <a:pt x="17025" y="0"/>
                    <a:pt x="16928"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50"/>
            <p:cNvSpPr/>
            <p:nvPr/>
          </p:nvSpPr>
          <p:spPr>
            <a:xfrm>
              <a:off x="1125675" y="4569500"/>
              <a:ext cx="129950" cy="32375"/>
            </a:xfrm>
            <a:custGeom>
              <a:avLst/>
              <a:gdLst/>
              <a:ahLst/>
              <a:cxnLst/>
              <a:rect l="l" t="t" r="r" b="b"/>
              <a:pathLst>
                <a:path w="5198" h="1295" extrusionOk="0">
                  <a:moveTo>
                    <a:pt x="5076" y="1"/>
                  </a:moveTo>
                  <a:cubicBezTo>
                    <a:pt x="4256" y="153"/>
                    <a:pt x="3435" y="274"/>
                    <a:pt x="2614" y="426"/>
                  </a:cubicBezTo>
                  <a:cubicBezTo>
                    <a:pt x="2219" y="457"/>
                    <a:pt x="1824" y="517"/>
                    <a:pt x="1398" y="609"/>
                  </a:cubicBezTo>
                  <a:cubicBezTo>
                    <a:pt x="1155" y="639"/>
                    <a:pt x="973" y="669"/>
                    <a:pt x="760" y="730"/>
                  </a:cubicBezTo>
                  <a:cubicBezTo>
                    <a:pt x="547" y="761"/>
                    <a:pt x="365" y="761"/>
                    <a:pt x="183" y="882"/>
                  </a:cubicBezTo>
                  <a:cubicBezTo>
                    <a:pt x="0" y="973"/>
                    <a:pt x="91" y="1217"/>
                    <a:pt x="335" y="1277"/>
                  </a:cubicBezTo>
                  <a:cubicBezTo>
                    <a:pt x="370" y="1289"/>
                    <a:pt x="408" y="1294"/>
                    <a:pt x="447" y="1294"/>
                  </a:cubicBezTo>
                  <a:cubicBezTo>
                    <a:pt x="610" y="1294"/>
                    <a:pt x="796" y="1211"/>
                    <a:pt x="942" y="1186"/>
                  </a:cubicBezTo>
                  <a:cubicBezTo>
                    <a:pt x="1125" y="1125"/>
                    <a:pt x="1368" y="1065"/>
                    <a:pt x="1550" y="1034"/>
                  </a:cubicBezTo>
                  <a:cubicBezTo>
                    <a:pt x="1976" y="913"/>
                    <a:pt x="2341" y="821"/>
                    <a:pt x="2736" y="730"/>
                  </a:cubicBezTo>
                  <a:cubicBezTo>
                    <a:pt x="3526" y="487"/>
                    <a:pt x="4316" y="305"/>
                    <a:pt x="5107" y="122"/>
                  </a:cubicBezTo>
                  <a:cubicBezTo>
                    <a:pt x="5198" y="122"/>
                    <a:pt x="5167" y="1"/>
                    <a:pt x="507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50"/>
            <p:cNvSpPr/>
            <p:nvPr/>
          </p:nvSpPr>
          <p:spPr>
            <a:xfrm>
              <a:off x="1217725" y="4865175"/>
              <a:ext cx="103250" cy="323675"/>
            </a:xfrm>
            <a:custGeom>
              <a:avLst/>
              <a:gdLst/>
              <a:ahLst/>
              <a:cxnLst/>
              <a:rect l="l" t="t" r="r" b="b"/>
              <a:pathLst>
                <a:path w="4130" h="12947" extrusionOk="0">
                  <a:moveTo>
                    <a:pt x="3980" y="1"/>
                  </a:moveTo>
                  <a:cubicBezTo>
                    <a:pt x="3930" y="1"/>
                    <a:pt x="3881" y="27"/>
                    <a:pt x="3856" y="89"/>
                  </a:cubicBezTo>
                  <a:cubicBezTo>
                    <a:pt x="3765" y="1061"/>
                    <a:pt x="3552" y="2004"/>
                    <a:pt x="3370" y="2946"/>
                  </a:cubicBezTo>
                  <a:cubicBezTo>
                    <a:pt x="3036" y="4618"/>
                    <a:pt x="2580" y="6290"/>
                    <a:pt x="2002" y="7900"/>
                  </a:cubicBezTo>
                  <a:cubicBezTo>
                    <a:pt x="1698" y="8691"/>
                    <a:pt x="1425" y="9481"/>
                    <a:pt x="1090" y="10271"/>
                  </a:cubicBezTo>
                  <a:cubicBezTo>
                    <a:pt x="938" y="10666"/>
                    <a:pt x="756" y="11031"/>
                    <a:pt x="604" y="11426"/>
                  </a:cubicBezTo>
                  <a:cubicBezTo>
                    <a:pt x="422" y="11821"/>
                    <a:pt x="178" y="12217"/>
                    <a:pt x="57" y="12642"/>
                  </a:cubicBezTo>
                  <a:cubicBezTo>
                    <a:pt x="1" y="12829"/>
                    <a:pt x="128" y="12947"/>
                    <a:pt x="270" y="12947"/>
                  </a:cubicBezTo>
                  <a:cubicBezTo>
                    <a:pt x="359" y="12947"/>
                    <a:pt x="454" y="12900"/>
                    <a:pt x="513" y="12794"/>
                  </a:cubicBezTo>
                  <a:cubicBezTo>
                    <a:pt x="665" y="12551"/>
                    <a:pt x="756" y="12338"/>
                    <a:pt x="878" y="12095"/>
                  </a:cubicBezTo>
                  <a:cubicBezTo>
                    <a:pt x="969" y="11913"/>
                    <a:pt x="1090" y="11700"/>
                    <a:pt x="1151" y="11457"/>
                  </a:cubicBezTo>
                  <a:cubicBezTo>
                    <a:pt x="1364" y="11031"/>
                    <a:pt x="1516" y="10575"/>
                    <a:pt x="1698" y="10119"/>
                  </a:cubicBezTo>
                  <a:cubicBezTo>
                    <a:pt x="2914" y="6897"/>
                    <a:pt x="3704" y="3554"/>
                    <a:pt x="4130" y="150"/>
                  </a:cubicBezTo>
                  <a:cubicBezTo>
                    <a:pt x="4130" y="59"/>
                    <a:pt x="4054" y="1"/>
                    <a:pt x="3980"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50"/>
            <p:cNvSpPr/>
            <p:nvPr/>
          </p:nvSpPr>
          <p:spPr>
            <a:xfrm>
              <a:off x="1398275" y="4678900"/>
              <a:ext cx="282150" cy="154500"/>
            </a:xfrm>
            <a:custGeom>
              <a:avLst/>
              <a:gdLst/>
              <a:ahLst/>
              <a:cxnLst/>
              <a:rect l="l" t="t" r="r" b="b"/>
              <a:pathLst>
                <a:path w="11286" h="6180" extrusionOk="0">
                  <a:moveTo>
                    <a:pt x="135" y="0"/>
                  </a:moveTo>
                  <a:cubicBezTo>
                    <a:pt x="53" y="0"/>
                    <a:pt x="0" y="92"/>
                    <a:pt x="69" y="184"/>
                  </a:cubicBezTo>
                  <a:cubicBezTo>
                    <a:pt x="1011" y="1218"/>
                    <a:pt x="1923" y="2221"/>
                    <a:pt x="2865" y="3224"/>
                  </a:cubicBezTo>
                  <a:cubicBezTo>
                    <a:pt x="3382" y="3710"/>
                    <a:pt x="3808" y="4196"/>
                    <a:pt x="4324" y="4652"/>
                  </a:cubicBezTo>
                  <a:lnTo>
                    <a:pt x="4476" y="4804"/>
                  </a:lnTo>
                  <a:cubicBezTo>
                    <a:pt x="4476" y="4865"/>
                    <a:pt x="4507" y="4895"/>
                    <a:pt x="4507" y="4926"/>
                  </a:cubicBezTo>
                  <a:cubicBezTo>
                    <a:pt x="4537" y="5047"/>
                    <a:pt x="4628" y="5078"/>
                    <a:pt x="4689" y="5078"/>
                  </a:cubicBezTo>
                  <a:cubicBezTo>
                    <a:pt x="5054" y="5412"/>
                    <a:pt x="5419" y="5807"/>
                    <a:pt x="5814" y="6111"/>
                  </a:cubicBezTo>
                  <a:cubicBezTo>
                    <a:pt x="5862" y="6159"/>
                    <a:pt x="5916" y="6179"/>
                    <a:pt x="5969" y="6179"/>
                  </a:cubicBezTo>
                  <a:cubicBezTo>
                    <a:pt x="6150" y="6179"/>
                    <a:pt x="6313" y="5942"/>
                    <a:pt x="6148" y="5777"/>
                  </a:cubicBezTo>
                  <a:cubicBezTo>
                    <a:pt x="5844" y="5412"/>
                    <a:pt x="5449" y="5108"/>
                    <a:pt x="5115" y="4804"/>
                  </a:cubicBezTo>
                  <a:cubicBezTo>
                    <a:pt x="5662" y="4713"/>
                    <a:pt x="6179" y="4561"/>
                    <a:pt x="6726" y="4409"/>
                  </a:cubicBezTo>
                  <a:cubicBezTo>
                    <a:pt x="7364" y="4257"/>
                    <a:pt x="8002" y="4044"/>
                    <a:pt x="8641" y="3862"/>
                  </a:cubicBezTo>
                  <a:lnTo>
                    <a:pt x="11285" y="3072"/>
                  </a:lnTo>
                  <a:lnTo>
                    <a:pt x="11224" y="2646"/>
                  </a:lnTo>
                  <a:cubicBezTo>
                    <a:pt x="10343" y="2889"/>
                    <a:pt x="9461" y="3072"/>
                    <a:pt x="8580" y="3254"/>
                  </a:cubicBezTo>
                  <a:cubicBezTo>
                    <a:pt x="7881" y="3406"/>
                    <a:pt x="7242" y="3558"/>
                    <a:pt x="6604" y="3740"/>
                  </a:cubicBezTo>
                  <a:cubicBezTo>
                    <a:pt x="5996" y="3953"/>
                    <a:pt x="5388" y="4044"/>
                    <a:pt x="4780" y="4257"/>
                  </a:cubicBezTo>
                  <a:cubicBezTo>
                    <a:pt x="4750" y="4196"/>
                    <a:pt x="4750" y="4166"/>
                    <a:pt x="4750" y="4135"/>
                  </a:cubicBezTo>
                  <a:lnTo>
                    <a:pt x="4628" y="3558"/>
                  </a:lnTo>
                  <a:cubicBezTo>
                    <a:pt x="5267" y="3497"/>
                    <a:pt x="5905" y="3345"/>
                    <a:pt x="6543" y="3193"/>
                  </a:cubicBezTo>
                  <a:cubicBezTo>
                    <a:pt x="7212" y="3072"/>
                    <a:pt x="7850" y="2920"/>
                    <a:pt x="8489" y="2768"/>
                  </a:cubicBezTo>
                  <a:lnTo>
                    <a:pt x="11103" y="2069"/>
                  </a:lnTo>
                  <a:cubicBezTo>
                    <a:pt x="11072" y="1977"/>
                    <a:pt x="11072" y="1886"/>
                    <a:pt x="11042" y="1765"/>
                  </a:cubicBezTo>
                  <a:cubicBezTo>
                    <a:pt x="10160" y="2008"/>
                    <a:pt x="9309" y="2221"/>
                    <a:pt x="8428" y="2433"/>
                  </a:cubicBezTo>
                  <a:cubicBezTo>
                    <a:pt x="7790" y="2585"/>
                    <a:pt x="7121" y="2737"/>
                    <a:pt x="6483" y="2828"/>
                  </a:cubicBezTo>
                  <a:cubicBezTo>
                    <a:pt x="5844" y="2980"/>
                    <a:pt x="5145" y="3072"/>
                    <a:pt x="4507" y="3224"/>
                  </a:cubicBezTo>
                  <a:cubicBezTo>
                    <a:pt x="4385" y="3254"/>
                    <a:pt x="4355" y="3284"/>
                    <a:pt x="4355" y="3376"/>
                  </a:cubicBezTo>
                  <a:cubicBezTo>
                    <a:pt x="4264" y="3406"/>
                    <a:pt x="4233" y="3497"/>
                    <a:pt x="4233" y="3588"/>
                  </a:cubicBezTo>
                  <a:cubicBezTo>
                    <a:pt x="4264" y="3740"/>
                    <a:pt x="4264" y="3862"/>
                    <a:pt x="4324" y="4014"/>
                  </a:cubicBezTo>
                  <a:cubicBezTo>
                    <a:pt x="3899" y="3649"/>
                    <a:pt x="3504" y="3284"/>
                    <a:pt x="3139" y="2920"/>
                  </a:cubicBezTo>
                  <a:cubicBezTo>
                    <a:pt x="2136" y="1977"/>
                    <a:pt x="1163" y="1005"/>
                    <a:pt x="221" y="32"/>
                  </a:cubicBezTo>
                  <a:cubicBezTo>
                    <a:pt x="191" y="10"/>
                    <a:pt x="162" y="0"/>
                    <a:pt x="13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50"/>
            <p:cNvSpPr/>
            <p:nvPr/>
          </p:nvSpPr>
          <p:spPr>
            <a:xfrm>
              <a:off x="1618525" y="3696675"/>
              <a:ext cx="166500" cy="568050"/>
            </a:xfrm>
            <a:custGeom>
              <a:avLst/>
              <a:gdLst/>
              <a:ahLst/>
              <a:cxnLst/>
              <a:rect l="l" t="t" r="r" b="b"/>
              <a:pathLst>
                <a:path w="6660" h="22722" extrusionOk="0">
                  <a:moveTo>
                    <a:pt x="5397" y="1"/>
                  </a:moveTo>
                  <a:cubicBezTo>
                    <a:pt x="5340" y="1"/>
                    <a:pt x="5284" y="34"/>
                    <a:pt x="5271" y="111"/>
                  </a:cubicBezTo>
                  <a:cubicBezTo>
                    <a:pt x="4846" y="1691"/>
                    <a:pt x="4451" y="3333"/>
                    <a:pt x="4056" y="4974"/>
                  </a:cubicBezTo>
                  <a:cubicBezTo>
                    <a:pt x="3326" y="7862"/>
                    <a:pt x="2688" y="10749"/>
                    <a:pt x="2050" y="13667"/>
                  </a:cubicBezTo>
                  <a:cubicBezTo>
                    <a:pt x="1350" y="16585"/>
                    <a:pt x="712" y="19473"/>
                    <a:pt x="74" y="22360"/>
                  </a:cubicBezTo>
                  <a:cubicBezTo>
                    <a:pt x="1" y="22579"/>
                    <a:pt x="180" y="22721"/>
                    <a:pt x="374" y="22721"/>
                  </a:cubicBezTo>
                  <a:cubicBezTo>
                    <a:pt x="503" y="22721"/>
                    <a:pt x="639" y="22658"/>
                    <a:pt x="712" y="22512"/>
                  </a:cubicBezTo>
                  <a:cubicBezTo>
                    <a:pt x="1077" y="20901"/>
                    <a:pt x="1442" y="19260"/>
                    <a:pt x="1806" y="17619"/>
                  </a:cubicBezTo>
                  <a:cubicBezTo>
                    <a:pt x="1928" y="17132"/>
                    <a:pt x="2050" y="16585"/>
                    <a:pt x="2141" y="16099"/>
                  </a:cubicBezTo>
                  <a:cubicBezTo>
                    <a:pt x="2262" y="16068"/>
                    <a:pt x="2353" y="16038"/>
                    <a:pt x="2384" y="15917"/>
                  </a:cubicBezTo>
                  <a:cubicBezTo>
                    <a:pt x="2657" y="15065"/>
                    <a:pt x="2961" y="14214"/>
                    <a:pt x="3265" y="13333"/>
                  </a:cubicBezTo>
                  <a:cubicBezTo>
                    <a:pt x="3782" y="11813"/>
                    <a:pt x="4329" y="10293"/>
                    <a:pt x="4876" y="8804"/>
                  </a:cubicBezTo>
                  <a:cubicBezTo>
                    <a:pt x="5423" y="7315"/>
                    <a:pt x="6001" y="5795"/>
                    <a:pt x="6639" y="4336"/>
                  </a:cubicBezTo>
                  <a:cubicBezTo>
                    <a:pt x="6660" y="4233"/>
                    <a:pt x="6583" y="4144"/>
                    <a:pt x="6503" y="4144"/>
                  </a:cubicBezTo>
                  <a:cubicBezTo>
                    <a:pt x="6465" y="4144"/>
                    <a:pt x="6426" y="4165"/>
                    <a:pt x="6396" y="4214"/>
                  </a:cubicBezTo>
                  <a:lnTo>
                    <a:pt x="5271" y="6707"/>
                  </a:lnTo>
                  <a:cubicBezTo>
                    <a:pt x="4420" y="8591"/>
                    <a:pt x="3630" y="10445"/>
                    <a:pt x="2961" y="12391"/>
                  </a:cubicBezTo>
                  <a:cubicBezTo>
                    <a:pt x="3205" y="11236"/>
                    <a:pt x="3448" y="10050"/>
                    <a:pt x="3721" y="8926"/>
                  </a:cubicBezTo>
                  <a:cubicBezTo>
                    <a:pt x="4360" y="6008"/>
                    <a:pt x="4937" y="3120"/>
                    <a:pt x="5545" y="172"/>
                  </a:cubicBezTo>
                  <a:cubicBezTo>
                    <a:pt x="5563" y="66"/>
                    <a:pt x="5478" y="1"/>
                    <a:pt x="539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50"/>
            <p:cNvSpPr/>
            <p:nvPr/>
          </p:nvSpPr>
          <p:spPr>
            <a:xfrm>
              <a:off x="525350" y="3950950"/>
              <a:ext cx="672525" cy="607200"/>
            </a:xfrm>
            <a:custGeom>
              <a:avLst/>
              <a:gdLst/>
              <a:ahLst/>
              <a:cxnLst/>
              <a:rect l="l" t="t" r="r" b="b"/>
              <a:pathLst>
                <a:path w="26901" h="24288" extrusionOk="0">
                  <a:moveTo>
                    <a:pt x="15442" y="1"/>
                  </a:moveTo>
                  <a:lnTo>
                    <a:pt x="1" y="20761"/>
                  </a:lnTo>
                  <a:cubicBezTo>
                    <a:pt x="1" y="20761"/>
                    <a:pt x="4110" y="24288"/>
                    <a:pt x="9060" y="24288"/>
                  </a:cubicBezTo>
                  <a:cubicBezTo>
                    <a:pt x="11259" y="24288"/>
                    <a:pt x="13623" y="23592"/>
                    <a:pt x="15867" y="21582"/>
                  </a:cubicBezTo>
                  <a:cubicBezTo>
                    <a:pt x="23162" y="15077"/>
                    <a:pt x="26901" y="3648"/>
                    <a:pt x="26901" y="3648"/>
                  </a:cubicBezTo>
                  <a:lnTo>
                    <a:pt x="154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50"/>
            <p:cNvSpPr/>
            <p:nvPr/>
          </p:nvSpPr>
          <p:spPr>
            <a:xfrm>
              <a:off x="911375" y="3949900"/>
              <a:ext cx="286500" cy="92575"/>
            </a:xfrm>
            <a:custGeom>
              <a:avLst/>
              <a:gdLst/>
              <a:ahLst/>
              <a:cxnLst/>
              <a:rect l="l" t="t" r="r" b="b"/>
              <a:pathLst>
                <a:path w="11460" h="3703" extrusionOk="0">
                  <a:moveTo>
                    <a:pt x="706" y="1"/>
                  </a:moveTo>
                  <a:cubicBezTo>
                    <a:pt x="450" y="1"/>
                    <a:pt x="214" y="14"/>
                    <a:pt x="1" y="43"/>
                  </a:cubicBezTo>
                  <a:cubicBezTo>
                    <a:pt x="3822" y="3412"/>
                    <a:pt x="9162" y="3703"/>
                    <a:pt x="10894" y="3703"/>
                  </a:cubicBezTo>
                  <a:cubicBezTo>
                    <a:pt x="11255" y="3703"/>
                    <a:pt x="11460" y="3690"/>
                    <a:pt x="11460" y="3690"/>
                  </a:cubicBezTo>
                  <a:cubicBezTo>
                    <a:pt x="8483" y="1604"/>
                    <a:pt x="3468" y="1"/>
                    <a:pt x="70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50"/>
            <p:cNvSpPr/>
            <p:nvPr/>
          </p:nvSpPr>
          <p:spPr>
            <a:xfrm>
              <a:off x="935700" y="3826325"/>
              <a:ext cx="190750" cy="176325"/>
            </a:xfrm>
            <a:custGeom>
              <a:avLst/>
              <a:gdLst/>
              <a:ahLst/>
              <a:cxnLst/>
              <a:rect l="l" t="t" r="r" b="b"/>
              <a:pathLst>
                <a:path w="7630" h="7053" extrusionOk="0">
                  <a:moveTo>
                    <a:pt x="3800" y="1"/>
                  </a:moveTo>
                  <a:lnTo>
                    <a:pt x="0" y="5229"/>
                  </a:lnTo>
                  <a:cubicBezTo>
                    <a:pt x="0" y="5229"/>
                    <a:pt x="1915" y="7053"/>
                    <a:pt x="6110" y="7053"/>
                  </a:cubicBezTo>
                  <a:lnTo>
                    <a:pt x="7630" y="1764"/>
                  </a:lnTo>
                  <a:lnTo>
                    <a:pt x="3800"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50"/>
            <p:cNvSpPr/>
            <p:nvPr/>
          </p:nvSpPr>
          <p:spPr>
            <a:xfrm>
              <a:off x="1081600" y="3589250"/>
              <a:ext cx="275850" cy="221550"/>
            </a:xfrm>
            <a:custGeom>
              <a:avLst/>
              <a:gdLst/>
              <a:ahLst/>
              <a:cxnLst/>
              <a:rect l="l" t="t" r="r" b="b"/>
              <a:pathLst>
                <a:path w="11034" h="8862" extrusionOk="0">
                  <a:moveTo>
                    <a:pt x="4286" y="0"/>
                  </a:moveTo>
                  <a:lnTo>
                    <a:pt x="0" y="6870"/>
                  </a:lnTo>
                  <a:cubicBezTo>
                    <a:pt x="1277" y="8261"/>
                    <a:pt x="2440" y="8861"/>
                    <a:pt x="3599" y="8861"/>
                  </a:cubicBezTo>
                  <a:cubicBezTo>
                    <a:pt x="5834" y="8861"/>
                    <a:pt x="8052" y="6629"/>
                    <a:pt x="11034" y="3526"/>
                  </a:cubicBezTo>
                  <a:lnTo>
                    <a:pt x="4286" y="0"/>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50"/>
            <p:cNvSpPr/>
            <p:nvPr/>
          </p:nvSpPr>
          <p:spPr>
            <a:xfrm>
              <a:off x="1343000" y="3529225"/>
              <a:ext cx="390600" cy="145875"/>
            </a:xfrm>
            <a:custGeom>
              <a:avLst/>
              <a:gdLst/>
              <a:ahLst/>
              <a:cxnLst/>
              <a:rect l="l" t="t" r="r" b="b"/>
              <a:pathLst>
                <a:path w="15624" h="5835" extrusionOk="0">
                  <a:moveTo>
                    <a:pt x="9940" y="0"/>
                  </a:moveTo>
                  <a:lnTo>
                    <a:pt x="608" y="4256"/>
                  </a:lnTo>
                  <a:cubicBezTo>
                    <a:pt x="183" y="4438"/>
                    <a:pt x="0" y="4955"/>
                    <a:pt x="183" y="5350"/>
                  </a:cubicBezTo>
                  <a:cubicBezTo>
                    <a:pt x="313" y="5654"/>
                    <a:pt x="630" y="5834"/>
                    <a:pt x="956" y="5834"/>
                  </a:cubicBezTo>
                  <a:cubicBezTo>
                    <a:pt x="1085" y="5834"/>
                    <a:pt x="1217" y="5806"/>
                    <a:pt x="1338" y="5745"/>
                  </a:cubicBezTo>
                  <a:lnTo>
                    <a:pt x="10001" y="1064"/>
                  </a:lnTo>
                  <a:lnTo>
                    <a:pt x="15381" y="1581"/>
                  </a:lnTo>
                  <a:cubicBezTo>
                    <a:pt x="15472" y="1581"/>
                    <a:pt x="15533" y="1550"/>
                    <a:pt x="15563" y="1490"/>
                  </a:cubicBezTo>
                  <a:cubicBezTo>
                    <a:pt x="15624" y="1368"/>
                    <a:pt x="15563" y="1246"/>
                    <a:pt x="15472" y="1246"/>
                  </a:cubicBezTo>
                  <a:lnTo>
                    <a:pt x="9940"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50"/>
            <p:cNvSpPr/>
            <p:nvPr/>
          </p:nvSpPr>
          <p:spPr>
            <a:xfrm>
              <a:off x="1666700" y="3458550"/>
              <a:ext cx="133025" cy="147450"/>
            </a:xfrm>
            <a:custGeom>
              <a:avLst/>
              <a:gdLst/>
              <a:ahLst/>
              <a:cxnLst/>
              <a:rect l="l" t="t" r="r" b="b"/>
              <a:pathLst>
                <a:path w="5321" h="5898" extrusionOk="0">
                  <a:moveTo>
                    <a:pt x="4439" y="0"/>
                  </a:moveTo>
                  <a:cubicBezTo>
                    <a:pt x="4439" y="0"/>
                    <a:pt x="1977" y="304"/>
                    <a:pt x="1004" y="1946"/>
                  </a:cubicBezTo>
                  <a:cubicBezTo>
                    <a:pt x="1" y="3587"/>
                    <a:pt x="882" y="5897"/>
                    <a:pt x="882" y="5897"/>
                  </a:cubicBezTo>
                  <a:cubicBezTo>
                    <a:pt x="882" y="5897"/>
                    <a:pt x="3344" y="5593"/>
                    <a:pt x="4317" y="3952"/>
                  </a:cubicBezTo>
                  <a:cubicBezTo>
                    <a:pt x="5320" y="2341"/>
                    <a:pt x="4439" y="0"/>
                    <a:pt x="4439" y="0"/>
                  </a:cubicBez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50"/>
            <p:cNvSpPr/>
            <p:nvPr/>
          </p:nvSpPr>
          <p:spPr>
            <a:xfrm>
              <a:off x="1693875" y="3469750"/>
              <a:ext cx="87600" cy="127225"/>
            </a:xfrm>
            <a:custGeom>
              <a:avLst/>
              <a:gdLst/>
              <a:ahLst/>
              <a:cxnLst/>
              <a:rect l="l" t="t" r="r" b="b"/>
              <a:pathLst>
                <a:path w="3504" h="5089" extrusionOk="0">
                  <a:moveTo>
                    <a:pt x="3053" y="0"/>
                  </a:moveTo>
                  <a:cubicBezTo>
                    <a:pt x="3030" y="0"/>
                    <a:pt x="3005" y="11"/>
                    <a:pt x="2987" y="39"/>
                  </a:cubicBezTo>
                  <a:cubicBezTo>
                    <a:pt x="2835" y="221"/>
                    <a:pt x="2683" y="373"/>
                    <a:pt x="2531" y="555"/>
                  </a:cubicBezTo>
                  <a:cubicBezTo>
                    <a:pt x="2379" y="768"/>
                    <a:pt x="2227" y="981"/>
                    <a:pt x="2105" y="1194"/>
                  </a:cubicBezTo>
                  <a:cubicBezTo>
                    <a:pt x="1953" y="1376"/>
                    <a:pt x="1802" y="1619"/>
                    <a:pt x="1680" y="1832"/>
                  </a:cubicBezTo>
                  <a:cubicBezTo>
                    <a:pt x="1650" y="1741"/>
                    <a:pt x="1650" y="1650"/>
                    <a:pt x="1619" y="1528"/>
                  </a:cubicBezTo>
                  <a:cubicBezTo>
                    <a:pt x="1528" y="1285"/>
                    <a:pt x="1467" y="1042"/>
                    <a:pt x="1437" y="768"/>
                  </a:cubicBezTo>
                  <a:cubicBezTo>
                    <a:pt x="1437" y="760"/>
                    <a:pt x="1430" y="756"/>
                    <a:pt x="1421" y="756"/>
                  </a:cubicBezTo>
                  <a:cubicBezTo>
                    <a:pt x="1394" y="756"/>
                    <a:pt x="1346" y="785"/>
                    <a:pt x="1346" y="829"/>
                  </a:cubicBezTo>
                  <a:cubicBezTo>
                    <a:pt x="1376" y="1042"/>
                    <a:pt x="1376" y="1315"/>
                    <a:pt x="1376" y="1589"/>
                  </a:cubicBezTo>
                  <a:lnTo>
                    <a:pt x="1376" y="2014"/>
                  </a:lnTo>
                  <a:lnTo>
                    <a:pt x="1376" y="2197"/>
                  </a:lnTo>
                  <a:lnTo>
                    <a:pt x="1376" y="2318"/>
                  </a:lnTo>
                  <a:cubicBezTo>
                    <a:pt x="1376" y="2318"/>
                    <a:pt x="1346" y="2349"/>
                    <a:pt x="1346" y="2379"/>
                  </a:cubicBezTo>
                  <a:cubicBezTo>
                    <a:pt x="1102" y="2805"/>
                    <a:pt x="890" y="3169"/>
                    <a:pt x="677" y="3565"/>
                  </a:cubicBezTo>
                  <a:cubicBezTo>
                    <a:pt x="525" y="3018"/>
                    <a:pt x="403" y="2501"/>
                    <a:pt x="343" y="1923"/>
                  </a:cubicBezTo>
                  <a:cubicBezTo>
                    <a:pt x="343" y="1881"/>
                    <a:pt x="321" y="1865"/>
                    <a:pt x="299" y="1865"/>
                  </a:cubicBezTo>
                  <a:cubicBezTo>
                    <a:pt x="256" y="1865"/>
                    <a:pt x="213" y="1924"/>
                    <a:pt x="312" y="1984"/>
                  </a:cubicBezTo>
                  <a:cubicBezTo>
                    <a:pt x="343" y="2653"/>
                    <a:pt x="403" y="3321"/>
                    <a:pt x="525" y="3960"/>
                  </a:cubicBezTo>
                  <a:cubicBezTo>
                    <a:pt x="555" y="4021"/>
                    <a:pt x="555" y="4051"/>
                    <a:pt x="555" y="4051"/>
                  </a:cubicBezTo>
                  <a:cubicBezTo>
                    <a:pt x="343" y="4325"/>
                    <a:pt x="191" y="4628"/>
                    <a:pt x="39" y="4932"/>
                  </a:cubicBezTo>
                  <a:cubicBezTo>
                    <a:pt x="0" y="5029"/>
                    <a:pt x="47" y="5088"/>
                    <a:pt x="117" y="5088"/>
                  </a:cubicBezTo>
                  <a:cubicBezTo>
                    <a:pt x="158" y="5088"/>
                    <a:pt x="207" y="5068"/>
                    <a:pt x="251" y="5024"/>
                  </a:cubicBezTo>
                  <a:lnTo>
                    <a:pt x="798" y="4112"/>
                  </a:lnTo>
                  <a:cubicBezTo>
                    <a:pt x="890" y="4112"/>
                    <a:pt x="950" y="4112"/>
                    <a:pt x="1042" y="4081"/>
                  </a:cubicBezTo>
                  <a:cubicBezTo>
                    <a:pt x="1102" y="4051"/>
                    <a:pt x="1194" y="4051"/>
                    <a:pt x="1254" y="4021"/>
                  </a:cubicBezTo>
                  <a:cubicBezTo>
                    <a:pt x="1376" y="3960"/>
                    <a:pt x="1528" y="3929"/>
                    <a:pt x="1680" y="3899"/>
                  </a:cubicBezTo>
                  <a:cubicBezTo>
                    <a:pt x="1984" y="3808"/>
                    <a:pt x="2288" y="3747"/>
                    <a:pt x="2592" y="3747"/>
                  </a:cubicBezTo>
                  <a:cubicBezTo>
                    <a:pt x="2622" y="3747"/>
                    <a:pt x="2622" y="3656"/>
                    <a:pt x="2592" y="3656"/>
                  </a:cubicBezTo>
                  <a:cubicBezTo>
                    <a:pt x="2288" y="3656"/>
                    <a:pt x="1984" y="3625"/>
                    <a:pt x="1680" y="3625"/>
                  </a:cubicBezTo>
                  <a:cubicBezTo>
                    <a:pt x="1528" y="3625"/>
                    <a:pt x="1376" y="3656"/>
                    <a:pt x="1224" y="3656"/>
                  </a:cubicBezTo>
                  <a:cubicBezTo>
                    <a:pt x="1194" y="3717"/>
                    <a:pt x="1102" y="3717"/>
                    <a:pt x="1072" y="3717"/>
                  </a:cubicBezTo>
                  <a:cubicBezTo>
                    <a:pt x="1346" y="3321"/>
                    <a:pt x="1558" y="2987"/>
                    <a:pt x="1802" y="2622"/>
                  </a:cubicBezTo>
                  <a:cubicBezTo>
                    <a:pt x="1832" y="2531"/>
                    <a:pt x="1862" y="2501"/>
                    <a:pt x="1923" y="2410"/>
                  </a:cubicBezTo>
                  <a:cubicBezTo>
                    <a:pt x="1953" y="2410"/>
                    <a:pt x="1984" y="2379"/>
                    <a:pt x="2045" y="2379"/>
                  </a:cubicBezTo>
                  <a:cubicBezTo>
                    <a:pt x="2105" y="2349"/>
                    <a:pt x="2197" y="2349"/>
                    <a:pt x="2257" y="2318"/>
                  </a:cubicBezTo>
                  <a:cubicBezTo>
                    <a:pt x="2379" y="2258"/>
                    <a:pt x="2470" y="2197"/>
                    <a:pt x="2622" y="2166"/>
                  </a:cubicBezTo>
                  <a:cubicBezTo>
                    <a:pt x="2896" y="2045"/>
                    <a:pt x="3200" y="1954"/>
                    <a:pt x="3473" y="1923"/>
                  </a:cubicBezTo>
                  <a:cubicBezTo>
                    <a:pt x="3504" y="1923"/>
                    <a:pt x="3504" y="1862"/>
                    <a:pt x="3473" y="1862"/>
                  </a:cubicBezTo>
                  <a:cubicBezTo>
                    <a:pt x="3169" y="1862"/>
                    <a:pt x="2865" y="1893"/>
                    <a:pt x="2592" y="1923"/>
                  </a:cubicBezTo>
                  <a:cubicBezTo>
                    <a:pt x="2440" y="1923"/>
                    <a:pt x="2318" y="1923"/>
                    <a:pt x="2166" y="1954"/>
                  </a:cubicBezTo>
                  <a:lnTo>
                    <a:pt x="2136" y="1954"/>
                  </a:lnTo>
                  <a:cubicBezTo>
                    <a:pt x="2257" y="1741"/>
                    <a:pt x="2379" y="1559"/>
                    <a:pt x="2470" y="1346"/>
                  </a:cubicBezTo>
                  <a:cubicBezTo>
                    <a:pt x="2622" y="1133"/>
                    <a:pt x="2744" y="951"/>
                    <a:pt x="2865" y="707"/>
                  </a:cubicBezTo>
                  <a:cubicBezTo>
                    <a:pt x="2987" y="525"/>
                    <a:pt x="3048" y="282"/>
                    <a:pt x="3139" y="100"/>
                  </a:cubicBezTo>
                  <a:cubicBezTo>
                    <a:pt x="3160" y="57"/>
                    <a:pt x="3108" y="0"/>
                    <a:pt x="3053" y="0"/>
                  </a:cubicBezTo>
                  <a:close/>
                </a:path>
              </a:pathLst>
            </a:custGeom>
            <a:solidFill>
              <a:srgbClr val="FFB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50"/>
            <p:cNvSpPr/>
            <p:nvPr/>
          </p:nvSpPr>
          <p:spPr>
            <a:xfrm>
              <a:off x="1340725" y="3510225"/>
              <a:ext cx="387550" cy="152950"/>
            </a:xfrm>
            <a:custGeom>
              <a:avLst/>
              <a:gdLst/>
              <a:ahLst/>
              <a:cxnLst/>
              <a:rect l="l" t="t" r="r" b="b"/>
              <a:pathLst>
                <a:path w="15502" h="6118" extrusionOk="0">
                  <a:moveTo>
                    <a:pt x="9818" y="0"/>
                  </a:moveTo>
                  <a:lnTo>
                    <a:pt x="578" y="4529"/>
                  </a:lnTo>
                  <a:cubicBezTo>
                    <a:pt x="152" y="4712"/>
                    <a:pt x="0" y="5228"/>
                    <a:pt x="213" y="5654"/>
                  </a:cubicBezTo>
                  <a:cubicBezTo>
                    <a:pt x="357" y="5941"/>
                    <a:pt x="653" y="6118"/>
                    <a:pt x="952" y="6118"/>
                  </a:cubicBezTo>
                  <a:cubicBezTo>
                    <a:pt x="1095" y="6118"/>
                    <a:pt x="1240" y="6077"/>
                    <a:pt x="1368" y="5988"/>
                  </a:cubicBezTo>
                  <a:lnTo>
                    <a:pt x="9909" y="1095"/>
                  </a:lnTo>
                  <a:lnTo>
                    <a:pt x="15320" y="1490"/>
                  </a:lnTo>
                  <a:cubicBezTo>
                    <a:pt x="15380" y="1490"/>
                    <a:pt x="15472" y="1429"/>
                    <a:pt x="15502" y="1338"/>
                  </a:cubicBezTo>
                  <a:cubicBezTo>
                    <a:pt x="15502" y="1247"/>
                    <a:pt x="15472" y="1186"/>
                    <a:pt x="15350" y="1155"/>
                  </a:cubicBezTo>
                  <a:lnTo>
                    <a:pt x="9818" y="0"/>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50"/>
            <p:cNvSpPr/>
            <p:nvPr/>
          </p:nvSpPr>
          <p:spPr>
            <a:xfrm>
              <a:off x="1081600" y="3483175"/>
              <a:ext cx="449125" cy="307225"/>
            </a:xfrm>
            <a:custGeom>
              <a:avLst/>
              <a:gdLst/>
              <a:ahLst/>
              <a:cxnLst/>
              <a:rect l="l" t="t" r="r" b="b"/>
              <a:pathLst>
                <a:path w="17965" h="12289" extrusionOk="0">
                  <a:moveTo>
                    <a:pt x="13156" y="0"/>
                  </a:moveTo>
                  <a:cubicBezTo>
                    <a:pt x="13076" y="0"/>
                    <a:pt x="12996" y="7"/>
                    <a:pt x="12918" y="18"/>
                  </a:cubicBezTo>
                  <a:lnTo>
                    <a:pt x="6383" y="2268"/>
                  </a:lnTo>
                  <a:cubicBezTo>
                    <a:pt x="5654" y="2511"/>
                    <a:pt x="5016" y="3028"/>
                    <a:pt x="4590" y="3696"/>
                  </a:cubicBezTo>
                  <a:lnTo>
                    <a:pt x="0" y="11082"/>
                  </a:lnTo>
                  <a:cubicBezTo>
                    <a:pt x="359" y="11818"/>
                    <a:pt x="1258" y="12289"/>
                    <a:pt x="2496" y="12289"/>
                  </a:cubicBezTo>
                  <a:cubicBezTo>
                    <a:pt x="3356" y="12289"/>
                    <a:pt x="4381" y="12062"/>
                    <a:pt x="5502" y="11538"/>
                  </a:cubicBezTo>
                  <a:cubicBezTo>
                    <a:pt x="8541" y="10353"/>
                    <a:pt x="11368" y="4426"/>
                    <a:pt x="11368" y="4426"/>
                  </a:cubicBezTo>
                  <a:lnTo>
                    <a:pt x="13405" y="2936"/>
                  </a:lnTo>
                  <a:lnTo>
                    <a:pt x="16657" y="4699"/>
                  </a:lnTo>
                  <a:cubicBezTo>
                    <a:pt x="16777" y="4765"/>
                    <a:pt x="16913" y="4799"/>
                    <a:pt x="17050" y="4799"/>
                  </a:cubicBezTo>
                  <a:cubicBezTo>
                    <a:pt x="17295" y="4799"/>
                    <a:pt x="17546" y="4690"/>
                    <a:pt x="17721" y="4456"/>
                  </a:cubicBezTo>
                  <a:cubicBezTo>
                    <a:pt x="17964" y="4122"/>
                    <a:pt x="17873" y="3605"/>
                    <a:pt x="17508" y="3301"/>
                  </a:cubicBezTo>
                  <a:lnTo>
                    <a:pt x="14073" y="322"/>
                  </a:lnTo>
                  <a:cubicBezTo>
                    <a:pt x="13829" y="103"/>
                    <a:pt x="13487" y="0"/>
                    <a:pt x="13156" y="0"/>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50"/>
            <p:cNvSpPr/>
            <p:nvPr/>
          </p:nvSpPr>
          <p:spPr>
            <a:xfrm>
              <a:off x="1006375" y="3760975"/>
              <a:ext cx="186200" cy="153600"/>
            </a:xfrm>
            <a:custGeom>
              <a:avLst/>
              <a:gdLst/>
              <a:ahLst/>
              <a:cxnLst/>
              <a:rect l="l" t="t" r="r" b="b"/>
              <a:pathLst>
                <a:path w="7448" h="6144" extrusionOk="0">
                  <a:moveTo>
                    <a:pt x="3009" y="1"/>
                  </a:moveTo>
                  <a:lnTo>
                    <a:pt x="0" y="3344"/>
                  </a:lnTo>
                  <a:cubicBezTo>
                    <a:pt x="1027" y="5783"/>
                    <a:pt x="3694" y="6144"/>
                    <a:pt x="5185" y="6144"/>
                  </a:cubicBezTo>
                  <a:cubicBezTo>
                    <a:pt x="5812" y="6144"/>
                    <a:pt x="6231" y="6080"/>
                    <a:pt x="6231" y="6080"/>
                  </a:cubicBezTo>
                  <a:lnTo>
                    <a:pt x="7447" y="1338"/>
                  </a:lnTo>
                  <a:lnTo>
                    <a:pt x="3009"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50"/>
            <p:cNvSpPr/>
            <p:nvPr/>
          </p:nvSpPr>
          <p:spPr>
            <a:xfrm>
              <a:off x="1206975" y="3566450"/>
              <a:ext cx="209750" cy="194925"/>
            </a:xfrm>
            <a:custGeom>
              <a:avLst/>
              <a:gdLst/>
              <a:ahLst/>
              <a:cxnLst/>
              <a:rect l="l" t="t" r="r" b="b"/>
              <a:pathLst>
                <a:path w="8390" h="7797" extrusionOk="0">
                  <a:moveTo>
                    <a:pt x="2554" y="1"/>
                  </a:moveTo>
                  <a:lnTo>
                    <a:pt x="1" y="6870"/>
                  </a:lnTo>
                  <a:cubicBezTo>
                    <a:pt x="1" y="6870"/>
                    <a:pt x="2463" y="7797"/>
                    <a:pt x="3409" y="7797"/>
                  </a:cubicBezTo>
                  <a:cubicBezTo>
                    <a:pt x="3477" y="7797"/>
                    <a:pt x="3537" y="7792"/>
                    <a:pt x="3587" y="7782"/>
                  </a:cubicBezTo>
                  <a:cubicBezTo>
                    <a:pt x="4347" y="7630"/>
                    <a:pt x="5350" y="6444"/>
                    <a:pt x="4104" y="5381"/>
                  </a:cubicBezTo>
                  <a:lnTo>
                    <a:pt x="4104" y="5381"/>
                  </a:lnTo>
                  <a:cubicBezTo>
                    <a:pt x="4362" y="5452"/>
                    <a:pt x="4607" y="5490"/>
                    <a:pt x="4839" y="5490"/>
                  </a:cubicBezTo>
                  <a:cubicBezTo>
                    <a:pt x="5588" y="5490"/>
                    <a:pt x="6200" y="5094"/>
                    <a:pt x="6688" y="4165"/>
                  </a:cubicBezTo>
                  <a:cubicBezTo>
                    <a:pt x="8055" y="3922"/>
                    <a:pt x="8390" y="2280"/>
                    <a:pt x="6870" y="457"/>
                  </a:cubicBezTo>
                  <a:lnTo>
                    <a:pt x="2554"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50"/>
            <p:cNvSpPr/>
            <p:nvPr/>
          </p:nvSpPr>
          <p:spPr>
            <a:xfrm>
              <a:off x="1286775" y="3536825"/>
              <a:ext cx="82850" cy="33450"/>
            </a:xfrm>
            <a:custGeom>
              <a:avLst/>
              <a:gdLst/>
              <a:ahLst/>
              <a:cxnLst/>
              <a:rect l="l" t="t" r="r" b="b"/>
              <a:pathLst>
                <a:path w="3314" h="1338" extrusionOk="0">
                  <a:moveTo>
                    <a:pt x="122" y="0"/>
                  </a:moveTo>
                  <a:cubicBezTo>
                    <a:pt x="0" y="0"/>
                    <a:pt x="0" y="183"/>
                    <a:pt x="122" y="183"/>
                  </a:cubicBezTo>
                  <a:cubicBezTo>
                    <a:pt x="638" y="243"/>
                    <a:pt x="1216" y="335"/>
                    <a:pt x="1702" y="578"/>
                  </a:cubicBezTo>
                  <a:cubicBezTo>
                    <a:pt x="1945" y="699"/>
                    <a:pt x="2158" y="851"/>
                    <a:pt x="2432" y="942"/>
                  </a:cubicBezTo>
                  <a:cubicBezTo>
                    <a:pt x="2705" y="1094"/>
                    <a:pt x="2918" y="1216"/>
                    <a:pt x="3192" y="1338"/>
                  </a:cubicBezTo>
                  <a:cubicBezTo>
                    <a:pt x="3283" y="1338"/>
                    <a:pt x="3313" y="1246"/>
                    <a:pt x="3283" y="1216"/>
                  </a:cubicBezTo>
                  <a:cubicBezTo>
                    <a:pt x="3131" y="942"/>
                    <a:pt x="2918" y="790"/>
                    <a:pt x="2675" y="608"/>
                  </a:cubicBezTo>
                  <a:cubicBezTo>
                    <a:pt x="2401" y="456"/>
                    <a:pt x="2128" y="335"/>
                    <a:pt x="1824" y="274"/>
                  </a:cubicBezTo>
                  <a:cubicBezTo>
                    <a:pt x="1246" y="122"/>
                    <a:pt x="699" y="0"/>
                    <a:pt x="122"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50"/>
            <p:cNvSpPr/>
            <p:nvPr/>
          </p:nvSpPr>
          <p:spPr>
            <a:xfrm>
              <a:off x="1267000" y="3603975"/>
              <a:ext cx="105700" cy="48150"/>
            </a:xfrm>
            <a:custGeom>
              <a:avLst/>
              <a:gdLst/>
              <a:ahLst/>
              <a:cxnLst/>
              <a:rect l="l" t="t" r="r" b="b"/>
              <a:pathLst>
                <a:path w="4228" h="1926" extrusionOk="0">
                  <a:moveTo>
                    <a:pt x="932" y="0"/>
                  </a:moveTo>
                  <a:cubicBezTo>
                    <a:pt x="659" y="0"/>
                    <a:pt x="387" y="27"/>
                    <a:pt x="122" y="80"/>
                  </a:cubicBezTo>
                  <a:cubicBezTo>
                    <a:pt x="1" y="141"/>
                    <a:pt x="31" y="293"/>
                    <a:pt x="153" y="293"/>
                  </a:cubicBezTo>
                  <a:cubicBezTo>
                    <a:pt x="311" y="267"/>
                    <a:pt x="470" y="255"/>
                    <a:pt x="629" y="255"/>
                  </a:cubicBezTo>
                  <a:cubicBezTo>
                    <a:pt x="1207" y="255"/>
                    <a:pt x="1787" y="413"/>
                    <a:pt x="2311" y="627"/>
                  </a:cubicBezTo>
                  <a:cubicBezTo>
                    <a:pt x="2645" y="779"/>
                    <a:pt x="2949" y="931"/>
                    <a:pt x="3253" y="1144"/>
                  </a:cubicBezTo>
                  <a:cubicBezTo>
                    <a:pt x="3405" y="1266"/>
                    <a:pt x="3527" y="1387"/>
                    <a:pt x="3679" y="1478"/>
                  </a:cubicBezTo>
                  <a:cubicBezTo>
                    <a:pt x="3739" y="1570"/>
                    <a:pt x="3831" y="1600"/>
                    <a:pt x="3861" y="1691"/>
                  </a:cubicBezTo>
                  <a:cubicBezTo>
                    <a:pt x="3952" y="1752"/>
                    <a:pt x="4043" y="1813"/>
                    <a:pt x="4104" y="1873"/>
                  </a:cubicBezTo>
                  <a:cubicBezTo>
                    <a:pt x="4104" y="1911"/>
                    <a:pt x="4119" y="1926"/>
                    <a:pt x="4136" y="1926"/>
                  </a:cubicBezTo>
                  <a:cubicBezTo>
                    <a:pt x="4175" y="1926"/>
                    <a:pt x="4228" y="1855"/>
                    <a:pt x="4165" y="1813"/>
                  </a:cubicBezTo>
                  <a:cubicBezTo>
                    <a:pt x="4104" y="1722"/>
                    <a:pt x="4104" y="1600"/>
                    <a:pt x="4013" y="1539"/>
                  </a:cubicBezTo>
                  <a:cubicBezTo>
                    <a:pt x="3983" y="1448"/>
                    <a:pt x="3922" y="1387"/>
                    <a:pt x="3861" y="1296"/>
                  </a:cubicBezTo>
                  <a:cubicBezTo>
                    <a:pt x="3739" y="1144"/>
                    <a:pt x="3587" y="1053"/>
                    <a:pt x="3466" y="931"/>
                  </a:cubicBezTo>
                  <a:cubicBezTo>
                    <a:pt x="3162" y="658"/>
                    <a:pt x="2797" y="445"/>
                    <a:pt x="2432" y="293"/>
                  </a:cubicBezTo>
                  <a:cubicBezTo>
                    <a:pt x="1957" y="95"/>
                    <a:pt x="1443" y="0"/>
                    <a:pt x="932"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50"/>
            <p:cNvSpPr/>
            <p:nvPr/>
          </p:nvSpPr>
          <p:spPr>
            <a:xfrm>
              <a:off x="1252575" y="3669025"/>
              <a:ext cx="60800" cy="20550"/>
            </a:xfrm>
            <a:custGeom>
              <a:avLst/>
              <a:gdLst/>
              <a:ahLst/>
              <a:cxnLst/>
              <a:rect l="l" t="t" r="r" b="b"/>
              <a:pathLst>
                <a:path w="2432" h="822" extrusionOk="0">
                  <a:moveTo>
                    <a:pt x="152" y="1"/>
                  </a:moveTo>
                  <a:cubicBezTo>
                    <a:pt x="31" y="1"/>
                    <a:pt x="0" y="153"/>
                    <a:pt x="122" y="183"/>
                  </a:cubicBezTo>
                  <a:cubicBezTo>
                    <a:pt x="487" y="275"/>
                    <a:pt x="851" y="366"/>
                    <a:pt x="1216" y="518"/>
                  </a:cubicBezTo>
                  <a:cubicBezTo>
                    <a:pt x="1398" y="609"/>
                    <a:pt x="1550" y="670"/>
                    <a:pt x="1763" y="730"/>
                  </a:cubicBezTo>
                  <a:cubicBezTo>
                    <a:pt x="1915" y="761"/>
                    <a:pt x="2098" y="822"/>
                    <a:pt x="2280" y="822"/>
                  </a:cubicBezTo>
                  <a:cubicBezTo>
                    <a:pt x="2402" y="791"/>
                    <a:pt x="2432" y="730"/>
                    <a:pt x="2402" y="670"/>
                  </a:cubicBezTo>
                  <a:cubicBezTo>
                    <a:pt x="2371" y="609"/>
                    <a:pt x="2250" y="518"/>
                    <a:pt x="2158" y="487"/>
                  </a:cubicBezTo>
                  <a:cubicBezTo>
                    <a:pt x="2098" y="427"/>
                    <a:pt x="1976" y="366"/>
                    <a:pt x="1915" y="335"/>
                  </a:cubicBezTo>
                  <a:cubicBezTo>
                    <a:pt x="1702" y="214"/>
                    <a:pt x="1550" y="183"/>
                    <a:pt x="1338" y="153"/>
                  </a:cubicBezTo>
                  <a:cubicBezTo>
                    <a:pt x="943" y="62"/>
                    <a:pt x="578" y="31"/>
                    <a:pt x="152"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50"/>
            <p:cNvSpPr/>
            <p:nvPr/>
          </p:nvSpPr>
          <p:spPr>
            <a:xfrm>
              <a:off x="1121100" y="3746450"/>
              <a:ext cx="117925" cy="56925"/>
            </a:xfrm>
            <a:custGeom>
              <a:avLst/>
              <a:gdLst/>
              <a:ahLst/>
              <a:cxnLst/>
              <a:rect l="l" t="t" r="r" b="b"/>
              <a:pathLst>
                <a:path w="4717" h="2277" extrusionOk="0">
                  <a:moveTo>
                    <a:pt x="4166" y="1"/>
                  </a:moveTo>
                  <a:cubicBezTo>
                    <a:pt x="3909" y="1"/>
                    <a:pt x="3662" y="101"/>
                    <a:pt x="3466" y="278"/>
                  </a:cubicBezTo>
                  <a:cubicBezTo>
                    <a:pt x="3101" y="582"/>
                    <a:pt x="2919" y="1068"/>
                    <a:pt x="2524" y="1372"/>
                  </a:cubicBezTo>
                  <a:cubicBezTo>
                    <a:pt x="2220" y="1646"/>
                    <a:pt x="1794" y="1798"/>
                    <a:pt x="1429" y="1828"/>
                  </a:cubicBezTo>
                  <a:cubicBezTo>
                    <a:pt x="1217" y="1828"/>
                    <a:pt x="1034" y="1828"/>
                    <a:pt x="852" y="1798"/>
                  </a:cubicBezTo>
                  <a:cubicBezTo>
                    <a:pt x="658" y="1770"/>
                    <a:pt x="440" y="1642"/>
                    <a:pt x="264" y="1642"/>
                  </a:cubicBezTo>
                  <a:cubicBezTo>
                    <a:pt x="247" y="1642"/>
                    <a:pt x="230" y="1643"/>
                    <a:pt x="214" y="1646"/>
                  </a:cubicBezTo>
                  <a:cubicBezTo>
                    <a:pt x="62" y="1676"/>
                    <a:pt x="1" y="1889"/>
                    <a:pt x="62" y="1980"/>
                  </a:cubicBezTo>
                  <a:cubicBezTo>
                    <a:pt x="153" y="2193"/>
                    <a:pt x="426" y="2223"/>
                    <a:pt x="670" y="2254"/>
                  </a:cubicBezTo>
                  <a:cubicBezTo>
                    <a:pt x="761" y="2269"/>
                    <a:pt x="859" y="2276"/>
                    <a:pt x="962" y="2276"/>
                  </a:cubicBezTo>
                  <a:cubicBezTo>
                    <a:pt x="1065" y="2276"/>
                    <a:pt x="1171" y="2269"/>
                    <a:pt x="1277" y="2254"/>
                  </a:cubicBezTo>
                  <a:cubicBezTo>
                    <a:pt x="1673" y="2223"/>
                    <a:pt x="2098" y="2102"/>
                    <a:pt x="2432" y="1919"/>
                  </a:cubicBezTo>
                  <a:cubicBezTo>
                    <a:pt x="2828" y="1676"/>
                    <a:pt x="3132" y="1372"/>
                    <a:pt x="3344" y="1007"/>
                  </a:cubicBezTo>
                  <a:cubicBezTo>
                    <a:pt x="3553" y="721"/>
                    <a:pt x="3895" y="234"/>
                    <a:pt x="4294" y="234"/>
                  </a:cubicBezTo>
                  <a:cubicBezTo>
                    <a:pt x="4361" y="234"/>
                    <a:pt x="4430" y="247"/>
                    <a:pt x="4499" y="278"/>
                  </a:cubicBezTo>
                  <a:cubicBezTo>
                    <a:pt x="4520" y="294"/>
                    <a:pt x="4541" y="300"/>
                    <a:pt x="4561" y="300"/>
                  </a:cubicBezTo>
                  <a:cubicBezTo>
                    <a:pt x="4655" y="300"/>
                    <a:pt x="4716" y="146"/>
                    <a:pt x="4591" y="96"/>
                  </a:cubicBezTo>
                  <a:cubicBezTo>
                    <a:pt x="4451" y="31"/>
                    <a:pt x="4307" y="1"/>
                    <a:pt x="4166"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50"/>
            <p:cNvSpPr/>
            <p:nvPr/>
          </p:nvSpPr>
          <p:spPr>
            <a:xfrm>
              <a:off x="586800" y="3949400"/>
              <a:ext cx="324375" cy="456925"/>
            </a:xfrm>
            <a:custGeom>
              <a:avLst/>
              <a:gdLst/>
              <a:ahLst/>
              <a:cxnLst/>
              <a:rect l="l" t="t" r="r" b="b"/>
              <a:pathLst>
                <a:path w="12975" h="18277" extrusionOk="0">
                  <a:moveTo>
                    <a:pt x="12709" y="1"/>
                  </a:moveTo>
                  <a:cubicBezTo>
                    <a:pt x="12655" y="1"/>
                    <a:pt x="12602" y="19"/>
                    <a:pt x="12558" y="63"/>
                  </a:cubicBezTo>
                  <a:cubicBezTo>
                    <a:pt x="12254" y="336"/>
                    <a:pt x="12072" y="762"/>
                    <a:pt x="11889" y="1096"/>
                  </a:cubicBezTo>
                  <a:cubicBezTo>
                    <a:pt x="11707" y="1431"/>
                    <a:pt x="11464" y="1765"/>
                    <a:pt x="11281" y="2130"/>
                  </a:cubicBezTo>
                  <a:lnTo>
                    <a:pt x="10035" y="4166"/>
                  </a:lnTo>
                  <a:cubicBezTo>
                    <a:pt x="8515" y="6598"/>
                    <a:pt x="6904" y="8938"/>
                    <a:pt x="5233" y="11279"/>
                  </a:cubicBezTo>
                  <a:cubicBezTo>
                    <a:pt x="5081" y="11491"/>
                    <a:pt x="4898" y="11735"/>
                    <a:pt x="4746" y="11947"/>
                  </a:cubicBezTo>
                  <a:cubicBezTo>
                    <a:pt x="4594" y="11947"/>
                    <a:pt x="4412" y="12039"/>
                    <a:pt x="4260" y="12099"/>
                  </a:cubicBezTo>
                  <a:cubicBezTo>
                    <a:pt x="4047" y="12191"/>
                    <a:pt x="3895" y="12251"/>
                    <a:pt x="3713" y="12343"/>
                  </a:cubicBezTo>
                  <a:cubicBezTo>
                    <a:pt x="3379" y="12495"/>
                    <a:pt x="2983" y="12677"/>
                    <a:pt x="2649" y="12859"/>
                  </a:cubicBezTo>
                  <a:cubicBezTo>
                    <a:pt x="1950" y="13254"/>
                    <a:pt x="1251" y="13710"/>
                    <a:pt x="613" y="14166"/>
                  </a:cubicBezTo>
                  <a:cubicBezTo>
                    <a:pt x="508" y="14219"/>
                    <a:pt x="583" y="14361"/>
                    <a:pt x="665" y="14361"/>
                  </a:cubicBezTo>
                  <a:cubicBezTo>
                    <a:pt x="678" y="14361"/>
                    <a:pt x="691" y="14357"/>
                    <a:pt x="704" y="14349"/>
                  </a:cubicBezTo>
                  <a:cubicBezTo>
                    <a:pt x="1403" y="13923"/>
                    <a:pt x="2132" y="13589"/>
                    <a:pt x="2862" y="13254"/>
                  </a:cubicBezTo>
                  <a:cubicBezTo>
                    <a:pt x="3227" y="13102"/>
                    <a:pt x="3561" y="12950"/>
                    <a:pt x="3956" y="12798"/>
                  </a:cubicBezTo>
                  <a:cubicBezTo>
                    <a:pt x="4017" y="12738"/>
                    <a:pt x="4138" y="12707"/>
                    <a:pt x="4230" y="12677"/>
                  </a:cubicBezTo>
                  <a:lnTo>
                    <a:pt x="4230" y="12677"/>
                  </a:lnTo>
                  <a:cubicBezTo>
                    <a:pt x="3683" y="13376"/>
                    <a:pt x="3196" y="14014"/>
                    <a:pt x="2710" y="14683"/>
                  </a:cubicBezTo>
                  <a:cubicBezTo>
                    <a:pt x="1859" y="15838"/>
                    <a:pt x="977" y="17023"/>
                    <a:pt x="65" y="18118"/>
                  </a:cubicBezTo>
                  <a:cubicBezTo>
                    <a:pt x="0" y="18205"/>
                    <a:pt x="60" y="18276"/>
                    <a:pt x="87" y="18276"/>
                  </a:cubicBezTo>
                  <a:cubicBezTo>
                    <a:pt x="98" y="18276"/>
                    <a:pt x="104" y="18265"/>
                    <a:pt x="96" y="18239"/>
                  </a:cubicBezTo>
                  <a:cubicBezTo>
                    <a:pt x="1220" y="17023"/>
                    <a:pt x="2284" y="15808"/>
                    <a:pt x="3287" y="14531"/>
                  </a:cubicBezTo>
                  <a:cubicBezTo>
                    <a:pt x="5111" y="12312"/>
                    <a:pt x="6844" y="9972"/>
                    <a:pt x="8424" y="7601"/>
                  </a:cubicBezTo>
                  <a:cubicBezTo>
                    <a:pt x="9215" y="6415"/>
                    <a:pt x="10035" y="5200"/>
                    <a:pt x="10795" y="3984"/>
                  </a:cubicBezTo>
                  <a:cubicBezTo>
                    <a:pt x="11160" y="3376"/>
                    <a:pt x="11494" y="2768"/>
                    <a:pt x="11889" y="2160"/>
                  </a:cubicBezTo>
                  <a:cubicBezTo>
                    <a:pt x="12072" y="1826"/>
                    <a:pt x="12254" y="1522"/>
                    <a:pt x="12467" y="1218"/>
                  </a:cubicBezTo>
                  <a:cubicBezTo>
                    <a:pt x="12649" y="914"/>
                    <a:pt x="12862" y="610"/>
                    <a:pt x="12953" y="245"/>
                  </a:cubicBezTo>
                  <a:cubicBezTo>
                    <a:pt x="12975" y="115"/>
                    <a:pt x="12842" y="1"/>
                    <a:pt x="12709"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50"/>
            <p:cNvSpPr/>
            <p:nvPr/>
          </p:nvSpPr>
          <p:spPr>
            <a:xfrm>
              <a:off x="789800" y="4090400"/>
              <a:ext cx="397450" cy="478525"/>
            </a:xfrm>
            <a:custGeom>
              <a:avLst/>
              <a:gdLst/>
              <a:ahLst/>
              <a:cxnLst/>
              <a:rect l="l" t="t" r="r" b="b"/>
              <a:pathLst>
                <a:path w="15898" h="19141" extrusionOk="0">
                  <a:moveTo>
                    <a:pt x="15801" y="1"/>
                  </a:moveTo>
                  <a:cubicBezTo>
                    <a:pt x="15778" y="1"/>
                    <a:pt x="15756" y="14"/>
                    <a:pt x="15745" y="46"/>
                  </a:cubicBezTo>
                  <a:cubicBezTo>
                    <a:pt x="15046" y="1748"/>
                    <a:pt x="14256" y="3450"/>
                    <a:pt x="13374" y="5092"/>
                  </a:cubicBezTo>
                  <a:cubicBezTo>
                    <a:pt x="13222" y="5335"/>
                    <a:pt x="13131" y="5578"/>
                    <a:pt x="12979" y="5851"/>
                  </a:cubicBezTo>
                  <a:cubicBezTo>
                    <a:pt x="12523" y="5699"/>
                    <a:pt x="12067" y="5639"/>
                    <a:pt x="11642" y="5487"/>
                  </a:cubicBezTo>
                  <a:cubicBezTo>
                    <a:pt x="11216" y="5335"/>
                    <a:pt x="10760" y="5183"/>
                    <a:pt x="10335" y="5031"/>
                  </a:cubicBezTo>
                  <a:cubicBezTo>
                    <a:pt x="7356" y="3937"/>
                    <a:pt x="4468" y="2447"/>
                    <a:pt x="1915" y="502"/>
                  </a:cubicBezTo>
                  <a:cubicBezTo>
                    <a:pt x="1883" y="481"/>
                    <a:pt x="1850" y="471"/>
                    <a:pt x="1819" y="471"/>
                  </a:cubicBezTo>
                  <a:cubicBezTo>
                    <a:pt x="1670" y="471"/>
                    <a:pt x="1547" y="675"/>
                    <a:pt x="1672" y="775"/>
                  </a:cubicBezTo>
                  <a:cubicBezTo>
                    <a:pt x="2402" y="1292"/>
                    <a:pt x="3131" y="1870"/>
                    <a:pt x="3891" y="2356"/>
                  </a:cubicBezTo>
                  <a:cubicBezTo>
                    <a:pt x="5259" y="3268"/>
                    <a:pt x="6687" y="4058"/>
                    <a:pt x="8177" y="4727"/>
                  </a:cubicBezTo>
                  <a:cubicBezTo>
                    <a:pt x="8906" y="5061"/>
                    <a:pt x="9697" y="5365"/>
                    <a:pt x="10456" y="5639"/>
                  </a:cubicBezTo>
                  <a:cubicBezTo>
                    <a:pt x="10852" y="5791"/>
                    <a:pt x="11216" y="5882"/>
                    <a:pt x="11611" y="6003"/>
                  </a:cubicBezTo>
                  <a:cubicBezTo>
                    <a:pt x="11946" y="6125"/>
                    <a:pt x="12311" y="6247"/>
                    <a:pt x="12675" y="6307"/>
                  </a:cubicBezTo>
                  <a:cubicBezTo>
                    <a:pt x="11307" y="8769"/>
                    <a:pt x="9727" y="11140"/>
                    <a:pt x="8025" y="13390"/>
                  </a:cubicBezTo>
                  <a:cubicBezTo>
                    <a:pt x="7022" y="14666"/>
                    <a:pt x="5988" y="15912"/>
                    <a:pt x="4651" y="16915"/>
                  </a:cubicBezTo>
                  <a:cubicBezTo>
                    <a:pt x="3344" y="17858"/>
                    <a:pt x="1824" y="18466"/>
                    <a:pt x="243" y="18678"/>
                  </a:cubicBezTo>
                  <a:cubicBezTo>
                    <a:pt x="0" y="18709"/>
                    <a:pt x="0" y="19043"/>
                    <a:pt x="274" y="19134"/>
                  </a:cubicBezTo>
                  <a:cubicBezTo>
                    <a:pt x="358" y="19139"/>
                    <a:pt x="443" y="19141"/>
                    <a:pt x="527" y="19141"/>
                  </a:cubicBezTo>
                  <a:cubicBezTo>
                    <a:pt x="2266" y="19141"/>
                    <a:pt x="3986" y="18262"/>
                    <a:pt x="5320" y="17189"/>
                  </a:cubicBezTo>
                  <a:cubicBezTo>
                    <a:pt x="6657" y="16156"/>
                    <a:pt x="7721" y="14818"/>
                    <a:pt x="8754" y="13511"/>
                  </a:cubicBezTo>
                  <a:cubicBezTo>
                    <a:pt x="9788" y="12113"/>
                    <a:pt x="10730" y="10715"/>
                    <a:pt x="11611" y="9286"/>
                  </a:cubicBezTo>
                  <a:cubicBezTo>
                    <a:pt x="13344" y="6338"/>
                    <a:pt x="14742" y="3298"/>
                    <a:pt x="15897" y="107"/>
                  </a:cubicBezTo>
                  <a:cubicBezTo>
                    <a:pt x="15897" y="47"/>
                    <a:pt x="15846" y="1"/>
                    <a:pt x="1580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50"/>
            <p:cNvSpPr/>
            <p:nvPr/>
          </p:nvSpPr>
          <p:spPr>
            <a:xfrm>
              <a:off x="1084625" y="4100800"/>
              <a:ext cx="46375" cy="69100"/>
            </a:xfrm>
            <a:custGeom>
              <a:avLst/>
              <a:gdLst/>
              <a:ahLst/>
              <a:cxnLst/>
              <a:rect l="l" t="t" r="r" b="b"/>
              <a:pathLst>
                <a:path w="1855" h="2764" extrusionOk="0">
                  <a:moveTo>
                    <a:pt x="1312" y="0"/>
                  </a:moveTo>
                  <a:cubicBezTo>
                    <a:pt x="1268" y="0"/>
                    <a:pt x="1224" y="17"/>
                    <a:pt x="1186" y="55"/>
                  </a:cubicBezTo>
                  <a:cubicBezTo>
                    <a:pt x="761" y="299"/>
                    <a:pt x="426" y="694"/>
                    <a:pt x="214" y="1119"/>
                  </a:cubicBezTo>
                  <a:cubicBezTo>
                    <a:pt x="153" y="1302"/>
                    <a:pt x="62" y="1545"/>
                    <a:pt x="31" y="1727"/>
                  </a:cubicBezTo>
                  <a:cubicBezTo>
                    <a:pt x="1" y="1940"/>
                    <a:pt x="1" y="2183"/>
                    <a:pt x="31" y="2335"/>
                  </a:cubicBezTo>
                  <a:cubicBezTo>
                    <a:pt x="59" y="2589"/>
                    <a:pt x="244" y="2764"/>
                    <a:pt x="465" y="2764"/>
                  </a:cubicBezTo>
                  <a:cubicBezTo>
                    <a:pt x="482" y="2764"/>
                    <a:pt x="500" y="2763"/>
                    <a:pt x="518" y="2761"/>
                  </a:cubicBezTo>
                  <a:cubicBezTo>
                    <a:pt x="761" y="2700"/>
                    <a:pt x="943" y="2548"/>
                    <a:pt x="1095" y="2396"/>
                  </a:cubicBezTo>
                  <a:cubicBezTo>
                    <a:pt x="1642" y="1849"/>
                    <a:pt x="1855" y="967"/>
                    <a:pt x="1642" y="207"/>
                  </a:cubicBezTo>
                  <a:cubicBezTo>
                    <a:pt x="1642" y="116"/>
                    <a:pt x="1551" y="86"/>
                    <a:pt x="1490" y="86"/>
                  </a:cubicBezTo>
                  <a:cubicBezTo>
                    <a:pt x="1437" y="33"/>
                    <a:pt x="1374" y="0"/>
                    <a:pt x="1312"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50"/>
            <p:cNvSpPr/>
            <p:nvPr/>
          </p:nvSpPr>
          <p:spPr>
            <a:xfrm>
              <a:off x="1851375" y="4088500"/>
              <a:ext cx="548650" cy="651925"/>
            </a:xfrm>
            <a:custGeom>
              <a:avLst/>
              <a:gdLst/>
              <a:ahLst/>
              <a:cxnLst/>
              <a:rect l="l" t="t" r="r" b="b"/>
              <a:pathLst>
                <a:path w="21946" h="26077" extrusionOk="0">
                  <a:moveTo>
                    <a:pt x="12341" y="0"/>
                  </a:moveTo>
                  <a:cubicBezTo>
                    <a:pt x="12341" y="0"/>
                    <a:pt x="0" y="14985"/>
                    <a:pt x="61" y="15320"/>
                  </a:cubicBezTo>
                  <a:cubicBezTo>
                    <a:pt x="182" y="15624"/>
                    <a:pt x="760" y="25624"/>
                    <a:pt x="760" y="25624"/>
                  </a:cubicBezTo>
                  <a:cubicBezTo>
                    <a:pt x="1048" y="25927"/>
                    <a:pt x="1536" y="26077"/>
                    <a:pt x="2177" y="26077"/>
                  </a:cubicBezTo>
                  <a:cubicBezTo>
                    <a:pt x="6609" y="26077"/>
                    <a:pt x="18361" y="18925"/>
                    <a:pt x="21946" y="6019"/>
                  </a:cubicBezTo>
                  <a:cubicBezTo>
                    <a:pt x="21946" y="6019"/>
                    <a:pt x="18937" y="1064"/>
                    <a:pt x="12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50"/>
            <p:cNvSpPr/>
            <p:nvPr/>
          </p:nvSpPr>
          <p:spPr>
            <a:xfrm>
              <a:off x="2160650" y="4088500"/>
              <a:ext cx="240150" cy="152800"/>
            </a:xfrm>
            <a:custGeom>
              <a:avLst/>
              <a:gdLst/>
              <a:ahLst/>
              <a:cxnLst/>
              <a:rect l="l" t="t" r="r" b="b"/>
              <a:pathLst>
                <a:path w="9606" h="6112" extrusionOk="0">
                  <a:moveTo>
                    <a:pt x="0" y="0"/>
                  </a:moveTo>
                  <a:lnTo>
                    <a:pt x="0" y="0"/>
                  </a:lnTo>
                  <a:cubicBezTo>
                    <a:pt x="901" y="3766"/>
                    <a:pt x="5060" y="6111"/>
                    <a:pt x="8474" y="6111"/>
                  </a:cubicBezTo>
                  <a:cubicBezTo>
                    <a:pt x="8863" y="6111"/>
                    <a:pt x="9242" y="6081"/>
                    <a:pt x="9605" y="6019"/>
                  </a:cubicBezTo>
                  <a:cubicBezTo>
                    <a:pt x="9575" y="6019"/>
                    <a:pt x="6535" y="851"/>
                    <a:pt x="0"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50"/>
            <p:cNvSpPr/>
            <p:nvPr/>
          </p:nvSpPr>
          <p:spPr>
            <a:xfrm>
              <a:off x="2160650" y="3969200"/>
              <a:ext cx="152000" cy="240900"/>
            </a:xfrm>
            <a:custGeom>
              <a:avLst/>
              <a:gdLst/>
              <a:ahLst/>
              <a:cxnLst/>
              <a:rect l="l" t="t" r="r" b="b"/>
              <a:pathLst>
                <a:path w="6080" h="9636" extrusionOk="0">
                  <a:moveTo>
                    <a:pt x="1246" y="0"/>
                  </a:moveTo>
                  <a:lnTo>
                    <a:pt x="91" y="4438"/>
                  </a:lnTo>
                  <a:lnTo>
                    <a:pt x="0" y="4772"/>
                  </a:lnTo>
                  <a:cubicBezTo>
                    <a:pt x="760" y="6079"/>
                    <a:pt x="2979" y="9423"/>
                    <a:pt x="5958" y="9636"/>
                  </a:cubicBezTo>
                  <a:cubicBezTo>
                    <a:pt x="6018" y="8845"/>
                    <a:pt x="6018" y="8055"/>
                    <a:pt x="6049" y="7174"/>
                  </a:cubicBezTo>
                  <a:cubicBezTo>
                    <a:pt x="6079" y="5046"/>
                    <a:pt x="6018" y="2705"/>
                    <a:pt x="5775" y="487"/>
                  </a:cubicBezTo>
                  <a:lnTo>
                    <a:pt x="1246" y="0"/>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50"/>
            <p:cNvSpPr/>
            <p:nvPr/>
          </p:nvSpPr>
          <p:spPr>
            <a:xfrm>
              <a:off x="1875675" y="3744275"/>
              <a:ext cx="158100" cy="95000"/>
            </a:xfrm>
            <a:custGeom>
              <a:avLst/>
              <a:gdLst/>
              <a:ahLst/>
              <a:cxnLst/>
              <a:rect l="l" t="t" r="r" b="b"/>
              <a:pathLst>
                <a:path w="6324" h="3800" extrusionOk="0">
                  <a:moveTo>
                    <a:pt x="6262" y="0"/>
                  </a:moveTo>
                  <a:lnTo>
                    <a:pt x="1034" y="365"/>
                  </a:lnTo>
                  <a:cubicBezTo>
                    <a:pt x="578" y="395"/>
                    <a:pt x="244" y="760"/>
                    <a:pt x="122" y="1155"/>
                  </a:cubicBezTo>
                  <a:cubicBezTo>
                    <a:pt x="1" y="1702"/>
                    <a:pt x="305" y="2189"/>
                    <a:pt x="852" y="2341"/>
                  </a:cubicBezTo>
                  <a:lnTo>
                    <a:pt x="6323" y="3800"/>
                  </a:lnTo>
                  <a:lnTo>
                    <a:pt x="6262" y="0"/>
                  </a:lnTo>
                  <a:close/>
                </a:path>
              </a:pathLst>
            </a:custGeom>
            <a:solidFill>
              <a:srgbClr val="20B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50"/>
            <p:cNvSpPr/>
            <p:nvPr/>
          </p:nvSpPr>
          <p:spPr>
            <a:xfrm>
              <a:off x="1852875" y="3585450"/>
              <a:ext cx="205200" cy="404175"/>
            </a:xfrm>
            <a:custGeom>
              <a:avLst/>
              <a:gdLst/>
              <a:ahLst/>
              <a:cxnLst/>
              <a:rect l="l" t="t" r="r" b="b"/>
              <a:pathLst>
                <a:path w="8208" h="16167" extrusionOk="0">
                  <a:moveTo>
                    <a:pt x="3436" y="0"/>
                  </a:moveTo>
                  <a:lnTo>
                    <a:pt x="1" y="1095"/>
                  </a:lnTo>
                  <a:lnTo>
                    <a:pt x="4499" y="14894"/>
                  </a:lnTo>
                  <a:cubicBezTo>
                    <a:pt x="4745" y="15679"/>
                    <a:pt x="5425" y="16167"/>
                    <a:pt x="6173" y="16167"/>
                  </a:cubicBezTo>
                  <a:cubicBezTo>
                    <a:pt x="6353" y="16167"/>
                    <a:pt x="6536" y="16139"/>
                    <a:pt x="6718" y="16080"/>
                  </a:cubicBezTo>
                  <a:cubicBezTo>
                    <a:pt x="7691" y="15776"/>
                    <a:pt x="8208" y="14742"/>
                    <a:pt x="7904" y="13800"/>
                  </a:cubicBezTo>
                  <a:lnTo>
                    <a:pt x="3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 name="Google Shape;1432;p50"/>
            <p:cNvSpPr/>
            <p:nvPr/>
          </p:nvSpPr>
          <p:spPr>
            <a:xfrm>
              <a:off x="1944825" y="3835450"/>
              <a:ext cx="91225" cy="134325"/>
            </a:xfrm>
            <a:custGeom>
              <a:avLst/>
              <a:gdLst/>
              <a:ahLst/>
              <a:cxnLst/>
              <a:rect l="l" t="t" r="r" b="b"/>
              <a:pathLst>
                <a:path w="3649" h="5373" extrusionOk="0">
                  <a:moveTo>
                    <a:pt x="1" y="1"/>
                  </a:moveTo>
                  <a:lnTo>
                    <a:pt x="1521" y="4651"/>
                  </a:lnTo>
                  <a:cubicBezTo>
                    <a:pt x="1643" y="5090"/>
                    <a:pt x="2058" y="5373"/>
                    <a:pt x="2501" y="5373"/>
                  </a:cubicBezTo>
                  <a:cubicBezTo>
                    <a:pt x="2609" y="5373"/>
                    <a:pt x="2720" y="5356"/>
                    <a:pt x="2828" y="5320"/>
                  </a:cubicBezTo>
                  <a:cubicBezTo>
                    <a:pt x="3344" y="5107"/>
                    <a:pt x="3648" y="4560"/>
                    <a:pt x="3466" y="4013"/>
                  </a:cubicBezTo>
                  <a:lnTo>
                    <a:pt x="2676" y="1551"/>
                  </a:lnTo>
                  <a:lnTo>
                    <a:pt x="1" y="1"/>
                  </a:lnTo>
                  <a:close/>
                </a:path>
              </a:pathLst>
            </a:custGeom>
            <a:solidFill>
              <a:srgbClr val="FFC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50"/>
            <p:cNvSpPr/>
            <p:nvPr/>
          </p:nvSpPr>
          <p:spPr>
            <a:xfrm>
              <a:off x="1855925" y="3651025"/>
              <a:ext cx="443800" cy="314800"/>
            </a:xfrm>
            <a:custGeom>
              <a:avLst/>
              <a:gdLst/>
              <a:ahLst/>
              <a:cxnLst/>
              <a:rect l="l" t="t" r="r" b="b"/>
              <a:pathLst>
                <a:path w="17752" h="12592" extrusionOk="0">
                  <a:moveTo>
                    <a:pt x="4861" y="0"/>
                  </a:moveTo>
                  <a:cubicBezTo>
                    <a:pt x="4551" y="0"/>
                    <a:pt x="4240" y="85"/>
                    <a:pt x="3982" y="295"/>
                  </a:cubicBezTo>
                  <a:lnTo>
                    <a:pt x="456" y="3183"/>
                  </a:lnTo>
                  <a:cubicBezTo>
                    <a:pt x="122" y="3457"/>
                    <a:pt x="0" y="3973"/>
                    <a:pt x="213" y="4399"/>
                  </a:cubicBezTo>
                  <a:cubicBezTo>
                    <a:pt x="401" y="4628"/>
                    <a:pt x="674" y="4757"/>
                    <a:pt x="935" y="4757"/>
                  </a:cubicBezTo>
                  <a:cubicBezTo>
                    <a:pt x="1054" y="4757"/>
                    <a:pt x="1172" y="4730"/>
                    <a:pt x="1277" y="4672"/>
                  </a:cubicBezTo>
                  <a:lnTo>
                    <a:pt x="4560" y="3001"/>
                  </a:lnTo>
                  <a:lnTo>
                    <a:pt x="6566" y="4520"/>
                  </a:lnTo>
                  <a:cubicBezTo>
                    <a:pt x="6566" y="4520"/>
                    <a:pt x="9241" y="10508"/>
                    <a:pt x="12220" y="11755"/>
                  </a:cubicBezTo>
                  <a:cubicBezTo>
                    <a:pt x="13379" y="12341"/>
                    <a:pt x="14449" y="12592"/>
                    <a:pt x="15341" y="12592"/>
                  </a:cubicBezTo>
                  <a:cubicBezTo>
                    <a:pt x="16531" y="12592"/>
                    <a:pt x="17404" y="12145"/>
                    <a:pt x="17752" y="11451"/>
                  </a:cubicBezTo>
                  <a:lnTo>
                    <a:pt x="13344" y="3943"/>
                  </a:lnTo>
                  <a:cubicBezTo>
                    <a:pt x="12919" y="3274"/>
                    <a:pt x="12311" y="2727"/>
                    <a:pt x="11581" y="2454"/>
                  </a:cubicBezTo>
                  <a:lnTo>
                    <a:pt x="5137" y="22"/>
                  </a:lnTo>
                  <a:cubicBezTo>
                    <a:pt x="5046" y="8"/>
                    <a:pt x="4954" y="0"/>
                    <a:pt x="4861" y="0"/>
                  </a:cubicBez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50"/>
            <p:cNvSpPr/>
            <p:nvPr/>
          </p:nvSpPr>
          <p:spPr>
            <a:xfrm>
              <a:off x="1967625" y="3738175"/>
              <a:ext cx="209000" cy="194975"/>
            </a:xfrm>
            <a:custGeom>
              <a:avLst/>
              <a:gdLst/>
              <a:ahLst/>
              <a:cxnLst/>
              <a:rect l="l" t="t" r="r" b="b"/>
              <a:pathLst>
                <a:path w="8360" h="7799" extrusionOk="0">
                  <a:moveTo>
                    <a:pt x="5989" y="1"/>
                  </a:moveTo>
                  <a:lnTo>
                    <a:pt x="1612" y="305"/>
                  </a:lnTo>
                  <a:cubicBezTo>
                    <a:pt x="1" y="2098"/>
                    <a:pt x="365" y="3740"/>
                    <a:pt x="1733" y="4074"/>
                  </a:cubicBezTo>
                  <a:cubicBezTo>
                    <a:pt x="2207" y="5044"/>
                    <a:pt x="2809" y="5443"/>
                    <a:pt x="3598" y="5443"/>
                  </a:cubicBezTo>
                  <a:cubicBezTo>
                    <a:pt x="3822" y="5443"/>
                    <a:pt x="4061" y="5411"/>
                    <a:pt x="4317" y="5351"/>
                  </a:cubicBezTo>
                  <a:lnTo>
                    <a:pt x="4317" y="5351"/>
                  </a:lnTo>
                  <a:cubicBezTo>
                    <a:pt x="3040" y="6384"/>
                    <a:pt x="4013" y="7600"/>
                    <a:pt x="4773" y="7782"/>
                  </a:cubicBezTo>
                  <a:cubicBezTo>
                    <a:pt x="4828" y="7793"/>
                    <a:pt x="4894" y="7798"/>
                    <a:pt x="4969" y="7798"/>
                  </a:cubicBezTo>
                  <a:cubicBezTo>
                    <a:pt x="5927" y="7798"/>
                    <a:pt x="8359" y="6962"/>
                    <a:pt x="8359" y="6962"/>
                  </a:cubicBezTo>
                  <a:lnTo>
                    <a:pt x="5989" y="1"/>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50"/>
            <p:cNvSpPr/>
            <p:nvPr/>
          </p:nvSpPr>
          <p:spPr>
            <a:xfrm>
              <a:off x="2017400" y="3707025"/>
              <a:ext cx="82475" cy="30700"/>
            </a:xfrm>
            <a:custGeom>
              <a:avLst/>
              <a:gdLst/>
              <a:ahLst/>
              <a:cxnLst/>
              <a:rect l="l" t="t" r="r" b="b"/>
              <a:pathLst>
                <a:path w="3299" h="1228" extrusionOk="0">
                  <a:moveTo>
                    <a:pt x="3177" y="1"/>
                  </a:moveTo>
                  <a:cubicBezTo>
                    <a:pt x="2630" y="1"/>
                    <a:pt x="2052" y="62"/>
                    <a:pt x="1475" y="214"/>
                  </a:cubicBezTo>
                  <a:cubicBezTo>
                    <a:pt x="1171" y="305"/>
                    <a:pt x="897" y="426"/>
                    <a:pt x="654" y="578"/>
                  </a:cubicBezTo>
                  <a:cubicBezTo>
                    <a:pt x="380" y="730"/>
                    <a:pt x="198" y="913"/>
                    <a:pt x="46" y="1125"/>
                  </a:cubicBezTo>
                  <a:cubicBezTo>
                    <a:pt x="1" y="1194"/>
                    <a:pt x="23" y="1228"/>
                    <a:pt x="50" y="1228"/>
                  </a:cubicBezTo>
                  <a:cubicBezTo>
                    <a:pt x="59" y="1228"/>
                    <a:pt x="69" y="1224"/>
                    <a:pt x="77" y="1217"/>
                  </a:cubicBezTo>
                  <a:cubicBezTo>
                    <a:pt x="320" y="1095"/>
                    <a:pt x="563" y="973"/>
                    <a:pt x="836" y="852"/>
                  </a:cubicBezTo>
                  <a:cubicBezTo>
                    <a:pt x="1049" y="761"/>
                    <a:pt x="1323" y="639"/>
                    <a:pt x="1536" y="517"/>
                  </a:cubicBezTo>
                  <a:cubicBezTo>
                    <a:pt x="2083" y="305"/>
                    <a:pt x="2660" y="183"/>
                    <a:pt x="3177" y="183"/>
                  </a:cubicBezTo>
                  <a:cubicBezTo>
                    <a:pt x="3298" y="183"/>
                    <a:pt x="3298" y="1"/>
                    <a:pt x="317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50"/>
            <p:cNvSpPr/>
            <p:nvPr/>
          </p:nvSpPr>
          <p:spPr>
            <a:xfrm>
              <a:off x="2012050" y="3774825"/>
              <a:ext cx="106825" cy="46700"/>
            </a:xfrm>
            <a:custGeom>
              <a:avLst/>
              <a:gdLst/>
              <a:ahLst/>
              <a:cxnLst/>
              <a:rect l="l" t="t" r="r" b="b"/>
              <a:pathLst>
                <a:path w="4273" h="1868" extrusionOk="0">
                  <a:moveTo>
                    <a:pt x="3191" y="1"/>
                  </a:moveTo>
                  <a:cubicBezTo>
                    <a:pt x="2738" y="1"/>
                    <a:pt x="2284" y="77"/>
                    <a:pt x="1841" y="237"/>
                  </a:cubicBezTo>
                  <a:cubicBezTo>
                    <a:pt x="1476" y="389"/>
                    <a:pt x="1111" y="602"/>
                    <a:pt x="807" y="845"/>
                  </a:cubicBezTo>
                  <a:cubicBezTo>
                    <a:pt x="655" y="967"/>
                    <a:pt x="503" y="1088"/>
                    <a:pt x="412" y="1240"/>
                  </a:cubicBezTo>
                  <a:cubicBezTo>
                    <a:pt x="321" y="1301"/>
                    <a:pt x="260" y="1392"/>
                    <a:pt x="199" y="1453"/>
                  </a:cubicBezTo>
                  <a:cubicBezTo>
                    <a:pt x="169" y="1544"/>
                    <a:pt x="139" y="1666"/>
                    <a:pt x="47" y="1727"/>
                  </a:cubicBezTo>
                  <a:cubicBezTo>
                    <a:pt x="0" y="1797"/>
                    <a:pt x="81" y="1868"/>
                    <a:pt x="134" y="1868"/>
                  </a:cubicBezTo>
                  <a:cubicBezTo>
                    <a:pt x="149" y="1868"/>
                    <a:pt x="162" y="1862"/>
                    <a:pt x="169" y="1848"/>
                  </a:cubicBezTo>
                  <a:cubicBezTo>
                    <a:pt x="199" y="1757"/>
                    <a:pt x="321" y="1727"/>
                    <a:pt x="412" y="1635"/>
                  </a:cubicBezTo>
                  <a:cubicBezTo>
                    <a:pt x="443" y="1575"/>
                    <a:pt x="503" y="1544"/>
                    <a:pt x="594" y="1453"/>
                  </a:cubicBezTo>
                  <a:cubicBezTo>
                    <a:pt x="746" y="1362"/>
                    <a:pt x="868" y="1240"/>
                    <a:pt x="1020" y="1119"/>
                  </a:cubicBezTo>
                  <a:cubicBezTo>
                    <a:pt x="1324" y="936"/>
                    <a:pt x="1628" y="784"/>
                    <a:pt x="1962" y="632"/>
                  </a:cubicBezTo>
                  <a:cubicBezTo>
                    <a:pt x="2472" y="424"/>
                    <a:pt x="3034" y="286"/>
                    <a:pt x="3596" y="286"/>
                  </a:cubicBezTo>
                  <a:cubicBezTo>
                    <a:pt x="3772" y="286"/>
                    <a:pt x="3947" y="299"/>
                    <a:pt x="4120" y="328"/>
                  </a:cubicBezTo>
                  <a:cubicBezTo>
                    <a:pt x="4242" y="328"/>
                    <a:pt x="4272" y="176"/>
                    <a:pt x="4151" y="116"/>
                  </a:cubicBezTo>
                  <a:cubicBezTo>
                    <a:pt x="3835" y="40"/>
                    <a:pt x="3513" y="1"/>
                    <a:pt x="3191"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50"/>
            <p:cNvSpPr/>
            <p:nvPr/>
          </p:nvSpPr>
          <p:spPr>
            <a:xfrm>
              <a:off x="2070250" y="3839250"/>
              <a:ext cx="60775" cy="19175"/>
            </a:xfrm>
            <a:custGeom>
              <a:avLst/>
              <a:gdLst/>
              <a:ahLst/>
              <a:cxnLst/>
              <a:rect l="l" t="t" r="r" b="b"/>
              <a:pathLst>
                <a:path w="2431" h="767" extrusionOk="0">
                  <a:moveTo>
                    <a:pt x="2279" y="1"/>
                  </a:moveTo>
                  <a:cubicBezTo>
                    <a:pt x="1884" y="31"/>
                    <a:pt x="1488" y="61"/>
                    <a:pt x="1124" y="153"/>
                  </a:cubicBezTo>
                  <a:cubicBezTo>
                    <a:pt x="911" y="183"/>
                    <a:pt x="729" y="244"/>
                    <a:pt x="546" y="335"/>
                  </a:cubicBezTo>
                  <a:cubicBezTo>
                    <a:pt x="455" y="365"/>
                    <a:pt x="364" y="396"/>
                    <a:pt x="273" y="487"/>
                  </a:cubicBezTo>
                  <a:cubicBezTo>
                    <a:pt x="212" y="548"/>
                    <a:pt x="90" y="609"/>
                    <a:pt x="60" y="669"/>
                  </a:cubicBezTo>
                  <a:cubicBezTo>
                    <a:pt x="8" y="695"/>
                    <a:pt x="0" y="767"/>
                    <a:pt x="77" y="767"/>
                  </a:cubicBezTo>
                  <a:cubicBezTo>
                    <a:pt x="89" y="767"/>
                    <a:pt x="104" y="765"/>
                    <a:pt x="121" y="760"/>
                  </a:cubicBezTo>
                  <a:cubicBezTo>
                    <a:pt x="146" y="765"/>
                    <a:pt x="172" y="767"/>
                    <a:pt x="197" y="767"/>
                  </a:cubicBezTo>
                  <a:cubicBezTo>
                    <a:pt x="353" y="767"/>
                    <a:pt x="507" y="695"/>
                    <a:pt x="637" y="669"/>
                  </a:cubicBezTo>
                  <a:cubicBezTo>
                    <a:pt x="881" y="639"/>
                    <a:pt x="1032" y="548"/>
                    <a:pt x="1215" y="487"/>
                  </a:cubicBezTo>
                  <a:cubicBezTo>
                    <a:pt x="1549" y="365"/>
                    <a:pt x="1944" y="244"/>
                    <a:pt x="2309" y="183"/>
                  </a:cubicBezTo>
                  <a:cubicBezTo>
                    <a:pt x="2431" y="153"/>
                    <a:pt x="2400" y="1"/>
                    <a:pt x="2279"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50"/>
            <p:cNvSpPr/>
            <p:nvPr/>
          </p:nvSpPr>
          <p:spPr>
            <a:xfrm>
              <a:off x="2142925" y="3918525"/>
              <a:ext cx="116525" cy="59625"/>
            </a:xfrm>
            <a:custGeom>
              <a:avLst/>
              <a:gdLst/>
              <a:ahLst/>
              <a:cxnLst/>
              <a:rect l="l" t="t" r="r" b="b"/>
              <a:pathLst>
                <a:path w="4661" h="2385" extrusionOk="0">
                  <a:moveTo>
                    <a:pt x="507" y="1"/>
                  </a:moveTo>
                  <a:cubicBezTo>
                    <a:pt x="382" y="1"/>
                    <a:pt x="255" y="25"/>
                    <a:pt x="132" y="82"/>
                  </a:cubicBezTo>
                  <a:cubicBezTo>
                    <a:pt x="1" y="161"/>
                    <a:pt x="73" y="307"/>
                    <a:pt x="154" y="307"/>
                  </a:cubicBezTo>
                  <a:cubicBezTo>
                    <a:pt x="167" y="307"/>
                    <a:pt x="180" y="303"/>
                    <a:pt x="192" y="295"/>
                  </a:cubicBezTo>
                  <a:cubicBezTo>
                    <a:pt x="254" y="272"/>
                    <a:pt x="313" y="261"/>
                    <a:pt x="371" y="261"/>
                  </a:cubicBezTo>
                  <a:cubicBezTo>
                    <a:pt x="769" y="261"/>
                    <a:pt x="1074" y="762"/>
                    <a:pt x="1287" y="1055"/>
                  </a:cubicBezTo>
                  <a:cubicBezTo>
                    <a:pt x="1560" y="1419"/>
                    <a:pt x="1803" y="1754"/>
                    <a:pt x="2199" y="1966"/>
                  </a:cubicBezTo>
                  <a:cubicBezTo>
                    <a:pt x="2533" y="2210"/>
                    <a:pt x="2958" y="2331"/>
                    <a:pt x="3384" y="2362"/>
                  </a:cubicBezTo>
                  <a:cubicBezTo>
                    <a:pt x="3475" y="2377"/>
                    <a:pt x="3574" y="2384"/>
                    <a:pt x="3677" y="2384"/>
                  </a:cubicBezTo>
                  <a:cubicBezTo>
                    <a:pt x="3779" y="2384"/>
                    <a:pt x="3885" y="2377"/>
                    <a:pt x="3992" y="2362"/>
                  </a:cubicBezTo>
                  <a:cubicBezTo>
                    <a:pt x="4205" y="2331"/>
                    <a:pt x="4478" y="2270"/>
                    <a:pt x="4600" y="2088"/>
                  </a:cubicBezTo>
                  <a:cubicBezTo>
                    <a:pt x="4661" y="1997"/>
                    <a:pt x="4630" y="1784"/>
                    <a:pt x="4478" y="1754"/>
                  </a:cubicBezTo>
                  <a:cubicBezTo>
                    <a:pt x="4443" y="1742"/>
                    <a:pt x="4406" y="1737"/>
                    <a:pt x="4368" y="1737"/>
                  </a:cubicBezTo>
                  <a:cubicBezTo>
                    <a:pt x="4204" y="1737"/>
                    <a:pt x="4012" y="1826"/>
                    <a:pt x="3840" y="1875"/>
                  </a:cubicBezTo>
                  <a:cubicBezTo>
                    <a:pt x="3689" y="1897"/>
                    <a:pt x="3554" y="1918"/>
                    <a:pt x="3423" y="1918"/>
                  </a:cubicBezTo>
                  <a:cubicBezTo>
                    <a:pt x="3369" y="1918"/>
                    <a:pt x="3316" y="1915"/>
                    <a:pt x="3262" y="1906"/>
                  </a:cubicBezTo>
                  <a:cubicBezTo>
                    <a:pt x="2837" y="1845"/>
                    <a:pt x="2472" y="1693"/>
                    <a:pt x="2168" y="1419"/>
                  </a:cubicBezTo>
                  <a:cubicBezTo>
                    <a:pt x="1773" y="1085"/>
                    <a:pt x="1621" y="568"/>
                    <a:pt x="1256" y="264"/>
                  </a:cubicBezTo>
                  <a:cubicBezTo>
                    <a:pt x="1047" y="118"/>
                    <a:pt x="781" y="1"/>
                    <a:pt x="507" y="1"/>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50"/>
            <p:cNvSpPr/>
            <p:nvPr/>
          </p:nvSpPr>
          <p:spPr>
            <a:xfrm>
              <a:off x="2169000" y="3936525"/>
              <a:ext cx="155800" cy="159850"/>
            </a:xfrm>
            <a:custGeom>
              <a:avLst/>
              <a:gdLst/>
              <a:ahLst/>
              <a:cxnLst/>
              <a:rect l="l" t="t" r="r" b="b"/>
              <a:pathLst>
                <a:path w="6232" h="6394" extrusionOk="0">
                  <a:moveTo>
                    <a:pt x="5259" y="0"/>
                  </a:moveTo>
                  <a:lnTo>
                    <a:pt x="973" y="1307"/>
                  </a:lnTo>
                  <a:lnTo>
                    <a:pt x="0" y="4833"/>
                  </a:lnTo>
                  <a:cubicBezTo>
                    <a:pt x="0" y="4833"/>
                    <a:pt x="1739" y="6394"/>
                    <a:pt x="4276" y="6394"/>
                  </a:cubicBezTo>
                  <a:cubicBezTo>
                    <a:pt x="4886" y="6394"/>
                    <a:pt x="5542" y="6303"/>
                    <a:pt x="6232" y="6079"/>
                  </a:cubicBezTo>
                  <a:lnTo>
                    <a:pt x="5259" y="0"/>
                  </a:lnTo>
                  <a:close/>
                </a:path>
              </a:pathLst>
            </a:custGeom>
            <a:solidFill>
              <a:srgbClr val="21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50"/>
            <p:cNvSpPr/>
            <p:nvPr/>
          </p:nvSpPr>
          <p:spPr>
            <a:xfrm>
              <a:off x="1860725" y="4244075"/>
              <a:ext cx="170000" cy="269875"/>
            </a:xfrm>
            <a:custGeom>
              <a:avLst/>
              <a:gdLst/>
              <a:ahLst/>
              <a:cxnLst/>
              <a:rect l="l" t="t" r="r" b="b"/>
              <a:pathLst>
                <a:path w="6800" h="10795" extrusionOk="0">
                  <a:moveTo>
                    <a:pt x="6434" y="0"/>
                  </a:moveTo>
                  <a:cubicBezTo>
                    <a:pt x="6245" y="0"/>
                    <a:pt x="6031" y="50"/>
                    <a:pt x="5857" y="100"/>
                  </a:cubicBezTo>
                  <a:cubicBezTo>
                    <a:pt x="5644" y="130"/>
                    <a:pt x="5432" y="160"/>
                    <a:pt x="5188" y="252"/>
                  </a:cubicBezTo>
                  <a:cubicBezTo>
                    <a:pt x="4733" y="343"/>
                    <a:pt x="4337" y="556"/>
                    <a:pt x="3912" y="738"/>
                  </a:cubicBezTo>
                  <a:cubicBezTo>
                    <a:pt x="3061" y="1163"/>
                    <a:pt x="2392" y="1771"/>
                    <a:pt x="1784" y="2470"/>
                  </a:cubicBezTo>
                  <a:cubicBezTo>
                    <a:pt x="1666" y="2589"/>
                    <a:pt x="1768" y="2762"/>
                    <a:pt x="1891" y="2762"/>
                  </a:cubicBezTo>
                  <a:cubicBezTo>
                    <a:pt x="1926" y="2762"/>
                    <a:pt x="1963" y="2748"/>
                    <a:pt x="1997" y="2714"/>
                  </a:cubicBezTo>
                  <a:cubicBezTo>
                    <a:pt x="2605" y="2106"/>
                    <a:pt x="3365" y="1619"/>
                    <a:pt x="4125" y="1224"/>
                  </a:cubicBezTo>
                  <a:cubicBezTo>
                    <a:pt x="4520" y="1042"/>
                    <a:pt x="4945" y="890"/>
                    <a:pt x="5340" y="768"/>
                  </a:cubicBezTo>
                  <a:cubicBezTo>
                    <a:pt x="5462" y="738"/>
                    <a:pt x="5553" y="738"/>
                    <a:pt x="5644" y="708"/>
                  </a:cubicBezTo>
                  <a:lnTo>
                    <a:pt x="5644" y="708"/>
                  </a:lnTo>
                  <a:cubicBezTo>
                    <a:pt x="5553" y="768"/>
                    <a:pt x="5462" y="890"/>
                    <a:pt x="5340" y="951"/>
                  </a:cubicBezTo>
                  <a:cubicBezTo>
                    <a:pt x="5037" y="1315"/>
                    <a:pt x="4702" y="1619"/>
                    <a:pt x="4398" y="1954"/>
                  </a:cubicBezTo>
                  <a:cubicBezTo>
                    <a:pt x="3304" y="3170"/>
                    <a:pt x="2301" y="4507"/>
                    <a:pt x="1602" y="5996"/>
                  </a:cubicBezTo>
                  <a:cubicBezTo>
                    <a:pt x="872" y="7455"/>
                    <a:pt x="386" y="9036"/>
                    <a:pt x="21" y="10616"/>
                  </a:cubicBezTo>
                  <a:cubicBezTo>
                    <a:pt x="1" y="10719"/>
                    <a:pt x="119" y="10794"/>
                    <a:pt x="208" y="10794"/>
                  </a:cubicBezTo>
                  <a:cubicBezTo>
                    <a:pt x="250" y="10794"/>
                    <a:pt x="285" y="10777"/>
                    <a:pt x="295" y="10738"/>
                  </a:cubicBezTo>
                  <a:cubicBezTo>
                    <a:pt x="477" y="9857"/>
                    <a:pt x="781" y="8975"/>
                    <a:pt x="1146" y="8154"/>
                  </a:cubicBezTo>
                  <a:cubicBezTo>
                    <a:pt x="1754" y="6665"/>
                    <a:pt x="2544" y="5267"/>
                    <a:pt x="3486" y="3960"/>
                  </a:cubicBezTo>
                  <a:cubicBezTo>
                    <a:pt x="3942" y="3322"/>
                    <a:pt x="4489" y="2714"/>
                    <a:pt x="5006" y="2136"/>
                  </a:cubicBezTo>
                  <a:cubicBezTo>
                    <a:pt x="5280" y="1832"/>
                    <a:pt x="5553" y="1589"/>
                    <a:pt x="5857" y="1315"/>
                  </a:cubicBezTo>
                  <a:cubicBezTo>
                    <a:pt x="6100" y="1042"/>
                    <a:pt x="6404" y="768"/>
                    <a:pt x="6708" y="525"/>
                  </a:cubicBezTo>
                  <a:cubicBezTo>
                    <a:pt x="6799" y="434"/>
                    <a:pt x="6799" y="343"/>
                    <a:pt x="6799" y="282"/>
                  </a:cubicBezTo>
                  <a:lnTo>
                    <a:pt x="6799" y="252"/>
                  </a:lnTo>
                  <a:lnTo>
                    <a:pt x="6799" y="191"/>
                  </a:lnTo>
                  <a:cubicBezTo>
                    <a:pt x="6769" y="130"/>
                    <a:pt x="6678" y="8"/>
                    <a:pt x="6556" y="8"/>
                  </a:cubicBezTo>
                  <a:cubicBezTo>
                    <a:pt x="6517" y="3"/>
                    <a:pt x="6476" y="0"/>
                    <a:pt x="6434"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50"/>
            <p:cNvSpPr/>
            <p:nvPr/>
          </p:nvSpPr>
          <p:spPr>
            <a:xfrm>
              <a:off x="2082825" y="4207600"/>
              <a:ext cx="256425" cy="181425"/>
            </a:xfrm>
            <a:custGeom>
              <a:avLst/>
              <a:gdLst/>
              <a:ahLst/>
              <a:cxnLst/>
              <a:rect l="l" t="t" r="r" b="b"/>
              <a:pathLst>
                <a:path w="10257" h="7257" extrusionOk="0">
                  <a:moveTo>
                    <a:pt x="181" y="0"/>
                  </a:moveTo>
                  <a:cubicBezTo>
                    <a:pt x="81" y="0"/>
                    <a:pt x="0" y="97"/>
                    <a:pt x="104" y="221"/>
                  </a:cubicBezTo>
                  <a:cubicBezTo>
                    <a:pt x="621" y="981"/>
                    <a:pt x="1137" y="1711"/>
                    <a:pt x="1745" y="2379"/>
                  </a:cubicBezTo>
                  <a:cubicBezTo>
                    <a:pt x="2809" y="3595"/>
                    <a:pt x="4055" y="4629"/>
                    <a:pt x="5484" y="5480"/>
                  </a:cubicBezTo>
                  <a:cubicBezTo>
                    <a:pt x="6153" y="5875"/>
                    <a:pt x="6882" y="6240"/>
                    <a:pt x="7612" y="6543"/>
                  </a:cubicBezTo>
                  <a:cubicBezTo>
                    <a:pt x="7976" y="6695"/>
                    <a:pt x="8402" y="6847"/>
                    <a:pt x="8767" y="6939"/>
                  </a:cubicBezTo>
                  <a:cubicBezTo>
                    <a:pt x="9162" y="7060"/>
                    <a:pt x="9527" y="7212"/>
                    <a:pt x="9952" y="7243"/>
                  </a:cubicBezTo>
                  <a:cubicBezTo>
                    <a:pt x="9976" y="7252"/>
                    <a:pt x="9999" y="7256"/>
                    <a:pt x="10021" y="7256"/>
                  </a:cubicBezTo>
                  <a:cubicBezTo>
                    <a:pt x="10139" y="7256"/>
                    <a:pt x="10226" y="7132"/>
                    <a:pt x="10226" y="7030"/>
                  </a:cubicBezTo>
                  <a:cubicBezTo>
                    <a:pt x="10256" y="6878"/>
                    <a:pt x="10135" y="6756"/>
                    <a:pt x="10043" y="6726"/>
                  </a:cubicBezTo>
                  <a:cubicBezTo>
                    <a:pt x="9618" y="6574"/>
                    <a:pt x="9162" y="6483"/>
                    <a:pt x="8736" y="6331"/>
                  </a:cubicBezTo>
                  <a:cubicBezTo>
                    <a:pt x="8311" y="6240"/>
                    <a:pt x="7916" y="6027"/>
                    <a:pt x="7521" y="5875"/>
                  </a:cubicBezTo>
                  <a:cubicBezTo>
                    <a:pt x="4663" y="4659"/>
                    <a:pt x="2080" y="2622"/>
                    <a:pt x="317" y="69"/>
                  </a:cubicBezTo>
                  <a:cubicBezTo>
                    <a:pt x="278" y="21"/>
                    <a:pt x="227" y="0"/>
                    <a:pt x="181"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50"/>
            <p:cNvSpPr/>
            <p:nvPr/>
          </p:nvSpPr>
          <p:spPr>
            <a:xfrm>
              <a:off x="2299350" y="4281400"/>
              <a:ext cx="48250" cy="64075"/>
            </a:xfrm>
            <a:custGeom>
              <a:avLst/>
              <a:gdLst/>
              <a:ahLst/>
              <a:cxnLst/>
              <a:rect l="l" t="t" r="r" b="b"/>
              <a:pathLst>
                <a:path w="1930" h="2563" extrusionOk="0">
                  <a:moveTo>
                    <a:pt x="1355" y="0"/>
                  </a:moveTo>
                  <a:cubicBezTo>
                    <a:pt x="1198" y="0"/>
                    <a:pt x="1065" y="106"/>
                    <a:pt x="957" y="187"/>
                  </a:cubicBezTo>
                  <a:cubicBezTo>
                    <a:pt x="622" y="491"/>
                    <a:pt x="197" y="1069"/>
                    <a:pt x="75" y="1555"/>
                  </a:cubicBezTo>
                  <a:cubicBezTo>
                    <a:pt x="1" y="1977"/>
                    <a:pt x="211" y="2562"/>
                    <a:pt x="605" y="2562"/>
                  </a:cubicBezTo>
                  <a:cubicBezTo>
                    <a:pt x="693" y="2562"/>
                    <a:pt x="791" y="2533"/>
                    <a:pt x="896" y="2467"/>
                  </a:cubicBezTo>
                  <a:cubicBezTo>
                    <a:pt x="1109" y="2406"/>
                    <a:pt x="1200" y="2254"/>
                    <a:pt x="1322" y="2102"/>
                  </a:cubicBezTo>
                  <a:cubicBezTo>
                    <a:pt x="1504" y="1829"/>
                    <a:pt x="1717" y="1525"/>
                    <a:pt x="1838" y="1221"/>
                  </a:cubicBezTo>
                  <a:cubicBezTo>
                    <a:pt x="1929" y="917"/>
                    <a:pt x="1929" y="552"/>
                    <a:pt x="1747" y="278"/>
                  </a:cubicBezTo>
                  <a:cubicBezTo>
                    <a:pt x="1656" y="126"/>
                    <a:pt x="1565" y="5"/>
                    <a:pt x="1413" y="5"/>
                  </a:cubicBezTo>
                  <a:cubicBezTo>
                    <a:pt x="1393" y="2"/>
                    <a:pt x="1374" y="0"/>
                    <a:pt x="1355" y="0"/>
                  </a:cubicBezTo>
                  <a:close/>
                </a:path>
              </a:pathLst>
            </a:custGeom>
            <a:solidFill>
              <a:srgbClr val="3C2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3" name="Google Shape;1443;p50"/>
          <p:cNvGrpSpPr/>
          <p:nvPr/>
        </p:nvGrpSpPr>
        <p:grpSpPr>
          <a:xfrm>
            <a:off x="5168775" y="2372675"/>
            <a:ext cx="284225" cy="259150"/>
            <a:chOff x="1780700" y="3908400"/>
            <a:chExt cx="284225" cy="259150"/>
          </a:xfrm>
        </p:grpSpPr>
        <p:sp>
          <p:nvSpPr>
            <p:cNvPr id="1444" name="Google Shape;1444;p50"/>
            <p:cNvSpPr/>
            <p:nvPr/>
          </p:nvSpPr>
          <p:spPr>
            <a:xfrm>
              <a:off x="1860475" y="3908400"/>
              <a:ext cx="204450" cy="198350"/>
            </a:xfrm>
            <a:custGeom>
              <a:avLst/>
              <a:gdLst/>
              <a:ahLst/>
              <a:cxnLst/>
              <a:rect l="l" t="t" r="r" b="b"/>
              <a:pathLst>
                <a:path w="8178" h="7934" extrusionOk="0">
                  <a:moveTo>
                    <a:pt x="4104" y="1"/>
                  </a:moveTo>
                  <a:lnTo>
                    <a:pt x="3983" y="213"/>
                  </a:lnTo>
                  <a:cubicBezTo>
                    <a:pt x="3192" y="1885"/>
                    <a:pt x="1794" y="3223"/>
                    <a:pt x="31" y="3952"/>
                  </a:cubicBezTo>
                  <a:lnTo>
                    <a:pt x="1" y="3952"/>
                  </a:lnTo>
                  <a:lnTo>
                    <a:pt x="548" y="4195"/>
                  </a:lnTo>
                  <a:cubicBezTo>
                    <a:pt x="2007" y="4955"/>
                    <a:pt x="3192" y="6110"/>
                    <a:pt x="3922" y="7539"/>
                  </a:cubicBezTo>
                  <a:lnTo>
                    <a:pt x="4104" y="7934"/>
                  </a:lnTo>
                  <a:lnTo>
                    <a:pt x="4135" y="7873"/>
                  </a:lnTo>
                  <a:cubicBezTo>
                    <a:pt x="4864" y="6201"/>
                    <a:pt x="6232" y="4864"/>
                    <a:pt x="7934" y="4104"/>
                  </a:cubicBezTo>
                  <a:lnTo>
                    <a:pt x="8177" y="3982"/>
                  </a:lnTo>
                  <a:lnTo>
                    <a:pt x="8147" y="3952"/>
                  </a:lnTo>
                  <a:cubicBezTo>
                    <a:pt x="6323" y="3192"/>
                    <a:pt x="4864" y="1794"/>
                    <a:pt x="4104" y="1"/>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45" name="Google Shape;1445;p50"/>
            <p:cNvSpPr/>
            <p:nvPr/>
          </p:nvSpPr>
          <p:spPr>
            <a:xfrm>
              <a:off x="1780700" y="4068750"/>
              <a:ext cx="101075" cy="98800"/>
            </a:xfrm>
            <a:custGeom>
              <a:avLst/>
              <a:gdLst/>
              <a:ahLst/>
              <a:cxnLst/>
              <a:rect l="l" t="t" r="r" b="b"/>
              <a:pathLst>
                <a:path w="4043" h="3952" extrusionOk="0">
                  <a:moveTo>
                    <a:pt x="1976" y="0"/>
                  </a:moveTo>
                  <a:lnTo>
                    <a:pt x="1976" y="122"/>
                  </a:lnTo>
                  <a:cubicBezTo>
                    <a:pt x="1550" y="942"/>
                    <a:pt x="882" y="1641"/>
                    <a:pt x="0" y="1976"/>
                  </a:cubicBezTo>
                  <a:lnTo>
                    <a:pt x="274" y="2097"/>
                  </a:lnTo>
                  <a:cubicBezTo>
                    <a:pt x="1003" y="2462"/>
                    <a:pt x="1550" y="3040"/>
                    <a:pt x="1946" y="3769"/>
                  </a:cubicBezTo>
                  <a:lnTo>
                    <a:pt x="2006" y="3951"/>
                  </a:lnTo>
                  <a:lnTo>
                    <a:pt x="2006" y="3921"/>
                  </a:lnTo>
                  <a:cubicBezTo>
                    <a:pt x="2402" y="3070"/>
                    <a:pt x="3070" y="2401"/>
                    <a:pt x="3921" y="2006"/>
                  </a:cubicBezTo>
                  <a:lnTo>
                    <a:pt x="4043" y="1976"/>
                  </a:lnTo>
                  <a:lnTo>
                    <a:pt x="3982" y="1976"/>
                  </a:lnTo>
                  <a:cubicBezTo>
                    <a:pt x="3070" y="1611"/>
                    <a:pt x="2371" y="882"/>
                    <a:pt x="1976" y="0"/>
                  </a:cubicBezTo>
                  <a:close/>
                </a:path>
              </a:pathLst>
            </a:custGeom>
            <a:solidFill>
              <a:srgbClr val="F8C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 name="TextBox 2"/>
          <p:cNvSpPr txBox="1"/>
          <p:nvPr/>
        </p:nvSpPr>
        <p:spPr>
          <a:xfrm>
            <a:off x="961450" y="946505"/>
            <a:ext cx="7407020" cy="707886"/>
          </a:xfrm>
          <a:prstGeom prst="rect">
            <a:avLst/>
          </a:prstGeom>
          <a:noFill/>
        </p:spPr>
        <p:txBody>
          <a:bodyPr wrap="square">
            <a:spAutoFit/>
          </a:bodyPr>
          <a:lstStyle/>
          <a:p>
            <a:pPr marL="0" marR="0" indent="165100">
              <a:spcBef>
                <a:spcPts val="0"/>
              </a:spcBef>
              <a:spcAft>
                <a:spcPts val="200"/>
              </a:spcAft>
            </a:pPr>
            <a:r>
              <a:rPr lang="vi-VN" sz="2000" b="1" i="1" dirty="0">
                <a:effectLst/>
                <a:latin typeface="Times New Roman" panose="02020603050405020304" pitchFamily="18" charset="0"/>
                <a:ea typeface="Arial" panose="020B0604020202020204" pitchFamily="34" charset="0"/>
                <a:cs typeface="Times New Roman" panose="02020603050405020304" pitchFamily="18" charset="0"/>
              </a:rPr>
              <a:t>Tìm hi</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ể</a:t>
            </a:r>
            <a:r>
              <a:rPr lang="vi-VN" sz="2000" b="1" i="1" dirty="0">
                <a:effectLst/>
                <a:latin typeface="Times New Roman" panose="02020603050405020304" pitchFamily="18" charset="0"/>
                <a:ea typeface="Arial" panose="020B0604020202020204" pitchFamily="34" charset="0"/>
                <a:cs typeface="Times New Roman" panose="02020603050405020304" pitchFamily="18" charset="0"/>
              </a:rPr>
              <a:t>u sự đ</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ổ</a:t>
            </a:r>
            <a:r>
              <a:rPr lang="vi-VN" sz="2000" b="1" i="1" dirty="0">
                <a:effectLst/>
                <a:latin typeface="Times New Roman" panose="02020603050405020304" pitchFamily="18" charset="0"/>
                <a:ea typeface="Arial" panose="020B0604020202020204" pitchFamily="34" charset="0"/>
                <a:cs typeface="Times New Roman" panose="02020603050405020304" pitchFamily="18" charset="0"/>
              </a:rPr>
              <a:t>i màu của nước bắp cải tím khi tác dụng với các dung dịch acid và base</a:t>
            </a:r>
            <a:endParaRPr lang="en-US" sz="2000" i="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p:cNvSpPr txBox="1"/>
          <p:nvPr/>
        </p:nvSpPr>
        <p:spPr>
          <a:xfrm>
            <a:off x="1408203" y="1675859"/>
            <a:ext cx="6893487" cy="923330"/>
          </a:xfrm>
          <a:prstGeom prst="rect">
            <a:avLst/>
          </a:prstGeom>
          <a:noFill/>
        </p:spPr>
        <p:txBody>
          <a:bodyPr wrap="square">
            <a:spAutoFit/>
          </a:bodyPr>
          <a:lstStyle/>
          <a:p>
            <a:pPr marL="165100" marR="0" indent="38100" algn="just">
              <a:spcBef>
                <a:spcPts val="0"/>
              </a:spcBef>
              <a:spcAft>
                <a:spcPts val="200"/>
              </a:spcAft>
            </a:pPr>
            <a:r>
              <a:rPr lang="vi-VN" sz="1800" dirty="0">
                <a:effectLst/>
                <a:latin typeface="Times New Roman" panose="02020603050405020304" pitchFamily="18" charset="0"/>
                <a:ea typeface="Arial" panose="020B0604020202020204" pitchFamily="34" charset="0"/>
                <a:cs typeface="Times New Roman" panose="02020603050405020304" pitchFamily="18" charset="0"/>
              </a:rPr>
              <a:t>Xay bắp c</a:t>
            </a:r>
            <a:r>
              <a:rPr lang="en-US" sz="1800" dirty="0">
                <a:latin typeface="Times New Roman" panose="02020603050405020304" pitchFamily="18" charset="0"/>
                <a:ea typeface="Arial" panose="020B0604020202020204" pitchFamily="34" charset="0"/>
                <a:cs typeface="Times New Roman" panose="02020603050405020304" pitchFamily="18" charset="0"/>
              </a:rPr>
              <a:t>ả</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i tím với nước, lọc b</a:t>
            </a:r>
            <a:r>
              <a:rPr lang="en-US" sz="1800" dirty="0">
                <a:latin typeface="Times New Roman" panose="02020603050405020304" pitchFamily="18" charset="0"/>
                <a:ea typeface="Arial" panose="020B0604020202020204" pitchFamily="34" charset="0"/>
                <a:cs typeface="Times New Roman" panose="02020603050405020304" pitchFamily="18" charset="0"/>
              </a:rPr>
              <a:t>ả</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 qua r</a:t>
            </a:r>
            <a:r>
              <a:rPr lang="en-US" sz="1800" dirty="0">
                <a:latin typeface="Times New Roman" panose="02020603050405020304" pitchFamily="18" charset="0"/>
                <a:ea typeface="Arial" panose="020B0604020202020204" pitchFamily="34" charset="0"/>
                <a:cs typeface="Times New Roman" panose="02020603050405020304" pitchFamily="18" charset="0"/>
              </a:rPr>
              <a:t>â</a:t>
            </a:r>
            <a:r>
              <a:rPr lang="vi-VN" sz="1800" dirty="0">
                <a:effectLst/>
                <a:latin typeface="Times New Roman" panose="02020603050405020304" pitchFamily="18" charset="0"/>
                <a:ea typeface="Arial" panose="020B0604020202020204" pitchFamily="34" charset="0"/>
                <a:cs typeface="Times New Roman" panose="02020603050405020304" pitchFamily="18" charset="0"/>
              </a:rPr>
              <a:t>y để giữ lại nước lọc. Cho nước lọc thu được ở trên vào bốn cốc thuỷ tinh không màu có đánh số từ 1 đến 4, sau đó thêm vào các cốc:</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p:cNvSpPr txBox="1"/>
          <p:nvPr/>
        </p:nvSpPr>
        <p:spPr>
          <a:xfrm>
            <a:off x="2216646" y="4143858"/>
            <a:ext cx="5582092" cy="438646"/>
          </a:xfrm>
          <a:prstGeom prst="rect">
            <a:avLst/>
          </a:prstGeom>
          <a:noFill/>
        </p:spPr>
        <p:txBody>
          <a:bodyPr wrap="square">
            <a:spAutoFit/>
          </a:bodyPr>
          <a:lstStyle/>
          <a:p>
            <a:pPr marL="0" marR="0" indent="165100">
              <a:lnSpc>
                <a:spcPct val="124000"/>
              </a:lnSpc>
              <a:spcBef>
                <a:spcPts val="0"/>
              </a:spcBef>
              <a:spcAft>
                <a:spcPts val="2300"/>
              </a:spcAft>
            </a:pPr>
            <a:r>
              <a:rPr lang="vi-VN" sz="2000" i="1" dirty="0">
                <a:effectLst/>
                <a:latin typeface="Times New Roman" panose="02020603050405020304" pitchFamily="18" charset="0"/>
                <a:ea typeface="Arial" panose="020B0604020202020204" pitchFamily="34" charset="0"/>
                <a:cs typeface="Times New Roman" panose="02020603050405020304" pitchFamily="18" charset="0"/>
              </a:rPr>
              <a:t>Quan sát hiện tượng x</a:t>
            </a:r>
            <a:r>
              <a:rPr lang="en-US" sz="2000" i="1" dirty="0">
                <a:latin typeface="Times New Roman" panose="02020603050405020304" pitchFamily="18" charset="0"/>
                <a:ea typeface="Arial" panose="020B0604020202020204" pitchFamily="34" charset="0"/>
                <a:cs typeface="Times New Roman" panose="02020603050405020304" pitchFamily="18" charset="0"/>
              </a:rPr>
              <a:t>ả</a:t>
            </a:r>
            <a:r>
              <a:rPr lang="vi-VN" sz="2000" i="1" dirty="0">
                <a:effectLst/>
                <a:latin typeface="Times New Roman" panose="02020603050405020304" pitchFamily="18" charset="0"/>
                <a:ea typeface="Arial" panose="020B0604020202020204" pitchFamily="34" charset="0"/>
                <a:cs typeface="Times New Roman" panose="02020603050405020304" pitchFamily="18" charset="0"/>
              </a:rPr>
              <a:t>y ra và nhận xét.</a:t>
            </a:r>
            <a:endParaRPr lang="en-US" sz="2000" i="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57"/>
        <p:cNvGrpSpPr/>
        <p:nvPr/>
      </p:nvGrpSpPr>
      <p:grpSpPr>
        <a:xfrm>
          <a:off x="0" y="0"/>
          <a:ext cx="0" cy="0"/>
          <a:chOff x="0" y="0"/>
          <a:chExt cx="0" cy="0"/>
        </a:xfrm>
      </p:grpSpPr>
      <p:grpSp>
        <p:nvGrpSpPr>
          <p:cNvPr id="2658" name="Google Shape;2658;p70"/>
          <p:cNvGrpSpPr/>
          <p:nvPr/>
        </p:nvGrpSpPr>
        <p:grpSpPr>
          <a:xfrm>
            <a:off x="1521951" y="862999"/>
            <a:ext cx="2518954" cy="3417504"/>
            <a:chOff x="1521951" y="862999"/>
            <a:chExt cx="2518954" cy="3417504"/>
          </a:xfrm>
        </p:grpSpPr>
        <p:grpSp>
          <p:nvGrpSpPr>
            <p:cNvPr id="2659" name="Google Shape;2659;p70"/>
            <p:cNvGrpSpPr/>
            <p:nvPr/>
          </p:nvGrpSpPr>
          <p:grpSpPr>
            <a:xfrm>
              <a:off x="1521951" y="862999"/>
              <a:ext cx="2518954" cy="3417504"/>
              <a:chOff x="1655551" y="786299"/>
              <a:chExt cx="2518954" cy="3417504"/>
            </a:xfrm>
          </p:grpSpPr>
          <p:sp>
            <p:nvSpPr>
              <p:cNvPr id="2660" name="Google Shape;2660;p70"/>
              <p:cNvSpPr/>
              <p:nvPr/>
            </p:nvSpPr>
            <p:spPr>
              <a:xfrm>
                <a:off x="1655551" y="786299"/>
                <a:ext cx="2518954" cy="3417504"/>
              </a:xfrm>
              <a:custGeom>
                <a:avLst/>
                <a:gdLst/>
                <a:ahLst/>
                <a:cxnLst/>
                <a:rect l="l" t="t" r="r" b="b"/>
                <a:pathLst>
                  <a:path w="70249" h="95461" extrusionOk="0">
                    <a:moveTo>
                      <a:pt x="35124" y="3590"/>
                    </a:moveTo>
                    <a:lnTo>
                      <a:pt x="35466" y="3675"/>
                    </a:lnTo>
                    <a:lnTo>
                      <a:pt x="35723" y="3846"/>
                    </a:lnTo>
                    <a:lnTo>
                      <a:pt x="35894" y="4103"/>
                    </a:lnTo>
                    <a:lnTo>
                      <a:pt x="35979" y="4444"/>
                    </a:lnTo>
                    <a:lnTo>
                      <a:pt x="35894" y="4786"/>
                    </a:lnTo>
                    <a:lnTo>
                      <a:pt x="35723" y="5043"/>
                    </a:lnTo>
                    <a:lnTo>
                      <a:pt x="35466" y="5299"/>
                    </a:lnTo>
                    <a:lnTo>
                      <a:pt x="34783" y="5299"/>
                    </a:lnTo>
                    <a:lnTo>
                      <a:pt x="34526" y="5043"/>
                    </a:lnTo>
                    <a:lnTo>
                      <a:pt x="34355" y="4786"/>
                    </a:lnTo>
                    <a:lnTo>
                      <a:pt x="34270" y="4444"/>
                    </a:lnTo>
                    <a:lnTo>
                      <a:pt x="34355" y="4103"/>
                    </a:lnTo>
                    <a:lnTo>
                      <a:pt x="34526" y="3846"/>
                    </a:lnTo>
                    <a:lnTo>
                      <a:pt x="34783" y="3675"/>
                    </a:lnTo>
                    <a:lnTo>
                      <a:pt x="35124" y="3590"/>
                    </a:lnTo>
                    <a:close/>
                    <a:moveTo>
                      <a:pt x="64950" y="8547"/>
                    </a:moveTo>
                    <a:lnTo>
                      <a:pt x="64950" y="86914"/>
                    </a:lnTo>
                    <a:lnTo>
                      <a:pt x="5299" y="86914"/>
                    </a:lnTo>
                    <a:lnTo>
                      <a:pt x="5299" y="8547"/>
                    </a:lnTo>
                    <a:close/>
                    <a:moveTo>
                      <a:pt x="35552" y="89307"/>
                    </a:moveTo>
                    <a:lnTo>
                      <a:pt x="35894" y="89478"/>
                    </a:lnTo>
                    <a:lnTo>
                      <a:pt x="36235" y="89649"/>
                    </a:lnTo>
                    <a:lnTo>
                      <a:pt x="36492" y="89905"/>
                    </a:lnTo>
                    <a:lnTo>
                      <a:pt x="36748" y="90162"/>
                    </a:lnTo>
                    <a:lnTo>
                      <a:pt x="36919" y="90504"/>
                    </a:lnTo>
                    <a:lnTo>
                      <a:pt x="37005" y="90845"/>
                    </a:lnTo>
                    <a:lnTo>
                      <a:pt x="37090" y="91273"/>
                    </a:lnTo>
                    <a:lnTo>
                      <a:pt x="37005" y="91615"/>
                    </a:lnTo>
                    <a:lnTo>
                      <a:pt x="36919" y="92042"/>
                    </a:lnTo>
                    <a:lnTo>
                      <a:pt x="36748" y="92384"/>
                    </a:lnTo>
                    <a:lnTo>
                      <a:pt x="36492" y="92640"/>
                    </a:lnTo>
                    <a:lnTo>
                      <a:pt x="36235" y="92896"/>
                    </a:lnTo>
                    <a:lnTo>
                      <a:pt x="35894" y="93067"/>
                    </a:lnTo>
                    <a:lnTo>
                      <a:pt x="35552" y="93153"/>
                    </a:lnTo>
                    <a:lnTo>
                      <a:pt x="35124" y="93238"/>
                    </a:lnTo>
                    <a:lnTo>
                      <a:pt x="34697" y="93153"/>
                    </a:lnTo>
                    <a:lnTo>
                      <a:pt x="34355" y="93067"/>
                    </a:lnTo>
                    <a:lnTo>
                      <a:pt x="34013" y="92896"/>
                    </a:lnTo>
                    <a:lnTo>
                      <a:pt x="33757" y="92640"/>
                    </a:lnTo>
                    <a:lnTo>
                      <a:pt x="33501" y="92384"/>
                    </a:lnTo>
                    <a:lnTo>
                      <a:pt x="33330" y="92042"/>
                    </a:lnTo>
                    <a:lnTo>
                      <a:pt x="33244" y="91615"/>
                    </a:lnTo>
                    <a:lnTo>
                      <a:pt x="33159" y="91273"/>
                    </a:lnTo>
                    <a:lnTo>
                      <a:pt x="33244" y="90845"/>
                    </a:lnTo>
                    <a:lnTo>
                      <a:pt x="33330" y="90504"/>
                    </a:lnTo>
                    <a:lnTo>
                      <a:pt x="33501" y="90162"/>
                    </a:lnTo>
                    <a:lnTo>
                      <a:pt x="33757" y="89905"/>
                    </a:lnTo>
                    <a:lnTo>
                      <a:pt x="34013" y="89649"/>
                    </a:lnTo>
                    <a:lnTo>
                      <a:pt x="34355" y="89478"/>
                    </a:lnTo>
                    <a:lnTo>
                      <a:pt x="34697" y="89307"/>
                    </a:lnTo>
                    <a:close/>
                    <a:moveTo>
                      <a:pt x="3333" y="0"/>
                    </a:moveTo>
                    <a:lnTo>
                      <a:pt x="2649" y="86"/>
                    </a:lnTo>
                    <a:lnTo>
                      <a:pt x="2051" y="257"/>
                    </a:lnTo>
                    <a:lnTo>
                      <a:pt x="1453" y="599"/>
                    </a:lnTo>
                    <a:lnTo>
                      <a:pt x="1026" y="1026"/>
                    </a:lnTo>
                    <a:lnTo>
                      <a:pt x="598" y="1453"/>
                    </a:lnTo>
                    <a:lnTo>
                      <a:pt x="256" y="2052"/>
                    </a:lnTo>
                    <a:lnTo>
                      <a:pt x="85" y="2650"/>
                    </a:lnTo>
                    <a:lnTo>
                      <a:pt x="0" y="3333"/>
                    </a:lnTo>
                    <a:lnTo>
                      <a:pt x="0" y="92213"/>
                    </a:lnTo>
                    <a:lnTo>
                      <a:pt x="85" y="92811"/>
                    </a:lnTo>
                    <a:lnTo>
                      <a:pt x="256" y="93495"/>
                    </a:lnTo>
                    <a:lnTo>
                      <a:pt x="598" y="94007"/>
                    </a:lnTo>
                    <a:lnTo>
                      <a:pt x="1026" y="94520"/>
                    </a:lnTo>
                    <a:lnTo>
                      <a:pt x="1453" y="94862"/>
                    </a:lnTo>
                    <a:lnTo>
                      <a:pt x="2051" y="95204"/>
                    </a:lnTo>
                    <a:lnTo>
                      <a:pt x="2649" y="95375"/>
                    </a:lnTo>
                    <a:lnTo>
                      <a:pt x="3333" y="95460"/>
                    </a:lnTo>
                    <a:lnTo>
                      <a:pt x="66916" y="95460"/>
                    </a:lnTo>
                    <a:lnTo>
                      <a:pt x="67600" y="95375"/>
                    </a:lnTo>
                    <a:lnTo>
                      <a:pt x="68198" y="95204"/>
                    </a:lnTo>
                    <a:lnTo>
                      <a:pt x="68796" y="94862"/>
                    </a:lnTo>
                    <a:lnTo>
                      <a:pt x="69309" y="94520"/>
                    </a:lnTo>
                    <a:lnTo>
                      <a:pt x="69651" y="94007"/>
                    </a:lnTo>
                    <a:lnTo>
                      <a:pt x="69992" y="93495"/>
                    </a:lnTo>
                    <a:lnTo>
                      <a:pt x="70163" y="92811"/>
                    </a:lnTo>
                    <a:lnTo>
                      <a:pt x="70249" y="92213"/>
                    </a:lnTo>
                    <a:lnTo>
                      <a:pt x="70249" y="3333"/>
                    </a:lnTo>
                    <a:lnTo>
                      <a:pt x="70163" y="2650"/>
                    </a:lnTo>
                    <a:lnTo>
                      <a:pt x="69992" y="2052"/>
                    </a:lnTo>
                    <a:lnTo>
                      <a:pt x="69651" y="1453"/>
                    </a:lnTo>
                    <a:lnTo>
                      <a:pt x="69309" y="1026"/>
                    </a:lnTo>
                    <a:lnTo>
                      <a:pt x="68796" y="599"/>
                    </a:lnTo>
                    <a:lnTo>
                      <a:pt x="68198" y="257"/>
                    </a:lnTo>
                    <a:lnTo>
                      <a:pt x="67600" y="86"/>
                    </a:lnTo>
                    <a:lnTo>
                      <a:pt x="66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70"/>
              <p:cNvSpPr/>
              <p:nvPr/>
            </p:nvSpPr>
            <p:spPr>
              <a:xfrm>
                <a:off x="1827775" y="987375"/>
                <a:ext cx="2241000" cy="2943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62" name="Google Shape;2662;p70"/>
            <p:cNvSpPr/>
            <p:nvPr/>
          </p:nvSpPr>
          <p:spPr>
            <a:xfrm>
              <a:off x="2706425" y="4055850"/>
              <a:ext cx="150000" cy="150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64" name="Google Shape;2664;p70"/>
          <p:cNvSpPr txBox="1">
            <a:spLocks noGrp="1"/>
          </p:cNvSpPr>
          <p:nvPr>
            <p:ph type="subTitle" idx="1"/>
          </p:nvPr>
        </p:nvSpPr>
        <p:spPr>
          <a:xfrm>
            <a:off x="4272843" y="1472494"/>
            <a:ext cx="4086630" cy="1459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200" dirty="0">
                <a:latin typeface="Times New Roman" panose="02020603050405020304" pitchFamily="18" charset="0"/>
                <a:cs typeface="Times New Roman" panose="02020603050405020304" pitchFamily="18" charset="0"/>
              </a:rPr>
              <a:t>Dùng giấy chi thị màu để xác định pH của dung dịch sẽ cho kết quả với độ chính xác không cao. Khi cấn xác định pH của dung dịch với độ chính xác cao, người ta dùng các thiết bị đo pH như máy đo pH để bàn (a), máy đo pH cầm tay (b), bút đo pH (c).</a:t>
            </a:r>
            <a:endParaRPr sz="2200" dirty="0">
              <a:latin typeface="Times New Roman" panose="02020603050405020304" pitchFamily="18" charset="0"/>
              <a:cs typeface="Times New Roman" panose="02020603050405020304" pitchFamily="18" charset="0"/>
            </a:endParaRPr>
          </a:p>
        </p:txBody>
      </p:sp>
      <p:pic>
        <p:nvPicPr>
          <p:cNvPr id="2665" name="Google Shape;2665;p70"/>
          <p:cNvPicPr preferRelativeResize="0"/>
          <p:nvPr/>
        </p:nvPicPr>
        <p:blipFill rotWithShape="1">
          <a:blip r:embed="rId1"/>
          <a:srcRect l="57343"/>
          <a:stretch>
            <a:fillRect/>
          </a:stretch>
        </p:blipFill>
        <p:spPr>
          <a:xfrm>
            <a:off x="1713250" y="1152613"/>
            <a:ext cx="2136350" cy="2817075"/>
          </a:xfrm>
          <a:prstGeom prst="rect">
            <a:avLst/>
          </a:prstGeom>
          <a:noFill/>
          <a:ln w="19050" cap="flat" cmpd="sng">
            <a:solidFill>
              <a:schemeClr val="dk2"/>
            </a:solidFill>
            <a:prstDash val="solid"/>
            <a:round/>
            <a:headEnd type="none" w="sm" len="sm"/>
            <a:tailEnd type="none" w="sm" len="sm"/>
          </a:ln>
        </p:spPr>
      </p:pic>
      <p:grpSp>
        <p:nvGrpSpPr>
          <p:cNvPr id="2666" name="Google Shape;2666;p70"/>
          <p:cNvGrpSpPr/>
          <p:nvPr/>
        </p:nvGrpSpPr>
        <p:grpSpPr>
          <a:xfrm rot="2186892" flipH="1">
            <a:off x="725563" y="2044659"/>
            <a:ext cx="4439148" cy="1309041"/>
            <a:chOff x="221559" y="1707462"/>
            <a:chExt cx="4439117" cy="1309031"/>
          </a:xfrm>
        </p:grpSpPr>
        <p:sp>
          <p:nvSpPr>
            <p:cNvPr id="2667" name="Google Shape;2667;p70"/>
            <p:cNvSpPr/>
            <p:nvPr/>
          </p:nvSpPr>
          <p:spPr>
            <a:xfrm rot="-6979914">
              <a:off x="244989" y="2550922"/>
              <a:ext cx="507659" cy="329847"/>
            </a:xfrm>
            <a:custGeom>
              <a:avLst/>
              <a:gdLst/>
              <a:ahLst/>
              <a:cxnLst/>
              <a:rect l="l" t="t" r="r" b="b"/>
              <a:pathLst>
                <a:path w="20305" h="13193" extrusionOk="0">
                  <a:moveTo>
                    <a:pt x="0" y="0"/>
                  </a:moveTo>
                  <a:lnTo>
                    <a:pt x="0" y="0"/>
                  </a:lnTo>
                  <a:cubicBezTo>
                    <a:pt x="1307" y="2432"/>
                    <a:pt x="2706" y="4894"/>
                    <a:pt x="4742" y="6718"/>
                  </a:cubicBezTo>
                  <a:cubicBezTo>
                    <a:pt x="7417" y="9089"/>
                    <a:pt x="10943" y="10153"/>
                    <a:pt x="14378" y="10973"/>
                  </a:cubicBezTo>
                  <a:cubicBezTo>
                    <a:pt x="16566" y="11520"/>
                    <a:pt x="18390" y="11976"/>
                    <a:pt x="20305" y="13192"/>
                  </a:cubicBezTo>
                  <a:cubicBezTo>
                    <a:pt x="20092" y="10396"/>
                    <a:pt x="18998" y="7721"/>
                    <a:pt x="17265" y="5532"/>
                  </a:cubicBezTo>
                  <a:cubicBezTo>
                    <a:pt x="15502" y="3374"/>
                    <a:pt x="13071" y="1794"/>
                    <a:pt x="10426" y="973"/>
                  </a:cubicBezTo>
                  <a:cubicBezTo>
                    <a:pt x="7083" y="0"/>
                    <a:pt x="3466" y="3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70"/>
            <p:cNvSpPr/>
            <p:nvPr/>
          </p:nvSpPr>
          <p:spPr>
            <a:xfrm rot="-6979914">
              <a:off x="238667" y="2499894"/>
              <a:ext cx="545662" cy="376950"/>
            </a:xfrm>
            <a:custGeom>
              <a:avLst/>
              <a:gdLst/>
              <a:ahLst/>
              <a:cxnLst/>
              <a:rect l="l" t="t" r="r" b="b"/>
              <a:pathLst>
                <a:path w="21825" h="15077" fill="none" extrusionOk="0">
                  <a:moveTo>
                    <a:pt x="21825" y="15077"/>
                  </a:moveTo>
                  <a:cubicBezTo>
                    <a:pt x="18542" y="9301"/>
                    <a:pt x="12858" y="5168"/>
                    <a:pt x="6657" y="2797"/>
                  </a:cubicBezTo>
                  <a:cubicBezTo>
                    <a:pt x="4499" y="1976"/>
                    <a:pt x="1855" y="1399"/>
                    <a:pt x="0" y="0"/>
                  </a:cubicBezTo>
                </a:path>
              </a:pathLst>
            </a:custGeom>
            <a:noFill/>
            <a:ln w="9125"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70"/>
            <p:cNvSpPr/>
            <p:nvPr/>
          </p:nvSpPr>
          <p:spPr>
            <a:xfrm rot="-665584">
              <a:off x="4315754" y="1727483"/>
              <a:ext cx="278145" cy="721138"/>
            </a:xfrm>
            <a:custGeom>
              <a:avLst/>
              <a:gdLst/>
              <a:ahLst/>
              <a:cxnLst/>
              <a:rect l="l" t="t" r="r" b="b"/>
              <a:pathLst>
                <a:path w="11126" h="28846" extrusionOk="0">
                  <a:moveTo>
                    <a:pt x="3709" y="0"/>
                  </a:moveTo>
                  <a:cubicBezTo>
                    <a:pt x="2280" y="2918"/>
                    <a:pt x="821" y="6049"/>
                    <a:pt x="457" y="9271"/>
                  </a:cubicBezTo>
                  <a:cubicBezTo>
                    <a:pt x="1" y="13496"/>
                    <a:pt x="1399" y="17660"/>
                    <a:pt x="2949" y="21611"/>
                  </a:cubicBezTo>
                  <a:cubicBezTo>
                    <a:pt x="3952" y="24073"/>
                    <a:pt x="4743" y="26171"/>
                    <a:pt x="4895" y="28846"/>
                  </a:cubicBezTo>
                  <a:cubicBezTo>
                    <a:pt x="7448" y="26718"/>
                    <a:pt x="9332" y="23830"/>
                    <a:pt x="10214" y="20639"/>
                  </a:cubicBezTo>
                  <a:cubicBezTo>
                    <a:pt x="11126" y="17447"/>
                    <a:pt x="11004" y="13982"/>
                    <a:pt x="9940" y="10821"/>
                  </a:cubicBezTo>
                  <a:cubicBezTo>
                    <a:pt x="8572" y="6870"/>
                    <a:pt x="5806" y="3617"/>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70"/>
            <p:cNvSpPr/>
            <p:nvPr/>
          </p:nvSpPr>
          <p:spPr>
            <a:xfrm rot="-665584">
              <a:off x="4413650" y="1726537"/>
              <a:ext cx="98798" cy="791037"/>
            </a:xfrm>
            <a:custGeom>
              <a:avLst/>
              <a:gdLst/>
              <a:ahLst/>
              <a:cxnLst/>
              <a:rect l="l" t="t" r="r" b="b"/>
              <a:pathLst>
                <a:path w="3952" h="31642" fill="none" extrusionOk="0">
                  <a:moveTo>
                    <a:pt x="456" y="31642"/>
                  </a:moveTo>
                  <a:cubicBezTo>
                    <a:pt x="3800" y="24469"/>
                    <a:pt x="3952" y="16079"/>
                    <a:pt x="1915" y="8389"/>
                  </a:cubicBezTo>
                  <a:cubicBezTo>
                    <a:pt x="1216" y="5684"/>
                    <a:pt x="0" y="2766"/>
                    <a:pt x="61" y="0"/>
                  </a:cubicBezTo>
                </a:path>
              </a:pathLst>
            </a:custGeom>
            <a:noFill/>
            <a:ln w="1140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71" name="Google Shape;2671;p70"/>
          <p:cNvGrpSpPr/>
          <p:nvPr/>
        </p:nvGrpSpPr>
        <p:grpSpPr>
          <a:xfrm rot="6886268">
            <a:off x="-580245" y="2134045"/>
            <a:ext cx="2819903" cy="2805005"/>
            <a:chOff x="6324141" y="-256590"/>
            <a:chExt cx="2819868" cy="2804970"/>
          </a:xfrm>
        </p:grpSpPr>
        <p:grpSp>
          <p:nvGrpSpPr>
            <p:cNvPr id="2672" name="Google Shape;2672;p70"/>
            <p:cNvGrpSpPr/>
            <p:nvPr/>
          </p:nvGrpSpPr>
          <p:grpSpPr>
            <a:xfrm rot="3263304">
              <a:off x="6742379" y="121911"/>
              <a:ext cx="1983392" cy="2047968"/>
              <a:chOff x="-290025" y="2329350"/>
              <a:chExt cx="1983350" cy="2047925"/>
            </a:xfrm>
          </p:grpSpPr>
          <p:sp>
            <p:nvSpPr>
              <p:cNvPr id="2673" name="Google Shape;2673;p70"/>
              <p:cNvSpPr/>
              <p:nvPr/>
            </p:nvSpPr>
            <p:spPr>
              <a:xfrm>
                <a:off x="1236600" y="2629500"/>
                <a:ext cx="167225" cy="159600"/>
              </a:xfrm>
              <a:custGeom>
                <a:avLst/>
                <a:gdLst/>
                <a:ahLst/>
                <a:cxnLst/>
                <a:rect l="l" t="t" r="r" b="b"/>
                <a:pathLst>
                  <a:path w="6689" h="6384" fill="none" extrusionOk="0">
                    <a:moveTo>
                      <a:pt x="1" y="1"/>
                    </a:moveTo>
                    <a:lnTo>
                      <a:pt x="6688" y="6384"/>
                    </a:lnTo>
                  </a:path>
                </a:pathLst>
              </a:custGeom>
              <a:noFill/>
              <a:ln w="266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70"/>
              <p:cNvSpPr/>
              <p:nvPr/>
            </p:nvSpPr>
            <p:spPr>
              <a:xfrm>
                <a:off x="1002575" y="2879500"/>
                <a:ext cx="157300" cy="149725"/>
              </a:xfrm>
              <a:custGeom>
                <a:avLst/>
                <a:gdLst/>
                <a:ahLst/>
                <a:cxnLst/>
                <a:rect l="l" t="t" r="r" b="b"/>
                <a:pathLst>
                  <a:path w="6292" h="5989" fill="none" extrusionOk="0">
                    <a:moveTo>
                      <a:pt x="0" y="1"/>
                    </a:moveTo>
                    <a:lnTo>
                      <a:pt x="6292" y="5989"/>
                    </a:lnTo>
                  </a:path>
                </a:pathLst>
              </a:custGeom>
              <a:noFill/>
              <a:ln w="266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70"/>
              <p:cNvSpPr/>
              <p:nvPr/>
            </p:nvSpPr>
            <p:spPr>
              <a:xfrm>
                <a:off x="1149225" y="2668275"/>
                <a:ext cx="219625" cy="210500"/>
              </a:xfrm>
              <a:custGeom>
                <a:avLst/>
                <a:gdLst/>
                <a:ahLst/>
                <a:cxnLst/>
                <a:rect l="l" t="t" r="r" b="b"/>
                <a:pathLst>
                  <a:path w="8785" h="8420" fill="none" extrusionOk="0">
                    <a:moveTo>
                      <a:pt x="0" y="0"/>
                    </a:moveTo>
                    <a:lnTo>
                      <a:pt x="8785" y="8420"/>
                    </a:lnTo>
                  </a:path>
                </a:pathLst>
              </a:custGeom>
              <a:noFill/>
              <a:ln w="266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70"/>
              <p:cNvSpPr/>
              <p:nvPr/>
            </p:nvSpPr>
            <p:spPr>
              <a:xfrm>
                <a:off x="1079325" y="2732100"/>
                <a:ext cx="223425" cy="214300"/>
              </a:xfrm>
              <a:custGeom>
                <a:avLst/>
                <a:gdLst/>
                <a:ahLst/>
                <a:cxnLst/>
                <a:rect l="l" t="t" r="r" b="b"/>
                <a:pathLst>
                  <a:path w="8937" h="8572" fill="none" extrusionOk="0">
                    <a:moveTo>
                      <a:pt x="0" y="0"/>
                    </a:moveTo>
                    <a:lnTo>
                      <a:pt x="8936" y="857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70"/>
              <p:cNvSpPr/>
              <p:nvPr/>
            </p:nvSpPr>
            <p:spPr>
              <a:xfrm>
                <a:off x="1036000" y="2798975"/>
                <a:ext cx="203675" cy="194550"/>
              </a:xfrm>
              <a:custGeom>
                <a:avLst/>
                <a:gdLst/>
                <a:ahLst/>
                <a:cxnLst/>
                <a:rect l="l" t="t" r="r" b="b"/>
                <a:pathLst>
                  <a:path w="8147" h="7782" fill="none" extrusionOk="0">
                    <a:moveTo>
                      <a:pt x="0" y="0"/>
                    </a:moveTo>
                    <a:lnTo>
                      <a:pt x="8147" y="7781"/>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70"/>
              <p:cNvSpPr/>
              <p:nvPr/>
            </p:nvSpPr>
            <p:spPr>
              <a:xfrm>
                <a:off x="228225" y="3681950"/>
                <a:ext cx="167975" cy="161125"/>
              </a:xfrm>
              <a:custGeom>
                <a:avLst/>
                <a:gdLst/>
                <a:ahLst/>
                <a:cxnLst/>
                <a:rect l="l" t="t" r="r" b="b"/>
                <a:pathLst>
                  <a:path w="6719" h="6445" fill="none" extrusionOk="0">
                    <a:moveTo>
                      <a:pt x="1" y="1"/>
                    </a:moveTo>
                    <a:lnTo>
                      <a:pt x="6718" y="6445"/>
                    </a:lnTo>
                  </a:path>
                </a:pathLst>
              </a:custGeom>
              <a:noFill/>
              <a:ln w="26600" cap="flat" cmpd="sng">
                <a:solidFill>
                  <a:srgbClr val="FBB6B9"/>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9" name="Google Shape;2679;p70"/>
              <p:cNvSpPr/>
              <p:nvPr/>
            </p:nvSpPr>
            <p:spPr>
              <a:xfrm>
                <a:off x="-5050" y="3932725"/>
                <a:ext cx="156550" cy="150475"/>
              </a:xfrm>
              <a:custGeom>
                <a:avLst/>
                <a:gdLst/>
                <a:ahLst/>
                <a:cxnLst/>
                <a:rect l="l" t="t" r="r" b="b"/>
                <a:pathLst>
                  <a:path w="6262" h="6019" fill="none" extrusionOk="0">
                    <a:moveTo>
                      <a:pt x="0" y="0"/>
                    </a:moveTo>
                    <a:lnTo>
                      <a:pt x="6262" y="6019"/>
                    </a:lnTo>
                  </a:path>
                </a:pathLst>
              </a:custGeom>
              <a:noFill/>
              <a:ln w="26600" cap="flat" cmpd="sng">
                <a:solidFill>
                  <a:srgbClr val="F8CC4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0" name="Google Shape;2680;p70"/>
              <p:cNvSpPr/>
              <p:nvPr/>
            </p:nvSpPr>
            <p:spPr>
              <a:xfrm>
                <a:off x="141600" y="3722225"/>
                <a:ext cx="218875" cy="209750"/>
              </a:xfrm>
              <a:custGeom>
                <a:avLst/>
                <a:gdLst/>
                <a:ahLst/>
                <a:cxnLst/>
                <a:rect l="l" t="t" r="r" b="b"/>
                <a:pathLst>
                  <a:path w="8755" h="8390" fill="none" extrusionOk="0">
                    <a:moveTo>
                      <a:pt x="1" y="1"/>
                    </a:moveTo>
                    <a:lnTo>
                      <a:pt x="8755" y="8390"/>
                    </a:lnTo>
                  </a:path>
                </a:pathLst>
              </a:custGeom>
              <a:noFill/>
              <a:ln w="26600" cap="flat" cmpd="sng">
                <a:solidFill>
                  <a:srgbClr val="CFE3F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70"/>
              <p:cNvSpPr/>
              <p:nvPr/>
            </p:nvSpPr>
            <p:spPr>
              <a:xfrm>
                <a:off x="71700" y="3786050"/>
                <a:ext cx="223425" cy="213575"/>
              </a:xfrm>
              <a:custGeom>
                <a:avLst/>
                <a:gdLst/>
                <a:ahLst/>
                <a:cxnLst/>
                <a:rect l="l" t="t" r="r" b="b"/>
                <a:pathLst>
                  <a:path w="8937" h="8543" fill="none" extrusionOk="0">
                    <a:moveTo>
                      <a:pt x="0" y="1"/>
                    </a:moveTo>
                    <a:lnTo>
                      <a:pt x="8937" y="854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70"/>
              <p:cNvSpPr/>
              <p:nvPr/>
            </p:nvSpPr>
            <p:spPr>
              <a:xfrm>
                <a:off x="26850" y="3852175"/>
                <a:ext cx="204450" cy="194550"/>
              </a:xfrm>
              <a:custGeom>
                <a:avLst/>
                <a:gdLst/>
                <a:ahLst/>
                <a:cxnLst/>
                <a:rect l="l" t="t" r="r" b="b"/>
                <a:pathLst>
                  <a:path w="8178" h="7782" fill="none" extrusionOk="0">
                    <a:moveTo>
                      <a:pt x="1" y="0"/>
                    </a:moveTo>
                    <a:lnTo>
                      <a:pt x="8177" y="7782"/>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70"/>
              <p:cNvSpPr/>
              <p:nvPr/>
            </p:nvSpPr>
            <p:spPr>
              <a:xfrm>
                <a:off x="-13400" y="2605950"/>
                <a:ext cx="1706725" cy="1771325"/>
              </a:xfrm>
              <a:custGeom>
                <a:avLst/>
                <a:gdLst/>
                <a:ahLst/>
                <a:cxnLst/>
                <a:rect l="l" t="t" r="r" b="b"/>
                <a:pathLst>
                  <a:path w="68269" h="70853" fill="none" extrusionOk="0">
                    <a:moveTo>
                      <a:pt x="68269" y="1"/>
                    </a:moveTo>
                    <a:lnTo>
                      <a:pt x="53496" y="335"/>
                    </a:lnTo>
                    <a:cubicBezTo>
                      <a:pt x="46171" y="457"/>
                      <a:pt x="40396" y="6536"/>
                      <a:pt x="40548" y="13861"/>
                    </a:cubicBezTo>
                    <a:lnTo>
                      <a:pt x="40882" y="28664"/>
                    </a:lnTo>
                    <a:cubicBezTo>
                      <a:pt x="41034" y="35989"/>
                      <a:pt x="35229" y="42038"/>
                      <a:pt x="27934" y="42220"/>
                    </a:cubicBezTo>
                    <a:lnTo>
                      <a:pt x="13101" y="42524"/>
                    </a:lnTo>
                    <a:cubicBezTo>
                      <a:pt x="5775" y="42676"/>
                      <a:pt x="0" y="48755"/>
                      <a:pt x="152" y="56080"/>
                    </a:cubicBezTo>
                    <a:lnTo>
                      <a:pt x="486" y="70853"/>
                    </a:lnTo>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70"/>
              <p:cNvSpPr/>
              <p:nvPr/>
            </p:nvSpPr>
            <p:spPr>
              <a:xfrm>
                <a:off x="-290025" y="2329350"/>
                <a:ext cx="1708275" cy="1772850"/>
              </a:xfrm>
              <a:custGeom>
                <a:avLst/>
                <a:gdLst/>
                <a:ahLst/>
                <a:cxnLst/>
                <a:rect l="l" t="t" r="r" b="b"/>
                <a:pathLst>
                  <a:path w="68331" h="70914" fill="none" extrusionOk="0">
                    <a:moveTo>
                      <a:pt x="67814" y="1"/>
                    </a:moveTo>
                    <a:lnTo>
                      <a:pt x="68179" y="14803"/>
                    </a:lnTo>
                    <a:cubicBezTo>
                      <a:pt x="68331" y="22129"/>
                      <a:pt x="62495" y="28177"/>
                      <a:pt x="55200" y="28360"/>
                    </a:cubicBezTo>
                    <a:lnTo>
                      <a:pt x="40427" y="28694"/>
                    </a:lnTo>
                    <a:cubicBezTo>
                      <a:pt x="33102" y="28846"/>
                      <a:pt x="27327" y="34925"/>
                      <a:pt x="27479" y="42250"/>
                    </a:cubicBezTo>
                    <a:lnTo>
                      <a:pt x="27813" y="57023"/>
                    </a:lnTo>
                    <a:cubicBezTo>
                      <a:pt x="27935" y="64348"/>
                      <a:pt x="22129" y="70427"/>
                      <a:pt x="14773" y="70579"/>
                    </a:cubicBezTo>
                    <a:lnTo>
                      <a:pt x="1" y="70913"/>
                    </a:lnTo>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70"/>
              <p:cNvSpPr/>
              <p:nvPr/>
            </p:nvSpPr>
            <p:spPr>
              <a:xfrm>
                <a:off x="494950" y="3144725"/>
                <a:ext cx="425575" cy="407325"/>
              </a:xfrm>
              <a:custGeom>
                <a:avLst/>
                <a:gdLst/>
                <a:ahLst/>
                <a:cxnLst/>
                <a:rect l="l" t="t" r="r" b="b"/>
                <a:pathLst>
                  <a:path w="17023" h="16293" fill="none" extrusionOk="0">
                    <a:moveTo>
                      <a:pt x="17022" y="16292"/>
                    </a:moveTo>
                    <a:lnTo>
                      <a:pt x="1"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6" name="Google Shape;2686;p70"/>
              <p:cNvSpPr/>
              <p:nvPr/>
            </p:nvSpPr>
            <p:spPr>
              <a:xfrm>
                <a:off x="602850" y="3069475"/>
                <a:ext cx="387575" cy="370850"/>
              </a:xfrm>
              <a:custGeom>
                <a:avLst/>
                <a:gdLst/>
                <a:ahLst/>
                <a:cxnLst/>
                <a:rect l="l" t="t" r="r" b="b"/>
                <a:pathLst>
                  <a:path w="15503" h="14834" fill="none" extrusionOk="0">
                    <a:moveTo>
                      <a:pt x="15503" y="14834"/>
                    </a:moveTo>
                    <a:lnTo>
                      <a:pt x="1" y="1"/>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70"/>
              <p:cNvSpPr/>
              <p:nvPr/>
            </p:nvSpPr>
            <p:spPr>
              <a:xfrm>
                <a:off x="772325" y="3045175"/>
                <a:ext cx="236350" cy="224950"/>
              </a:xfrm>
              <a:custGeom>
                <a:avLst/>
                <a:gdLst/>
                <a:ahLst/>
                <a:cxnLst/>
                <a:rect l="l" t="t" r="r" b="b"/>
                <a:pathLst>
                  <a:path w="9454" h="8998" fill="none" extrusionOk="0">
                    <a:moveTo>
                      <a:pt x="9453" y="8997"/>
                    </a:moveTo>
                    <a:lnTo>
                      <a:pt x="0"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70"/>
              <p:cNvSpPr/>
              <p:nvPr/>
            </p:nvSpPr>
            <p:spPr>
              <a:xfrm>
                <a:off x="397700" y="3435000"/>
                <a:ext cx="236350" cy="226475"/>
              </a:xfrm>
              <a:custGeom>
                <a:avLst/>
                <a:gdLst/>
                <a:ahLst/>
                <a:cxnLst/>
                <a:rect l="l" t="t" r="r" b="b"/>
                <a:pathLst>
                  <a:path w="9454" h="9059" fill="none" extrusionOk="0">
                    <a:moveTo>
                      <a:pt x="9453" y="9058"/>
                    </a:moveTo>
                    <a:lnTo>
                      <a:pt x="0"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70"/>
              <p:cNvSpPr/>
              <p:nvPr/>
            </p:nvSpPr>
            <p:spPr>
              <a:xfrm>
                <a:off x="424275" y="3256425"/>
                <a:ext cx="387575" cy="370850"/>
              </a:xfrm>
              <a:custGeom>
                <a:avLst/>
                <a:gdLst/>
                <a:ahLst/>
                <a:cxnLst/>
                <a:rect l="l" t="t" r="r" b="b"/>
                <a:pathLst>
                  <a:path w="15503" h="14834" fill="none" extrusionOk="0">
                    <a:moveTo>
                      <a:pt x="15503" y="14833"/>
                    </a:moveTo>
                    <a:lnTo>
                      <a:pt x="1"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70"/>
              <p:cNvSpPr/>
              <p:nvPr/>
            </p:nvSpPr>
            <p:spPr>
              <a:xfrm>
                <a:off x="649225" y="3098875"/>
                <a:ext cx="132225" cy="115275"/>
              </a:xfrm>
              <a:custGeom>
                <a:avLst/>
                <a:gdLst/>
                <a:ahLst/>
                <a:cxnLst/>
                <a:rect l="l" t="t" r="r" b="b"/>
                <a:pathLst>
                  <a:path w="5289" h="4611" extrusionOk="0">
                    <a:moveTo>
                      <a:pt x="2643" y="0"/>
                    </a:moveTo>
                    <a:cubicBezTo>
                      <a:pt x="1858" y="0"/>
                      <a:pt x="1094" y="405"/>
                      <a:pt x="669" y="1135"/>
                    </a:cubicBezTo>
                    <a:cubicBezTo>
                      <a:pt x="0" y="2260"/>
                      <a:pt x="395" y="3658"/>
                      <a:pt x="1489" y="4296"/>
                    </a:cubicBezTo>
                    <a:cubicBezTo>
                      <a:pt x="1854" y="4509"/>
                      <a:pt x="2256" y="4610"/>
                      <a:pt x="2654" y="4610"/>
                    </a:cubicBezTo>
                    <a:cubicBezTo>
                      <a:pt x="3448" y="4610"/>
                      <a:pt x="4225" y="4205"/>
                      <a:pt x="4651" y="3475"/>
                    </a:cubicBezTo>
                    <a:cubicBezTo>
                      <a:pt x="5289" y="2412"/>
                      <a:pt x="4924" y="983"/>
                      <a:pt x="3800" y="314"/>
                    </a:cubicBezTo>
                    <a:cubicBezTo>
                      <a:pt x="3435" y="101"/>
                      <a:pt x="3036" y="0"/>
                      <a:pt x="26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70"/>
              <p:cNvSpPr/>
              <p:nvPr/>
            </p:nvSpPr>
            <p:spPr>
              <a:xfrm>
                <a:off x="746475" y="3391425"/>
                <a:ext cx="132250" cy="115275"/>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92" name="Google Shape;2692;p70"/>
            <p:cNvSpPr/>
            <p:nvPr/>
          </p:nvSpPr>
          <p:spPr>
            <a:xfrm rot="3263304">
              <a:off x="7394535" y="1075864"/>
              <a:ext cx="132253" cy="115277"/>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93" name="Google Shape;2693;p70"/>
          <p:cNvGrpSpPr/>
          <p:nvPr/>
        </p:nvGrpSpPr>
        <p:grpSpPr>
          <a:xfrm rot="-464811">
            <a:off x="6394323" y="-444029"/>
            <a:ext cx="2819944" cy="2805046"/>
            <a:chOff x="6324141" y="-256590"/>
            <a:chExt cx="2819868" cy="2804970"/>
          </a:xfrm>
        </p:grpSpPr>
        <p:grpSp>
          <p:nvGrpSpPr>
            <p:cNvPr id="2694" name="Google Shape;2694;p70"/>
            <p:cNvGrpSpPr/>
            <p:nvPr/>
          </p:nvGrpSpPr>
          <p:grpSpPr>
            <a:xfrm rot="3263304">
              <a:off x="6742379" y="121911"/>
              <a:ext cx="1983392" cy="2047968"/>
              <a:chOff x="-290025" y="2329350"/>
              <a:chExt cx="1983350" cy="2047925"/>
            </a:xfrm>
          </p:grpSpPr>
          <p:sp>
            <p:nvSpPr>
              <p:cNvPr id="2695" name="Google Shape;2695;p70"/>
              <p:cNvSpPr/>
              <p:nvPr/>
            </p:nvSpPr>
            <p:spPr>
              <a:xfrm>
                <a:off x="1236600" y="2629500"/>
                <a:ext cx="167225" cy="159600"/>
              </a:xfrm>
              <a:custGeom>
                <a:avLst/>
                <a:gdLst/>
                <a:ahLst/>
                <a:cxnLst/>
                <a:rect l="l" t="t" r="r" b="b"/>
                <a:pathLst>
                  <a:path w="6689" h="6384" fill="none" extrusionOk="0">
                    <a:moveTo>
                      <a:pt x="1" y="1"/>
                    </a:moveTo>
                    <a:lnTo>
                      <a:pt x="6688" y="6384"/>
                    </a:lnTo>
                  </a:path>
                </a:pathLst>
              </a:custGeom>
              <a:noFill/>
              <a:ln w="266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70"/>
              <p:cNvSpPr/>
              <p:nvPr/>
            </p:nvSpPr>
            <p:spPr>
              <a:xfrm>
                <a:off x="1002575" y="2879500"/>
                <a:ext cx="157300" cy="149725"/>
              </a:xfrm>
              <a:custGeom>
                <a:avLst/>
                <a:gdLst/>
                <a:ahLst/>
                <a:cxnLst/>
                <a:rect l="l" t="t" r="r" b="b"/>
                <a:pathLst>
                  <a:path w="6292" h="5989" fill="none" extrusionOk="0">
                    <a:moveTo>
                      <a:pt x="0" y="1"/>
                    </a:moveTo>
                    <a:lnTo>
                      <a:pt x="6292" y="5989"/>
                    </a:lnTo>
                  </a:path>
                </a:pathLst>
              </a:custGeom>
              <a:noFill/>
              <a:ln w="266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70"/>
              <p:cNvSpPr/>
              <p:nvPr/>
            </p:nvSpPr>
            <p:spPr>
              <a:xfrm>
                <a:off x="1149225" y="2668275"/>
                <a:ext cx="219625" cy="210500"/>
              </a:xfrm>
              <a:custGeom>
                <a:avLst/>
                <a:gdLst/>
                <a:ahLst/>
                <a:cxnLst/>
                <a:rect l="l" t="t" r="r" b="b"/>
                <a:pathLst>
                  <a:path w="8785" h="8420" fill="none" extrusionOk="0">
                    <a:moveTo>
                      <a:pt x="0" y="0"/>
                    </a:moveTo>
                    <a:lnTo>
                      <a:pt x="8785" y="8420"/>
                    </a:lnTo>
                  </a:path>
                </a:pathLst>
              </a:custGeom>
              <a:noFill/>
              <a:ln w="266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70"/>
              <p:cNvSpPr/>
              <p:nvPr/>
            </p:nvSpPr>
            <p:spPr>
              <a:xfrm>
                <a:off x="1079325" y="2732100"/>
                <a:ext cx="223425" cy="214300"/>
              </a:xfrm>
              <a:custGeom>
                <a:avLst/>
                <a:gdLst/>
                <a:ahLst/>
                <a:cxnLst/>
                <a:rect l="l" t="t" r="r" b="b"/>
                <a:pathLst>
                  <a:path w="8937" h="8572" fill="none" extrusionOk="0">
                    <a:moveTo>
                      <a:pt x="0" y="0"/>
                    </a:moveTo>
                    <a:lnTo>
                      <a:pt x="8936" y="857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70"/>
              <p:cNvSpPr/>
              <p:nvPr/>
            </p:nvSpPr>
            <p:spPr>
              <a:xfrm>
                <a:off x="1036000" y="2798975"/>
                <a:ext cx="203675" cy="194550"/>
              </a:xfrm>
              <a:custGeom>
                <a:avLst/>
                <a:gdLst/>
                <a:ahLst/>
                <a:cxnLst/>
                <a:rect l="l" t="t" r="r" b="b"/>
                <a:pathLst>
                  <a:path w="8147" h="7782" fill="none" extrusionOk="0">
                    <a:moveTo>
                      <a:pt x="0" y="0"/>
                    </a:moveTo>
                    <a:lnTo>
                      <a:pt x="8147" y="7781"/>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70"/>
              <p:cNvSpPr/>
              <p:nvPr/>
            </p:nvSpPr>
            <p:spPr>
              <a:xfrm>
                <a:off x="228225" y="3681950"/>
                <a:ext cx="167975" cy="161125"/>
              </a:xfrm>
              <a:custGeom>
                <a:avLst/>
                <a:gdLst/>
                <a:ahLst/>
                <a:cxnLst/>
                <a:rect l="l" t="t" r="r" b="b"/>
                <a:pathLst>
                  <a:path w="6719" h="6445" fill="none" extrusionOk="0">
                    <a:moveTo>
                      <a:pt x="1" y="1"/>
                    </a:moveTo>
                    <a:lnTo>
                      <a:pt x="6718" y="6445"/>
                    </a:lnTo>
                  </a:path>
                </a:pathLst>
              </a:custGeom>
              <a:noFill/>
              <a:ln w="26600" cap="flat" cmpd="sng">
                <a:solidFill>
                  <a:srgbClr val="FBB6B9"/>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70"/>
              <p:cNvSpPr/>
              <p:nvPr/>
            </p:nvSpPr>
            <p:spPr>
              <a:xfrm>
                <a:off x="-5050" y="3932725"/>
                <a:ext cx="156550" cy="150475"/>
              </a:xfrm>
              <a:custGeom>
                <a:avLst/>
                <a:gdLst/>
                <a:ahLst/>
                <a:cxnLst/>
                <a:rect l="l" t="t" r="r" b="b"/>
                <a:pathLst>
                  <a:path w="6262" h="6019" fill="none" extrusionOk="0">
                    <a:moveTo>
                      <a:pt x="0" y="0"/>
                    </a:moveTo>
                    <a:lnTo>
                      <a:pt x="6262" y="6019"/>
                    </a:lnTo>
                  </a:path>
                </a:pathLst>
              </a:custGeom>
              <a:noFill/>
              <a:ln w="26600" cap="flat" cmpd="sng">
                <a:solidFill>
                  <a:srgbClr val="F8CC4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 name="Google Shape;2702;p70"/>
              <p:cNvSpPr/>
              <p:nvPr/>
            </p:nvSpPr>
            <p:spPr>
              <a:xfrm>
                <a:off x="141600" y="3722225"/>
                <a:ext cx="218875" cy="209750"/>
              </a:xfrm>
              <a:custGeom>
                <a:avLst/>
                <a:gdLst/>
                <a:ahLst/>
                <a:cxnLst/>
                <a:rect l="l" t="t" r="r" b="b"/>
                <a:pathLst>
                  <a:path w="8755" h="8390" fill="none" extrusionOk="0">
                    <a:moveTo>
                      <a:pt x="1" y="1"/>
                    </a:moveTo>
                    <a:lnTo>
                      <a:pt x="8755" y="8390"/>
                    </a:lnTo>
                  </a:path>
                </a:pathLst>
              </a:custGeom>
              <a:noFill/>
              <a:ln w="26600" cap="flat" cmpd="sng">
                <a:solidFill>
                  <a:srgbClr val="CFE3F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 name="Google Shape;2703;p70"/>
              <p:cNvSpPr/>
              <p:nvPr/>
            </p:nvSpPr>
            <p:spPr>
              <a:xfrm>
                <a:off x="71700" y="3786050"/>
                <a:ext cx="223425" cy="213575"/>
              </a:xfrm>
              <a:custGeom>
                <a:avLst/>
                <a:gdLst/>
                <a:ahLst/>
                <a:cxnLst/>
                <a:rect l="l" t="t" r="r" b="b"/>
                <a:pathLst>
                  <a:path w="8937" h="8543" fill="none" extrusionOk="0">
                    <a:moveTo>
                      <a:pt x="0" y="1"/>
                    </a:moveTo>
                    <a:lnTo>
                      <a:pt x="8937" y="8542"/>
                    </a:lnTo>
                  </a:path>
                </a:pathLst>
              </a:custGeom>
              <a:noFill/>
              <a:ln w="26600" cap="flat" cmpd="sng">
                <a:solidFill>
                  <a:srgbClr val="8AB2E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 name="Google Shape;2704;p70"/>
              <p:cNvSpPr/>
              <p:nvPr/>
            </p:nvSpPr>
            <p:spPr>
              <a:xfrm>
                <a:off x="26850" y="3852175"/>
                <a:ext cx="204450" cy="194550"/>
              </a:xfrm>
              <a:custGeom>
                <a:avLst/>
                <a:gdLst/>
                <a:ahLst/>
                <a:cxnLst/>
                <a:rect l="l" t="t" r="r" b="b"/>
                <a:pathLst>
                  <a:path w="8178" h="7782" fill="none" extrusionOk="0">
                    <a:moveTo>
                      <a:pt x="1" y="0"/>
                    </a:moveTo>
                    <a:lnTo>
                      <a:pt x="8177" y="7782"/>
                    </a:lnTo>
                  </a:path>
                </a:pathLst>
              </a:custGeom>
              <a:noFill/>
              <a:ln w="26600" cap="flat" cmpd="sng">
                <a:solidFill>
                  <a:srgbClr val="D8696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 name="Google Shape;2705;p70"/>
              <p:cNvSpPr/>
              <p:nvPr/>
            </p:nvSpPr>
            <p:spPr>
              <a:xfrm>
                <a:off x="-13400" y="2605950"/>
                <a:ext cx="1706725" cy="1771325"/>
              </a:xfrm>
              <a:custGeom>
                <a:avLst/>
                <a:gdLst/>
                <a:ahLst/>
                <a:cxnLst/>
                <a:rect l="l" t="t" r="r" b="b"/>
                <a:pathLst>
                  <a:path w="68269" h="70853" fill="none" extrusionOk="0">
                    <a:moveTo>
                      <a:pt x="68269" y="1"/>
                    </a:moveTo>
                    <a:lnTo>
                      <a:pt x="53496" y="335"/>
                    </a:lnTo>
                    <a:cubicBezTo>
                      <a:pt x="46171" y="457"/>
                      <a:pt x="40396" y="6536"/>
                      <a:pt x="40548" y="13861"/>
                    </a:cubicBezTo>
                    <a:lnTo>
                      <a:pt x="40882" y="28664"/>
                    </a:lnTo>
                    <a:cubicBezTo>
                      <a:pt x="41034" y="35989"/>
                      <a:pt x="35229" y="42038"/>
                      <a:pt x="27934" y="42220"/>
                    </a:cubicBezTo>
                    <a:lnTo>
                      <a:pt x="13101" y="42524"/>
                    </a:lnTo>
                    <a:cubicBezTo>
                      <a:pt x="5775" y="42676"/>
                      <a:pt x="0" y="48755"/>
                      <a:pt x="152" y="56080"/>
                    </a:cubicBezTo>
                    <a:lnTo>
                      <a:pt x="486" y="70853"/>
                    </a:lnTo>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 name="Google Shape;2706;p70"/>
              <p:cNvSpPr/>
              <p:nvPr/>
            </p:nvSpPr>
            <p:spPr>
              <a:xfrm>
                <a:off x="-290025" y="2329350"/>
                <a:ext cx="1708275" cy="1772850"/>
              </a:xfrm>
              <a:custGeom>
                <a:avLst/>
                <a:gdLst/>
                <a:ahLst/>
                <a:cxnLst/>
                <a:rect l="l" t="t" r="r" b="b"/>
                <a:pathLst>
                  <a:path w="68331" h="70914" fill="none" extrusionOk="0">
                    <a:moveTo>
                      <a:pt x="67814" y="1"/>
                    </a:moveTo>
                    <a:lnTo>
                      <a:pt x="68179" y="14803"/>
                    </a:lnTo>
                    <a:cubicBezTo>
                      <a:pt x="68331" y="22129"/>
                      <a:pt x="62495" y="28177"/>
                      <a:pt x="55200" y="28360"/>
                    </a:cubicBezTo>
                    <a:lnTo>
                      <a:pt x="40427" y="28694"/>
                    </a:lnTo>
                    <a:cubicBezTo>
                      <a:pt x="33102" y="28846"/>
                      <a:pt x="27327" y="34925"/>
                      <a:pt x="27479" y="42250"/>
                    </a:cubicBezTo>
                    <a:lnTo>
                      <a:pt x="27813" y="57023"/>
                    </a:lnTo>
                    <a:cubicBezTo>
                      <a:pt x="27935" y="64348"/>
                      <a:pt x="22129" y="70427"/>
                      <a:pt x="14773" y="70579"/>
                    </a:cubicBezTo>
                    <a:lnTo>
                      <a:pt x="1" y="70913"/>
                    </a:lnTo>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 name="Google Shape;2707;p70"/>
              <p:cNvSpPr/>
              <p:nvPr/>
            </p:nvSpPr>
            <p:spPr>
              <a:xfrm>
                <a:off x="494950" y="3144725"/>
                <a:ext cx="425575" cy="407325"/>
              </a:xfrm>
              <a:custGeom>
                <a:avLst/>
                <a:gdLst/>
                <a:ahLst/>
                <a:cxnLst/>
                <a:rect l="l" t="t" r="r" b="b"/>
                <a:pathLst>
                  <a:path w="17023" h="16293" fill="none" extrusionOk="0">
                    <a:moveTo>
                      <a:pt x="17022" y="16292"/>
                    </a:moveTo>
                    <a:lnTo>
                      <a:pt x="1"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8" name="Google Shape;2708;p70"/>
              <p:cNvSpPr/>
              <p:nvPr/>
            </p:nvSpPr>
            <p:spPr>
              <a:xfrm>
                <a:off x="602850" y="3069475"/>
                <a:ext cx="387575" cy="370850"/>
              </a:xfrm>
              <a:custGeom>
                <a:avLst/>
                <a:gdLst/>
                <a:ahLst/>
                <a:cxnLst/>
                <a:rect l="l" t="t" r="r" b="b"/>
                <a:pathLst>
                  <a:path w="15503" h="14834" fill="none" extrusionOk="0">
                    <a:moveTo>
                      <a:pt x="15503" y="14834"/>
                    </a:moveTo>
                    <a:lnTo>
                      <a:pt x="1" y="1"/>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 name="Google Shape;2709;p70"/>
              <p:cNvSpPr/>
              <p:nvPr/>
            </p:nvSpPr>
            <p:spPr>
              <a:xfrm>
                <a:off x="772325" y="3045175"/>
                <a:ext cx="236350" cy="224950"/>
              </a:xfrm>
              <a:custGeom>
                <a:avLst/>
                <a:gdLst/>
                <a:ahLst/>
                <a:cxnLst/>
                <a:rect l="l" t="t" r="r" b="b"/>
                <a:pathLst>
                  <a:path w="9454" h="8998" fill="none" extrusionOk="0">
                    <a:moveTo>
                      <a:pt x="9453" y="8997"/>
                    </a:moveTo>
                    <a:lnTo>
                      <a:pt x="0"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 name="Google Shape;2710;p70"/>
              <p:cNvSpPr/>
              <p:nvPr/>
            </p:nvSpPr>
            <p:spPr>
              <a:xfrm>
                <a:off x="397700" y="3435000"/>
                <a:ext cx="236350" cy="226475"/>
              </a:xfrm>
              <a:custGeom>
                <a:avLst/>
                <a:gdLst/>
                <a:ahLst/>
                <a:cxnLst/>
                <a:rect l="l" t="t" r="r" b="b"/>
                <a:pathLst>
                  <a:path w="9454" h="9059" fill="none" extrusionOk="0">
                    <a:moveTo>
                      <a:pt x="9453" y="9058"/>
                    </a:moveTo>
                    <a:lnTo>
                      <a:pt x="0"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 name="Google Shape;2711;p70"/>
              <p:cNvSpPr/>
              <p:nvPr/>
            </p:nvSpPr>
            <p:spPr>
              <a:xfrm>
                <a:off x="424275" y="3256425"/>
                <a:ext cx="387575" cy="370850"/>
              </a:xfrm>
              <a:custGeom>
                <a:avLst/>
                <a:gdLst/>
                <a:ahLst/>
                <a:cxnLst/>
                <a:rect l="l" t="t" r="r" b="b"/>
                <a:pathLst>
                  <a:path w="15503" h="14834" fill="none" extrusionOk="0">
                    <a:moveTo>
                      <a:pt x="15503" y="14833"/>
                    </a:moveTo>
                    <a:lnTo>
                      <a:pt x="1" y="0"/>
                    </a:lnTo>
                  </a:path>
                </a:pathLst>
              </a:custGeom>
              <a:noFill/>
              <a:ln w="1905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2" name="Google Shape;2712;p70"/>
              <p:cNvSpPr/>
              <p:nvPr/>
            </p:nvSpPr>
            <p:spPr>
              <a:xfrm>
                <a:off x="649225" y="3098875"/>
                <a:ext cx="132225" cy="115275"/>
              </a:xfrm>
              <a:custGeom>
                <a:avLst/>
                <a:gdLst/>
                <a:ahLst/>
                <a:cxnLst/>
                <a:rect l="l" t="t" r="r" b="b"/>
                <a:pathLst>
                  <a:path w="5289" h="4611" extrusionOk="0">
                    <a:moveTo>
                      <a:pt x="2643" y="0"/>
                    </a:moveTo>
                    <a:cubicBezTo>
                      <a:pt x="1858" y="0"/>
                      <a:pt x="1094" y="405"/>
                      <a:pt x="669" y="1135"/>
                    </a:cubicBezTo>
                    <a:cubicBezTo>
                      <a:pt x="0" y="2260"/>
                      <a:pt x="395" y="3658"/>
                      <a:pt x="1489" y="4296"/>
                    </a:cubicBezTo>
                    <a:cubicBezTo>
                      <a:pt x="1854" y="4509"/>
                      <a:pt x="2256" y="4610"/>
                      <a:pt x="2654" y="4610"/>
                    </a:cubicBezTo>
                    <a:cubicBezTo>
                      <a:pt x="3448" y="4610"/>
                      <a:pt x="4225" y="4205"/>
                      <a:pt x="4651" y="3475"/>
                    </a:cubicBezTo>
                    <a:cubicBezTo>
                      <a:pt x="5289" y="2412"/>
                      <a:pt x="4924" y="983"/>
                      <a:pt x="3800" y="314"/>
                    </a:cubicBezTo>
                    <a:cubicBezTo>
                      <a:pt x="3435" y="101"/>
                      <a:pt x="3036" y="0"/>
                      <a:pt x="26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 name="Google Shape;2713;p70"/>
              <p:cNvSpPr/>
              <p:nvPr/>
            </p:nvSpPr>
            <p:spPr>
              <a:xfrm>
                <a:off x="746475" y="3391425"/>
                <a:ext cx="132250" cy="115275"/>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14" name="Google Shape;2714;p70"/>
            <p:cNvSpPr/>
            <p:nvPr/>
          </p:nvSpPr>
          <p:spPr>
            <a:xfrm rot="3263304">
              <a:off x="7394535" y="1075864"/>
              <a:ext cx="132253" cy="115277"/>
            </a:xfrm>
            <a:custGeom>
              <a:avLst/>
              <a:gdLst/>
              <a:ahLst/>
              <a:cxnLst/>
              <a:rect l="l" t="t" r="r" b="b"/>
              <a:pathLst>
                <a:path w="5290" h="4611" extrusionOk="0">
                  <a:moveTo>
                    <a:pt x="2636" y="0"/>
                  </a:moveTo>
                  <a:cubicBezTo>
                    <a:pt x="1841" y="0"/>
                    <a:pt x="1065" y="406"/>
                    <a:pt x="639" y="1135"/>
                  </a:cubicBezTo>
                  <a:cubicBezTo>
                    <a:pt x="1" y="2260"/>
                    <a:pt x="365" y="3658"/>
                    <a:pt x="1490" y="4296"/>
                  </a:cubicBezTo>
                  <a:cubicBezTo>
                    <a:pt x="1855" y="4509"/>
                    <a:pt x="2253" y="4610"/>
                    <a:pt x="2646" y="4610"/>
                  </a:cubicBezTo>
                  <a:cubicBezTo>
                    <a:pt x="3432" y="4610"/>
                    <a:pt x="4195" y="4205"/>
                    <a:pt x="4621" y="3476"/>
                  </a:cubicBezTo>
                  <a:cubicBezTo>
                    <a:pt x="5290" y="2351"/>
                    <a:pt x="4894" y="953"/>
                    <a:pt x="3800" y="315"/>
                  </a:cubicBezTo>
                  <a:cubicBezTo>
                    <a:pt x="3435" y="102"/>
                    <a:pt x="3034"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63" name="Google Shape;2663;p70"/>
          <p:cNvSpPr txBox="1">
            <a:spLocks noGrp="1"/>
          </p:cNvSpPr>
          <p:nvPr>
            <p:ph type="title"/>
          </p:nvPr>
        </p:nvSpPr>
        <p:spPr>
          <a:xfrm>
            <a:off x="4314293" y="779000"/>
            <a:ext cx="3655791" cy="120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rgbClr val="FF0000"/>
                </a:solidFill>
                <a:latin typeface="Times New Roman" panose="02020603050405020304" pitchFamily="18" charset="0"/>
                <a:cs typeface="Times New Roman" panose="02020603050405020304" pitchFamily="18" charset="0"/>
              </a:rPr>
              <a:t>EM CÓ BIẾT !!!</a:t>
            </a:r>
            <a:endParaRPr lang="en-US"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5607556" y="2082094"/>
            <a:ext cx="1984090" cy="2331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2"/>
          <a:stretch>
            <a:fillRect/>
          </a:stretch>
        </p:blipFill>
        <p:spPr>
          <a:xfrm>
            <a:off x="3470413" y="1625110"/>
            <a:ext cx="2094616" cy="2472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a:stretch>
            <a:fillRect/>
          </a:stretch>
        </p:blipFill>
        <p:spPr>
          <a:xfrm>
            <a:off x="1205679" y="790837"/>
            <a:ext cx="2094616" cy="2324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1" y="775104"/>
            <a:ext cx="7280030" cy="3593291"/>
          </a:xfrm>
          <a:prstGeom prst="rect">
            <a:avLst/>
          </a:prstGeom>
          <a:noFill/>
        </p:spPr>
        <p:txBody>
          <a:bodyPr wrap="square">
            <a:spAutoFit/>
          </a:bodyPr>
          <a:lstStyle/>
          <a:p>
            <a:pPr marL="342900" marR="0" lvl="0" indent="-342900">
              <a:lnSpc>
                <a:spcPct val="125000"/>
              </a:lnSpc>
              <a:spcBef>
                <a:spcPts val="0"/>
              </a:spcBef>
              <a:spcAft>
                <a:spcPts val="300"/>
              </a:spcAft>
              <a:buClr>
                <a:srgbClr val="000000"/>
              </a:buClr>
              <a:buSzPts val="1300"/>
              <a:buFont typeface="Arial" panose="020B0604020202020204" pitchFamily="34" charset="0"/>
              <a:buChar char="•"/>
              <a:tabLst>
                <a:tab pos="530225" algn="l"/>
              </a:tabLst>
            </a:pPr>
            <a:r>
              <a:rPr lang="vi-VN"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Để biểu thị độ acid hoặc base của dung dịch, người ta dùng giá trị pH.</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25000"/>
              </a:lnSpc>
              <a:spcBef>
                <a:spcPts val="0"/>
              </a:spcBef>
              <a:spcAft>
                <a:spcPts val="300"/>
              </a:spcAft>
              <a:buClr>
                <a:srgbClr val="9AA7A9"/>
              </a:buClr>
              <a:buSzPts val="1000"/>
              <a:buFont typeface="Symbol" panose="05050102010706020507" pitchFamily="18" charset="2"/>
              <a:buChar char="-"/>
              <a:tabLst>
                <a:tab pos="660400" algn="l"/>
              </a:tabLst>
            </a:pP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pH = 7: dung dịch có m</a:t>
            </a:r>
            <a:r>
              <a:rPr lang="en-US" sz="2000" dirty="0">
                <a:latin typeface="Times New Roman" panose="02020603050405020304" pitchFamily="18" charset="0"/>
                <a:ea typeface="Arial" panose="020B0604020202020204" pitchFamily="34" charset="0"/>
                <a:cs typeface="Times New Roman" panose="02020603050405020304" pitchFamily="18" charset="0"/>
              </a:rPr>
              <a:t>ô</a:t>
            </a: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i trường trung tính.</a:t>
            </a:r>
            <a:endPar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lnSpc>
                <a:spcPct val="125000"/>
              </a:lnSpc>
              <a:spcBef>
                <a:spcPts val="0"/>
              </a:spcBef>
              <a:spcAft>
                <a:spcPts val="300"/>
              </a:spcAft>
              <a:buClr>
                <a:srgbClr val="9AA7A9"/>
              </a:buClr>
              <a:buSzPts val="1000"/>
              <a:buFont typeface="Symbol" panose="05050102010706020507" pitchFamily="18" charset="2"/>
              <a:buChar char="-"/>
              <a:tabLst>
                <a:tab pos="660400" algn="l"/>
              </a:tabLst>
            </a:pP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pH &gt; 7: dung dịch có m</a:t>
            </a:r>
            <a:r>
              <a:rPr lang="en-US" sz="2000" dirty="0">
                <a:latin typeface="Times New Roman" panose="02020603050405020304" pitchFamily="18" charset="0"/>
                <a:ea typeface="Arial" panose="020B0604020202020204" pitchFamily="34" charset="0"/>
                <a:cs typeface="Times New Roman" panose="02020603050405020304" pitchFamily="18" charset="0"/>
              </a:rPr>
              <a:t>ô</a:t>
            </a: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i trường base.</a:t>
            </a:r>
            <a:endPar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lnSpc>
                <a:spcPct val="125000"/>
              </a:lnSpc>
              <a:spcBef>
                <a:spcPts val="0"/>
              </a:spcBef>
              <a:spcAft>
                <a:spcPts val="300"/>
              </a:spcAft>
              <a:buClr>
                <a:srgbClr val="9AA7A9"/>
              </a:buClr>
              <a:buSzPts val="1000"/>
              <a:buFont typeface="Symbol" panose="05050102010706020507" pitchFamily="18" charset="2"/>
              <a:buChar char="-"/>
              <a:tabLst>
                <a:tab pos="660400" algn="l"/>
              </a:tabLst>
            </a:pP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pH &lt; 7: dung dịch có m</a:t>
            </a:r>
            <a:r>
              <a:rPr lang="en-US" sz="2000" dirty="0">
                <a:latin typeface="Times New Roman" panose="02020603050405020304" pitchFamily="18" charset="0"/>
                <a:ea typeface="Arial" panose="020B0604020202020204" pitchFamily="34" charset="0"/>
                <a:cs typeface="Times New Roman" panose="02020603050405020304" pitchFamily="18" charset="0"/>
              </a:rPr>
              <a:t>ô</a:t>
            </a:r>
            <a:r>
              <a:rPr lang="vi-VN"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rPr>
              <a:t>i trường acid.</a:t>
            </a:r>
            <a:endParaRPr lang="en-US" sz="20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nSpc>
                <a:spcPct val="125000"/>
              </a:lnSpc>
              <a:spcBef>
                <a:spcPts val="0"/>
              </a:spcBef>
              <a:spcAft>
                <a:spcPts val="300"/>
              </a:spcAft>
              <a:buClr>
                <a:srgbClr val="000000"/>
              </a:buClr>
              <a:buSzPts val="1300"/>
              <a:buFont typeface="Arial" panose="020B0604020202020204" pitchFamily="34" charset="0"/>
              <a:buChar char="•"/>
              <a:tabLst>
                <a:tab pos="530225" algn="l"/>
              </a:tabLst>
            </a:pPr>
            <a:r>
              <a:rPr lang="vi-VN"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pH của môi trường có ảnh hưởng mạnh đến đời sống của động vật và thực vật.</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Để xác định giá trị pH gần đúng của dung dịch, có th</a:t>
            </a:r>
            <a:r>
              <a:rPr lang="en-US" sz="20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ể</a:t>
            </a:r>
            <a:r>
              <a:rPr lang="vi-VN" sz="20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dùng giấy chỉ thị màu.</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535;p54"/>
          <p:cNvPicPr preferRelativeResize="0"/>
          <p:nvPr/>
        </p:nvPicPr>
        <p:blipFill>
          <a:blip r:embed="rId1">
            <a:alphaModFix amt="76000"/>
          </a:blip>
          <a:stretch>
            <a:fillRect/>
          </a:stretch>
        </p:blipFill>
        <p:spPr>
          <a:xfrm rot="11013068">
            <a:off x="-278857" y="-21777"/>
            <a:ext cx="9743062" cy="1223832"/>
          </a:xfrm>
          <a:prstGeom prst="rect">
            <a:avLst/>
          </a:prstGeom>
          <a:noFill/>
          <a:ln>
            <a:noFill/>
          </a:ln>
        </p:spPr>
      </p:pic>
      <p:sp>
        <p:nvSpPr>
          <p:cNvPr id="2" name="文本框 4"/>
          <p:cNvSpPr txBox="1"/>
          <p:nvPr/>
        </p:nvSpPr>
        <p:spPr>
          <a:xfrm>
            <a:off x="-683061" y="176216"/>
            <a:ext cx="7769669" cy="553870"/>
          </a:xfrm>
          <a:prstGeom prst="rect">
            <a:avLst/>
          </a:prstGeom>
          <a:noFill/>
          <a:ln>
            <a:noFill/>
          </a:ln>
        </p:spPr>
        <p:txBody>
          <a:bodyPr wrap="square" rtlCol="0">
            <a:spAutoFit/>
          </a:bodyPr>
          <a:lstStyle/>
          <a:p>
            <a:pPr algn="ctr" defTabSz="913765">
              <a:defRPr/>
            </a:pPr>
            <a:r>
              <a:rPr lang="en-US" sz="3000" b="1" dirty="0">
                <a:solidFill>
                  <a:srgbClr val="FF0000"/>
                </a:solidFill>
                <a:latin typeface="Times" panose="02020603050405020304" pitchFamily="18" charset="0"/>
                <a:cs typeface="Times" panose="02020603050405020304" pitchFamily="18" charset="0"/>
              </a:rPr>
              <a:t>THẢO LUẬN NHÓM( </a:t>
            </a:r>
            <a:r>
              <a:rPr lang="en-US" sz="3000" b="1" dirty="0" err="1">
                <a:solidFill>
                  <a:srgbClr val="FF0000"/>
                </a:solidFill>
                <a:latin typeface="Times" panose="02020603050405020304" pitchFamily="18" charset="0"/>
                <a:cs typeface="Times" panose="02020603050405020304" pitchFamily="18" charset="0"/>
              </a:rPr>
              <a:t>theo</a:t>
            </a:r>
            <a:r>
              <a:rPr lang="en-US" sz="3000" b="1" dirty="0">
                <a:solidFill>
                  <a:srgbClr val="FF0000"/>
                </a:solidFill>
                <a:latin typeface="Times" panose="02020603050405020304" pitchFamily="18" charset="0"/>
                <a:cs typeface="Times" panose="02020603050405020304" pitchFamily="18" charset="0"/>
              </a:rPr>
              <a:t> </a:t>
            </a:r>
            <a:r>
              <a:rPr lang="en-US" sz="3000" b="1" dirty="0" err="1">
                <a:solidFill>
                  <a:srgbClr val="FF0000"/>
                </a:solidFill>
                <a:latin typeface="Times" panose="02020603050405020304" pitchFamily="18" charset="0"/>
                <a:cs typeface="Times" panose="02020603050405020304" pitchFamily="18" charset="0"/>
              </a:rPr>
              <a:t>bàn</a:t>
            </a:r>
            <a:r>
              <a:rPr lang="en-US" sz="3000" b="1" dirty="0">
                <a:solidFill>
                  <a:srgbClr val="FF0000"/>
                </a:solidFill>
                <a:latin typeface="Times" panose="02020603050405020304" pitchFamily="18" charset="0"/>
                <a:cs typeface="Times" panose="02020603050405020304" pitchFamily="18" charset="0"/>
              </a:rPr>
              <a:t>)</a:t>
            </a:r>
            <a:endParaRPr lang="en-US" sz="4000" dirty="0">
              <a:solidFill>
                <a:srgbClr val="FF0000"/>
              </a:solidFill>
              <a:latin typeface="Times" panose="02020603050405020304" pitchFamily="18" charset="0"/>
              <a:cs typeface="Times" panose="02020603050405020304" pitchFamily="18" charset="0"/>
            </a:endParaRPr>
          </a:p>
        </p:txBody>
      </p:sp>
      <p:pic>
        <p:nvPicPr>
          <p:cNvPr id="4" name="ĐỒNG HỒ 5 PHÚT CÓ NHẠC VU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800272" y="71472"/>
            <a:ext cx="2000522" cy="843360"/>
          </a:xfrm>
          <a:prstGeom prst="rect">
            <a:avLst/>
          </a:prstGeom>
        </p:spPr>
      </p:pic>
      <p:sp>
        <p:nvSpPr>
          <p:cNvPr id="5" name="TextBox 4"/>
          <p:cNvSpPr txBox="1"/>
          <p:nvPr/>
        </p:nvSpPr>
        <p:spPr>
          <a:xfrm>
            <a:off x="298630" y="1085197"/>
            <a:ext cx="8418701" cy="3068340"/>
          </a:xfrm>
          <a:prstGeom prst="rect">
            <a:avLst/>
          </a:prstGeom>
          <a:noFill/>
        </p:spPr>
        <p:txBody>
          <a:bodyPr wrap="square" rtlCol="0">
            <a:spAutoFit/>
          </a:bodyPr>
          <a:lstStyle/>
          <a:p>
            <a:pPr algn="just">
              <a:lnSpc>
                <a:spcPct val="150000"/>
              </a:lnSpc>
            </a:pPr>
            <a:r>
              <a:rPr lang="en-US" sz="2400" b="1" u="sng" dirty="0" err="1">
                <a:solidFill>
                  <a:schemeClr val="tx1">
                    <a:lumMod val="10000"/>
                    <a:lumOff val="90000"/>
                  </a:schemeClr>
                </a:solidFill>
                <a:latin typeface="Times" panose="02020603050405020304" pitchFamily="18" charset="0"/>
                <a:cs typeface="Times" panose="02020603050405020304" pitchFamily="18" charset="0"/>
              </a:rPr>
              <a:t>Câu</a:t>
            </a:r>
            <a:r>
              <a:rPr lang="en-US" sz="2400" b="1" u="sng" dirty="0">
                <a:solidFill>
                  <a:schemeClr val="tx1">
                    <a:lumMod val="10000"/>
                    <a:lumOff val="90000"/>
                  </a:schemeClr>
                </a:solidFill>
                <a:latin typeface="Times" panose="02020603050405020304" pitchFamily="18" charset="0"/>
                <a:cs typeface="Times" panose="02020603050405020304" pitchFamily="18" charset="0"/>
              </a:rPr>
              <a:t> 1:  </a:t>
            </a:r>
            <a:r>
              <a:rPr lang="en-US" sz="2400" b="1" dirty="0">
                <a:solidFill>
                  <a:schemeClr val="tx1">
                    <a:lumMod val="10000"/>
                    <a:lumOff val="90000"/>
                  </a:schemeClr>
                </a:solidFill>
                <a:latin typeface="Times" panose="02020603050405020304" pitchFamily="18" charset="0"/>
                <a:cs typeface="Times" panose="02020603050405020304" pitchFamily="18" charset="0"/>
              </a:rPr>
              <a:t>Thang pH </a:t>
            </a:r>
            <a:r>
              <a:rPr lang="en-US" sz="2400" b="1" dirty="0" err="1">
                <a:solidFill>
                  <a:schemeClr val="tx1">
                    <a:lumMod val="10000"/>
                    <a:lumOff val="90000"/>
                  </a:schemeClr>
                </a:solidFill>
                <a:latin typeface="Times" panose="02020603050405020304" pitchFamily="18" charset="0"/>
                <a:cs typeface="Times" panose="02020603050405020304" pitchFamily="18" charset="0"/>
              </a:rPr>
              <a:t>được</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dùng</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để</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làm</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gì</a:t>
            </a:r>
            <a:r>
              <a:rPr lang="en-US" sz="2400" b="1" dirty="0">
                <a:solidFill>
                  <a:schemeClr val="tx1">
                    <a:lumMod val="10000"/>
                    <a:lumOff val="90000"/>
                  </a:schemeClr>
                </a:solidFill>
                <a:latin typeface="Times" panose="02020603050405020304" pitchFamily="18" charset="0"/>
                <a:cs typeface="Times" panose="02020603050405020304" pitchFamily="18" charset="0"/>
              </a:rPr>
              <a:t>? Thang pH </a:t>
            </a:r>
            <a:r>
              <a:rPr lang="en-US" sz="2400" b="1" dirty="0" err="1">
                <a:solidFill>
                  <a:schemeClr val="tx1">
                    <a:lumMod val="10000"/>
                    <a:lumOff val="90000"/>
                  </a:schemeClr>
                </a:solidFill>
                <a:latin typeface="Times" panose="02020603050405020304" pitchFamily="18" charset="0"/>
                <a:cs typeface="Times" panose="02020603050405020304" pitchFamily="18" charset="0"/>
              </a:rPr>
              <a:t>có</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trong</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khoảng</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giá</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trị</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nào</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Nêu</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trường</a:t>
            </a:r>
            <a:r>
              <a:rPr lang="en-US" sz="2400" b="1" dirty="0">
                <a:solidFill>
                  <a:schemeClr val="tx1">
                    <a:lumMod val="10000"/>
                    <a:lumOff val="90000"/>
                  </a:schemeClr>
                </a:solidFill>
                <a:latin typeface="Times" panose="02020603050405020304" pitchFamily="18" charset="0"/>
                <a:cs typeface="Times" panose="02020603050405020304" pitchFamily="18" charset="0"/>
              </a:rPr>
              <a:t> </a:t>
            </a:r>
            <a:r>
              <a:rPr lang="en-US" sz="2400" b="1" dirty="0" err="1">
                <a:solidFill>
                  <a:schemeClr val="tx1">
                    <a:lumMod val="10000"/>
                    <a:lumOff val="90000"/>
                  </a:schemeClr>
                </a:solidFill>
                <a:latin typeface="Times" panose="02020603050405020304" pitchFamily="18" charset="0"/>
                <a:cs typeface="Times" panose="02020603050405020304" pitchFamily="18" charset="0"/>
              </a:rPr>
              <a:t>hợp</a:t>
            </a:r>
            <a:r>
              <a:rPr lang="en-US" sz="2400" b="1" dirty="0">
                <a:solidFill>
                  <a:schemeClr val="tx1">
                    <a:lumMod val="10000"/>
                    <a:lumOff val="90000"/>
                  </a:schemeClr>
                </a:solidFill>
                <a:latin typeface="Times" panose="02020603050405020304" pitchFamily="18" charset="0"/>
                <a:cs typeface="Times" panose="02020603050405020304" pitchFamily="18" charset="0"/>
              </a:rPr>
              <a:t> pH= 7, pH&lt;7, pH&gt;7)</a:t>
            </a:r>
            <a:endParaRPr lang="vi-VN" sz="2400" dirty="0">
              <a:solidFill>
                <a:schemeClr val="tx1">
                  <a:lumMod val="10000"/>
                  <a:lumOff val="90000"/>
                </a:schemeClr>
              </a:solidFill>
              <a:latin typeface="Times" panose="02020603050405020304" pitchFamily="18" charset="0"/>
              <a:cs typeface="Times" panose="02020603050405020304" pitchFamily="18" charset="0"/>
            </a:endParaRPr>
          </a:p>
          <a:p>
            <a:pPr algn="just"/>
            <a:r>
              <a:rPr lang="vi-VN" sz="2400" b="1" dirty="0">
                <a:solidFill>
                  <a:schemeClr val="tx1">
                    <a:lumMod val="10000"/>
                    <a:lumOff val="90000"/>
                  </a:schemeClr>
                </a:solidFill>
                <a:latin typeface="Times" panose="02020603050405020304" pitchFamily="18" charset="0"/>
                <a:ea typeface="Times New Roman" panose="02020603050405020304" pitchFamily="18" charset="0"/>
                <a:cs typeface="Times" panose="02020603050405020304" pitchFamily="18" charset="0"/>
              </a:rPr>
              <a:t> </a:t>
            </a:r>
            <a:r>
              <a:rPr lang="vi-VN" sz="2400" b="1" u="sng" strike="noStrike" spc="0" dirty="0">
                <a:solidFill>
                  <a:schemeClr val="tx1">
                    <a:lumMod val="10000"/>
                    <a:lumOff val="90000"/>
                  </a:schemeClr>
                </a:solidFill>
                <a:effectLst/>
                <a:latin typeface="Times" panose="02020603050405020304" pitchFamily="18" charset="0"/>
                <a:ea typeface="Times New Roman" panose="02020603050405020304" pitchFamily="18" charset="0"/>
                <a:cs typeface="Times" panose="02020603050405020304" pitchFamily="18" charset="0"/>
              </a:rPr>
              <a:t>C</a:t>
            </a:r>
            <a:r>
              <a:rPr lang="vi-VN" sz="2400" b="1" u="sng" dirty="0">
                <a:solidFill>
                  <a:schemeClr val="tx1">
                    <a:lumMod val="10000"/>
                    <a:lumOff val="90000"/>
                  </a:schemeClr>
                </a:solidFill>
                <a:latin typeface="Times" panose="02020603050405020304" pitchFamily="18" charset="0"/>
                <a:ea typeface="Times New Roman" panose="02020603050405020304" pitchFamily="18" charset="0"/>
                <a:cs typeface="Times" panose="02020603050405020304" pitchFamily="18" charset="0"/>
              </a:rPr>
              <a:t>âu 2:</a:t>
            </a:r>
            <a:r>
              <a:rPr lang="vi-VN" sz="2400" b="1" dirty="0">
                <a:solidFill>
                  <a:schemeClr val="tx1">
                    <a:lumMod val="10000"/>
                    <a:lumOff val="90000"/>
                  </a:schemeClr>
                </a:solidFill>
                <a:latin typeface="Times" panose="02020603050405020304" pitchFamily="18" charset="0"/>
                <a:ea typeface="Times New Roman" panose="02020603050405020304" pitchFamily="18" charset="0"/>
                <a:cs typeface="Times" panose="02020603050405020304" pitchFamily="18" charset="0"/>
              </a:rPr>
              <a:t> </a:t>
            </a:r>
            <a:r>
              <a:rPr lang="vi-VN" sz="2400" b="1" dirty="0">
                <a:solidFill>
                  <a:schemeClr val="tx1">
                    <a:lumMod val="10000"/>
                    <a:lumOff val="90000"/>
                  </a:schemeClr>
                </a:solidFill>
                <a:latin typeface="Times New Roman" panose="02020603050405020304" pitchFamily="18" charset="0"/>
                <a:ea typeface="Times New Roman" panose="02020603050405020304" pitchFamily="18" charset="0"/>
              </a:rPr>
              <a:t>Dung dịch X làm quỳ tím chuyển sang màu đỏ. Kết luận nào sau đ</a:t>
            </a:r>
            <a:r>
              <a:rPr lang="en-US" sz="2400" b="1" dirty="0">
                <a:solidFill>
                  <a:schemeClr val="tx1">
                    <a:lumMod val="10000"/>
                    <a:lumOff val="90000"/>
                  </a:schemeClr>
                </a:solidFill>
                <a:latin typeface="Times New Roman" panose="02020603050405020304" pitchFamily="18" charset="0"/>
                <a:ea typeface="Times New Roman" panose="02020603050405020304" pitchFamily="18" charset="0"/>
              </a:rPr>
              <a:t>â</a:t>
            </a:r>
            <a:r>
              <a:rPr lang="vi-VN" sz="2400" b="1" dirty="0">
                <a:solidFill>
                  <a:schemeClr val="tx1">
                    <a:lumMod val="10000"/>
                    <a:lumOff val="90000"/>
                  </a:schemeClr>
                </a:solidFill>
                <a:latin typeface="Times New Roman" panose="02020603050405020304" pitchFamily="18" charset="0"/>
                <a:ea typeface="Times New Roman" panose="02020603050405020304" pitchFamily="18" charset="0"/>
              </a:rPr>
              <a:t>y là đúng? Giải thích.</a:t>
            </a:r>
            <a:endParaRPr lang="vi-VN" sz="2400" b="1" dirty="0">
              <a:solidFill>
                <a:schemeClr val="tx1">
                  <a:lumMod val="10000"/>
                  <a:lumOff val="90000"/>
                </a:schemeClr>
              </a:solidFill>
              <a:latin typeface="Times New Roman" panose="02020603050405020304" pitchFamily="18" charset="0"/>
              <a:ea typeface="Times New Roman" panose="02020603050405020304" pitchFamily="18" charset="0"/>
            </a:endParaRPr>
          </a:p>
          <a:p>
            <a:pPr algn="just"/>
            <a:r>
              <a:rPr lang="vi-VN" sz="2400" b="1" dirty="0">
                <a:solidFill>
                  <a:schemeClr val="tx1">
                    <a:lumMod val="10000"/>
                    <a:lumOff val="90000"/>
                  </a:schemeClr>
                </a:solidFill>
                <a:latin typeface="Times New Roman" panose="02020603050405020304" pitchFamily="18" charset="0"/>
                <a:ea typeface="Times New Roman" panose="02020603050405020304" pitchFamily="18" charset="0"/>
              </a:rPr>
              <a:t>a)</a:t>
            </a:r>
            <a:r>
              <a:rPr lang="en-US" sz="2400" b="1" dirty="0">
                <a:solidFill>
                  <a:schemeClr val="tx1">
                    <a:lumMod val="10000"/>
                    <a:lumOff val="90000"/>
                  </a:schemeClr>
                </a:solidFill>
                <a:latin typeface="Times New Roman" panose="02020603050405020304" pitchFamily="18" charset="0"/>
                <a:ea typeface="Times New Roman" panose="02020603050405020304" pitchFamily="18" charset="0"/>
              </a:rPr>
              <a:t> </a:t>
            </a:r>
            <a:r>
              <a:rPr lang="vi-VN" sz="2400" b="1" dirty="0">
                <a:solidFill>
                  <a:schemeClr val="tx1">
                    <a:lumMod val="10000"/>
                    <a:lumOff val="90000"/>
                  </a:schemeClr>
                </a:solidFill>
                <a:latin typeface="Times New Roman" panose="02020603050405020304" pitchFamily="18" charset="0"/>
                <a:ea typeface="Times New Roman" panose="02020603050405020304" pitchFamily="18" charset="0"/>
              </a:rPr>
              <a:t>Dung dịch X có pH nhỏ hơn 7.</a:t>
            </a:r>
            <a:endParaRPr lang="vi-VN" sz="2400" b="1" dirty="0">
              <a:solidFill>
                <a:schemeClr val="tx1">
                  <a:lumMod val="10000"/>
                  <a:lumOff val="90000"/>
                </a:schemeClr>
              </a:solidFill>
              <a:latin typeface="Times New Roman" panose="02020603050405020304" pitchFamily="18" charset="0"/>
              <a:ea typeface="Times New Roman" panose="02020603050405020304" pitchFamily="18" charset="0"/>
            </a:endParaRPr>
          </a:p>
          <a:p>
            <a:pPr algn="just"/>
            <a:r>
              <a:rPr lang="vi-VN" sz="2400" b="1" dirty="0">
                <a:solidFill>
                  <a:schemeClr val="tx1">
                    <a:lumMod val="10000"/>
                    <a:lumOff val="90000"/>
                  </a:schemeClr>
                </a:solidFill>
                <a:latin typeface="Times New Roman" panose="02020603050405020304" pitchFamily="18" charset="0"/>
                <a:ea typeface="Times New Roman" panose="02020603050405020304" pitchFamily="18" charset="0"/>
              </a:rPr>
              <a:t>b)</a:t>
            </a:r>
            <a:r>
              <a:rPr lang="en-US" sz="2400" b="1" dirty="0">
                <a:solidFill>
                  <a:schemeClr val="tx1">
                    <a:lumMod val="10000"/>
                    <a:lumOff val="90000"/>
                  </a:schemeClr>
                </a:solidFill>
                <a:latin typeface="Times New Roman" panose="02020603050405020304" pitchFamily="18" charset="0"/>
                <a:ea typeface="Times New Roman" panose="02020603050405020304" pitchFamily="18" charset="0"/>
              </a:rPr>
              <a:t> </a:t>
            </a:r>
            <a:r>
              <a:rPr lang="vi-VN" sz="2400" b="1" dirty="0">
                <a:solidFill>
                  <a:schemeClr val="tx1">
                    <a:lumMod val="10000"/>
                    <a:lumOff val="90000"/>
                  </a:schemeClr>
                </a:solidFill>
                <a:latin typeface="Times New Roman" panose="02020603050405020304" pitchFamily="18" charset="0"/>
                <a:ea typeface="Times New Roman" panose="02020603050405020304" pitchFamily="18" charset="0"/>
              </a:rPr>
              <a:t>Dung dịch X có pH lớn hơn 7.</a:t>
            </a:r>
            <a:endParaRPr lang="vi-VN" sz="2400" b="1" dirty="0">
              <a:solidFill>
                <a:schemeClr val="tx1">
                  <a:lumMod val="10000"/>
                  <a:lumOff val="90000"/>
                </a:schemeClr>
              </a:solidFill>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buClr>
                <a:srgbClr val="000000"/>
              </a:buClr>
              <a:buSzPts val="1200"/>
              <a:tabLst>
                <a:tab pos="431165" algn="l"/>
              </a:tabLst>
            </a:pPr>
            <a:endParaRPr lang="en-US" sz="2400" u="none" strike="noStrike" spc="0" dirty="0">
              <a:solidFill>
                <a:schemeClr val="tx1">
                  <a:lumMod val="10000"/>
                  <a:lumOff val="90000"/>
                </a:schemeClr>
              </a:solidFill>
              <a:effectLst/>
              <a:latin typeface="Times" panose="02020603050405020304" pitchFamily="18" charset="0"/>
              <a:ea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0324" y="1086312"/>
            <a:ext cx="7232276" cy="2246769"/>
          </a:xfrm>
          <a:prstGeom prst="rect">
            <a:avLst/>
          </a:prstGeom>
          <a:noFill/>
        </p:spPr>
        <p:txBody>
          <a:bodyPr wrap="square">
            <a:spAutoFit/>
          </a:bodyPr>
          <a:lstStyle/>
          <a:p>
            <a:pPr algn="l"/>
            <a:r>
              <a:rPr lang="vi-VN" sz="2800" b="1" i="0" dirty="0">
                <a:solidFill>
                  <a:srgbClr val="212529"/>
                </a:solidFill>
                <a:effectLst/>
                <a:highlight>
                  <a:srgbClr val="FFFFFF"/>
                </a:highlight>
                <a:latin typeface="+mj-lt"/>
              </a:rPr>
              <a:t>I. Thang PH:</a:t>
            </a:r>
            <a:endParaRPr lang="vi-VN" sz="2800" b="1" i="0" dirty="0">
              <a:solidFill>
                <a:srgbClr val="212529"/>
              </a:solidFill>
              <a:effectLst/>
              <a:highlight>
                <a:srgbClr val="FFFFFF"/>
              </a:highlight>
              <a:latin typeface="+mj-lt"/>
            </a:endParaRPr>
          </a:p>
          <a:p>
            <a:pPr marL="285750" indent="-285750" algn="just">
              <a:buFontTx/>
              <a:buChar char="-"/>
            </a:pPr>
            <a:r>
              <a:rPr lang="vi-VN" sz="2800" b="0" i="0" dirty="0">
                <a:solidFill>
                  <a:srgbClr val="212529"/>
                </a:solidFill>
                <a:effectLst/>
                <a:highlight>
                  <a:srgbClr val="FFFFFF"/>
                </a:highlight>
                <a:latin typeface="+mj-lt"/>
              </a:rPr>
              <a:t>Thang pH được dùng để biểu thị độ acid, base của dung dịch. Thang pH thường dùng có các giá trị từ 1 đến 14.</a:t>
            </a:r>
            <a:endParaRPr lang="vi-VN" sz="2800" b="0" i="0" dirty="0">
              <a:solidFill>
                <a:srgbClr val="212529"/>
              </a:solidFill>
              <a:effectLst/>
              <a:highlight>
                <a:srgbClr val="FFFFFF"/>
              </a:highlight>
              <a:latin typeface="+mj-lt"/>
            </a:endParaRPr>
          </a:p>
          <a:p>
            <a:pPr algn="just"/>
            <a:endParaRPr lang="vi-VN" sz="2800" b="0" i="0" dirty="0">
              <a:solidFill>
                <a:srgbClr val="212529"/>
              </a:solidFill>
              <a:effectLst/>
              <a:highlight>
                <a:srgbClr val="FFFFFF"/>
              </a:highlight>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1" name="Google Shape;1301;p48"/>
          <p:cNvSpPr txBox="1">
            <a:spLocks noGrp="1"/>
          </p:cNvSpPr>
          <p:nvPr>
            <p:ph type="subTitle" idx="1"/>
          </p:nvPr>
        </p:nvSpPr>
        <p:spPr>
          <a:xfrm>
            <a:off x="969523" y="2056536"/>
            <a:ext cx="2515542" cy="94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Times New Roman" panose="02020603050405020304" pitchFamily="18" charset="0"/>
                <a:cs typeface="Times New Roman" panose="02020603050405020304" pitchFamily="18" charset="0"/>
              </a:rPr>
              <a:t>Môi trường trung tính (không c</a:t>
            </a:r>
            <a:r>
              <a:rPr lang="en-US" sz="2000" dirty="0">
                <a:latin typeface="Times New Roman" panose="02020603050405020304" pitchFamily="18" charset="0"/>
                <a:cs typeface="Times New Roman" panose="02020603050405020304" pitchFamily="18" charset="0"/>
              </a:rPr>
              <a:t>ó</a:t>
            </a:r>
            <a:r>
              <a:rPr lang="vi-VN" sz="2000" dirty="0">
                <a:latin typeface="Times New Roman" panose="02020603050405020304" pitchFamily="18" charset="0"/>
                <a:cs typeface="Times New Roman" panose="02020603050405020304" pitchFamily="18" charset="0"/>
              </a:rPr>
              <a:t> tính acid và không có tính base). </a:t>
            </a:r>
            <a:endParaRPr sz="2000" dirty="0">
              <a:latin typeface="Times New Roman" panose="02020603050405020304" pitchFamily="18" charset="0"/>
              <a:cs typeface="Times New Roman" panose="02020603050405020304" pitchFamily="18" charset="0"/>
            </a:endParaRPr>
          </a:p>
        </p:txBody>
      </p:sp>
      <p:sp>
        <p:nvSpPr>
          <p:cNvPr id="1302" name="Google Shape;1302;p48"/>
          <p:cNvSpPr txBox="1">
            <a:spLocks noGrp="1"/>
          </p:cNvSpPr>
          <p:nvPr>
            <p:ph type="subTitle" idx="2"/>
          </p:nvPr>
        </p:nvSpPr>
        <p:spPr>
          <a:xfrm>
            <a:off x="3516248" y="2296544"/>
            <a:ext cx="2175300" cy="94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Times New Roman" panose="02020603050405020304" pitchFamily="18" charset="0"/>
                <a:cs typeface="Times New Roman" panose="02020603050405020304" pitchFamily="18" charset="0"/>
              </a:rPr>
              <a:t>Môi trường</a:t>
            </a:r>
            <a:r>
              <a:rPr lang="en-US" sz="2000" dirty="0">
                <a:latin typeface="Times New Roman" panose="02020603050405020304" pitchFamily="18" charset="0"/>
                <a:cs typeface="Times New Roman" panose="02020603050405020304" pitchFamily="18" charset="0"/>
              </a:rPr>
              <a:t> base</a:t>
            </a:r>
            <a:endParaRPr sz="2000" dirty="0">
              <a:latin typeface="Times New Roman" panose="02020603050405020304" pitchFamily="18" charset="0"/>
              <a:cs typeface="Times New Roman" panose="02020603050405020304" pitchFamily="18" charset="0"/>
            </a:endParaRPr>
          </a:p>
        </p:txBody>
      </p:sp>
      <p:sp>
        <p:nvSpPr>
          <p:cNvPr id="1303" name="Google Shape;1303;p48"/>
          <p:cNvSpPr txBox="1">
            <a:spLocks noGrp="1"/>
          </p:cNvSpPr>
          <p:nvPr>
            <p:ph type="subTitle" idx="3"/>
          </p:nvPr>
        </p:nvSpPr>
        <p:spPr>
          <a:xfrm>
            <a:off x="6077938" y="2329581"/>
            <a:ext cx="2175300" cy="94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Times New Roman" panose="02020603050405020304" pitchFamily="18" charset="0"/>
                <a:cs typeface="Times New Roman" panose="02020603050405020304" pitchFamily="18" charset="0"/>
              </a:rPr>
              <a:t>Môi trường</a:t>
            </a:r>
            <a:r>
              <a:rPr lang="en-US" sz="2000" dirty="0">
                <a:latin typeface="Times New Roman" panose="02020603050405020304" pitchFamily="18" charset="0"/>
                <a:cs typeface="Times New Roman" panose="02020603050405020304" pitchFamily="18" charset="0"/>
              </a:rPr>
              <a:t> acid</a:t>
            </a:r>
            <a:endParaRPr sz="2000" dirty="0">
              <a:latin typeface="Times New Roman" panose="02020603050405020304" pitchFamily="18" charset="0"/>
              <a:cs typeface="Times New Roman" panose="02020603050405020304" pitchFamily="18" charset="0"/>
            </a:endParaRPr>
          </a:p>
        </p:txBody>
      </p:sp>
      <p:sp>
        <p:nvSpPr>
          <p:cNvPr id="1304" name="Google Shape;1304;p48"/>
          <p:cNvSpPr txBox="1">
            <a:spLocks noGrp="1"/>
          </p:cNvSpPr>
          <p:nvPr>
            <p:ph type="subTitle" idx="4"/>
          </p:nvPr>
        </p:nvSpPr>
        <p:spPr>
          <a:xfrm>
            <a:off x="969523" y="1622437"/>
            <a:ext cx="21753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pH = 7 </a:t>
            </a:r>
            <a:endParaRPr dirty="0">
              <a:latin typeface="Times New Roman" panose="02020603050405020304" pitchFamily="18" charset="0"/>
              <a:cs typeface="Times New Roman" panose="02020603050405020304" pitchFamily="18" charset="0"/>
            </a:endParaRPr>
          </a:p>
        </p:txBody>
      </p:sp>
      <p:sp>
        <p:nvSpPr>
          <p:cNvPr id="1305" name="Google Shape;1305;p48"/>
          <p:cNvSpPr txBox="1">
            <a:spLocks noGrp="1"/>
          </p:cNvSpPr>
          <p:nvPr>
            <p:ph type="subTitle" idx="5"/>
          </p:nvPr>
        </p:nvSpPr>
        <p:spPr>
          <a:xfrm>
            <a:off x="3516248" y="1622437"/>
            <a:ext cx="21753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pH &gt; 7 </a:t>
            </a:r>
            <a:endParaRPr dirty="0">
              <a:latin typeface="Times New Roman" panose="02020603050405020304" pitchFamily="18" charset="0"/>
              <a:cs typeface="Times New Roman" panose="02020603050405020304" pitchFamily="18" charset="0"/>
            </a:endParaRPr>
          </a:p>
        </p:txBody>
      </p:sp>
      <p:sp>
        <p:nvSpPr>
          <p:cNvPr id="1306" name="Google Shape;1306;p48"/>
          <p:cNvSpPr txBox="1">
            <a:spLocks noGrp="1"/>
          </p:cNvSpPr>
          <p:nvPr>
            <p:ph type="subTitle" idx="6"/>
          </p:nvPr>
        </p:nvSpPr>
        <p:spPr>
          <a:xfrm>
            <a:off x="6062973" y="1622437"/>
            <a:ext cx="21753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pH &lt; 7 </a:t>
            </a:r>
            <a:endParaRPr dirty="0">
              <a:latin typeface="Times New Roman" panose="02020603050405020304" pitchFamily="18" charset="0"/>
              <a:cs typeface="Times New Roman" panose="02020603050405020304" pitchFamily="18" charset="0"/>
            </a:endParaRPr>
          </a:p>
        </p:txBody>
      </p:sp>
      <p:sp>
        <p:nvSpPr>
          <p:cNvPr id="1307" name="Google Shape;1307;p48"/>
          <p:cNvSpPr/>
          <p:nvPr/>
        </p:nvSpPr>
        <p:spPr>
          <a:xfrm>
            <a:off x="1689673" y="876984"/>
            <a:ext cx="734861" cy="661869"/>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8" name="Google Shape;1308;p48"/>
          <p:cNvSpPr/>
          <p:nvPr/>
        </p:nvSpPr>
        <p:spPr>
          <a:xfrm rot="9000338">
            <a:off x="4236264" y="876850"/>
            <a:ext cx="734987" cy="662022"/>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48"/>
          <p:cNvSpPr/>
          <p:nvPr/>
        </p:nvSpPr>
        <p:spPr>
          <a:xfrm rot="-5400000">
            <a:off x="6782986" y="876922"/>
            <a:ext cx="734861" cy="661869"/>
          </a:xfrm>
          <a:custGeom>
            <a:avLst/>
            <a:gdLst/>
            <a:ahLst/>
            <a:cxnLst/>
            <a:rect l="l" t="t" r="r" b="b"/>
            <a:pathLst>
              <a:path w="130642" h="117718" extrusionOk="0">
                <a:moveTo>
                  <a:pt x="68639" y="2477"/>
                </a:moveTo>
                <a:cubicBezTo>
                  <a:pt x="73523" y="2477"/>
                  <a:pt x="78391" y="3282"/>
                  <a:pt x="82768" y="5101"/>
                </a:cubicBezTo>
                <a:cubicBezTo>
                  <a:pt x="82341" y="5087"/>
                  <a:pt x="81913" y="5079"/>
                  <a:pt x="81483" y="5079"/>
                </a:cubicBezTo>
                <a:cubicBezTo>
                  <a:pt x="80046" y="5079"/>
                  <a:pt x="78596" y="5164"/>
                  <a:pt x="77145" y="5375"/>
                </a:cubicBezTo>
                <a:cubicBezTo>
                  <a:pt x="75036" y="5090"/>
                  <a:pt x="72892" y="4947"/>
                  <a:pt x="70756" y="4947"/>
                </a:cubicBezTo>
                <a:cubicBezTo>
                  <a:pt x="69475" y="4947"/>
                  <a:pt x="68197" y="4998"/>
                  <a:pt x="66932" y="5101"/>
                </a:cubicBezTo>
                <a:cubicBezTo>
                  <a:pt x="66749" y="5071"/>
                  <a:pt x="66597" y="4979"/>
                  <a:pt x="66415" y="4949"/>
                </a:cubicBezTo>
                <a:cubicBezTo>
                  <a:pt x="63892" y="4280"/>
                  <a:pt x="61278" y="3824"/>
                  <a:pt x="58694" y="3551"/>
                </a:cubicBezTo>
                <a:cubicBezTo>
                  <a:pt x="61914" y="2857"/>
                  <a:pt x="65281" y="2477"/>
                  <a:pt x="68639" y="2477"/>
                </a:cubicBezTo>
                <a:close/>
                <a:moveTo>
                  <a:pt x="50548" y="6438"/>
                </a:moveTo>
                <a:cubicBezTo>
                  <a:pt x="51430" y="6438"/>
                  <a:pt x="52281" y="6438"/>
                  <a:pt x="53132" y="6469"/>
                </a:cubicBezTo>
                <a:cubicBezTo>
                  <a:pt x="50761" y="6864"/>
                  <a:pt x="48360" y="7381"/>
                  <a:pt x="46050" y="8080"/>
                </a:cubicBezTo>
                <a:cubicBezTo>
                  <a:pt x="47175" y="7502"/>
                  <a:pt x="48360" y="6955"/>
                  <a:pt x="49545" y="6469"/>
                </a:cubicBezTo>
                <a:cubicBezTo>
                  <a:pt x="49880" y="6469"/>
                  <a:pt x="50214" y="6438"/>
                  <a:pt x="50548" y="6438"/>
                </a:cubicBezTo>
                <a:close/>
                <a:moveTo>
                  <a:pt x="85625" y="10420"/>
                </a:moveTo>
                <a:cubicBezTo>
                  <a:pt x="87874" y="11150"/>
                  <a:pt x="90063" y="11970"/>
                  <a:pt x="92191" y="13004"/>
                </a:cubicBezTo>
                <a:cubicBezTo>
                  <a:pt x="92950" y="13399"/>
                  <a:pt x="93710" y="13764"/>
                  <a:pt x="94440" y="14159"/>
                </a:cubicBezTo>
                <a:cubicBezTo>
                  <a:pt x="95504" y="15587"/>
                  <a:pt x="96385" y="17107"/>
                  <a:pt x="97115" y="18718"/>
                </a:cubicBezTo>
                <a:cubicBezTo>
                  <a:pt x="93832" y="15436"/>
                  <a:pt x="90032" y="12609"/>
                  <a:pt x="85625" y="10420"/>
                </a:cubicBezTo>
                <a:close/>
                <a:moveTo>
                  <a:pt x="93619" y="9752"/>
                </a:moveTo>
                <a:cubicBezTo>
                  <a:pt x="97175" y="11211"/>
                  <a:pt x="100549" y="13247"/>
                  <a:pt x="103589" y="15922"/>
                </a:cubicBezTo>
                <a:cubicBezTo>
                  <a:pt x="112100" y="23490"/>
                  <a:pt x="116264" y="34402"/>
                  <a:pt x="117328" y="45497"/>
                </a:cubicBezTo>
                <a:cubicBezTo>
                  <a:pt x="116963" y="45223"/>
                  <a:pt x="116629" y="44950"/>
                  <a:pt x="116264" y="44737"/>
                </a:cubicBezTo>
                <a:cubicBezTo>
                  <a:pt x="115869" y="43369"/>
                  <a:pt x="115413" y="42001"/>
                  <a:pt x="114957" y="40664"/>
                </a:cubicBezTo>
                <a:cubicBezTo>
                  <a:pt x="112951" y="34980"/>
                  <a:pt x="110094" y="29721"/>
                  <a:pt x="105838" y="25496"/>
                </a:cubicBezTo>
                <a:cubicBezTo>
                  <a:pt x="105790" y="25449"/>
                  <a:pt x="105734" y="25428"/>
                  <a:pt x="105680" y="25428"/>
                </a:cubicBezTo>
                <a:cubicBezTo>
                  <a:pt x="105528" y="25428"/>
                  <a:pt x="105392" y="25591"/>
                  <a:pt x="105504" y="25770"/>
                </a:cubicBezTo>
                <a:cubicBezTo>
                  <a:pt x="108209" y="30117"/>
                  <a:pt x="110702" y="34706"/>
                  <a:pt x="112495" y="39539"/>
                </a:cubicBezTo>
                <a:cubicBezTo>
                  <a:pt x="112951" y="40755"/>
                  <a:pt x="113316" y="41971"/>
                  <a:pt x="113620" y="43217"/>
                </a:cubicBezTo>
                <a:cubicBezTo>
                  <a:pt x="113103" y="42974"/>
                  <a:pt x="112556" y="42761"/>
                  <a:pt x="112039" y="42609"/>
                </a:cubicBezTo>
                <a:cubicBezTo>
                  <a:pt x="111492" y="41849"/>
                  <a:pt x="110945" y="41120"/>
                  <a:pt x="110337" y="40451"/>
                </a:cubicBezTo>
                <a:cubicBezTo>
                  <a:pt x="110185" y="40238"/>
                  <a:pt x="109972" y="40056"/>
                  <a:pt x="109820" y="39904"/>
                </a:cubicBezTo>
                <a:cubicBezTo>
                  <a:pt x="107632" y="33612"/>
                  <a:pt x="104592" y="27685"/>
                  <a:pt x="100549" y="22578"/>
                </a:cubicBezTo>
                <a:cubicBezTo>
                  <a:pt x="100093" y="20481"/>
                  <a:pt x="99334" y="18445"/>
                  <a:pt x="98391" y="16499"/>
                </a:cubicBezTo>
                <a:lnTo>
                  <a:pt x="98391" y="16499"/>
                </a:lnTo>
                <a:cubicBezTo>
                  <a:pt x="98482" y="16530"/>
                  <a:pt x="98543" y="16591"/>
                  <a:pt x="98574" y="16621"/>
                </a:cubicBezTo>
                <a:cubicBezTo>
                  <a:pt x="100701" y="18019"/>
                  <a:pt x="102647" y="19843"/>
                  <a:pt x="104926" y="21028"/>
                </a:cubicBezTo>
                <a:cubicBezTo>
                  <a:pt x="104971" y="21050"/>
                  <a:pt x="105015" y="21060"/>
                  <a:pt x="105057" y="21060"/>
                </a:cubicBezTo>
                <a:cubicBezTo>
                  <a:pt x="105247" y="21060"/>
                  <a:pt x="105396" y="20857"/>
                  <a:pt x="105321" y="20633"/>
                </a:cubicBezTo>
                <a:cubicBezTo>
                  <a:pt x="104288" y="18627"/>
                  <a:pt x="102373" y="16986"/>
                  <a:pt x="100671" y="15587"/>
                </a:cubicBezTo>
                <a:cubicBezTo>
                  <a:pt x="99030" y="14220"/>
                  <a:pt x="97297" y="13004"/>
                  <a:pt x="95473" y="11879"/>
                </a:cubicBezTo>
                <a:cubicBezTo>
                  <a:pt x="94896" y="11150"/>
                  <a:pt x="94257" y="10420"/>
                  <a:pt x="93619" y="9752"/>
                </a:cubicBezTo>
                <a:close/>
                <a:moveTo>
                  <a:pt x="112525" y="49934"/>
                </a:moveTo>
                <a:lnTo>
                  <a:pt x="112525" y="49934"/>
                </a:lnTo>
                <a:cubicBezTo>
                  <a:pt x="113468" y="51302"/>
                  <a:pt x="114379" y="52700"/>
                  <a:pt x="115230" y="54190"/>
                </a:cubicBezTo>
                <a:cubicBezTo>
                  <a:pt x="115230" y="54342"/>
                  <a:pt x="115261" y="54494"/>
                  <a:pt x="115261" y="54676"/>
                </a:cubicBezTo>
                <a:cubicBezTo>
                  <a:pt x="115534" y="58901"/>
                  <a:pt x="115230" y="63157"/>
                  <a:pt x="114440" y="67290"/>
                </a:cubicBezTo>
                <a:cubicBezTo>
                  <a:pt x="114379" y="65619"/>
                  <a:pt x="114319" y="63916"/>
                  <a:pt x="114197" y="62245"/>
                </a:cubicBezTo>
                <a:cubicBezTo>
                  <a:pt x="113893" y="58141"/>
                  <a:pt x="113376" y="54007"/>
                  <a:pt x="112525" y="49934"/>
                </a:cubicBezTo>
                <a:close/>
                <a:moveTo>
                  <a:pt x="27660" y="17107"/>
                </a:moveTo>
                <a:cubicBezTo>
                  <a:pt x="25320" y="18809"/>
                  <a:pt x="23132" y="20724"/>
                  <a:pt x="21125" y="22761"/>
                </a:cubicBezTo>
                <a:cubicBezTo>
                  <a:pt x="18147" y="25740"/>
                  <a:pt x="15502" y="29083"/>
                  <a:pt x="13283" y="32639"/>
                </a:cubicBezTo>
                <a:cubicBezTo>
                  <a:pt x="11156" y="36135"/>
                  <a:pt x="9058" y="40026"/>
                  <a:pt x="8359" y="44129"/>
                </a:cubicBezTo>
                <a:cubicBezTo>
                  <a:pt x="8320" y="44307"/>
                  <a:pt x="8461" y="44447"/>
                  <a:pt x="8606" y="44447"/>
                </a:cubicBezTo>
                <a:cubicBezTo>
                  <a:pt x="8683" y="44447"/>
                  <a:pt x="8762" y="44407"/>
                  <a:pt x="8815" y="44311"/>
                </a:cubicBezTo>
                <a:cubicBezTo>
                  <a:pt x="10517" y="41272"/>
                  <a:pt x="11915" y="38111"/>
                  <a:pt x="13770" y="35162"/>
                </a:cubicBezTo>
                <a:cubicBezTo>
                  <a:pt x="15685" y="32123"/>
                  <a:pt x="17843" y="29265"/>
                  <a:pt x="20244" y="26621"/>
                </a:cubicBezTo>
                <a:cubicBezTo>
                  <a:pt x="22706" y="23916"/>
                  <a:pt x="25442" y="21484"/>
                  <a:pt x="28360" y="19326"/>
                </a:cubicBezTo>
                <a:lnTo>
                  <a:pt x="28360" y="19326"/>
                </a:lnTo>
                <a:cubicBezTo>
                  <a:pt x="26992" y="20998"/>
                  <a:pt x="25746" y="22730"/>
                  <a:pt x="24682" y="24585"/>
                </a:cubicBezTo>
                <a:cubicBezTo>
                  <a:pt x="13770" y="37016"/>
                  <a:pt x="8663" y="53734"/>
                  <a:pt x="11277" y="69661"/>
                </a:cubicBezTo>
                <a:cubicBezTo>
                  <a:pt x="11095" y="70603"/>
                  <a:pt x="10882" y="71546"/>
                  <a:pt x="10791" y="72518"/>
                </a:cubicBezTo>
                <a:cubicBezTo>
                  <a:pt x="9757" y="70178"/>
                  <a:pt x="8937" y="67746"/>
                  <a:pt x="8390" y="65254"/>
                </a:cubicBezTo>
                <a:cubicBezTo>
                  <a:pt x="7782" y="62579"/>
                  <a:pt x="7478" y="59935"/>
                  <a:pt x="7265" y="57199"/>
                </a:cubicBezTo>
                <a:cubicBezTo>
                  <a:pt x="7083" y="54615"/>
                  <a:pt x="7630" y="51758"/>
                  <a:pt x="7052" y="49266"/>
                </a:cubicBezTo>
                <a:cubicBezTo>
                  <a:pt x="7036" y="49150"/>
                  <a:pt x="6957" y="49098"/>
                  <a:pt x="6878" y="49098"/>
                </a:cubicBezTo>
                <a:cubicBezTo>
                  <a:pt x="6812" y="49098"/>
                  <a:pt x="6746" y="49135"/>
                  <a:pt x="6718" y="49205"/>
                </a:cubicBezTo>
                <a:cubicBezTo>
                  <a:pt x="5654" y="50877"/>
                  <a:pt x="5502" y="53156"/>
                  <a:pt x="5289" y="55102"/>
                </a:cubicBezTo>
                <a:cubicBezTo>
                  <a:pt x="5076" y="57381"/>
                  <a:pt x="5076" y="59661"/>
                  <a:pt x="5350" y="61941"/>
                </a:cubicBezTo>
                <a:cubicBezTo>
                  <a:pt x="5563" y="63916"/>
                  <a:pt x="5958" y="65862"/>
                  <a:pt x="6414" y="67777"/>
                </a:cubicBezTo>
                <a:cubicBezTo>
                  <a:pt x="3222" y="59874"/>
                  <a:pt x="2523" y="51059"/>
                  <a:pt x="5076" y="42640"/>
                </a:cubicBezTo>
                <a:cubicBezTo>
                  <a:pt x="8542" y="31272"/>
                  <a:pt x="17022" y="22062"/>
                  <a:pt x="27660" y="17107"/>
                </a:cubicBezTo>
                <a:close/>
                <a:moveTo>
                  <a:pt x="13709" y="82883"/>
                </a:moveTo>
                <a:lnTo>
                  <a:pt x="13709" y="82883"/>
                </a:lnTo>
                <a:cubicBezTo>
                  <a:pt x="15137" y="84737"/>
                  <a:pt x="16718" y="86500"/>
                  <a:pt x="18420" y="88081"/>
                </a:cubicBezTo>
                <a:cubicBezTo>
                  <a:pt x="19484" y="89753"/>
                  <a:pt x="20669" y="91394"/>
                  <a:pt x="21946" y="92944"/>
                </a:cubicBezTo>
                <a:cubicBezTo>
                  <a:pt x="22676" y="93826"/>
                  <a:pt x="23435" y="94646"/>
                  <a:pt x="24195" y="95497"/>
                </a:cubicBezTo>
                <a:cubicBezTo>
                  <a:pt x="20882" y="93279"/>
                  <a:pt x="17782" y="90665"/>
                  <a:pt x="14894" y="87777"/>
                </a:cubicBezTo>
                <a:lnTo>
                  <a:pt x="14833" y="87747"/>
                </a:lnTo>
                <a:cubicBezTo>
                  <a:pt x="14530" y="86835"/>
                  <a:pt x="14317" y="85892"/>
                  <a:pt x="14074" y="84920"/>
                </a:cubicBezTo>
                <a:cubicBezTo>
                  <a:pt x="13922" y="84251"/>
                  <a:pt x="13770" y="83552"/>
                  <a:pt x="13709" y="82883"/>
                </a:cubicBezTo>
                <a:close/>
                <a:moveTo>
                  <a:pt x="119243" y="50573"/>
                </a:moveTo>
                <a:cubicBezTo>
                  <a:pt x="120975" y="52305"/>
                  <a:pt x="122434" y="54220"/>
                  <a:pt x="123711" y="56318"/>
                </a:cubicBezTo>
                <a:cubicBezTo>
                  <a:pt x="126963" y="61758"/>
                  <a:pt x="128453" y="68202"/>
                  <a:pt x="127510" y="74494"/>
                </a:cubicBezTo>
                <a:cubicBezTo>
                  <a:pt x="126082" y="84069"/>
                  <a:pt x="120063" y="91972"/>
                  <a:pt x="112252" y="97321"/>
                </a:cubicBezTo>
                <a:cubicBezTo>
                  <a:pt x="112586" y="96865"/>
                  <a:pt x="112981" y="96409"/>
                  <a:pt x="113316" y="95953"/>
                </a:cubicBezTo>
                <a:cubicBezTo>
                  <a:pt x="117176" y="90604"/>
                  <a:pt x="120063" y="83643"/>
                  <a:pt x="120094" y="76956"/>
                </a:cubicBezTo>
                <a:cubicBezTo>
                  <a:pt x="120094" y="76769"/>
                  <a:pt x="119961" y="76668"/>
                  <a:pt x="119822" y="76668"/>
                </a:cubicBezTo>
                <a:cubicBezTo>
                  <a:pt x="119713" y="76668"/>
                  <a:pt x="119600" y="76731"/>
                  <a:pt x="119547" y="76865"/>
                </a:cubicBezTo>
                <a:cubicBezTo>
                  <a:pt x="117693" y="82549"/>
                  <a:pt x="115443" y="87899"/>
                  <a:pt x="111613" y="92427"/>
                </a:cubicBezTo>
                <a:cubicBezTo>
                  <a:pt x="107784" y="96926"/>
                  <a:pt x="103407" y="100574"/>
                  <a:pt x="98057" y="103096"/>
                </a:cubicBezTo>
                <a:cubicBezTo>
                  <a:pt x="98057" y="103096"/>
                  <a:pt x="98054" y="103096"/>
                  <a:pt x="98050" y="103097"/>
                </a:cubicBezTo>
                <a:lnTo>
                  <a:pt x="98050" y="103097"/>
                </a:lnTo>
                <a:cubicBezTo>
                  <a:pt x="98680" y="102315"/>
                  <a:pt x="99280" y="101475"/>
                  <a:pt x="99850" y="100665"/>
                </a:cubicBezTo>
                <a:cubicBezTo>
                  <a:pt x="103559" y="97625"/>
                  <a:pt x="106750" y="94099"/>
                  <a:pt x="109182" y="90087"/>
                </a:cubicBezTo>
                <a:cubicBezTo>
                  <a:pt x="110063" y="88658"/>
                  <a:pt x="110823" y="87169"/>
                  <a:pt x="111461" y="85649"/>
                </a:cubicBezTo>
                <a:cubicBezTo>
                  <a:pt x="112069" y="84160"/>
                  <a:pt x="112556" y="82640"/>
                  <a:pt x="112981" y="81120"/>
                </a:cubicBezTo>
                <a:cubicBezTo>
                  <a:pt x="116021" y="74889"/>
                  <a:pt x="117875" y="68111"/>
                  <a:pt x="118270" y="61029"/>
                </a:cubicBezTo>
                <a:lnTo>
                  <a:pt x="118270" y="60998"/>
                </a:lnTo>
                <a:cubicBezTo>
                  <a:pt x="119334" y="63886"/>
                  <a:pt x="120215" y="66834"/>
                  <a:pt x="121188" y="69813"/>
                </a:cubicBezTo>
                <a:cubicBezTo>
                  <a:pt x="121200" y="69862"/>
                  <a:pt x="121232" y="69881"/>
                  <a:pt x="121265" y="69881"/>
                </a:cubicBezTo>
                <a:cubicBezTo>
                  <a:pt x="121316" y="69881"/>
                  <a:pt x="121370" y="69838"/>
                  <a:pt x="121370" y="69783"/>
                </a:cubicBezTo>
                <a:cubicBezTo>
                  <a:pt x="121766" y="65071"/>
                  <a:pt x="120611" y="60299"/>
                  <a:pt x="118939" y="55892"/>
                </a:cubicBezTo>
                <a:cubicBezTo>
                  <a:pt x="119152" y="54159"/>
                  <a:pt x="119212" y="52366"/>
                  <a:pt x="119243" y="50573"/>
                </a:cubicBezTo>
                <a:close/>
                <a:moveTo>
                  <a:pt x="41825" y="107534"/>
                </a:moveTo>
                <a:cubicBezTo>
                  <a:pt x="48664" y="110422"/>
                  <a:pt x="56111" y="111941"/>
                  <a:pt x="63558" y="112215"/>
                </a:cubicBezTo>
                <a:cubicBezTo>
                  <a:pt x="63284" y="112337"/>
                  <a:pt x="63071" y="112397"/>
                  <a:pt x="62798" y="112519"/>
                </a:cubicBezTo>
                <a:cubicBezTo>
                  <a:pt x="59880" y="113157"/>
                  <a:pt x="56871" y="113461"/>
                  <a:pt x="53862" y="113461"/>
                </a:cubicBezTo>
                <a:cubicBezTo>
                  <a:pt x="49637" y="112124"/>
                  <a:pt x="45564" y="110118"/>
                  <a:pt x="41825" y="107534"/>
                </a:cubicBezTo>
                <a:close/>
                <a:moveTo>
                  <a:pt x="18147" y="95163"/>
                </a:moveTo>
                <a:cubicBezTo>
                  <a:pt x="19393" y="96288"/>
                  <a:pt x="20700" y="97352"/>
                  <a:pt x="22068" y="98294"/>
                </a:cubicBezTo>
                <a:cubicBezTo>
                  <a:pt x="25989" y="101181"/>
                  <a:pt x="30426" y="103431"/>
                  <a:pt x="35047" y="104981"/>
                </a:cubicBezTo>
                <a:cubicBezTo>
                  <a:pt x="38208" y="108020"/>
                  <a:pt x="41825" y="110604"/>
                  <a:pt x="45685" y="112671"/>
                </a:cubicBezTo>
                <a:cubicBezTo>
                  <a:pt x="43010" y="112185"/>
                  <a:pt x="40335" y="111455"/>
                  <a:pt x="37721" y="110543"/>
                </a:cubicBezTo>
                <a:cubicBezTo>
                  <a:pt x="37669" y="110526"/>
                  <a:pt x="37619" y="110518"/>
                  <a:pt x="37571" y="110518"/>
                </a:cubicBezTo>
                <a:cubicBezTo>
                  <a:pt x="37113" y="110518"/>
                  <a:pt x="36859" y="111238"/>
                  <a:pt x="37326" y="111486"/>
                </a:cubicBezTo>
                <a:cubicBezTo>
                  <a:pt x="40609" y="113188"/>
                  <a:pt x="44105" y="114343"/>
                  <a:pt x="47722" y="115072"/>
                </a:cubicBezTo>
                <a:cubicBezTo>
                  <a:pt x="39089" y="114829"/>
                  <a:pt x="30730" y="111577"/>
                  <a:pt x="24469" y="105285"/>
                </a:cubicBezTo>
                <a:cubicBezTo>
                  <a:pt x="24013" y="104829"/>
                  <a:pt x="23557" y="104343"/>
                  <a:pt x="23132" y="103856"/>
                </a:cubicBezTo>
                <a:lnTo>
                  <a:pt x="23132" y="103856"/>
                </a:lnTo>
                <a:cubicBezTo>
                  <a:pt x="23800" y="104373"/>
                  <a:pt x="24530" y="104920"/>
                  <a:pt x="25259" y="105406"/>
                </a:cubicBezTo>
                <a:cubicBezTo>
                  <a:pt x="26961" y="106561"/>
                  <a:pt x="29119" y="108142"/>
                  <a:pt x="31186" y="108385"/>
                </a:cubicBezTo>
                <a:cubicBezTo>
                  <a:pt x="31338" y="108385"/>
                  <a:pt x="31399" y="108172"/>
                  <a:pt x="31308" y="108081"/>
                </a:cubicBezTo>
                <a:cubicBezTo>
                  <a:pt x="30487" y="107321"/>
                  <a:pt x="29423" y="106865"/>
                  <a:pt x="28512" y="106257"/>
                </a:cubicBezTo>
                <a:cubicBezTo>
                  <a:pt x="27387" y="105498"/>
                  <a:pt x="26323" y="104677"/>
                  <a:pt x="25290" y="103765"/>
                </a:cubicBezTo>
                <a:cubicBezTo>
                  <a:pt x="23466" y="102184"/>
                  <a:pt x="21794" y="100391"/>
                  <a:pt x="20366" y="98446"/>
                </a:cubicBezTo>
                <a:cubicBezTo>
                  <a:pt x="19545" y="97382"/>
                  <a:pt x="18846" y="96288"/>
                  <a:pt x="18147" y="95163"/>
                </a:cubicBezTo>
                <a:close/>
                <a:moveTo>
                  <a:pt x="80488" y="110513"/>
                </a:moveTo>
                <a:cubicBezTo>
                  <a:pt x="81462" y="110601"/>
                  <a:pt x="82436" y="110649"/>
                  <a:pt x="83422" y="110649"/>
                </a:cubicBezTo>
                <a:cubicBezTo>
                  <a:pt x="84128" y="110649"/>
                  <a:pt x="84841" y="110624"/>
                  <a:pt x="85564" y="110574"/>
                </a:cubicBezTo>
                <a:lnTo>
                  <a:pt x="85564" y="110574"/>
                </a:lnTo>
                <a:cubicBezTo>
                  <a:pt x="83953" y="111455"/>
                  <a:pt x="82282" y="112215"/>
                  <a:pt x="80610" y="112853"/>
                </a:cubicBezTo>
                <a:cubicBezTo>
                  <a:pt x="75948" y="114595"/>
                  <a:pt x="71168" y="115426"/>
                  <a:pt x="66413" y="115426"/>
                </a:cubicBezTo>
                <a:cubicBezTo>
                  <a:pt x="65277" y="115426"/>
                  <a:pt x="64142" y="115379"/>
                  <a:pt x="63011" y="115285"/>
                </a:cubicBezTo>
                <a:cubicBezTo>
                  <a:pt x="63406" y="115224"/>
                  <a:pt x="63771" y="115163"/>
                  <a:pt x="64166" y="115103"/>
                </a:cubicBezTo>
                <a:cubicBezTo>
                  <a:pt x="67722" y="114403"/>
                  <a:pt x="71187" y="113279"/>
                  <a:pt x="74409" y="111668"/>
                </a:cubicBezTo>
                <a:cubicBezTo>
                  <a:pt x="75382" y="111577"/>
                  <a:pt x="76324" y="111425"/>
                  <a:pt x="77266" y="111212"/>
                </a:cubicBezTo>
                <a:cubicBezTo>
                  <a:pt x="78330" y="111030"/>
                  <a:pt x="79424" y="110817"/>
                  <a:pt x="80488" y="110513"/>
                </a:cubicBezTo>
                <a:close/>
                <a:moveTo>
                  <a:pt x="68422" y="1"/>
                </a:moveTo>
                <a:cubicBezTo>
                  <a:pt x="62454" y="1"/>
                  <a:pt x="56451" y="1221"/>
                  <a:pt x="50822" y="3368"/>
                </a:cubicBezTo>
                <a:lnTo>
                  <a:pt x="50548" y="3368"/>
                </a:lnTo>
                <a:cubicBezTo>
                  <a:pt x="40761" y="4007"/>
                  <a:pt x="29971" y="7563"/>
                  <a:pt x="23101" y="14858"/>
                </a:cubicBezTo>
                <a:cubicBezTo>
                  <a:pt x="23026" y="14933"/>
                  <a:pt x="23075" y="14987"/>
                  <a:pt x="23128" y="14987"/>
                </a:cubicBezTo>
                <a:cubicBezTo>
                  <a:pt x="23139" y="14987"/>
                  <a:pt x="23151" y="14985"/>
                  <a:pt x="23162" y="14980"/>
                </a:cubicBezTo>
                <a:cubicBezTo>
                  <a:pt x="27508" y="12639"/>
                  <a:pt x="31764" y="10359"/>
                  <a:pt x="36475" y="8779"/>
                </a:cubicBezTo>
                <a:cubicBezTo>
                  <a:pt x="38542" y="8110"/>
                  <a:pt x="40731" y="7533"/>
                  <a:pt x="42889" y="7168"/>
                </a:cubicBezTo>
                <a:lnTo>
                  <a:pt x="42889" y="7168"/>
                </a:lnTo>
                <a:cubicBezTo>
                  <a:pt x="41491" y="7958"/>
                  <a:pt x="40123" y="8840"/>
                  <a:pt x="38785" y="9782"/>
                </a:cubicBezTo>
                <a:cubicBezTo>
                  <a:pt x="37691" y="10572"/>
                  <a:pt x="36566" y="11362"/>
                  <a:pt x="35503" y="12244"/>
                </a:cubicBezTo>
                <a:cubicBezTo>
                  <a:pt x="35320" y="12366"/>
                  <a:pt x="35107" y="12487"/>
                  <a:pt x="34895" y="12548"/>
                </a:cubicBezTo>
                <a:cubicBezTo>
                  <a:pt x="27812" y="14402"/>
                  <a:pt x="21156" y="17958"/>
                  <a:pt x="15806" y="22852"/>
                </a:cubicBezTo>
                <a:cubicBezTo>
                  <a:pt x="5380" y="32396"/>
                  <a:pt x="0" y="46621"/>
                  <a:pt x="2645" y="60603"/>
                </a:cubicBezTo>
                <a:cubicBezTo>
                  <a:pt x="3709" y="66075"/>
                  <a:pt x="5928" y="71394"/>
                  <a:pt x="9332" y="75801"/>
                </a:cubicBezTo>
                <a:cubicBezTo>
                  <a:pt x="9666" y="76531"/>
                  <a:pt x="10061" y="77260"/>
                  <a:pt x="10426" y="77929"/>
                </a:cubicBezTo>
                <a:cubicBezTo>
                  <a:pt x="10487" y="79722"/>
                  <a:pt x="10639" y="81515"/>
                  <a:pt x="10943" y="83248"/>
                </a:cubicBezTo>
                <a:cubicBezTo>
                  <a:pt x="8876" y="80604"/>
                  <a:pt x="7083" y="77777"/>
                  <a:pt x="5350" y="74859"/>
                </a:cubicBezTo>
                <a:cubicBezTo>
                  <a:pt x="5309" y="74797"/>
                  <a:pt x="5246" y="74770"/>
                  <a:pt x="5185" y="74770"/>
                </a:cubicBezTo>
                <a:cubicBezTo>
                  <a:pt x="5067" y="74770"/>
                  <a:pt x="4956" y="74871"/>
                  <a:pt x="5016" y="75011"/>
                </a:cubicBezTo>
                <a:cubicBezTo>
                  <a:pt x="6475" y="80178"/>
                  <a:pt x="9180" y="85011"/>
                  <a:pt x="12523" y="89236"/>
                </a:cubicBezTo>
                <a:cubicBezTo>
                  <a:pt x="13618" y="92184"/>
                  <a:pt x="15107" y="94950"/>
                  <a:pt x="16961" y="97504"/>
                </a:cubicBezTo>
                <a:cubicBezTo>
                  <a:pt x="18116" y="100026"/>
                  <a:pt x="19606" y="102397"/>
                  <a:pt x="21277" y="104464"/>
                </a:cubicBezTo>
                <a:cubicBezTo>
                  <a:pt x="25259" y="109388"/>
                  <a:pt x="30578" y="113127"/>
                  <a:pt x="36566" y="115163"/>
                </a:cubicBezTo>
                <a:cubicBezTo>
                  <a:pt x="40498" y="116506"/>
                  <a:pt x="44574" y="117146"/>
                  <a:pt x="48635" y="117146"/>
                </a:cubicBezTo>
                <a:cubicBezTo>
                  <a:pt x="51011" y="117146"/>
                  <a:pt x="53382" y="116927"/>
                  <a:pt x="55716" y="116501"/>
                </a:cubicBezTo>
                <a:cubicBezTo>
                  <a:pt x="56172" y="116622"/>
                  <a:pt x="56628" y="116744"/>
                  <a:pt x="57084" y="116805"/>
                </a:cubicBezTo>
                <a:cubicBezTo>
                  <a:pt x="59962" y="117416"/>
                  <a:pt x="62923" y="117718"/>
                  <a:pt x="65894" y="117718"/>
                </a:cubicBezTo>
                <a:cubicBezTo>
                  <a:pt x="74751" y="117718"/>
                  <a:pt x="83699" y="115034"/>
                  <a:pt x="90823" y="109844"/>
                </a:cubicBezTo>
                <a:cubicBezTo>
                  <a:pt x="96568" y="108750"/>
                  <a:pt x="102069" y="106288"/>
                  <a:pt x="106720" y="102671"/>
                </a:cubicBezTo>
                <a:cubicBezTo>
                  <a:pt x="111340" y="100574"/>
                  <a:pt x="115656" y="97777"/>
                  <a:pt x="119304" y="94160"/>
                </a:cubicBezTo>
                <a:cubicBezTo>
                  <a:pt x="124197" y="89297"/>
                  <a:pt x="127906" y="83096"/>
                  <a:pt x="129273" y="76348"/>
                </a:cubicBezTo>
                <a:cubicBezTo>
                  <a:pt x="130641" y="69874"/>
                  <a:pt x="129577" y="63157"/>
                  <a:pt x="126750" y="57169"/>
                </a:cubicBezTo>
                <a:cubicBezTo>
                  <a:pt x="125139" y="53856"/>
                  <a:pt x="122981" y="50786"/>
                  <a:pt x="120367" y="48202"/>
                </a:cubicBezTo>
                <a:cubicBezTo>
                  <a:pt x="120003" y="47837"/>
                  <a:pt x="119638" y="47503"/>
                  <a:pt x="119243" y="47138"/>
                </a:cubicBezTo>
                <a:cubicBezTo>
                  <a:pt x="119030" y="41363"/>
                  <a:pt x="117936" y="35618"/>
                  <a:pt x="115747" y="30147"/>
                </a:cubicBezTo>
                <a:cubicBezTo>
                  <a:pt x="111431" y="19265"/>
                  <a:pt x="102981" y="10268"/>
                  <a:pt x="91674" y="6742"/>
                </a:cubicBezTo>
                <a:cubicBezTo>
                  <a:pt x="90884" y="6469"/>
                  <a:pt x="90063" y="6256"/>
                  <a:pt x="89242" y="6043"/>
                </a:cubicBezTo>
                <a:cubicBezTo>
                  <a:pt x="86932" y="4463"/>
                  <a:pt x="84379" y="3156"/>
                  <a:pt x="81704" y="2213"/>
                </a:cubicBezTo>
                <a:cubicBezTo>
                  <a:pt x="77415" y="697"/>
                  <a:pt x="72929" y="1"/>
                  <a:pt x="684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310" name="Google Shape;1310;p48"/>
          <p:cNvGrpSpPr/>
          <p:nvPr/>
        </p:nvGrpSpPr>
        <p:grpSpPr>
          <a:xfrm>
            <a:off x="1914994" y="1040122"/>
            <a:ext cx="284205" cy="335485"/>
            <a:chOff x="2632235" y="1937456"/>
            <a:chExt cx="406356" cy="479676"/>
          </a:xfrm>
        </p:grpSpPr>
        <p:sp>
          <p:nvSpPr>
            <p:cNvPr id="1311" name="Google Shape;1311;p48"/>
            <p:cNvSpPr/>
            <p:nvPr/>
          </p:nvSpPr>
          <p:spPr>
            <a:xfrm>
              <a:off x="2783714" y="2054084"/>
              <a:ext cx="34876" cy="14460"/>
            </a:xfrm>
            <a:custGeom>
              <a:avLst/>
              <a:gdLst/>
              <a:ahLst/>
              <a:cxnLst/>
              <a:rect l="l" t="t" r="r" b="b"/>
              <a:pathLst>
                <a:path w="1300" h="539" extrusionOk="0">
                  <a:moveTo>
                    <a:pt x="269" y="0"/>
                  </a:moveTo>
                  <a:cubicBezTo>
                    <a:pt x="90" y="0"/>
                    <a:pt x="0" y="90"/>
                    <a:pt x="0" y="269"/>
                  </a:cubicBezTo>
                  <a:cubicBezTo>
                    <a:pt x="0" y="448"/>
                    <a:pt x="90" y="538"/>
                    <a:pt x="269" y="538"/>
                  </a:cubicBezTo>
                  <a:lnTo>
                    <a:pt x="986" y="538"/>
                  </a:lnTo>
                  <a:cubicBezTo>
                    <a:pt x="1165" y="538"/>
                    <a:pt x="1300" y="448"/>
                    <a:pt x="1300" y="269"/>
                  </a:cubicBezTo>
                  <a:cubicBezTo>
                    <a:pt x="1300" y="90"/>
                    <a:pt x="1165" y="0"/>
                    <a:pt x="98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2" name="Google Shape;1312;p48"/>
            <p:cNvSpPr/>
            <p:nvPr/>
          </p:nvSpPr>
          <p:spPr>
            <a:xfrm>
              <a:off x="2783714" y="2090143"/>
              <a:ext cx="34876" cy="14460"/>
            </a:xfrm>
            <a:custGeom>
              <a:avLst/>
              <a:gdLst/>
              <a:ahLst/>
              <a:cxnLst/>
              <a:rect l="l" t="t" r="r" b="b"/>
              <a:pathLst>
                <a:path w="1300" h="539" extrusionOk="0">
                  <a:moveTo>
                    <a:pt x="269" y="1"/>
                  </a:moveTo>
                  <a:cubicBezTo>
                    <a:pt x="90" y="1"/>
                    <a:pt x="0" y="90"/>
                    <a:pt x="0" y="270"/>
                  </a:cubicBezTo>
                  <a:cubicBezTo>
                    <a:pt x="0" y="449"/>
                    <a:pt x="90" y="538"/>
                    <a:pt x="269" y="538"/>
                  </a:cubicBezTo>
                  <a:lnTo>
                    <a:pt x="986" y="538"/>
                  </a:lnTo>
                  <a:cubicBezTo>
                    <a:pt x="1165" y="538"/>
                    <a:pt x="1300" y="449"/>
                    <a:pt x="1300" y="270"/>
                  </a:cubicBezTo>
                  <a:cubicBezTo>
                    <a:pt x="1300" y="90"/>
                    <a:pt x="1165" y="1"/>
                    <a:pt x="98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3" name="Google Shape;1313;p48"/>
            <p:cNvSpPr/>
            <p:nvPr/>
          </p:nvSpPr>
          <p:spPr>
            <a:xfrm>
              <a:off x="2783714" y="2126202"/>
              <a:ext cx="34876" cy="14460"/>
            </a:xfrm>
            <a:custGeom>
              <a:avLst/>
              <a:gdLst/>
              <a:ahLst/>
              <a:cxnLst/>
              <a:rect l="l" t="t" r="r" b="b"/>
              <a:pathLst>
                <a:path w="1300" h="539" extrusionOk="0">
                  <a:moveTo>
                    <a:pt x="269" y="1"/>
                  </a:moveTo>
                  <a:cubicBezTo>
                    <a:pt x="90" y="1"/>
                    <a:pt x="0" y="91"/>
                    <a:pt x="0" y="270"/>
                  </a:cubicBezTo>
                  <a:cubicBezTo>
                    <a:pt x="0" y="449"/>
                    <a:pt x="90" y="539"/>
                    <a:pt x="269" y="539"/>
                  </a:cubicBezTo>
                  <a:lnTo>
                    <a:pt x="986" y="539"/>
                  </a:lnTo>
                  <a:cubicBezTo>
                    <a:pt x="1165" y="539"/>
                    <a:pt x="1300" y="449"/>
                    <a:pt x="1300" y="270"/>
                  </a:cubicBezTo>
                  <a:cubicBezTo>
                    <a:pt x="1300" y="91"/>
                    <a:pt x="1165" y="1"/>
                    <a:pt x="98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4" name="Google Shape;1314;p48"/>
            <p:cNvSpPr/>
            <p:nvPr/>
          </p:nvSpPr>
          <p:spPr>
            <a:xfrm>
              <a:off x="2632235" y="1937456"/>
              <a:ext cx="406356" cy="479676"/>
            </a:xfrm>
            <a:custGeom>
              <a:avLst/>
              <a:gdLst/>
              <a:ahLst/>
              <a:cxnLst/>
              <a:rect l="l" t="t" r="r" b="b"/>
              <a:pathLst>
                <a:path w="15147" h="17880" extrusionOk="0">
                  <a:moveTo>
                    <a:pt x="10351" y="3541"/>
                  </a:moveTo>
                  <a:lnTo>
                    <a:pt x="10351" y="7260"/>
                  </a:lnTo>
                  <a:cubicBezTo>
                    <a:pt x="10351" y="7798"/>
                    <a:pt x="10531" y="8291"/>
                    <a:pt x="10799" y="8828"/>
                  </a:cubicBezTo>
                  <a:lnTo>
                    <a:pt x="14384" y="15146"/>
                  </a:lnTo>
                  <a:cubicBezTo>
                    <a:pt x="14653" y="15595"/>
                    <a:pt x="14653" y="16132"/>
                    <a:pt x="14384" y="16670"/>
                  </a:cubicBezTo>
                  <a:cubicBezTo>
                    <a:pt x="14115" y="17118"/>
                    <a:pt x="13622" y="17387"/>
                    <a:pt x="13085" y="17387"/>
                  </a:cubicBezTo>
                  <a:lnTo>
                    <a:pt x="2196" y="17387"/>
                  </a:lnTo>
                  <a:cubicBezTo>
                    <a:pt x="1658" y="17387"/>
                    <a:pt x="1210" y="17118"/>
                    <a:pt x="941" y="16670"/>
                  </a:cubicBezTo>
                  <a:cubicBezTo>
                    <a:pt x="628" y="16222"/>
                    <a:pt x="628" y="15639"/>
                    <a:pt x="941" y="15146"/>
                  </a:cubicBezTo>
                  <a:lnTo>
                    <a:pt x="4526" y="8828"/>
                  </a:lnTo>
                  <a:cubicBezTo>
                    <a:pt x="4795" y="8380"/>
                    <a:pt x="4974" y="7798"/>
                    <a:pt x="4974" y="7260"/>
                  </a:cubicBezTo>
                  <a:lnTo>
                    <a:pt x="4974" y="3541"/>
                  </a:lnTo>
                  <a:close/>
                  <a:moveTo>
                    <a:pt x="4257" y="1"/>
                  </a:moveTo>
                  <a:cubicBezTo>
                    <a:pt x="3675" y="1"/>
                    <a:pt x="3227" y="449"/>
                    <a:pt x="3227" y="1031"/>
                  </a:cubicBezTo>
                  <a:lnTo>
                    <a:pt x="3227" y="2555"/>
                  </a:lnTo>
                  <a:cubicBezTo>
                    <a:pt x="3227" y="3093"/>
                    <a:pt x="3675" y="3541"/>
                    <a:pt x="4257" y="3541"/>
                  </a:cubicBezTo>
                  <a:lnTo>
                    <a:pt x="4347" y="3541"/>
                  </a:lnTo>
                  <a:lnTo>
                    <a:pt x="4347" y="7260"/>
                  </a:lnTo>
                  <a:cubicBezTo>
                    <a:pt x="4347" y="7708"/>
                    <a:pt x="4257" y="8111"/>
                    <a:pt x="3944" y="8515"/>
                  </a:cubicBezTo>
                  <a:lnTo>
                    <a:pt x="359" y="14833"/>
                  </a:lnTo>
                  <a:cubicBezTo>
                    <a:pt x="0" y="15460"/>
                    <a:pt x="0" y="16267"/>
                    <a:pt x="359" y="16849"/>
                  </a:cubicBezTo>
                  <a:cubicBezTo>
                    <a:pt x="762" y="17477"/>
                    <a:pt x="1390" y="17880"/>
                    <a:pt x="2106" y="17880"/>
                  </a:cubicBezTo>
                  <a:lnTo>
                    <a:pt x="12995" y="17880"/>
                  </a:lnTo>
                  <a:cubicBezTo>
                    <a:pt x="13712" y="17880"/>
                    <a:pt x="14384" y="17477"/>
                    <a:pt x="14698" y="16849"/>
                  </a:cubicBezTo>
                  <a:cubicBezTo>
                    <a:pt x="15146" y="16267"/>
                    <a:pt x="15146" y="15550"/>
                    <a:pt x="14832" y="14878"/>
                  </a:cubicBezTo>
                  <a:lnTo>
                    <a:pt x="11248" y="8515"/>
                  </a:lnTo>
                  <a:cubicBezTo>
                    <a:pt x="11024" y="8156"/>
                    <a:pt x="10844" y="7708"/>
                    <a:pt x="10844" y="7260"/>
                  </a:cubicBezTo>
                  <a:lnTo>
                    <a:pt x="10844" y="3541"/>
                  </a:lnTo>
                  <a:lnTo>
                    <a:pt x="10979" y="3541"/>
                  </a:lnTo>
                  <a:cubicBezTo>
                    <a:pt x="11516" y="3541"/>
                    <a:pt x="11965" y="3093"/>
                    <a:pt x="11965" y="2555"/>
                  </a:cubicBezTo>
                  <a:lnTo>
                    <a:pt x="11965" y="1031"/>
                  </a:lnTo>
                  <a:cubicBezTo>
                    <a:pt x="11965" y="449"/>
                    <a:pt x="11516" y="1"/>
                    <a:pt x="10979" y="1"/>
                  </a:cubicBezTo>
                  <a:lnTo>
                    <a:pt x="9634" y="1"/>
                  </a:lnTo>
                  <a:cubicBezTo>
                    <a:pt x="9455" y="1"/>
                    <a:pt x="9321" y="135"/>
                    <a:pt x="9321" y="315"/>
                  </a:cubicBezTo>
                  <a:cubicBezTo>
                    <a:pt x="9321" y="449"/>
                    <a:pt x="9455" y="583"/>
                    <a:pt x="9634" y="583"/>
                  </a:cubicBezTo>
                  <a:lnTo>
                    <a:pt x="10979" y="583"/>
                  </a:lnTo>
                  <a:cubicBezTo>
                    <a:pt x="11248" y="583"/>
                    <a:pt x="11472" y="807"/>
                    <a:pt x="11472" y="1076"/>
                  </a:cubicBezTo>
                  <a:lnTo>
                    <a:pt x="11472" y="2600"/>
                  </a:lnTo>
                  <a:cubicBezTo>
                    <a:pt x="11472" y="2869"/>
                    <a:pt x="11248" y="3093"/>
                    <a:pt x="10979" y="3093"/>
                  </a:cubicBezTo>
                  <a:lnTo>
                    <a:pt x="4257" y="3093"/>
                  </a:lnTo>
                  <a:cubicBezTo>
                    <a:pt x="3944" y="3093"/>
                    <a:pt x="3720" y="2869"/>
                    <a:pt x="3720" y="2600"/>
                  </a:cubicBezTo>
                  <a:lnTo>
                    <a:pt x="3720" y="1076"/>
                  </a:lnTo>
                  <a:cubicBezTo>
                    <a:pt x="3720" y="807"/>
                    <a:pt x="3944" y="583"/>
                    <a:pt x="4257" y="583"/>
                  </a:cubicBezTo>
                  <a:lnTo>
                    <a:pt x="8380" y="583"/>
                  </a:lnTo>
                  <a:cubicBezTo>
                    <a:pt x="8559" y="583"/>
                    <a:pt x="8649" y="449"/>
                    <a:pt x="8649" y="315"/>
                  </a:cubicBezTo>
                  <a:cubicBezTo>
                    <a:pt x="8649" y="135"/>
                    <a:pt x="8559" y="1"/>
                    <a:pt x="83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5" name="Google Shape;1315;p48"/>
            <p:cNvSpPr/>
            <p:nvPr/>
          </p:nvSpPr>
          <p:spPr>
            <a:xfrm>
              <a:off x="2676718" y="2159873"/>
              <a:ext cx="322198" cy="226022"/>
            </a:xfrm>
            <a:custGeom>
              <a:avLst/>
              <a:gdLst/>
              <a:ahLst/>
              <a:cxnLst/>
              <a:rect l="l" t="t" r="r" b="b"/>
              <a:pathLst>
                <a:path w="12010" h="8425" extrusionOk="0">
                  <a:moveTo>
                    <a:pt x="4661" y="1"/>
                  </a:moveTo>
                  <a:cubicBezTo>
                    <a:pt x="4257" y="1"/>
                    <a:pt x="3854" y="225"/>
                    <a:pt x="3720" y="583"/>
                  </a:cubicBezTo>
                  <a:lnTo>
                    <a:pt x="1389" y="4706"/>
                  </a:lnTo>
                  <a:cubicBezTo>
                    <a:pt x="1345" y="4840"/>
                    <a:pt x="1389" y="5019"/>
                    <a:pt x="1524" y="5064"/>
                  </a:cubicBezTo>
                  <a:cubicBezTo>
                    <a:pt x="1546" y="5075"/>
                    <a:pt x="1574" y="5081"/>
                    <a:pt x="1604" y="5081"/>
                  </a:cubicBezTo>
                  <a:cubicBezTo>
                    <a:pt x="1695" y="5081"/>
                    <a:pt x="1804" y="5030"/>
                    <a:pt x="1838" y="4930"/>
                  </a:cubicBezTo>
                  <a:lnTo>
                    <a:pt x="4123" y="807"/>
                  </a:lnTo>
                  <a:cubicBezTo>
                    <a:pt x="4257" y="628"/>
                    <a:pt x="4436" y="538"/>
                    <a:pt x="4661" y="538"/>
                  </a:cubicBezTo>
                  <a:lnTo>
                    <a:pt x="7439" y="538"/>
                  </a:lnTo>
                  <a:cubicBezTo>
                    <a:pt x="7663" y="538"/>
                    <a:pt x="7842" y="628"/>
                    <a:pt x="7976" y="807"/>
                  </a:cubicBezTo>
                  <a:lnTo>
                    <a:pt x="11382" y="7170"/>
                  </a:lnTo>
                  <a:cubicBezTo>
                    <a:pt x="11427" y="7349"/>
                    <a:pt x="11427" y="7529"/>
                    <a:pt x="11382" y="7618"/>
                  </a:cubicBezTo>
                  <a:cubicBezTo>
                    <a:pt x="11337" y="7797"/>
                    <a:pt x="11158" y="7842"/>
                    <a:pt x="10979" y="7842"/>
                  </a:cubicBezTo>
                  <a:lnTo>
                    <a:pt x="1031" y="7842"/>
                  </a:lnTo>
                  <a:cubicBezTo>
                    <a:pt x="852" y="7842"/>
                    <a:pt x="673" y="7753"/>
                    <a:pt x="628" y="7618"/>
                  </a:cubicBezTo>
                  <a:cubicBezTo>
                    <a:pt x="583" y="7529"/>
                    <a:pt x="583" y="7305"/>
                    <a:pt x="628" y="7170"/>
                  </a:cubicBezTo>
                  <a:lnTo>
                    <a:pt x="1300" y="5960"/>
                  </a:lnTo>
                  <a:cubicBezTo>
                    <a:pt x="1345" y="5826"/>
                    <a:pt x="1300" y="5691"/>
                    <a:pt x="1165" y="5602"/>
                  </a:cubicBezTo>
                  <a:cubicBezTo>
                    <a:pt x="1143" y="5591"/>
                    <a:pt x="1115" y="5585"/>
                    <a:pt x="1085" y="5585"/>
                  </a:cubicBezTo>
                  <a:cubicBezTo>
                    <a:pt x="995" y="5585"/>
                    <a:pt x="885" y="5635"/>
                    <a:pt x="852" y="5736"/>
                  </a:cubicBezTo>
                  <a:lnTo>
                    <a:pt x="180" y="6946"/>
                  </a:lnTo>
                  <a:cubicBezTo>
                    <a:pt x="0" y="7260"/>
                    <a:pt x="0" y="7618"/>
                    <a:pt x="180" y="7932"/>
                  </a:cubicBezTo>
                  <a:cubicBezTo>
                    <a:pt x="359" y="8201"/>
                    <a:pt x="673" y="8425"/>
                    <a:pt x="1031" y="8425"/>
                  </a:cubicBezTo>
                  <a:lnTo>
                    <a:pt x="10979" y="8425"/>
                  </a:lnTo>
                  <a:cubicBezTo>
                    <a:pt x="11337" y="8425"/>
                    <a:pt x="11651" y="8246"/>
                    <a:pt x="11830" y="7932"/>
                  </a:cubicBezTo>
                  <a:cubicBezTo>
                    <a:pt x="12009" y="7618"/>
                    <a:pt x="12009" y="7260"/>
                    <a:pt x="11830" y="6946"/>
                  </a:cubicBezTo>
                  <a:lnTo>
                    <a:pt x="8425" y="583"/>
                  </a:lnTo>
                  <a:cubicBezTo>
                    <a:pt x="8245" y="225"/>
                    <a:pt x="7842" y="1"/>
                    <a:pt x="74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6" name="Google Shape;1316;p48"/>
            <p:cNvSpPr/>
            <p:nvPr/>
          </p:nvSpPr>
          <p:spPr>
            <a:xfrm>
              <a:off x="2822187" y="2210366"/>
              <a:ext cx="69751" cy="68544"/>
            </a:xfrm>
            <a:custGeom>
              <a:avLst/>
              <a:gdLst/>
              <a:ahLst/>
              <a:cxnLst/>
              <a:rect l="l" t="t" r="r" b="b"/>
              <a:pathLst>
                <a:path w="2600" h="2555" extrusionOk="0">
                  <a:moveTo>
                    <a:pt x="1300" y="538"/>
                  </a:moveTo>
                  <a:cubicBezTo>
                    <a:pt x="1703" y="538"/>
                    <a:pt x="2017" y="897"/>
                    <a:pt x="2017" y="1255"/>
                  </a:cubicBezTo>
                  <a:cubicBezTo>
                    <a:pt x="2017" y="1659"/>
                    <a:pt x="1703" y="2017"/>
                    <a:pt x="1300" y="2017"/>
                  </a:cubicBezTo>
                  <a:cubicBezTo>
                    <a:pt x="896" y="2017"/>
                    <a:pt x="583" y="1659"/>
                    <a:pt x="583" y="1255"/>
                  </a:cubicBezTo>
                  <a:cubicBezTo>
                    <a:pt x="538" y="897"/>
                    <a:pt x="852" y="538"/>
                    <a:pt x="1300" y="538"/>
                  </a:cubicBezTo>
                  <a:close/>
                  <a:moveTo>
                    <a:pt x="1300" y="1"/>
                  </a:moveTo>
                  <a:cubicBezTo>
                    <a:pt x="628" y="1"/>
                    <a:pt x="0" y="538"/>
                    <a:pt x="0" y="1255"/>
                  </a:cubicBezTo>
                  <a:cubicBezTo>
                    <a:pt x="0" y="2017"/>
                    <a:pt x="583" y="2555"/>
                    <a:pt x="1300" y="2555"/>
                  </a:cubicBezTo>
                  <a:cubicBezTo>
                    <a:pt x="1972" y="2555"/>
                    <a:pt x="2599" y="2017"/>
                    <a:pt x="2599" y="1255"/>
                  </a:cubicBezTo>
                  <a:cubicBezTo>
                    <a:pt x="2599" y="583"/>
                    <a:pt x="2017" y="1"/>
                    <a:pt x="13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7" name="Google Shape;1317;p48"/>
            <p:cNvSpPr/>
            <p:nvPr/>
          </p:nvSpPr>
          <p:spPr>
            <a:xfrm>
              <a:off x="2778911" y="2286106"/>
              <a:ext cx="48102" cy="48102"/>
            </a:xfrm>
            <a:custGeom>
              <a:avLst/>
              <a:gdLst/>
              <a:ahLst/>
              <a:cxnLst/>
              <a:rect l="l" t="t" r="r" b="b"/>
              <a:pathLst>
                <a:path w="1793" h="1793" extrusionOk="0">
                  <a:moveTo>
                    <a:pt x="896" y="538"/>
                  </a:moveTo>
                  <a:cubicBezTo>
                    <a:pt x="1120" y="538"/>
                    <a:pt x="1300" y="673"/>
                    <a:pt x="1300" y="897"/>
                  </a:cubicBezTo>
                  <a:cubicBezTo>
                    <a:pt x="1300" y="1121"/>
                    <a:pt x="1120" y="1300"/>
                    <a:pt x="896" y="1300"/>
                  </a:cubicBezTo>
                  <a:cubicBezTo>
                    <a:pt x="672" y="1300"/>
                    <a:pt x="493" y="1121"/>
                    <a:pt x="493" y="897"/>
                  </a:cubicBezTo>
                  <a:cubicBezTo>
                    <a:pt x="493" y="673"/>
                    <a:pt x="672" y="538"/>
                    <a:pt x="896" y="538"/>
                  </a:cubicBezTo>
                  <a:close/>
                  <a:moveTo>
                    <a:pt x="896" y="1"/>
                  </a:moveTo>
                  <a:cubicBezTo>
                    <a:pt x="403" y="1"/>
                    <a:pt x="0" y="404"/>
                    <a:pt x="0" y="897"/>
                  </a:cubicBezTo>
                  <a:cubicBezTo>
                    <a:pt x="0" y="1435"/>
                    <a:pt x="403" y="1793"/>
                    <a:pt x="896" y="1793"/>
                  </a:cubicBezTo>
                  <a:cubicBezTo>
                    <a:pt x="1389" y="1793"/>
                    <a:pt x="1793" y="1435"/>
                    <a:pt x="1793" y="897"/>
                  </a:cubicBezTo>
                  <a:cubicBezTo>
                    <a:pt x="1793" y="404"/>
                    <a:pt x="1389" y="1"/>
                    <a:pt x="89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8" name="Google Shape;1318;p48"/>
            <p:cNvSpPr/>
            <p:nvPr/>
          </p:nvSpPr>
          <p:spPr>
            <a:xfrm>
              <a:off x="2870266" y="2320984"/>
              <a:ext cx="15667" cy="14433"/>
            </a:xfrm>
            <a:custGeom>
              <a:avLst/>
              <a:gdLst/>
              <a:ahLst/>
              <a:cxnLst/>
              <a:rect l="l" t="t" r="r" b="b"/>
              <a:pathLst>
                <a:path w="584" h="538" extrusionOk="0">
                  <a:moveTo>
                    <a:pt x="270" y="0"/>
                  </a:moveTo>
                  <a:cubicBezTo>
                    <a:pt x="135" y="0"/>
                    <a:pt x="1" y="135"/>
                    <a:pt x="1" y="269"/>
                  </a:cubicBezTo>
                  <a:cubicBezTo>
                    <a:pt x="1" y="448"/>
                    <a:pt x="135" y="538"/>
                    <a:pt x="270" y="538"/>
                  </a:cubicBezTo>
                  <a:cubicBezTo>
                    <a:pt x="449" y="538"/>
                    <a:pt x="583" y="448"/>
                    <a:pt x="583" y="269"/>
                  </a:cubicBezTo>
                  <a:cubicBezTo>
                    <a:pt x="583" y="135"/>
                    <a:pt x="449" y="0"/>
                    <a:pt x="27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19" name="Google Shape;1319;p48"/>
            <p:cNvSpPr/>
            <p:nvPr/>
          </p:nvSpPr>
          <p:spPr>
            <a:xfrm>
              <a:off x="2909946" y="2286106"/>
              <a:ext cx="14460" cy="15667"/>
            </a:xfrm>
            <a:custGeom>
              <a:avLst/>
              <a:gdLst/>
              <a:ahLst/>
              <a:cxnLst/>
              <a:rect l="l" t="t" r="r" b="b"/>
              <a:pathLst>
                <a:path w="539" h="584" extrusionOk="0">
                  <a:moveTo>
                    <a:pt x="269" y="1"/>
                  </a:moveTo>
                  <a:cubicBezTo>
                    <a:pt x="135" y="1"/>
                    <a:pt x="0" y="135"/>
                    <a:pt x="0" y="314"/>
                  </a:cubicBezTo>
                  <a:cubicBezTo>
                    <a:pt x="0" y="449"/>
                    <a:pt x="135" y="583"/>
                    <a:pt x="269" y="583"/>
                  </a:cubicBezTo>
                  <a:cubicBezTo>
                    <a:pt x="404" y="583"/>
                    <a:pt x="538" y="449"/>
                    <a:pt x="538" y="314"/>
                  </a:cubicBezTo>
                  <a:cubicBezTo>
                    <a:pt x="538" y="135"/>
                    <a:pt x="404" y="1"/>
                    <a:pt x="2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0" name="Google Shape;1320;p48"/>
            <p:cNvSpPr/>
            <p:nvPr/>
          </p:nvSpPr>
          <p:spPr>
            <a:xfrm>
              <a:off x="2917164" y="2324579"/>
              <a:ext cx="15640" cy="14460"/>
            </a:xfrm>
            <a:custGeom>
              <a:avLst/>
              <a:gdLst/>
              <a:ahLst/>
              <a:cxnLst/>
              <a:rect l="l" t="t" r="r" b="b"/>
              <a:pathLst>
                <a:path w="583" h="539" extrusionOk="0">
                  <a:moveTo>
                    <a:pt x="269" y="1"/>
                  </a:moveTo>
                  <a:cubicBezTo>
                    <a:pt x="135" y="1"/>
                    <a:pt x="0" y="90"/>
                    <a:pt x="0" y="269"/>
                  </a:cubicBezTo>
                  <a:cubicBezTo>
                    <a:pt x="0" y="404"/>
                    <a:pt x="135" y="538"/>
                    <a:pt x="269" y="538"/>
                  </a:cubicBezTo>
                  <a:cubicBezTo>
                    <a:pt x="448" y="538"/>
                    <a:pt x="583" y="404"/>
                    <a:pt x="583" y="269"/>
                  </a:cubicBezTo>
                  <a:cubicBezTo>
                    <a:pt x="583" y="90"/>
                    <a:pt x="448" y="1"/>
                    <a:pt x="2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1" name="Google Shape;1321;p48"/>
            <p:cNvSpPr/>
            <p:nvPr/>
          </p:nvSpPr>
          <p:spPr>
            <a:xfrm>
              <a:off x="2801743" y="2195932"/>
              <a:ext cx="14460" cy="15667"/>
            </a:xfrm>
            <a:custGeom>
              <a:avLst/>
              <a:gdLst/>
              <a:ahLst/>
              <a:cxnLst/>
              <a:rect l="l" t="t" r="r" b="b"/>
              <a:pathLst>
                <a:path w="539" h="584" extrusionOk="0">
                  <a:moveTo>
                    <a:pt x="269" y="1"/>
                  </a:moveTo>
                  <a:cubicBezTo>
                    <a:pt x="135" y="1"/>
                    <a:pt x="1" y="135"/>
                    <a:pt x="1" y="315"/>
                  </a:cubicBezTo>
                  <a:cubicBezTo>
                    <a:pt x="1" y="449"/>
                    <a:pt x="135" y="583"/>
                    <a:pt x="269" y="583"/>
                  </a:cubicBezTo>
                  <a:cubicBezTo>
                    <a:pt x="404" y="583"/>
                    <a:pt x="538" y="449"/>
                    <a:pt x="538" y="315"/>
                  </a:cubicBezTo>
                  <a:cubicBezTo>
                    <a:pt x="538" y="135"/>
                    <a:pt x="404" y="1"/>
                    <a:pt x="2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2" name="Google Shape;1322;p48"/>
            <p:cNvSpPr/>
            <p:nvPr/>
          </p:nvSpPr>
          <p:spPr>
            <a:xfrm>
              <a:off x="2784921" y="2244037"/>
              <a:ext cx="15640" cy="15640"/>
            </a:xfrm>
            <a:custGeom>
              <a:avLst/>
              <a:gdLst/>
              <a:ahLst/>
              <a:cxnLst/>
              <a:rect l="l" t="t" r="r" b="b"/>
              <a:pathLst>
                <a:path w="583" h="583" extrusionOk="0">
                  <a:moveTo>
                    <a:pt x="269" y="0"/>
                  </a:moveTo>
                  <a:cubicBezTo>
                    <a:pt x="135" y="0"/>
                    <a:pt x="0" y="135"/>
                    <a:pt x="0" y="269"/>
                  </a:cubicBezTo>
                  <a:cubicBezTo>
                    <a:pt x="0" y="448"/>
                    <a:pt x="135" y="583"/>
                    <a:pt x="269" y="583"/>
                  </a:cubicBezTo>
                  <a:cubicBezTo>
                    <a:pt x="448" y="583"/>
                    <a:pt x="583" y="448"/>
                    <a:pt x="583" y="269"/>
                  </a:cubicBezTo>
                  <a:cubicBezTo>
                    <a:pt x="583" y="135"/>
                    <a:pt x="448" y="0"/>
                    <a:pt x="2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323" name="Google Shape;1323;p48"/>
          <p:cNvGrpSpPr/>
          <p:nvPr/>
        </p:nvGrpSpPr>
        <p:grpSpPr>
          <a:xfrm>
            <a:off x="4453081" y="1038929"/>
            <a:ext cx="298117" cy="337990"/>
            <a:chOff x="2616593" y="2590272"/>
            <a:chExt cx="422022" cy="478468"/>
          </a:xfrm>
        </p:grpSpPr>
        <p:sp>
          <p:nvSpPr>
            <p:cNvPr id="1324" name="Google Shape;1324;p48"/>
            <p:cNvSpPr/>
            <p:nvPr/>
          </p:nvSpPr>
          <p:spPr>
            <a:xfrm>
              <a:off x="2847434" y="2961753"/>
              <a:ext cx="15640" cy="14460"/>
            </a:xfrm>
            <a:custGeom>
              <a:avLst/>
              <a:gdLst/>
              <a:ahLst/>
              <a:cxnLst/>
              <a:rect l="l" t="t" r="r" b="b"/>
              <a:pathLst>
                <a:path w="583" h="539" extrusionOk="0">
                  <a:moveTo>
                    <a:pt x="314" y="1"/>
                  </a:moveTo>
                  <a:cubicBezTo>
                    <a:pt x="135" y="1"/>
                    <a:pt x="0" y="90"/>
                    <a:pt x="0" y="269"/>
                  </a:cubicBezTo>
                  <a:cubicBezTo>
                    <a:pt x="0" y="404"/>
                    <a:pt x="135" y="538"/>
                    <a:pt x="314" y="538"/>
                  </a:cubicBezTo>
                  <a:cubicBezTo>
                    <a:pt x="448" y="538"/>
                    <a:pt x="583" y="404"/>
                    <a:pt x="583" y="269"/>
                  </a:cubicBezTo>
                  <a:cubicBezTo>
                    <a:pt x="583" y="90"/>
                    <a:pt x="448" y="1"/>
                    <a:pt x="3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5" name="Google Shape;1325;p48"/>
            <p:cNvSpPr/>
            <p:nvPr/>
          </p:nvSpPr>
          <p:spPr>
            <a:xfrm>
              <a:off x="2887115" y="2928082"/>
              <a:ext cx="15640" cy="15667"/>
            </a:xfrm>
            <a:custGeom>
              <a:avLst/>
              <a:gdLst/>
              <a:ahLst/>
              <a:cxnLst/>
              <a:rect l="l" t="t" r="r" b="b"/>
              <a:pathLst>
                <a:path w="583" h="584" extrusionOk="0">
                  <a:moveTo>
                    <a:pt x="269" y="1"/>
                  </a:moveTo>
                  <a:cubicBezTo>
                    <a:pt x="134" y="1"/>
                    <a:pt x="0" y="135"/>
                    <a:pt x="0" y="270"/>
                  </a:cubicBezTo>
                  <a:cubicBezTo>
                    <a:pt x="0" y="449"/>
                    <a:pt x="134" y="583"/>
                    <a:pt x="269" y="583"/>
                  </a:cubicBezTo>
                  <a:cubicBezTo>
                    <a:pt x="448" y="583"/>
                    <a:pt x="583" y="449"/>
                    <a:pt x="583" y="270"/>
                  </a:cubicBezTo>
                  <a:cubicBezTo>
                    <a:pt x="583" y="135"/>
                    <a:pt x="448" y="1"/>
                    <a:pt x="2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6" name="Google Shape;1326;p48"/>
            <p:cNvSpPr/>
            <p:nvPr/>
          </p:nvSpPr>
          <p:spPr>
            <a:xfrm>
              <a:off x="2894305" y="2964168"/>
              <a:ext cx="15667" cy="15640"/>
            </a:xfrm>
            <a:custGeom>
              <a:avLst/>
              <a:gdLst/>
              <a:ahLst/>
              <a:cxnLst/>
              <a:rect l="l" t="t" r="r" b="b"/>
              <a:pathLst>
                <a:path w="584" h="583" extrusionOk="0">
                  <a:moveTo>
                    <a:pt x="315" y="0"/>
                  </a:moveTo>
                  <a:cubicBezTo>
                    <a:pt x="135" y="0"/>
                    <a:pt x="1" y="135"/>
                    <a:pt x="1" y="269"/>
                  </a:cubicBezTo>
                  <a:cubicBezTo>
                    <a:pt x="1" y="448"/>
                    <a:pt x="135" y="583"/>
                    <a:pt x="315" y="583"/>
                  </a:cubicBezTo>
                  <a:cubicBezTo>
                    <a:pt x="449" y="583"/>
                    <a:pt x="583" y="448"/>
                    <a:pt x="583" y="269"/>
                  </a:cubicBezTo>
                  <a:cubicBezTo>
                    <a:pt x="583" y="135"/>
                    <a:pt x="449"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7" name="Google Shape;1327;p48"/>
            <p:cNvSpPr/>
            <p:nvPr/>
          </p:nvSpPr>
          <p:spPr>
            <a:xfrm>
              <a:off x="2780092" y="2837935"/>
              <a:ext cx="15667" cy="15640"/>
            </a:xfrm>
            <a:custGeom>
              <a:avLst/>
              <a:gdLst/>
              <a:ahLst/>
              <a:cxnLst/>
              <a:rect l="l" t="t" r="r" b="b"/>
              <a:pathLst>
                <a:path w="584" h="583" extrusionOk="0">
                  <a:moveTo>
                    <a:pt x="270" y="0"/>
                  </a:moveTo>
                  <a:cubicBezTo>
                    <a:pt x="135" y="0"/>
                    <a:pt x="1" y="135"/>
                    <a:pt x="1" y="269"/>
                  </a:cubicBezTo>
                  <a:cubicBezTo>
                    <a:pt x="1" y="448"/>
                    <a:pt x="135" y="583"/>
                    <a:pt x="270" y="583"/>
                  </a:cubicBezTo>
                  <a:cubicBezTo>
                    <a:pt x="449" y="583"/>
                    <a:pt x="583" y="448"/>
                    <a:pt x="583" y="269"/>
                  </a:cubicBezTo>
                  <a:cubicBezTo>
                    <a:pt x="583" y="135"/>
                    <a:pt x="449" y="0"/>
                    <a:pt x="27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8" name="Google Shape;1328;p48"/>
            <p:cNvSpPr/>
            <p:nvPr/>
          </p:nvSpPr>
          <p:spPr>
            <a:xfrm>
              <a:off x="2763270" y="2886013"/>
              <a:ext cx="15667" cy="15667"/>
            </a:xfrm>
            <a:custGeom>
              <a:avLst/>
              <a:gdLst/>
              <a:ahLst/>
              <a:cxnLst/>
              <a:rect l="l" t="t" r="r" b="b"/>
              <a:pathLst>
                <a:path w="584" h="584" extrusionOk="0">
                  <a:moveTo>
                    <a:pt x="314" y="1"/>
                  </a:moveTo>
                  <a:cubicBezTo>
                    <a:pt x="135" y="1"/>
                    <a:pt x="1" y="135"/>
                    <a:pt x="1" y="269"/>
                  </a:cubicBezTo>
                  <a:cubicBezTo>
                    <a:pt x="1" y="449"/>
                    <a:pt x="135" y="583"/>
                    <a:pt x="314" y="583"/>
                  </a:cubicBezTo>
                  <a:cubicBezTo>
                    <a:pt x="449" y="583"/>
                    <a:pt x="583" y="449"/>
                    <a:pt x="583" y="269"/>
                  </a:cubicBezTo>
                  <a:cubicBezTo>
                    <a:pt x="583" y="135"/>
                    <a:pt x="449" y="1"/>
                    <a:pt x="3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9" name="Google Shape;1329;p48"/>
            <p:cNvSpPr/>
            <p:nvPr/>
          </p:nvSpPr>
          <p:spPr>
            <a:xfrm>
              <a:off x="2616593" y="2623943"/>
              <a:ext cx="69751" cy="69751"/>
            </a:xfrm>
            <a:custGeom>
              <a:avLst/>
              <a:gdLst/>
              <a:ahLst/>
              <a:cxnLst/>
              <a:rect l="l" t="t" r="r" b="b"/>
              <a:pathLst>
                <a:path w="2600" h="2600" extrusionOk="0">
                  <a:moveTo>
                    <a:pt x="1300" y="627"/>
                  </a:moveTo>
                  <a:cubicBezTo>
                    <a:pt x="1704" y="627"/>
                    <a:pt x="2017" y="986"/>
                    <a:pt x="2017" y="1344"/>
                  </a:cubicBezTo>
                  <a:cubicBezTo>
                    <a:pt x="2017" y="1748"/>
                    <a:pt x="1704" y="2106"/>
                    <a:pt x="1300" y="2106"/>
                  </a:cubicBezTo>
                  <a:cubicBezTo>
                    <a:pt x="897" y="2106"/>
                    <a:pt x="583" y="1748"/>
                    <a:pt x="583" y="1344"/>
                  </a:cubicBezTo>
                  <a:cubicBezTo>
                    <a:pt x="583" y="986"/>
                    <a:pt x="897" y="627"/>
                    <a:pt x="1300" y="627"/>
                  </a:cubicBezTo>
                  <a:close/>
                  <a:moveTo>
                    <a:pt x="1300" y="0"/>
                  </a:moveTo>
                  <a:cubicBezTo>
                    <a:pt x="628" y="0"/>
                    <a:pt x="1" y="583"/>
                    <a:pt x="1" y="1300"/>
                  </a:cubicBezTo>
                  <a:cubicBezTo>
                    <a:pt x="1" y="2061"/>
                    <a:pt x="583" y="2599"/>
                    <a:pt x="1300" y="2599"/>
                  </a:cubicBezTo>
                  <a:cubicBezTo>
                    <a:pt x="1973" y="2599"/>
                    <a:pt x="2600" y="2061"/>
                    <a:pt x="2600" y="1300"/>
                  </a:cubicBezTo>
                  <a:cubicBezTo>
                    <a:pt x="2600" y="627"/>
                    <a:pt x="2017" y="0"/>
                    <a:pt x="130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0" name="Google Shape;1330;p48"/>
            <p:cNvSpPr/>
            <p:nvPr/>
          </p:nvSpPr>
          <p:spPr>
            <a:xfrm>
              <a:off x="2695955" y="2806679"/>
              <a:ext cx="280106" cy="224814"/>
            </a:xfrm>
            <a:custGeom>
              <a:avLst/>
              <a:gdLst/>
              <a:ahLst/>
              <a:cxnLst/>
              <a:rect l="l" t="t" r="r" b="b"/>
              <a:pathLst>
                <a:path w="10441" h="8380" extrusionOk="0">
                  <a:moveTo>
                    <a:pt x="1569" y="0"/>
                  </a:moveTo>
                  <a:cubicBezTo>
                    <a:pt x="1121" y="90"/>
                    <a:pt x="807" y="314"/>
                    <a:pt x="628" y="672"/>
                  </a:cubicBezTo>
                  <a:cubicBezTo>
                    <a:pt x="224" y="1434"/>
                    <a:pt x="0" y="2330"/>
                    <a:pt x="0" y="3226"/>
                  </a:cubicBezTo>
                  <a:cubicBezTo>
                    <a:pt x="0" y="4571"/>
                    <a:pt x="583" y="5870"/>
                    <a:pt x="1524" y="6811"/>
                  </a:cubicBezTo>
                  <a:cubicBezTo>
                    <a:pt x="2465" y="7752"/>
                    <a:pt x="3764" y="8335"/>
                    <a:pt x="5109" y="8379"/>
                  </a:cubicBezTo>
                  <a:lnTo>
                    <a:pt x="5243" y="8379"/>
                  </a:lnTo>
                  <a:cubicBezTo>
                    <a:pt x="6632" y="8379"/>
                    <a:pt x="7932" y="7887"/>
                    <a:pt x="8873" y="6901"/>
                  </a:cubicBezTo>
                  <a:cubicBezTo>
                    <a:pt x="9858" y="5870"/>
                    <a:pt x="10441" y="4526"/>
                    <a:pt x="10441" y="3137"/>
                  </a:cubicBezTo>
                  <a:cubicBezTo>
                    <a:pt x="10441" y="2285"/>
                    <a:pt x="10217" y="1434"/>
                    <a:pt x="9858" y="672"/>
                  </a:cubicBezTo>
                  <a:cubicBezTo>
                    <a:pt x="9724" y="269"/>
                    <a:pt x="9321" y="45"/>
                    <a:pt x="8917" y="45"/>
                  </a:cubicBezTo>
                  <a:lnTo>
                    <a:pt x="6856" y="45"/>
                  </a:lnTo>
                  <a:cubicBezTo>
                    <a:pt x="6677" y="45"/>
                    <a:pt x="6587" y="179"/>
                    <a:pt x="6587" y="314"/>
                  </a:cubicBezTo>
                  <a:cubicBezTo>
                    <a:pt x="6587" y="493"/>
                    <a:pt x="6677" y="627"/>
                    <a:pt x="6856" y="627"/>
                  </a:cubicBezTo>
                  <a:lnTo>
                    <a:pt x="8917" y="627"/>
                  </a:lnTo>
                  <a:cubicBezTo>
                    <a:pt x="9141" y="627"/>
                    <a:pt x="9321" y="717"/>
                    <a:pt x="9410" y="896"/>
                  </a:cubicBezTo>
                  <a:cubicBezTo>
                    <a:pt x="9769" y="1568"/>
                    <a:pt x="9948" y="2330"/>
                    <a:pt x="9948" y="3092"/>
                  </a:cubicBezTo>
                  <a:cubicBezTo>
                    <a:pt x="9948" y="4347"/>
                    <a:pt x="9410" y="5556"/>
                    <a:pt x="8514" y="6453"/>
                  </a:cubicBezTo>
                  <a:cubicBezTo>
                    <a:pt x="7655" y="7311"/>
                    <a:pt x="6509" y="7800"/>
                    <a:pt x="5271" y="7800"/>
                  </a:cubicBezTo>
                  <a:cubicBezTo>
                    <a:pt x="5217" y="7800"/>
                    <a:pt x="5163" y="7799"/>
                    <a:pt x="5109" y="7797"/>
                  </a:cubicBezTo>
                  <a:cubicBezTo>
                    <a:pt x="3899" y="7707"/>
                    <a:pt x="2778" y="7259"/>
                    <a:pt x="1882" y="6363"/>
                  </a:cubicBezTo>
                  <a:cubicBezTo>
                    <a:pt x="1031" y="5467"/>
                    <a:pt x="538" y="4347"/>
                    <a:pt x="538" y="3137"/>
                  </a:cubicBezTo>
                  <a:cubicBezTo>
                    <a:pt x="538" y="2330"/>
                    <a:pt x="672" y="1568"/>
                    <a:pt x="1076" y="851"/>
                  </a:cubicBezTo>
                  <a:cubicBezTo>
                    <a:pt x="1210" y="672"/>
                    <a:pt x="1345" y="538"/>
                    <a:pt x="1569" y="538"/>
                  </a:cubicBezTo>
                  <a:lnTo>
                    <a:pt x="5736" y="538"/>
                  </a:lnTo>
                  <a:cubicBezTo>
                    <a:pt x="5915" y="538"/>
                    <a:pt x="6005" y="448"/>
                    <a:pt x="6005" y="269"/>
                  </a:cubicBezTo>
                  <a:cubicBezTo>
                    <a:pt x="6005" y="90"/>
                    <a:pt x="5915" y="0"/>
                    <a:pt x="57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1" name="Google Shape;1331;p48"/>
            <p:cNvSpPr/>
            <p:nvPr/>
          </p:nvSpPr>
          <p:spPr>
            <a:xfrm>
              <a:off x="2777704" y="2703278"/>
              <a:ext cx="32488" cy="14460"/>
            </a:xfrm>
            <a:custGeom>
              <a:avLst/>
              <a:gdLst/>
              <a:ahLst/>
              <a:cxnLst/>
              <a:rect l="l" t="t" r="r" b="b"/>
              <a:pathLst>
                <a:path w="1211" h="539" extrusionOk="0">
                  <a:moveTo>
                    <a:pt x="269" y="1"/>
                  </a:moveTo>
                  <a:cubicBezTo>
                    <a:pt x="90" y="1"/>
                    <a:pt x="0" y="90"/>
                    <a:pt x="0" y="269"/>
                  </a:cubicBezTo>
                  <a:cubicBezTo>
                    <a:pt x="0" y="449"/>
                    <a:pt x="180" y="538"/>
                    <a:pt x="269" y="538"/>
                  </a:cubicBezTo>
                  <a:lnTo>
                    <a:pt x="941" y="538"/>
                  </a:lnTo>
                  <a:cubicBezTo>
                    <a:pt x="1121" y="538"/>
                    <a:pt x="1210" y="449"/>
                    <a:pt x="1210" y="269"/>
                  </a:cubicBezTo>
                  <a:cubicBezTo>
                    <a:pt x="1210" y="90"/>
                    <a:pt x="1121" y="1"/>
                    <a:pt x="9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2" name="Google Shape;1332;p48"/>
            <p:cNvSpPr/>
            <p:nvPr/>
          </p:nvSpPr>
          <p:spPr>
            <a:xfrm>
              <a:off x="2777704" y="2739337"/>
              <a:ext cx="32488" cy="14460"/>
            </a:xfrm>
            <a:custGeom>
              <a:avLst/>
              <a:gdLst/>
              <a:ahLst/>
              <a:cxnLst/>
              <a:rect l="l" t="t" r="r" b="b"/>
              <a:pathLst>
                <a:path w="1211" h="539" extrusionOk="0">
                  <a:moveTo>
                    <a:pt x="269" y="1"/>
                  </a:moveTo>
                  <a:cubicBezTo>
                    <a:pt x="90" y="1"/>
                    <a:pt x="0" y="90"/>
                    <a:pt x="0" y="270"/>
                  </a:cubicBezTo>
                  <a:cubicBezTo>
                    <a:pt x="0" y="449"/>
                    <a:pt x="180" y="539"/>
                    <a:pt x="269" y="539"/>
                  </a:cubicBezTo>
                  <a:lnTo>
                    <a:pt x="941" y="539"/>
                  </a:lnTo>
                  <a:cubicBezTo>
                    <a:pt x="1121" y="539"/>
                    <a:pt x="1210" y="449"/>
                    <a:pt x="1210" y="270"/>
                  </a:cubicBezTo>
                  <a:cubicBezTo>
                    <a:pt x="1210" y="90"/>
                    <a:pt x="1121" y="1"/>
                    <a:pt x="9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3" name="Google Shape;1333;p48"/>
            <p:cNvSpPr/>
            <p:nvPr/>
          </p:nvSpPr>
          <p:spPr>
            <a:xfrm>
              <a:off x="2777704" y="2775422"/>
              <a:ext cx="32488" cy="14433"/>
            </a:xfrm>
            <a:custGeom>
              <a:avLst/>
              <a:gdLst/>
              <a:ahLst/>
              <a:cxnLst/>
              <a:rect l="l" t="t" r="r" b="b"/>
              <a:pathLst>
                <a:path w="1211" h="538" extrusionOk="0">
                  <a:moveTo>
                    <a:pt x="269" y="0"/>
                  </a:moveTo>
                  <a:cubicBezTo>
                    <a:pt x="90" y="0"/>
                    <a:pt x="0" y="90"/>
                    <a:pt x="0" y="269"/>
                  </a:cubicBezTo>
                  <a:cubicBezTo>
                    <a:pt x="0" y="448"/>
                    <a:pt x="180" y="538"/>
                    <a:pt x="269" y="538"/>
                  </a:cubicBezTo>
                  <a:lnTo>
                    <a:pt x="941" y="538"/>
                  </a:lnTo>
                  <a:cubicBezTo>
                    <a:pt x="1121" y="538"/>
                    <a:pt x="1210" y="448"/>
                    <a:pt x="1210" y="269"/>
                  </a:cubicBezTo>
                  <a:cubicBezTo>
                    <a:pt x="1210" y="90"/>
                    <a:pt x="1121" y="0"/>
                    <a:pt x="9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4" name="Google Shape;1334;p48"/>
            <p:cNvSpPr/>
            <p:nvPr/>
          </p:nvSpPr>
          <p:spPr>
            <a:xfrm>
              <a:off x="2800536" y="2851162"/>
              <a:ext cx="68544" cy="69751"/>
            </a:xfrm>
            <a:custGeom>
              <a:avLst/>
              <a:gdLst/>
              <a:ahLst/>
              <a:cxnLst/>
              <a:rect l="l" t="t" r="r" b="b"/>
              <a:pathLst>
                <a:path w="2555" h="2600" extrusionOk="0">
                  <a:moveTo>
                    <a:pt x="1255" y="583"/>
                  </a:moveTo>
                  <a:cubicBezTo>
                    <a:pt x="1659" y="583"/>
                    <a:pt x="2017" y="896"/>
                    <a:pt x="2017" y="1300"/>
                  </a:cubicBezTo>
                  <a:cubicBezTo>
                    <a:pt x="2017" y="1703"/>
                    <a:pt x="1659" y="2016"/>
                    <a:pt x="1255" y="2016"/>
                  </a:cubicBezTo>
                  <a:cubicBezTo>
                    <a:pt x="897" y="2016"/>
                    <a:pt x="538" y="1703"/>
                    <a:pt x="538" y="1300"/>
                  </a:cubicBezTo>
                  <a:cubicBezTo>
                    <a:pt x="538" y="896"/>
                    <a:pt x="807" y="583"/>
                    <a:pt x="1255" y="583"/>
                  </a:cubicBezTo>
                  <a:close/>
                  <a:moveTo>
                    <a:pt x="1255" y="0"/>
                  </a:moveTo>
                  <a:cubicBezTo>
                    <a:pt x="583" y="0"/>
                    <a:pt x="1" y="583"/>
                    <a:pt x="1" y="1300"/>
                  </a:cubicBezTo>
                  <a:cubicBezTo>
                    <a:pt x="1" y="2016"/>
                    <a:pt x="538" y="2599"/>
                    <a:pt x="1255" y="2599"/>
                  </a:cubicBezTo>
                  <a:cubicBezTo>
                    <a:pt x="1928" y="2599"/>
                    <a:pt x="2555" y="2016"/>
                    <a:pt x="2555" y="1300"/>
                  </a:cubicBezTo>
                  <a:cubicBezTo>
                    <a:pt x="2555" y="583"/>
                    <a:pt x="2017" y="0"/>
                    <a:pt x="12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5" name="Google Shape;1335;p48"/>
            <p:cNvSpPr/>
            <p:nvPr/>
          </p:nvSpPr>
          <p:spPr>
            <a:xfrm>
              <a:off x="2758467" y="2928082"/>
              <a:ext cx="48102" cy="48129"/>
            </a:xfrm>
            <a:custGeom>
              <a:avLst/>
              <a:gdLst/>
              <a:ahLst/>
              <a:cxnLst/>
              <a:rect l="l" t="t" r="r" b="b"/>
              <a:pathLst>
                <a:path w="1793" h="1794" extrusionOk="0">
                  <a:moveTo>
                    <a:pt x="897" y="494"/>
                  </a:moveTo>
                  <a:cubicBezTo>
                    <a:pt x="1121" y="494"/>
                    <a:pt x="1255" y="673"/>
                    <a:pt x="1255" y="897"/>
                  </a:cubicBezTo>
                  <a:cubicBezTo>
                    <a:pt x="1210" y="1121"/>
                    <a:pt x="1031" y="1300"/>
                    <a:pt x="897" y="1300"/>
                  </a:cubicBezTo>
                  <a:cubicBezTo>
                    <a:pt x="673" y="1300"/>
                    <a:pt x="493" y="1121"/>
                    <a:pt x="493" y="897"/>
                  </a:cubicBezTo>
                  <a:cubicBezTo>
                    <a:pt x="493" y="673"/>
                    <a:pt x="673" y="494"/>
                    <a:pt x="897" y="494"/>
                  </a:cubicBezTo>
                  <a:close/>
                  <a:moveTo>
                    <a:pt x="897" y="1"/>
                  </a:moveTo>
                  <a:cubicBezTo>
                    <a:pt x="359" y="1"/>
                    <a:pt x="0" y="404"/>
                    <a:pt x="0" y="897"/>
                  </a:cubicBezTo>
                  <a:cubicBezTo>
                    <a:pt x="0" y="1390"/>
                    <a:pt x="359" y="1793"/>
                    <a:pt x="897" y="1793"/>
                  </a:cubicBezTo>
                  <a:cubicBezTo>
                    <a:pt x="1389" y="1793"/>
                    <a:pt x="1793" y="1390"/>
                    <a:pt x="1793" y="897"/>
                  </a:cubicBezTo>
                  <a:cubicBezTo>
                    <a:pt x="1703" y="404"/>
                    <a:pt x="1345" y="1"/>
                    <a:pt x="89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6" name="Google Shape;1336;p48"/>
            <p:cNvSpPr/>
            <p:nvPr/>
          </p:nvSpPr>
          <p:spPr>
            <a:xfrm>
              <a:off x="2675511" y="2692465"/>
              <a:ext cx="48102" cy="48102"/>
            </a:xfrm>
            <a:custGeom>
              <a:avLst/>
              <a:gdLst/>
              <a:ahLst/>
              <a:cxnLst/>
              <a:rect l="l" t="t" r="r" b="b"/>
              <a:pathLst>
                <a:path w="1793" h="1793" extrusionOk="0">
                  <a:moveTo>
                    <a:pt x="897" y="538"/>
                  </a:moveTo>
                  <a:cubicBezTo>
                    <a:pt x="1121" y="538"/>
                    <a:pt x="1300" y="717"/>
                    <a:pt x="1300" y="941"/>
                  </a:cubicBezTo>
                  <a:cubicBezTo>
                    <a:pt x="1300" y="1165"/>
                    <a:pt x="1121" y="1345"/>
                    <a:pt x="897" y="1345"/>
                  </a:cubicBezTo>
                  <a:cubicBezTo>
                    <a:pt x="673" y="1345"/>
                    <a:pt x="493" y="1165"/>
                    <a:pt x="493" y="941"/>
                  </a:cubicBezTo>
                  <a:cubicBezTo>
                    <a:pt x="493" y="717"/>
                    <a:pt x="673" y="538"/>
                    <a:pt x="897" y="538"/>
                  </a:cubicBezTo>
                  <a:close/>
                  <a:moveTo>
                    <a:pt x="897" y="0"/>
                  </a:moveTo>
                  <a:cubicBezTo>
                    <a:pt x="404" y="0"/>
                    <a:pt x="1" y="404"/>
                    <a:pt x="1" y="896"/>
                  </a:cubicBezTo>
                  <a:cubicBezTo>
                    <a:pt x="1" y="1389"/>
                    <a:pt x="404" y="1793"/>
                    <a:pt x="897" y="1793"/>
                  </a:cubicBezTo>
                  <a:cubicBezTo>
                    <a:pt x="1390" y="1793"/>
                    <a:pt x="1793" y="1389"/>
                    <a:pt x="1793" y="896"/>
                  </a:cubicBezTo>
                  <a:cubicBezTo>
                    <a:pt x="1793" y="404"/>
                    <a:pt x="1390" y="0"/>
                    <a:pt x="8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7" name="Google Shape;1337;p48"/>
            <p:cNvSpPr/>
            <p:nvPr/>
          </p:nvSpPr>
          <p:spPr>
            <a:xfrm>
              <a:off x="2970044" y="2603499"/>
              <a:ext cx="68571" cy="69751"/>
            </a:xfrm>
            <a:custGeom>
              <a:avLst/>
              <a:gdLst/>
              <a:ahLst/>
              <a:cxnLst/>
              <a:rect l="l" t="t" r="r" b="b"/>
              <a:pathLst>
                <a:path w="2556" h="2600" extrusionOk="0">
                  <a:moveTo>
                    <a:pt x="1300" y="493"/>
                  </a:moveTo>
                  <a:cubicBezTo>
                    <a:pt x="1659" y="493"/>
                    <a:pt x="2017" y="852"/>
                    <a:pt x="2017" y="1210"/>
                  </a:cubicBezTo>
                  <a:cubicBezTo>
                    <a:pt x="2017" y="1613"/>
                    <a:pt x="1748" y="1972"/>
                    <a:pt x="1300" y="1972"/>
                  </a:cubicBezTo>
                  <a:cubicBezTo>
                    <a:pt x="897" y="1972"/>
                    <a:pt x="539" y="1613"/>
                    <a:pt x="539" y="1210"/>
                  </a:cubicBezTo>
                  <a:cubicBezTo>
                    <a:pt x="539" y="852"/>
                    <a:pt x="897" y="493"/>
                    <a:pt x="1300" y="493"/>
                  </a:cubicBezTo>
                  <a:close/>
                  <a:moveTo>
                    <a:pt x="1300" y="0"/>
                  </a:moveTo>
                  <a:cubicBezTo>
                    <a:pt x="628" y="0"/>
                    <a:pt x="1" y="583"/>
                    <a:pt x="1" y="1300"/>
                  </a:cubicBezTo>
                  <a:cubicBezTo>
                    <a:pt x="1" y="2017"/>
                    <a:pt x="539" y="2599"/>
                    <a:pt x="1300" y="2599"/>
                  </a:cubicBezTo>
                  <a:cubicBezTo>
                    <a:pt x="1928" y="2599"/>
                    <a:pt x="2555" y="2017"/>
                    <a:pt x="2555" y="1300"/>
                  </a:cubicBezTo>
                  <a:cubicBezTo>
                    <a:pt x="2555" y="583"/>
                    <a:pt x="2017" y="0"/>
                    <a:pt x="130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8" name="Google Shape;1338;p48"/>
            <p:cNvSpPr/>
            <p:nvPr/>
          </p:nvSpPr>
          <p:spPr>
            <a:xfrm>
              <a:off x="2659896" y="2590272"/>
              <a:ext cx="352245" cy="478468"/>
            </a:xfrm>
            <a:custGeom>
              <a:avLst/>
              <a:gdLst/>
              <a:ahLst/>
              <a:cxnLst/>
              <a:rect l="l" t="t" r="r" b="b"/>
              <a:pathLst>
                <a:path w="13130" h="17835" extrusionOk="0">
                  <a:moveTo>
                    <a:pt x="9948" y="493"/>
                  </a:moveTo>
                  <a:cubicBezTo>
                    <a:pt x="10217" y="493"/>
                    <a:pt x="10441" y="717"/>
                    <a:pt x="10441" y="986"/>
                  </a:cubicBezTo>
                  <a:lnTo>
                    <a:pt x="10441" y="2510"/>
                  </a:lnTo>
                  <a:cubicBezTo>
                    <a:pt x="10441" y="2779"/>
                    <a:pt x="10217" y="3003"/>
                    <a:pt x="9948" y="3003"/>
                  </a:cubicBezTo>
                  <a:lnTo>
                    <a:pt x="3226" y="3003"/>
                  </a:lnTo>
                  <a:cubicBezTo>
                    <a:pt x="2913" y="3003"/>
                    <a:pt x="2689" y="2779"/>
                    <a:pt x="2689" y="2510"/>
                  </a:cubicBezTo>
                  <a:lnTo>
                    <a:pt x="2689" y="986"/>
                  </a:lnTo>
                  <a:cubicBezTo>
                    <a:pt x="2689" y="717"/>
                    <a:pt x="2913" y="493"/>
                    <a:pt x="3226" y="493"/>
                  </a:cubicBezTo>
                  <a:close/>
                  <a:moveTo>
                    <a:pt x="3226" y="0"/>
                  </a:moveTo>
                  <a:cubicBezTo>
                    <a:pt x="2644" y="0"/>
                    <a:pt x="2196" y="449"/>
                    <a:pt x="2196" y="986"/>
                  </a:cubicBezTo>
                  <a:lnTo>
                    <a:pt x="2196" y="2510"/>
                  </a:lnTo>
                  <a:cubicBezTo>
                    <a:pt x="2196" y="3047"/>
                    <a:pt x="2644" y="3496"/>
                    <a:pt x="3226" y="3496"/>
                  </a:cubicBezTo>
                  <a:lnTo>
                    <a:pt x="3226" y="5378"/>
                  </a:lnTo>
                  <a:cubicBezTo>
                    <a:pt x="3226" y="5602"/>
                    <a:pt x="3092" y="5736"/>
                    <a:pt x="2913" y="5870"/>
                  </a:cubicBezTo>
                  <a:cubicBezTo>
                    <a:pt x="1120" y="7080"/>
                    <a:pt x="0" y="9142"/>
                    <a:pt x="0" y="11292"/>
                  </a:cubicBezTo>
                  <a:cubicBezTo>
                    <a:pt x="0" y="14877"/>
                    <a:pt x="2868" y="17790"/>
                    <a:pt x="6453" y="17835"/>
                  </a:cubicBezTo>
                  <a:lnTo>
                    <a:pt x="6587" y="17835"/>
                  </a:lnTo>
                  <a:cubicBezTo>
                    <a:pt x="7483" y="17835"/>
                    <a:pt x="8290" y="17700"/>
                    <a:pt x="9141" y="17342"/>
                  </a:cubicBezTo>
                  <a:cubicBezTo>
                    <a:pt x="9993" y="17028"/>
                    <a:pt x="10665" y="16490"/>
                    <a:pt x="11292" y="15818"/>
                  </a:cubicBezTo>
                  <a:cubicBezTo>
                    <a:pt x="11382" y="15729"/>
                    <a:pt x="11382" y="15549"/>
                    <a:pt x="11292" y="15460"/>
                  </a:cubicBezTo>
                  <a:cubicBezTo>
                    <a:pt x="11225" y="15392"/>
                    <a:pt x="11146" y="15359"/>
                    <a:pt x="11074" y="15359"/>
                  </a:cubicBezTo>
                  <a:cubicBezTo>
                    <a:pt x="11001" y="15359"/>
                    <a:pt x="10934" y="15392"/>
                    <a:pt x="10889" y="15460"/>
                  </a:cubicBezTo>
                  <a:cubicBezTo>
                    <a:pt x="10306" y="16087"/>
                    <a:pt x="9634" y="16535"/>
                    <a:pt x="8917" y="16804"/>
                  </a:cubicBezTo>
                  <a:cubicBezTo>
                    <a:pt x="8155" y="17118"/>
                    <a:pt x="7304" y="17297"/>
                    <a:pt x="6453" y="17297"/>
                  </a:cubicBezTo>
                  <a:cubicBezTo>
                    <a:pt x="3137" y="17252"/>
                    <a:pt x="538" y="14563"/>
                    <a:pt x="538" y="11248"/>
                  </a:cubicBezTo>
                  <a:cubicBezTo>
                    <a:pt x="538" y="9231"/>
                    <a:pt x="1524" y="7394"/>
                    <a:pt x="3226" y="6274"/>
                  </a:cubicBezTo>
                  <a:cubicBezTo>
                    <a:pt x="3540" y="6050"/>
                    <a:pt x="3719" y="5691"/>
                    <a:pt x="3719" y="5333"/>
                  </a:cubicBezTo>
                  <a:lnTo>
                    <a:pt x="3719" y="3451"/>
                  </a:lnTo>
                  <a:lnTo>
                    <a:pt x="9410" y="3451"/>
                  </a:lnTo>
                  <a:lnTo>
                    <a:pt x="9410" y="5333"/>
                  </a:lnTo>
                  <a:cubicBezTo>
                    <a:pt x="9410" y="5691"/>
                    <a:pt x="9589" y="6050"/>
                    <a:pt x="9948" y="6274"/>
                  </a:cubicBezTo>
                  <a:cubicBezTo>
                    <a:pt x="11606" y="7394"/>
                    <a:pt x="12636" y="9231"/>
                    <a:pt x="12636" y="11248"/>
                  </a:cubicBezTo>
                  <a:cubicBezTo>
                    <a:pt x="12636" y="12413"/>
                    <a:pt x="12278" y="13533"/>
                    <a:pt x="11650" y="14519"/>
                  </a:cubicBezTo>
                  <a:cubicBezTo>
                    <a:pt x="11606" y="14608"/>
                    <a:pt x="11606" y="14788"/>
                    <a:pt x="11740" y="14832"/>
                  </a:cubicBezTo>
                  <a:cubicBezTo>
                    <a:pt x="11777" y="14851"/>
                    <a:pt x="11830" y="14862"/>
                    <a:pt x="11882" y="14862"/>
                  </a:cubicBezTo>
                  <a:cubicBezTo>
                    <a:pt x="11955" y="14862"/>
                    <a:pt x="12028" y="14840"/>
                    <a:pt x="12054" y="14788"/>
                  </a:cubicBezTo>
                  <a:cubicBezTo>
                    <a:pt x="12726" y="13712"/>
                    <a:pt x="13084" y="12547"/>
                    <a:pt x="13084" y="11248"/>
                  </a:cubicBezTo>
                  <a:cubicBezTo>
                    <a:pt x="13129" y="9142"/>
                    <a:pt x="12054" y="7125"/>
                    <a:pt x="10217" y="5870"/>
                  </a:cubicBezTo>
                  <a:cubicBezTo>
                    <a:pt x="10037" y="5781"/>
                    <a:pt x="9948" y="5602"/>
                    <a:pt x="9948" y="5378"/>
                  </a:cubicBezTo>
                  <a:lnTo>
                    <a:pt x="9948" y="3496"/>
                  </a:lnTo>
                  <a:cubicBezTo>
                    <a:pt x="10485" y="3496"/>
                    <a:pt x="10934" y="3047"/>
                    <a:pt x="10934" y="2510"/>
                  </a:cubicBezTo>
                  <a:lnTo>
                    <a:pt x="10934" y="986"/>
                  </a:lnTo>
                  <a:cubicBezTo>
                    <a:pt x="10934" y="449"/>
                    <a:pt x="10485" y="0"/>
                    <a:pt x="994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339" name="Google Shape;1339;p48"/>
          <p:cNvGrpSpPr/>
          <p:nvPr/>
        </p:nvGrpSpPr>
        <p:grpSpPr>
          <a:xfrm>
            <a:off x="7008334" y="1026329"/>
            <a:ext cx="298119" cy="363203"/>
            <a:chOff x="2622603" y="1288719"/>
            <a:chExt cx="394337" cy="480427"/>
          </a:xfrm>
        </p:grpSpPr>
        <p:sp>
          <p:nvSpPr>
            <p:cNvPr id="1340" name="Google Shape;1340;p48"/>
            <p:cNvSpPr/>
            <p:nvPr/>
          </p:nvSpPr>
          <p:spPr>
            <a:xfrm>
              <a:off x="2798148" y="1646517"/>
              <a:ext cx="15640" cy="14460"/>
            </a:xfrm>
            <a:custGeom>
              <a:avLst/>
              <a:gdLst/>
              <a:ahLst/>
              <a:cxnLst/>
              <a:rect l="l" t="t" r="r" b="b"/>
              <a:pathLst>
                <a:path w="583" h="539" extrusionOk="0">
                  <a:moveTo>
                    <a:pt x="314" y="1"/>
                  </a:moveTo>
                  <a:cubicBezTo>
                    <a:pt x="135" y="1"/>
                    <a:pt x="0" y="135"/>
                    <a:pt x="0" y="270"/>
                  </a:cubicBezTo>
                  <a:cubicBezTo>
                    <a:pt x="0" y="404"/>
                    <a:pt x="135" y="539"/>
                    <a:pt x="314" y="539"/>
                  </a:cubicBezTo>
                  <a:cubicBezTo>
                    <a:pt x="448" y="539"/>
                    <a:pt x="583" y="404"/>
                    <a:pt x="583" y="270"/>
                  </a:cubicBezTo>
                  <a:cubicBezTo>
                    <a:pt x="583" y="135"/>
                    <a:pt x="448" y="1"/>
                    <a:pt x="3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1" name="Google Shape;1341;p48"/>
            <p:cNvSpPr/>
            <p:nvPr/>
          </p:nvSpPr>
          <p:spPr>
            <a:xfrm>
              <a:off x="2806546" y="1684991"/>
              <a:ext cx="14460" cy="15667"/>
            </a:xfrm>
            <a:custGeom>
              <a:avLst/>
              <a:gdLst/>
              <a:ahLst/>
              <a:cxnLst/>
              <a:rect l="l" t="t" r="r" b="b"/>
              <a:pathLst>
                <a:path w="539" h="584" extrusionOk="0">
                  <a:moveTo>
                    <a:pt x="270" y="1"/>
                  </a:moveTo>
                  <a:cubicBezTo>
                    <a:pt x="90" y="1"/>
                    <a:pt x="1" y="135"/>
                    <a:pt x="1" y="315"/>
                  </a:cubicBezTo>
                  <a:cubicBezTo>
                    <a:pt x="1" y="449"/>
                    <a:pt x="90" y="583"/>
                    <a:pt x="270" y="583"/>
                  </a:cubicBezTo>
                  <a:cubicBezTo>
                    <a:pt x="404" y="583"/>
                    <a:pt x="538" y="449"/>
                    <a:pt x="538" y="315"/>
                  </a:cubicBezTo>
                  <a:cubicBezTo>
                    <a:pt x="538" y="135"/>
                    <a:pt x="404" y="1"/>
                    <a:pt x="27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2" name="Google Shape;1342;p48"/>
            <p:cNvSpPr/>
            <p:nvPr/>
          </p:nvSpPr>
          <p:spPr>
            <a:xfrm>
              <a:off x="2738023" y="1689820"/>
              <a:ext cx="15667" cy="14433"/>
            </a:xfrm>
            <a:custGeom>
              <a:avLst/>
              <a:gdLst/>
              <a:ahLst/>
              <a:cxnLst/>
              <a:rect l="l" t="t" r="r" b="b"/>
              <a:pathLst>
                <a:path w="584" h="538" extrusionOk="0">
                  <a:moveTo>
                    <a:pt x="314" y="0"/>
                  </a:moveTo>
                  <a:cubicBezTo>
                    <a:pt x="135" y="0"/>
                    <a:pt x="1" y="135"/>
                    <a:pt x="1" y="269"/>
                  </a:cubicBezTo>
                  <a:cubicBezTo>
                    <a:pt x="1" y="448"/>
                    <a:pt x="135" y="538"/>
                    <a:pt x="314" y="538"/>
                  </a:cubicBezTo>
                  <a:cubicBezTo>
                    <a:pt x="449" y="538"/>
                    <a:pt x="583" y="448"/>
                    <a:pt x="583" y="269"/>
                  </a:cubicBezTo>
                  <a:cubicBezTo>
                    <a:pt x="583" y="135"/>
                    <a:pt x="449" y="0"/>
                    <a:pt x="31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3" name="Google Shape;1343;p48"/>
            <p:cNvSpPr/>
            <p:nvPr/>
          </p:nvSpPr>
          <p:spPr>
            <a:xfrm>
              <a:off x="2869058" y="1552748"/>
              <a:ext cx="14460" cy="15667"/>
            </a:xfrm>
            <a:custGeom>
              <a:avLst/>
              <a:gdLst/>
              <a:ahLst/>
              <a:cxnLst/>
              <a:rect l="l" t="t" r="r" b="b"/>
              <a:pathLst>
                <a:path w="539" h="584" extrusionOk="0">
                  <a:moveTo>
                    <a:pt x="270" y="1"/>
                  </a:moveTo>
                  <a:cubicBezTo>
                    <a:pt x="135" y="1"/>
                    <a:pt x="1" y="135"/>
                    <a:pt x="1" y="270"/>
                  </a:cubicBezTo>
                  <a:cubicBezTo>
                    <a:pt x="1" y="449"/>
                    <a:pt x="135" y="583"/>
                    <a:pt x="270" y="583"/>
                  </a:cubicBezTo>
                  <a:cubicBezTo>
                    <a:pt x="449" y="583"/>
                    <a:pt x="539" y="449"/>
                    <a:pt x="539" y="270"/>
                  </a:cubicBezTo>
                  <a:cubicBezTo>
                    <a:pt x="539" y="135"/>
                    <a:pt x="449" y="1"/>
                    <a:pt x="27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4" name="Google Shape;1344;p48"/>
            <p:cNvSpPr/>
            <p:nvPr/>
          </p:nvSpPr>
          <p:spPr>
            <a:xfrm>
              <a:off x="2896719" y="1510679"/>
              <a:ext cx="14460" cy="15667"/>
            </a:xfrm>
            <a:custGeom>
              <a:avLst/>
              <a:gdLst/>
              <a:ahLst/>
              <a:cxnLst/>
              <a:rect l="l" t="t" r="r" b="b"/>
              <a:pathLst>
                <a:path w="539" h="584" extrusionOk="0">
                  <a:moveTo>
                    <a:pt x="269" y="1"/>
                  </a:moveTo>
                  <a:cubicBezTo>
                    <a:pt x="90" y="1"/>
                    <a:pt x="0" y="135"/>
                    <a:pt x="0" y="314"/>
                  </a:cubicBezTo>
                  <a:cubicBezTo>
                    <a:pt x="0" y="449"/>
                    <a:pt x="90" y="583"/>
                    <a:pt x="269" y="583"/>
                  </a:cubicBezTo>
                  <a:cubicBezTo>
                    <a:pt x="404" y="583"/>
                    <a:pt x="538" y="449"/>
                    <a:pt x="538" y="314"/>
                  </a:cubicBezTo>
                  <a:cubicBezTo>
                    <a:pt x="538" y="135"/>
                    <a:pt x="404" y="1"/>
                    <a:pt x="2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5" name="Google Shape;1345;p48"/>
            <p:cNvSpPr/>
            <p:nvPr/>
          </p:nvSpPr>
          <p:spPr>
            <a:xfrm>
              <a:off x="2814970" y="1538341"/>
              <a:ext cx="15640" cy="14433"/>
            </a:xfrm>
            <a:custGeom>
              <a:avLst/>
              <a:gdLst/>
              <a:ahLst/>
              <a:cxnLst/>
              <a:rect l="l" t="t" r="r" b="b"/>
              <a:pathLst>
                <a:path w="583" h="538" extrusionOk="0">
                  <a:moveTo>
                    <a:pt x="269" y="0"/>
                  </a:moveTo>
                  <a:cubicBezTo>
                    <a:pt x="135" y="0"/>
                    <a:pt x="0" y="135"/>
                    <a:pt x="0" y="269"/>
                  </a:cubicBezTo>
                  <a:cubicBezTo>
                    <a:pt x="0" y="403"/>
                    <a:pt x="135" y="538"/>
                    <a:pt x="269" y="538"/>
                  </a:cubicBezTo>
                  <a:cubicBezTo>
                    <a:pt x="449" y="538"/>
                    <a:pt x="583" y="403"/>
                    <a:pt x="583" y="269"/>
                  </a:cubicBezTo>
                  <a:cubicBezTo>
                    <a:pt x="583" y="135"/>
                    <a:pt x="449" y="0"/>
                    <a:pt x="2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6" name="Google Shape;1346;p48"/>
            <p:cNvSpPr/>
            <p:nvPr/>
          </p:nvSpPr>
          <p:spPr>
            <a:xfrm>
              <a:off x="2683935" y="1484226"/>
              <a:ext cx="272889" cy="251266"/>
            </a:xfrm>
            <a:custGeom>
              <a:avLst/>
              <a:gdLst/>
              <a:ahLst/>
              <a:cxnLst/>
              <a:rect l="l" t="t" r="r" b="b"/>
              <a:pathLst>
                <a:path w="10172" h="9366" extrusionOk="0">
                  <a:moveTo>
                    <a:pt x="448" y="1"/>
                  </a:moveTo>
                  <a:cubicBezTo>
                    <a:pt x="224" y="1"/>
                    <a:pt x="0" y="180"/>
                    <a:pt x="0" y="449"/>
                  </a:cubicBezTo>
                  <a:lnTo>
                    <a:pt x="0" y="8515"/>
                  </a:lnTo>
                  <a:cubicBezTo>
                    <a:pt x="90" y="8963"/>
                    <a:pt x="448" y="9276"/>
                    <a:pt x="852" y="9276"/>
                  </a:cubicBezTo>
                  <a:lnTo>
                    <a:pt x="2151" y="9276"/>
                  </a:lnTo>
                  <a:cubicBezTo>
                    <a:pt x="2330" y="9276"/>
                    <a:pt x="2420" y="9187"/>
                    <a:pt x="2420" y="9007"/>
                  </a:cubicBezTo>
                  <a:cubicBezTo>
                    <a:pt x="2420" y="8828"/>
                    <a:pt x="2330" y="8739"/>
                    <a:pt x="2151" y="8739"/>
                  </a:cubicBezTo>
                  <a:lnTo>
                    <a:pt x="852" y="8739"/>
                  </a:lnTo>
                  <a:cubicBezTo>
                    <a:pt x="672" y="8739"/>
                    <a:pt x="583" y="8604"/>
                    <a:pt x="583" y="8425"/>
                  </a:cubicBezTo>
                  <a:lnTo>
                    <a:pt x="583" y="538"/>
                  </a:lnTo>
                  <a:lnTo>
                    <a:pt x="9634" y="538"/>
                  </a:lnTo>
                  <a:lnTo>
                    <a:pt x="9634" y="8515"/>
                  </a:lnTo>
                  <a:cubicBezTo>
                    <a:pt x="9634" y="8694"/>
                    <a:pt x="9545" y="8783"/>
                    <a:pt x="9365" y="8783"/>
                  </a:cubicBezTo>
                  <a:lnTo>
                    <a:pt x="3316" y="8783"/>
                  </a:lnTo>
                  <a:cubicBezTo>
                    <a:pt x="3137" y="8783"/>
                    <a:pt x="3047" y="8918"/>
                    <a:pt x="3047" y="9052"/>
                  </a:cubicBezTo>
                  <a:cubicBezTo>
                    <a:pt x="3047" y="9231"/>
                    <a:pt x="3137" y="9366"/>
                    <a:pt x="3316" y="9366"/>
                  </a:cubicBezTo>
                  <a:lnTo>
                    <a:pt x="9365" y="9366"/>
                  </a:lnTo>
                  <a:cubicBezTo>
                    <a:pt x="9813" y="9366"/>
                    <a:pt x="10172" y="9007"/>
                    <a:pt x="10172" y="8559"/>
                  </a:cubicBezTo>
                  <a:lnTo>
                    <a:pt x="10172" y="449"/>
                  </a:lnTo>
                  <a:cubicBezTo>
                    <a:pt x="10172" y="225"/>
                    <a:pt x="9993" y="1"/>
                    <a:pt x="972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7" name="Google Shape;1347;p48"/>
            <p:cNvSpPr/>
            <p:nvPr/>
          </p:nvSpPr>
          <p:spPr>
            <a:xfrm>
              <a:off x="2717579" y="1544350"/>
              <a:ext cx="34903" cy="14433"/>
            </a:xfrm>
            <a:custGeom>
              <a:avLst/>
              <a:gdLst/>
              <a:ahLst/>
              <a:cxnLst/>
              <a:rect l="l" t="t" r="r" b="b"/>
              <a:pathLst>
                <a:path w="1301" h="538" extrusionOk="0">
                  <a:moveTo>
                    <a:pt x="270" y="0"/>
                  </a:moveTo>
                  <a:cubicBezTo>
                    <a:pt x="90" y="0"/>
                    <a:pt x="1" y="90"/>
                    <a:pt x="1" y="269"/>
                  </a:cubicBezTo>
                  <a:cubicBezTo>
                    <a:pt x="1" y="448"/>
                    <a:pt x="90" y="538"/>
                    <a:pt x="270" y="538"/>
                  </a:cubicBezTo>
                  <a:lnTo>
                    <a:pt x="987" y="538"/>
                  </a:lnTo>
                  <a:cubicBezTo>
                    <a:pt x="1166" y="538"/>
                    <a:pt x="1300" y="448"/>
                    <a:pt x="1300" y="269"/>
                  </a:cubicBezTo>
                  <a:cubicBezTo>
                    <a:pt x="1300" y="90"/>
                    <a:pt x="1166" y="0"/>
                    <a:pt x="98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8" name="Google Shape;1348;p48"/>
            <p:cNvSpPr/>
            <p:nvPr/>
          </p:nvSpPr>
          <p:spPr>
            <a:xfrm>
              <a:off x="2717579" y="1573192"/>
              <a:ext cx="56526" cy="14460"/>
            </a:xfrm>
            <a:custGeom>
              <a:avLst/>
              <a:gdLst/>
              <a:ahLst/>
              <a:cxnLst/>
              <a:rect l="l" t="t" r="r" b="b"/>
              <a:pathLst>
                <a:path w="2107" h="539" extrusionOk="0">
                  <a:moveTo>
                    <a:pt x="270" y="1"/>
                  </a:moveTo>
                  <a:cubicBezTo>
                    <a:pt x="90" y="1"/>
                    <a:pt x="1" y="90"/>
                    <a:pt x="1" y="269"/>
                  </a:cubicBezTo>
                  <a:cubicBezTo>
                    <a:pt x="1" y="449"/>
                    <a:pt x="90" y="538"/>
                    <a:pt x="270" y="538"/>
                  </a:cubicBezTo>
                  <a:lnTo>
                    <a:pt x="1838" y="538"/>
                  </a:lnTo>
                  <a:cubicBezTo>
                    <a:pt x="2017" y="538"/>
                    <a:pt x="2107" y="449"/>
                    <a:pt x="2107" y="269"/>
                  </a:cubicBezTo>
                  <a:cubicBezTo>
                    <a:pt x="2107" y="90"/>
                    <a:pt x="2017" y="1"/>
                    <a:pt x="18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9" name="Google Shape;1349;p48"/>
            <p:cNvSpPr/>
            <p:nvPr/>
          </p:nvSpPr>
          <p:spPr>
            <a:xfrm>
              <a:off x="2717579" y="1515482"/>
              <a:ext cx="56526" cy="14460"/>
            </a:xfrm>
            <a:custGeom>
              <a:avLst/>
              <a:gdLst/>
              <a:ahLst/>
              <a:cxnLst/>
              <a:rect l="l" t="t" r="r" b="b"/>
              <a:pathLst>
                <a:path w="2107" h="539" extrusionOk="0">
                  <a:moveTo>
                    <a:pt x="270" y="1"/>
                  </a:moveTo>
                  <a:cubicBezTo>
                    <a:pt x="90" y="1"/>
                    <a:pt x="1" y="135"/>
                    <a:pt x="1" y="270"/>
                  </a:cubicBezTo>
                  <a:cubicBezTo>
                    <a:pt x="1" y="449"/>
                    <a:pt x="90" y="538"/>
                    <a:pt x="270" y="538"/>
                  </a:cubicBezTo>
                  <a:lnTo>
                    <a:pt x="1838" y="538"/>
                  </a:lnTo>
                  <a:cubicBezTo>
                    <a:pt x="2017" y="538"/>
                    <a:pt x="2107" y="449"/>
                    <a:pt x="2107" y="270"/>
                  </a:cubicBezTo>
                  <a:cubicBezTo>
                    <a:pt x="2107" y="135"/>
                    <a:pt x="2017" y="1"/>
                    <a:pt x="18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0" name="Google Shape;1350;p48"/>
            <p:cNvSpPr/>
            <p:nvPr/>
          </p:nvSpPr>
          <p:spPr>
            <a:xfrm>
              <a:off x="2717579" y="1600853"/>
              <a:ext cx="34903" cy="15640"/>
            </a:xfrm>
            <a:custGeom>
              <a:avLst/>
              <a:gdLst/>
              <a:ahLst/>
              <a:cxnLst/>
              <a:rect l="l" t="t" r="r" b="b"/>
              <a:pathLst>
                <a:path w="1301" h="583" extrusionOk="0">
                  <a:moveTo>
                    <a:pt x="270" y="0"/>
                  </a:moveTo>
                  <a:cubicBezTo>
                    <a:pt x="90" y="0"/>
                    <a:pt x="1" y="135"/>
                    <a:pt x="1" y="314"/>
                  </a:cubicBezTo>
                  <a:cubicBezTo>
                    <a:pt x="1" y="448"/>
                    <a:pt x="90" y="583"/>
                    <a:pt x="270" y="583"/>
                  </a:cubicBezTo>
                  <a:lnTo>
                    <a:pt x="987" y="583"/>
                  </a:lnTo>
                  <a:cubicBezTo>
                    <a:pt x="1166" y="583"/>
                    <a:pt x="1300" y="448"/>
                    <a:pt x="1300" y="314"/>
                  </a:cubicBezTo>
                  <a:cubicBezTo>
                    <a:pt x="1300" y="135"/>
                    <a:pt x="1166" y="0"/>
                    <a:pt x="98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1" name="Google Shape;1351;p48"/>
            <p:cNvSpPr/>
            <p:nvPr/>
          </p:nvSpPr>
          <p:spPr>
            <a:xfrm>
              <a:off x="2717579" y="1628488"/>
              <a:ext cx="56526" cy="14460"/>
            </a:xfrm>
            <a:custGeom>
              <a:avLst/>
              <a:gdLst/>
              <a:ahLst/>
              <a:cxnLst/>
              <a:rect l="l" t="t" r="r" b="b"/>
              <a:pathLst>
                <a:path w="2107" h="539" extrusionOk="0">
                  <a:moveTo>
                    <a:pt x="270" y="1"/>
                  </a:moveTo>
                  <a:cubicBezTo>
                    <a:pt x="90" y="1"/>
                    <a:pt x="1" y="90"/>
                    <a:pt x="1" y="270"/>
                  </a:cubicBezTo>
                  <a:cubicBezTo>
                    <a:pt x="1" y="449"/>
                    <a:pt x="90" y="539"/>
                    <a:pt x="270" y="539"/>
                  </a:cubicBezTo>
                  <a:lnTo>
                    <a:pt x="1838" y="539"/>
                  </a:lnTo>
                  <a:cubicBezTo>
                    <a:pt x="2017" y="539"/>
                    <a:pt x="2107" y="449"/>
                    <a:pt x="2107" y="270"/>
                  </a:cubicBezTo>
                  <a:cubicBezTo>
                    <a:pt x="2107" y="90"/>
                    <a:pt x="2017" y="1"/>
                    <a:pt x="18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2" name="Google Shape;1352;p48"/>
            <p:cNvSpPr/>
            <p:nvPr/>
          </p:nvSpPr>
          <p:spPr>
            <a:xfrm>
              <a:off x="2861868" y="1630902"/>
              <a:ext cx="68544" cy="69751"/>
            </a:xfrm>
            <a:custGeom>
              <a:avLst/>
              <a:gdLst/>
              <a:ahLst/>
              <a:cxnLst/>
              <a:rect l="l" t="t" r="r" b="b"/>
              <a:pathLst>
                <a:path w="2555" h="2600" extrusionOk="0">
                  <a:moveTo>
                    <a:pt x="1344" y="493"/>
                  </a:moveTo>
                  <a:cubicBezTo>
                    <a:pt x="1792" y="493"/>
                    <a:pt x="2106" y="852"/>
                    <a:pt x="2106" y="1300"/>
                  </a:cubicBezTo>
                  <a:cubicBezTo>
                    <a:pt x="2106" y="1748"/>
                    <a:pt x="1792" y="2107"/>
                    <a:pt x="1344" y="2107"/>
                  </a:cubicBezTo>
                  <a:cubicBezTo>
                    <a:pt x="896" y="2107"/>
                    <a:pt x="538" y="1748"/>
                    <a:pt x="538" y="1300"/>
                  </a:cubicBezTo>
                  <a:cubicBezTo>
                    <a:pt x="538" y="852"/>
                    <a:pt x="896" y="493"/>
                    <a:pt x="1344" y="493"/>
                  </a:cubicBezTo>
                  <a:close/>
                  <a:moveTo>
                    <a:pt x="1299" y="0"/>
                  </a:moveTo>
                  <a:cubicBezTo>
                    <a:pt x="538" y="0"/>
                    <a:pt x="0" y="583"/>
                    <a:pt x="0" y="1300"/>
                  </a:cubicBezTo>
                  <a:cubicBezTo>
                    <a:pt x="0" y="2017"/>
                    <a:pt x="538" y="2599"/>
                    <a:pt x="1299" y="2599"/>
                  </a:cubicBezTo>
                  <a:cubicBezTo>
                    <a:pt x="2016" y="2599"/>
                    <a:pt x="2554" y="2017"/>
                    <a:pt x="2554" y="1300"/>
                  </a:cubicBezTo>
                  <a:cubicBezTo>
                    <a:pt x="2554" y="583"/>
                    <a:pt x="2016" y="0"/>
                    <a:pt x="12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3" name="Google Shape;1353;p48"/>
            <p:cNvSpPr/>
            <p:nvPr/>
          </p:nvSpPr>
          <p:spPr>
            <a:xfrm>
              <a:off x="2789724" y="1574399"/>
              <a:ext cx="48102" cy="48102"/>
            </a:xfrm>
            <a:custGeom>
              <a:avLst/>
              <a:gdLst/>
              <a:ahLst/>
              <a:cxnLst/>
              <a:rect l="l" t="t" r="r" b="b"/>
              <a:pathLst>
                <a:path w="1793" h="1793" extrusionOk="0">
                  <a:moveTo>
                    <a:pt x="897" y="493"/>
                  </a:moveTo>
                  <a:cubicBezTo>
                    <a:pt x="1121" y="493"/>
                    <a:pt x="1300" y="673"/>
                    <a:pt x="1300" y="897"/>
                  </a:cubicBezTo>
                  <a:cubicBezTo>
                    <a:pt x="1300" y="1121"/>
                    <a:pt x="1121" y="1300"/>
                    <a:pt x="897" y="1300"/>
                  </a:cubicBezTo>
                  <a:cubicBezTo>
                    <a:pt x="673" y="1300"/>
                    <a:pt x="493" y="1121"/>
                    <a:pt x="493" y="897"/>
                  </a:cubicBezTo>
                  <a:cubicBezTo>
                    <a:pt x="493" y="673"/>
                    <a:pt x="673" y="493"/>
                    <a:pt x="897" y="493"/>
                  </a:cubicBezTo>
                  <a:close/>
                  <a:moveTo>
                    <a:pt x="897" y="0"/>
                  </a:moveTo>
                  <a:cubicBezTo>
                    <a:pt x="404" y="0"/>
                    <a:pt x="0" y="404"/>
                    <a:pt x="0" y="897"/>
                  </a:cubicBezTo>
                  <a:cubicBezTo>
                    <a:pt x="0" y="1390"/>
                    <a:pt x="404" y="1793"/>
                    <a:pt x="897" y="1793"/>
                  </a:cubicBezTo>
                  <a:cubicBezTo>
                    <a:pt x="1390" y="1793"/>
                    <a:pt x="1793" y="1390"/>
                    <a:pt x="1793" y="897"/>
                  </a:cubicBezTo>
                  <a:cubicBezTo>
                    <a:pt x="1793" y="359"/>
                    <a:pt x="1390" y="0"/>
                    <a:pt x="8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4" name="Google Shape;1354;p48"/>
            <p:cNvSpPr/>
            <p:nvPr/>
          </p:nvSpPr>
          <p:spPr>
            <a:xfrm>
              <a:off x="2622603" y="1288719"/>
              <a:ext cx="394337" cy="480427"/>
            </a:xfrm>
            <a:custGeom>
              <a:avLst/>
              <a:gdLst/>
              <a:ahLst/>
              <a:cxnLst/>
              <a:rect l="l" t="t" r="r" b="b"/>
              <a:pathLst>
                <a:path w="14699" h="17908" extrusionOk="0">
                  <a:moveTo>
                    <a:pt x="11131" y="558"/>
                  </a:moveTo>
                  <a:cubicBezTo>
                    <a:pt x="11170" y="558"/>
                    <a:pt x="11209" y="561"/>
                    <a:pt x="11248" y="566"/>
                  </a:cubicBezTo>
                  <a:cubicBezTo>
                    <a:pt x="11607" y="611"/>
                    <a:pt x="11786" y="970"/>
                    <a:pt x="11696" y="1283"/>
                  </a:cubicBezTo>
                  <a:lnTo>
                    <a:pt x="11158" y="3793"/>
                  </a:lnTo>
                  <a:lnTo>
                    <a:pt x="9859" y="3793"/>
                  </a:lnTo>
                  <a:lnTo>
                    <a:pt x="10531" y="1014"/>
                  </a:lnTo>
                  <a:cubicBezTo>
                    <a:pt x="10570" y="700"/>
                    <a:pt x="10851" y="558"/>
                    <a:pt x="11131" y="558"/>
                  </a:cubicBezTo>
                  <a:close/>
                  <a:moveTo>
                    <a:pt x="13354" y="6212"/>
                  </a:moveTo>
                  <a:lnTo>
                    <a:pt x="13354" y="16518"/>
                  </a:lnTo>
                  <a:lnTo>
                    <a:pt x="13265" y="16518"/>
                  </a:lnTo>
                  <a:cubicBezTo>
                    <a:pt x="13265" y="16967"/>
                    <a:pt x="12906" y="17370"/>
                    <a:pt x="12458" y="17370"/>
                  </a:cubicBezTo>
                  <a:lnTo>
                    <a:pt x="2421" y="17370"/>
                  </a:lnTo>
                  <a:cubicBezTo>
                    <a:pt x="1973" y="17370"/>
                    <a:pt x="1569" y="16967"/>
                    <a:pt x="1569" y="16518"/>
                  </a:cubicBezTo>
                  <a:lnTo>
                    <a:pt x="1569" y="6212"/>
                  </a:lnTo>
                  <a:close/>
                  <a:moveTo>
                    <a:pt x="11119" y="0"/>
                  </a:moveTo>
                  <a:cubicBezTo>
                    <a:pt x="10588" y="0"/>
                    <a:pt x="10109" y="341"/>
                    <a:pt x="9993" y="880"/>
                  </a:cubicBezTo>
                  <a:lnTo>
                    <a:pt x="9232" y="3793"/>
                  </a:lnTo>
                  <a:lnTo>
                    <a:pt x="7798" y="3793"/>
                  </a:lnTo>
                  <a:cubicBezTo>
                    <a:pt x="7619" y="3793"/>
                    <a:pt x="7529" y="3927"/>
                    <a:pt x="7529" y="4106"/>
                  </a:cubicBezTo>
                  <a:cubicBezTo>
                    <a:pt x="7529" y="4241"/>
                    <a:pt x="7619" y="4375"/>
                    <a:pt x="7798" y="4375"/>
                  </a:cubicBezTo>
                  <a:lnTo>
                    <a:pt x="13623" y="4375"/>
                  </a:lnTo>
                  <a:cubicBezTo>
                    <a:pt x="13847" y="4375"/>
                    <a:pt x="14026" y="4510"/>
                    <a:pt x="14026" y="4778"/>
                  </a:cubicBezTo>
                  <a:lnTo>
                    <a:pt x="14026" y="5316"/>
                  </a:lnTo>
                  <a:cubicBezTo>
                    <a:pt x="14026" y="5540"/>
                    <a:pt x="13847" y="5719"/>
                    <a:pt x="13623" y="5719"/>
                  </a:cubicBezTo>
                  <a:lnTo>
                    <a:pt x="897" y="5719"/>
                  </a:lnTo>
                  <a:cubicBezTo>
                    <a:pt x="673" y="5719"/>
                    <a:pt x="494" y="5540"/>
                    <a:pt x="494" y="5316"/>
                  </a:cubicBezTo>
                  <a:lnTo>
                    <a:pt x="494" y="4689"/>
                  </a:lnTo>
                  <a:cubicBezTo>
                    <a:pt x="494" y="4465"/>
                    <a:pt x="673" y="4330"/>
                    <a:pt x="897" y="4330"/>
                  </a:cubicBezTo>
                  <a:lnTo>
                    <a:pt x="6498" y="4330"/>
                  </a:lnTo>
                  <a:cubicBezTo>
                    <a:pt x="6678" y="4330"/>
                    <a:pt x="6767" y="4196"/>
                    <a:pt x="6767" y="4017"/>
                  </a:cubicBezTo>
                  <a:cubicBezTo>
                    <a:pt x="6767" y="3882"/>
                    <a:pt x="6678" y="3748"/>
                    <a:pt x="6498" y="3748"/>
                  </a:cubicBezTo>
                  <a:lnTo>
                    <a:pt x="897" y="3748"/>
                  </a:lnTo>
                  <a:cubicBezTo>
                    <a:pt x="404" y="3748"/>
                    <a:pt x="1" y="4151"/>
                    <a:pt x="1" y="4644"/>
                  </a:cubicBezTo>
                  <a:lnTo>
                    <a:pt x="1" y="5316"/>
                  </a:lnTo>
                  <a:cubicBezTo>
                    <a:pt x="1" y="5764"/>
                    <a:pt x="404" y="6167"/>
                    <a:pt x="852" y="6212"/>
                  </a:cubicBezTo>
                  <a:lnTo>
                    <a:pt x="852" y="16518"/>
                  </a:lnTo>
                  <a:cubicBezTo>
                    <a:pt x="852" y="17325"/>
                    <a:pt x="1480" y="17908"/>
                    <a:pt x="2241" y="17908"/>
                  </a:cubicBezTo>
                  <a:lnTo>
                    <a:pt x="12279" y="17908"/>
                  </a:lnTo>
                  <a:cubicBezTo>
                    <a:pt x="13040" y="17908"/>
                    <a:pt x="13668" y="17325"/>
                    <a:pt x="13668" y="16518"/>
                  </a:cubicBezTo>
                  <a:lnTo>
                    <a:pt x="13668" y="6212"/>
                  </a:lnTo>
                  <a:cubicBezTo>
                    <a:pt x="14116" y="6212"/>
                    <a:pt x="14519" y="5809"/>
                    <a:pt x="14519" y="5316"/>
                  </a:cubicBezTo>
                  <a:lnTo>
                    <a:pt x="14519" y="4689"/>
                  </a:lnTo>
                  <a:cubicBezTo>
                    <a:pt x="14698" y="4241"/>
                    <a:pt x="14250" y="3793"/>
                    <a:pt x="13802" y="3793"/>
                  </a:cubicBezTo>
                  <a:lnTo>
                    <a:pt x="11651" y="3793"/>
                  </a:lnTo>
                  <a:lnTo>
                    <a:pt x="12234" y="1462"/>
                  </a:lnTo>
                  <a:cubicBezTo>
                    <a:pt x="12368" y="835"/>
                    <a:pt x="12010" y="208"/>
                    <a:pt x="11383" y="29"/>
                  </a:cubicBezTo>
                  <a:cubicBezTo>
                    <a:pt x="11294" y="10"/>
                    <a:pt x="11206" y="0"/>
                    <a:pt x="1111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 name="TextBox 4"/>
          <p:cNvSpPr txBox="1"/>
          <p:nvPr/>
        </p:nvSpPr>
        <p:spPr>
          <a:xfrm>
            <a:off x="851454" y="3239934"/>
            <a:ext cx="2515542" cy="707886"/>
          </a:xfrm>
          <a:prstGeom prst="rect">
            <a:avLst/>
          </a:prstGeom>
          <a:noFill/>
        </p:spPr>
        <p:txBody>
          <a:bodyPr wrap="square">
            <a:spAutoFit/>
          </a:bodyPr>
          <a:lstStyle/>
          <a:p>
            <a:pPr algn="ct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Nước tinh khiết (nước </a:t>
            </a:r>
            <a:r>
              <a:rPr lang="vi-VN" sz="2000" i="1" dirty="0">
                <a:latin typeface="Times New Roman" panose="02020603050405020304" pitchFamily="18" charset="0"/>
                <a:ea typeface="Courier New" panose="02070309020205020404" pitchFamily="49" charset="0"/>
                <a:cs typeface="Times New Roman" panose="02020603050405020304" pitchFamily="18" charset="0"/>
              </a:rPr>
              <a:t>cất</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có pH = 7.</a:t>
            </a:r>
            <a:endParaRPr lang="en-US" sz="20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485065" y="3187773"/>
            <a:ext cx="2175300" cy="1015663"/>
          </a:xfrm>
          <a:prstGeom prst="rect">
            <a:avLst/>
          </a:prstGeom>
          <a:noFill/>
        </p:spPr>
        <p:txBody>
          <a:bodyPr wrap="square">
            <a:spAutoFit/>
          </a:bodyPr>
          <a:lstStyle/>
          <a:p>
            <a:pPr algn="ctr"/>
            <a:r>
              <a:rPr lang="vi-VN" sz="2000" i="1" dirty="0">
                <a:latin typeface="Times New Roman" panose="02020603050405020304" pitchFamily="18" charset="0"/>
                <a:ea typeface="Courier New" panose="02070309020205020404" pitchFamily="49" charset="0"/>
                <a:cs typeface="Times New Roman" panose="02020603050405020304" pitchFamily="18" charset="0"/>
              </a:rPr>
              <a:t>P</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 càng lớn th</a:t>
            </a:r>
            <a:r>
              <a:rPr lang="en-US" sz="2000" i="1" dirty="0">
                <a:latin typeface="Times New Roman" panose="02020603050405020304" pitchFamily="18" charset="0"/>
                <a:ea typeface="Courier New" panose="02070309020205020404" pitchFamily="49" charset="0"/>
                <a:cs typeface="Times New Roman" panose="02020603050405020304" pitchFamily="18" charset="0"/>
              </a:rPr>
              <a:t>ì</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000" i="1" dirty="0">
                <a:latin typeface="Times New Roman" panose="02020603050405020304" pitchFamily="18" charset="0"/>
                <a:ea typeface="Courier New" panose="02070309020205020404" pitchFamily="49" charset="0"/>
                <a:cs typeface="Times New Roman" panose="02020603050405020304" pitchFamily="18" charset="0"/>
              </a:rPr>
              <a:t>đ</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ộ base c</a:t>
            </a:r>
            <a:r>
              <a:rPr lang="en-US" sz="2000" i="1" dirty="0">
                <a:latin typeface="Times New Roman" panose="02020603050405020304" pitchFamily="18" charset="0"/>
                <a:ea typeface="Courier New" panose="02070309020205020404" pitchFamily="49" charset="0"/>
                <a:cs typeface="Times New Roman" panose="02020603050405020304" pitchFamily="18" charset="0"/>
              </a:rPr>
              <a:t>ủ</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dung dịch càng lớn</a:t>
            </a:r>
            <a:endParaRPr lang="en-US" sz="20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101567" y="3185592"/>
            <a:ext cx="2175301" cy="1015663"/>
          </a:xfrm>
          <a:prstGeom prst="rect">
            <a:avLst/>
          </a:prstGeom>
          <a:noFill/>
        </p:spPr>
        <p:txBody>
          <a:bodyPr wrap="square">
            <a:spAutoFit/>
          </a:bodyPr>
          <a:lstStyle/>
          <a:p>
            <a:pPr algn="ct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 càng </a:t>
            </a:r>
            <a:r>
              <a:rPr lang="en-US" sz="2000" i="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nhỏ</a:t>
            </a:r>
            <a:r>
              <a:rPr lang="en-US"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th</a:t>
            </a:r>
            <a:r>
              <a:rPr lang="en-US" sz="2000" i="1" dirty="0">
                <a:latin typeface="Times New Roman" panose="02020603050405020304" pitchFamily="18" charset="0"/>
                <a:ea typeface="Courier New" panose="02070309020205020404" pitchFamily="49" charset="0"/>
                <a:cs typeface="Times New Roman" panose="02020603050405020304" pitchFamily="18" charset="0"/>
              </a:rPr>
              <a:t>ì</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000" i="1" dirty="0">
                <a:latin typeface="Times New Roman" panose="02020603050405020304" pitchFamily="18" charset="0"/>
                <a:ea typeface="Courier New" panose="02070309020205020404" pitchFamily="49" charset="0"/>
                <a:cs typeface="Times New Roman" panose="02020603050405020304" pitchFamily="18" charset="0"/>
              </a:rPr>
              <a:t>đ</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ộ </a:t>
            </a:r>
            <a:r>
              <a:rPr lang="en-US"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acid</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c</a:t>
            </a:r>
            <a:r>
              <a:rPr lang="en-US" sz="2000" i="1" dirty="0">
                <a:latin typeface="Times New Roman" panose="02020603050405020304" pitchFamily="18" charset="0"/>
                <a:ea typeface="Courier New" panose="02070309020205020404" pitchFamily="49" charset="0"/>
                <a:cs typeface="Times New Roman" panose="02020603050405020304" pitchFamily="18" charset="0"/>
              </a:rPr>
              <a:t>ủ</a:t>
            </a: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 dung dịch càng lớn</a:t>
            </a:r>
            <a:endParaRPr lang="en-US" sz="20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01">
                                            <p:txEl>
                                              <p:pRg st="0" end="0"/>
                                            </p:txEl>
                                          </p:spTgt>
                                        </p:tgtEl>
                                        <p:attrNameLst>
                                          <p:attrName>style.visibility</p:attrName>
                                        </p:attrNameLst>
                                      </p:cBhvr>
                                      <p:to>
                                        <p:strVal val="visible"/>
                                      </p:to>
                                    </p:set>
                                    <p:animEffect transition="in" filter="barn(inVertical)">
                                      <p:cBhvr>
                                        <p:cTn id="7" dur="500"/>
                                        <p:tgtEl>
                                          <p:spTgt spid="1301">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04">
                                            <p:txEl>
                                              <p:pRg st="0" end="0"/>
                                            </p:txEl>
                                          </p:spTgt>
                                        </p:tgtEl>
                                        <p:attrNameLst>
                                          <p:attrName>style.visibility</p:attrName>
                                        </p:attrNameLst>
                                      </p:cBhvr>
                                      <p:to>
                                        <p:strVal val="visible"/>
                                      </p:to>
                                    </p:set>
                                    <p:animEffect transition="in" filter="barn(inVertical)">
                                      <p:cBhvr>
                                        <p:cTn id="10" dur="500"/>
                                        <p:tgtEl>
                                          <p:spTgt spid="1304">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07"/>
                                        </p:tgtEl>
                                        <p:attrNameLst>
                                          <p:attrName>style.visibility</p:attrName>
                                        </p:attrNameLst>
                                      </p:cBhvr>
                                      <p:to>
                                        <p:strVal val="visible"/>
                                      </p:to>
                                    </p:set>
                                    <p:animEffect transition="in" filter="barn(inVertical)">
                                      <p:cBhvr>
                                        <p:cTn id="13" dur="500"/>
                                        <p:tgtEl>
                                          <p:spTgt spid="1307"/>
                                        </p:tgtEl>
                                      </p:cBhvr>
                                    </p:animEffect>
                                  </p:childTnLst>
                                </p:cTn>
                              </p:par>
                              <p:par>
                                <p:cTn id="14" presetID="16" presetClass="entr" presetSubtype="21" fill="hold" nodeType="withEffect">
                                  <p:stCondLst>
                                    <p:cond delay="0"/>
                                  </p:stCondLst>
                                  <p:childTnLst>
                                    <p:set>
                                      <p:cBhvr>
                                        <p:cTn id="15" dur="1" fill="hold">
                                          <p:stCondLst>
                                            <p:cond delay="0"/>
                                          </p:stCondLst>
                                        </p:cTn>
                                        <p:tgtEl>
                                          <p:spTgt spid="1310"/>
                                        </p:tgtEl>
                                        <p:attrNameLst>
                                          <p:attrName>style.visibility</p:attrName>
                                        </p:attrNameLst>
                                      </p:cBhvr>
                                      <p:to>
                                        <p:strVal val="visible"/>
                                      </p:to>
                                    </p:set>
                                    <p:animEffect transition="in" filter="barn(inVertical)">
                                      <p:cBhvr>
                                        <p:cTn id="16" dur="500"/>
                                        <p:tgtEl>
                                          <p:spTgt spid="13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02">
                                            <p:txEl>
                                              <p:pRg st="0" end="0"/>
                                            </p:txEl>
                                          </p:spTgt>
                                        </p:tgtEl>
                                        <p:attrNameLst>
                                          <p:attrName>style.visibility</p:attrName>
                                        </p:attrNameLst>
                                      </p:cBhvr>
                                      <p:to>
                                        <p:strVal val="visible"/>
                                      </p:to>
                                    </p:set>
                                    <p:animEffect transition="in" filter="barn(inVertical)">
                                      <p:cBhvr>
                                        <p:cTn id="24" dur="500"/>
                                        <p:tgtEl>
                                          <p:spTgt spid="1302">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05">
                                            <p:txEl>
                                              <p:pRg st="0" end="0"/>
                                            </p:txEl>
                                          </p:spTgt>
                                        </p:tgtEl>
                                        <p:attrNameLst>
                                          <p:attrName>style.visibility</p:attrName>
                                        </p:attrNameLst>
                                      </p:cBhvr>
                                      <p:to>
                                        <p:strVal val="visible"/>
                                      </p:to>
                                    </p:set>
                                    <p:animEffect transition="in" filter="barn(inVertical)">
                                      <p:cBhvr>
                                        <p:cTn id="27" dur="500"/>
                                        <p:tgtEl>
                                          <p:spTgt spid="1305">
                                            <p:txEl>
                                              <p:pRg st="0" end="0"/>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08"/>
                                        </p:tgtEl>
                                        <p:attrNameLst>
                                          <p:attrName>style.visibility</p:attrName>
                                        </p:attrNameLst>
                                      </p:cBhvr>
                                      <p:to>
                                        <p:strVal val="visible"/>
                                      </p:to>
                                    </p:set>
                                    <p:animEffect transition="in" filter="barn(inVertical)">
                                      <p:cBhvr>
                                        <p:cTn id="30" dur="500"/>
                                        <p:tgtEl>
                                          <p:spTgt spid="1308"/>
                                        </p:tgtEl>
                                      </p:cBhvr>
                                    </p:animEffect>
                                  </p:childTnLst>
                                </p:cTn>
                              </p:par>
                              <p:par>
                                <p:cTn id="31" presetID="16" presetClass="entr" presetSubtype="21" fill="hold" nodeType="withEffect">
                                  <p:stCondLst>
                                    <p:cond delay="0"/>
                                  </p:stCondLst>
                                  <p:childTnLst>
                                    <p:set>
                                      <p:cBhvr>
                                        <p:cTn id="32" dur="1" fill="hold">
                                          <p:stCondLst>
                                            <p:cond delay="0"/>
                                          </p:stCondLst>
                                        </p:cTn>
                                        <p:tgtEl>
                                          <p:spTgt spid="1323"/>
                                        </p:tgtEl>
                                        <p:attrNameLst>
                                          <p:attrName>style.visibility</p:attrName>
                                        </p:attrNameLst>
                                      </p:cBhvr>
                                      <p:to>
                                        <p:strVal val="visible"/>
                                      </p:to>
                                    </p:set>
                                    <p:animEffect transition="in" filter="barn(inVertical)">
                                      <p:cBhvr>
                                        <p:cTn id="33" dur="500"/>
                                        <p:tgtEl>
                                          <p:spTgt spid="13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03">
                                            <p:txEl>
                                              <p:pRg st="0" end="0"/>
                                            </p:txEl>
                                          </p:spTgt>
                                        </p:tgtEl>
                                        <p:attrNameLst>
                                          <p:attrName>style.visibility</p:attrName>
                                        </p:attrNameLst>
                                      </p:cBhvr>
                                      <p:to>
                                        <p:strVal val="visible"/>
                                      </p:to>
                                    </p:set>
                                    <p:animEffect transition="in" filter="barn(inVertical)">
                                      <p:cBhvr>
                                        <p:cTn id="41" dur="500"/>
                                        <p:tgtEl>
                                          <p:spTgt spid="1303">
                                            <p:txEl>
                                              <p:pRg st="0" end="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06">
                                            <p:txEl>
                                              <p:pRg st="0" end="0"/>
                                            </p:txEl>
                                          </p:spTgt>
                                        </p:tgtEl>
                                        <p:attrNameLst>
                                          <p:attrName>style.visibility</p:attrName>
                                        </p:attrNameLst>
                                      </p:cBhvr>
                                      <p:to>
                                        <p:strVal val="visible"/>
                                      </p:to>
                                    </p:set>
                                    <p:animEffect transition="in" filter="barn(inVertical)">
                                      <p:cBhvr>
                                        <p:cTn id="44" dur="500"/>
                                        <p:tgtEl>
                                          <p:spTgt spid="1306">
                                            <p:txEl>
                                              <p:pRg st="0" end="0"/>
                                            </p:tx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09"/>
                                        </p:tgtEl>
                                        <p:attrNameLst>
                                          <p:attrName>style.visibility</p:attrName>
                                        </p:attrNameLst>
                                      </p:cBhvr>
                                      <p:to>
                                        <p:strVal val="visible"/>
                                      </p:to>
                                    </p:set>
                                    <p:animEffect transition="in" filter="barn(inVertical)">
                                      <p:cBhvr>
                                        <p:cTn id="47" dur="500"/>
                                        <p:tgtEl>
                                          <p:spTgt spid="1309"/>
                                        </p:tgtEl>
                                      </p:cBhvr>
                                    </p:animEffect>
                                  </p:childTnLst>
                                </p:cTn>
                              </p:par>
                              <p:par>
                                <p:cTn id="48" presetID="16" presetClass="entr" presetSubtype="21" fill="hold" nodeType="withEffect">
                                  <p:stCondLst>
                                    <p:cond delay="0"/>
                                  </p:stCondLst>
                                  <p:childTnLst>
                                    <p:set>
                                      <p:cBhvr>
                                        <p:cTn id="49" dur="1" fill="hold">
                                          <p:stCondLst>
                                            <p:cond delay="0"/>
                                          </p:stCondLst>
                                        </p:cTn>
                                        <p:tgtEl>
                                          <p:spTgt spid="1339"/>
                                        </p:tgtEl>
                                        <p:attrNameLst>
                                          <p:attrName>style.visibility</p:attrName>
                                        </p:attrNameLst>
                                      </p:cBhvr>
                                      <p:to>
                                        <p:strVal val="visible"/>
                                      </p:to>
                                    </p:set>
                                    <p:animEffect transition="in" filter="barn(inVertical)">
                                      <p:cBhvr>
                                        <p:cTn id="50" dur="500"/>
                                        <p:tgtEl>
                                          <p:spTgt spid="133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 grpId="0" build="p"/>
      <p:bldP spid="1302" grpId="0" build="p"/>
      <p:bldP spid="1303" grpId="0" build="p"/>
      <p:bldP spid="1304" grpId="0" build="p"/>
      <p:bldP spid="1305" grpId="0" build="p"/>
      <p:bldP spid="1306" grpId="0" build="p"/>
      <p:bldP spid="1307" grpId="0" animBg="1"/>
      <p:bldP spid="1308" grpId="0" animBg="1"/>
      <p:bldP spid="1309" grpId="0" animBg="1"/>
      <p:bldP spid="5" grpId="0"/>
      <p:bldP spid="7" grpId="0"/>
      <p:bldP spid="8" grpId="0"/>
    </p:bldLst>
  </p:timing>
</p:sld>
</file>

<file path=ppt/theme/theme1.xml><?xml version="1.0" encoding="utf-8"?>
<a:theme xmlns:a="http://schemas.openxmlformats.org/drawingml/2006/main" name="Science Lab Escape Room by Slidesgo">
  <a:themeElements>
    <a:clrScheme name="Simple Light">
      <a:dk1>
        <a:srgbClr val="191919"/>
      </a:dk1>
      <a:lt1>
        <a:srgbClr val="8366FF"/>
      </a:lt1>
      <a:dk2>
        <a:srgbClr val="F8CC41"/>
      </a:dk2>
      <a:lt2>
        <a:srgbClr val="6852D8"/>
      </a:lt2>
      <a:accent1>
        <a:srgbClr val="CFE3F3"/>
      </a:accent1>
      <a:accent2>
        <a:srgbClr val="D8696E"/>
      </a:accent2>
      <a:accent3>
        <a:srgbClr val="8AB2E5"/>
      </a:accent3>
      <a:accent4>
        <a:srgbClr val="FBB6B9"/>
      </a:accent4>
      <a:accent5>
        <a:srgbClr val="21CCCA"/>
      </a:accent5>
      <a:accent6>
        <a:srgbClr val="3C20B3"/>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9543</Words>
  <Application>WPS Slides</Application>
  <PresentationFormat>On-screen Show (16:9)</PresentationFormat>
  <Paragraphs>433</Paragraphs>
  <Slides>65</Slides>
  <Notes>35</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65</vt:i4>
      </vt:variant>
    </vt:vector>
  </HeadingPairs>
  <TitlesOfParts>
    <vt:vector size="85" baseType="lpstr">
      <vt:lpstr>Arial</vt:lpstr>
      <vt:lpstr>SimSun</vt:lpstr>
      <vt:lpstr>Wingdings</vt:lpstr>
      <vt:lpstr>Arial</vt:lpstr>
      <vt:lpstr>Patrick Hand SC</vt:lpstr>
      <vt:lpstr>Bebas Neue</vt:lpstr>
      <vt:lpstr>Lexend</vt:lpstr>
      <vt:lpstr>Patrick Hand</vt:lpstr>
      <vt:lpstr>Nunito Light</vt:lpstr>
      <vt:lpstr>PT Sans</vt:lpstr>
      <vt:lpstr>Times New Roman</vt:lpstr>
      <vt:lpstr>Open Sans</vt:lpstr>
      <vt:lpstr>Anaheim</vt:lpstr>
      <vt:lpstr>Times</vt:lpstr>
      <vt:lpstr>Courier New</vt:lpstr>
      <vt:lpstr>Microsoft YaHei</vt:lpstr>
      <vt:lpstr>Arial Unicode MS</vt:lpstr>
      <vt:lpstr>Segoe UI</vt:lpstr>
      <vt:lpstr>Symbol</vt:lpstr>
      <vt:lpstr>Science Lab Escape Room by Slidesgo</vt:lpstr>
      <vt:lpstr>Bài 10: THANG pH</vt:lpstr>
      <vt:lpstr>MỤC TIÊU BÀI HỌC</vt:lpstr>
      <vt:lpstr>PowerPoint 演示文稿</vt:lpstr>
      <vt:lpstr>PowerPoint 演示文稿</vt:lpstr>
      <vt:lpstr>II.</vt:lpstr>
      <vt:lpstr>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DẶN DÒ</vt:lpstr>
      <vt:lpstr>II.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VẬN DỤNG</vt:lpstr>
      <vt:lpstr>PowerPoint 演示文稿</vt:lpstr>
      <vt:lpstr>PowerPoint 演示文稿</vt:lpstr>
      <vt:lpstr>III.</vt:lpstr>
      <vt:lpstr>Thí nghiệm</vt:lpstr>
      <vt:lpstr>PowerPoint 演示文稿</vt:lpstr>
      <vt:lpstr>PowerPoint 演示文稿</vt:lpstr>
      <vt:lpstr>Báo cáo kết quả xác định pH của các dung dịch theo gợi ý sau:</vt:lpstr>
      <vt:lpstr>PowerPoint 演示文稿</vt:lpstr>
      <vt:lpstr>Hình 10.5 pH của sữa và 1 số dung dịch</vt:lpstr>
      <vt:lpstr>VẬN DỤNG</vt:lpstr>
      <vt:lpstr>VẬN DỤNG</vt:lpstr>
      <vt:lpstr>Tìm hiểu thêm</vt:lpstr>
      <vt:lpstr>EM CÓ BIẾT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TOAN</dc:creator>
  <cp:lastModifiedBy>HOA HOÀNG</cp:lastModifiedBy>
  <cp:revision>38</cp:revision>
  <dcterms:created xsi:type="dcterms:W3CDTF">2025-05-11T11:13:18Z</dcterms:created>
  <dcterms:modified xsi:type="dcterms:W3CDTF">2025-05-11T11:13:27Z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D4353BC90E444C3192D57F3A5A63ECEF_13</vt:lpwstr>
  </property>
  <property fmtid="{D5CDD505-2E9C-101B-9397-08002B2CF9AE}" pid="3" name="KSOProductBuildVer">
    <vt:lpwstr>1033-12.2.0.20795</vt:lpwstr>
  </property>
</Properties>
</file>