
<file path=[Content_Types].xml><?xml version="1.0" encoding="utf-8"?>
<Types xmlns="http://schemas.openxmlformats.org/package/2006/content-types">
  <Default Extension="png" ContentType="image/png"/>
  <Default Extension="jpeg" ContentType="image/jpeg"/>
  <Default Extension="JPG" ContentType="image/.jp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
  </p:notesMasterIdLst>
  <p:sldIdLst>
    <p:sldId id="277" r:id="rId3"/>
    <p:sldId id="265" r:id="rId5"/>
    <p:sldId id="256" r:id="rId6"/>
    <p:sldId id="258" r:id="rId7"/>
    <p:sldId id="260" r:id="rId8"/>
    <p:sldId id="257" r:id="rId9"/>
    <p:sldId id="278" r:id="rId10"/>
    <p:sldId id="306" r:id="rId11"/>
    <p:sldId id="259" r:id="rId12"/>
    <p:sldId id="280" r:id="rId13"/>
    <p:sldId id="281" r:id="rId14"/>
    <p:sldId id="282" r:id="rId15"/>
    <p:sldId id="279" r:id="rId16"/>
    <p:sldId id="262" r:id="rId17"/>
    <p:sldId id="283" r:id="rId18"/>
    <p:sldId id="284" r:id="rId19"/>
    <p:sldId id="263" r:id="rId20"/>
    <p:sldId id="285" r:id="rId21"/>
    <p:sldId id="288" r:id="rId22"/>
    <p:sldId id="287" r:id="rId23"/>
    <p:sldId id="293" r:id="rId24"/>
    <p:sldId id="296" r:id="rId25"/>
    <p:sldId id="308" r:id="rId26"/>
    <p:sldId id="310" r:id="rId27"/>
    <p:sldId id="294" r:id="rId28"/>
    <p:sldId id="295" r:id="rId29"/>
    <p:sldId id="307" r:id="rId30"/>
    <p:sldId id="286" r:id="rId31"/>
    <p:sldId id="289" r:id="rId32"/>
    <p:sldId id="311" r:id="rId33"/>
    <p:sldId id="290" r:id="rId34"/>
    <p:sldId id="292" r:id="rId35"/>
    <p:sldId id="291" r:id="rId36"/>
    <p:sldId id="297" r:id="rId37"/>
    <p:sldId id="298" r:id="rId38"/>
    <p:sldId id="261" r:id="rId39"/>
    <p:sldId id="266" r:id="rId40"/>
    <p:sldId id="299" r:id="rId41"/>
    <p:sldId id="300" r:id="rId42"/>
    <p:sldId id="268" r:id="rId43"/>
    <p:sldId id="301" r:id="rId44"/>
    <p:sldId id="302" r:id="rId45"/>
    <p:sldId id="303" r:id="rId46"/>
    <p:sldId id="304" r:id="rId47"/>
    <p:sldId id="305" r:id="rId48"/>
    <p:sldId id="267" r:id="rId49"/>
    <p:sldId id="276" r:id="rId50"/>
  </p:sldIdLst>
  <p:sldSz cx="9144000" cy="5143500" type="screen16x9"/>
  <p:notesSz cx="6858000" cy="9144000"/>
  <p:embeddedFontLst>
    <p:embeddedFont>
      <p:font typeface="Montserrat" panose="00000500000000000000"/>
      <p:regular r:id="rId54"/>
    </p:embeddedFont>
    <p:embeddedFont>
      <p:font typeface="Be Vietnam Pro"/>
      <p:regular r:id="rId55"/>
    </p:embeddedFont>
    <p:embeddedFont>
      <p:font typeface="Fira Sans Condensed Black" panose="020B0A03050000020004" pitchFamily="34" charset="0"/>
      <p:bold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1620" userDrawn="1">
          <p15:clr>
            <a:srgbClr val="747775"/>
          </p15:clr>
        </p15:guide>
        <p15:guide id="2" pos="2880" userDrawn="1">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7324"/>
    <a:srgbClr val="FFFFFF"/>
    <a:srgbClr val="DFEBAE"/>
    <a:srgbClr val="212121"/>
    <a:srgbClr val="FFDDFF"/>
    <a:srgbClr val="FFCCFF"/>
    <a:srgbClr val="B9D5FF"/>
    <a:srgbClr val="D9E8FF"/>
    <a:srgbClr val="799B34"/>
    <a:srgbClr val="3E7B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107" d="100"/>
          <a:sy n="107" d="100"/>
        </p:scale>
        <p:origin x="754" y="6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6" Type="http://schemas.openxmlformats.org/officeDocument/2006/relationships/font" Target="fonts/font3.fntdata"/><Relationship Id="rId55" Type="http://schemas.openxmlformats.org/officeDocument/2006/relationships/font" Target="fonts/font2.fntdata"/><Relationship Id="rId54" Type="http://schemas.openxmlformats.org/officeDocument/2006/relationships/font" Target="fonts/font1.fntdata"/><Relationship Id="rId53" Type="http://schemas.openxmlformats.org/officeDocument/2006/relationships/tableStyles" Target="tableStyles.xml"/><Relationship Id="rId52" Type="http://schemas.openxmlformats.org/officeDocument/2006/relationships/viewProps" Target="viewProps.xml"/><Relationship Id="rId51" Type="http://schemas.openxmlformats.org/officeDocument/2006/relationships/presProps" Target="presProps.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799"/>
        <p:cNvGrpSpPr/>
        <p:nvPr/>
      </p:nvGrpSpPr>
      <p:grpSpPr>
        <a:xfrm>
          <a:off x="0" y="0"/>
          <a:ext cx="0" cy="0"/>
          <a:chOff x="0" y="0"/>
          <a:chExt cx="0" cy="0"/>
        </a:xfrm>
      </p:grpSpPr>
      <p:sp>
        <p:nvSpPr>
          <p:cNvPr id="1800" name="Google Shape;1800;g51b1a71d38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1" name="Google Shape;1801;g51b1a71d38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88"/>
        <p:cNvGrpSpPr/>
        <p:nvPr/>
      </p:nvGrpSpPr>
      <p:grpSpPr>
        <a:xfrm>
          <a:off x="0" y="0"/>
          <a:ext cx="0" cy="0"/>
          <a:chOff x="0" y="0"/>
          <a:chExt cx="0" cy="0"/>
        </a:xfrm>
      </p:grpSpPr>
      <p:sp>
        <p:nvSpPr>
          <p:cNvPr id="889" name="Google Shape;889;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0" name="Google Shape;890;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096"/>
        <p:cNvGrpSpPr/>
        <p:nvPr/>
      </p:nvGrpSpPr>
      <p:grpSpPr>
        <a:xfrm>
          <a:off x="0" y="0"/>
          <a:ext cx="0" cy="0"/>
          <a:chOff x="0" y="0"/>
          <a:chExt cx="0" cy="0"/>
        </a:xfrm>
      </p:grpSpPr>
      <p:sp>
        <p:nvSpPr>
          <p:cNvPr id="1097" name="Google Shape;1097;g184d99d1a72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8" name="Google Shape;1098;g184d99d1a72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88"/>
        <p:cNvGrpSpPr/>
        <p:nvPr/>
      </p:nvGrpSpPr>
      <p:grpSpPr>
        <a:xfrm>
          <a:off x="0" y="0"/>
          <a:ext cx="0" cy="0"/>
          <a:chOff x="0" y="0"/>
          <a:chExt cx="0" cy="0"/>
        </a:xfrm>
      </p:grpSpPr>
      <p:sp>
        <p:nvSpPr>
          <p:cNvPr id="889" name="Google Shape;889;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0" name="Google Shape;890;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166"/>
        <p:cNvGrpSpPr/>
        <p:nvPr/>
      </p:nvGrpSpPr>
      <p:grpSpPr>
        <a:xfrm>
          <a:off x="0" y="0"/>
          <a:ext cx="0" cy="0"/>
          <a:chOff x="0" y="0"/>
          <a:chExt cx="0" cy="0"/>
        </a:xfrm>
      </p:grpSpPr>
      <p:sp>
        <p:nvSpPr>
          <p:cNvPr id="1167" name="Google Shape;1167;g184d99d1a72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8" name="Google Shape;1168;g184d99d1a72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166"/>
        <p:cNvGrpSpPr/>
        <p:nvPr/>
      </p:nvGrpSpPr>
      <p:grpSpPr>
        <a:xfrm>
          <a:off x="0" y="0"/>
          <a:ext cx="0" cy="0"/>
          <a:chOff x="0" y="0"/>
          <a:chExt cx="0" cy="0"/>
        </a:xfrm>
      </p:grpSpPr>
      <p:sp>
        <p:nvSpPr>
          <p:cNvPr id="1167" name="Google Shape;1167;g184d99d1a72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8" name="Google Shape;1168;g184d99d1a72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799"/>
        <p:cNvGrpSpPr/>
        <p:nvPr/>
      </p:nvGrpSpPr>
      <p:grpSpPr>
        <a:xfrm>
          <a:off x="0" y="0"/>
          <a:ext cx="0" cy="0"/>
          <a:chOff x="0" y="0"/>
          <a:chExt cx="0" cy="0"/>
        </a:xfrm>
      </p:grpSpPr>
      <p:sp>
        <p:nvSpPr>
          <p:cNvPr id="1800" name="Google Shape;1800;g51b1a71d38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1" name="Google Shape;1801;g51b1a71d38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196"/>
        <p:cNvGrpSpPr/>
        <p:nvPr/>
      </p:nvGrpSpPr>
      <p:grpSpPr>
        <a:xfrm>
          <a:off x="0" y="0"/>
          <a:ext cx="0" cy="0"/>
          <a:chOff x="0" y="0"/>
          <a:chExt cx="0" cy="0"/>
        </a:xfrm>
      </p:grpSpPr>
      <p:sp>
        <p:nvSpPr>
          <p:cNvPr id="1197" name="Google Shape;1197;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8" name="Google Shape;1198;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88"/>
        <p:cNvGrpSpPr/>
        <p:nvPr/>
      </p:nvGrpSpPr>
      <p:grpSpPr>
        <a:xfrm>
          <a:off x="0" y="0"/>
          <a:ext cx="0" cy="0"/>
          <a:chOff x="0" y="0"/>
          <a:chExt cx="0" cy="0"/>
        </a:xfrm>
      </p:grpSpPr>
      <p:sp>
        <p:nvSpPr>
          <p:cNvPr id="889" name="Google Shape;889;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0" name="Google Shape;890;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166"/>
        <p:cNvGrpSpPr/>
        <p:nvPr/>
      </p:nvGrpSpPr>
      <p:grpSpPr>
        <a:xfrm>
          <a:off x="0" y="0"/>
          <a:ext cx="0" cy="0"/>
          <a:chOff x="0" y="0"/>
          <a:chExt cx="0" cy="0"/>
        </a:xfrm>
      </p:grpSpPr>
      <p:sp>
        <p:nvSpPr>
          <p:cNvPr id="1167" name="Google Shape;1167;g184d99d1a72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8" name="Google Shape;1168;g184d99d1a72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166"/>
        <p:cNvGrpSpPr/>
        <p:nvPr/>
      </p:nvGrpSpPr>
      <p:grpSpPr>
        <a:xfrm>
          <a:off x="0" y="0"/>
          <a:ext cx="0" cy="0"/>
          <a:chOff x="0" y="0"/>
          <a:chExt cx="0" cy="0"/>
        </a:xfrm>
      </p:grpSpPr>
      <p:sp>
        <p:nvSpPr>
          <p:cNvPr id="1167" name="Google Shape;1167;g184d99d1a72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8" name="Google Shape;1168;g184d99d1a72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88"/>
        <p:cNvGrpSpPr/>
        <p:nvPr/>
      </p:nvGrpSpPr>
      <p:grpSpPr>
        <a:xfrm>
          <a:off x="0" y="0"/>
          <a:ext cx="0" cy="0"/>
          <a:chOff x="0" y="0"/>
          <a:chExt cx="0" cy="0"/>
        </a:xfrm>
      </p:grpSpPr>
      <p:sp>
        <p:nvSpPr>
          <p:cNvPr id="889" name="Google Shape;889;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0" name="Google Shape;890;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166"/>
        <p:cNvGrpSpPr/>
        <p:nvPr/>
      </p:nvGrpSpPr>
      <p:grpSpPr>
        <a:xfrm>
          <a:off x="0" y="0"/>
          <a:ext cx="0" cy="0"/>
          <a:chOff x="0" y="0"/>
          <a:chExt cx="0" cy="0"/>
        </a:xfrm>
      </p:grpSpPr>
      <p:sp>
        <p:nvSpPr>
          <p:cNvPr id="1167" name="Google Shape;1167;g184d99d1a72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8" name="Google Shape;1168;g184d99d1a72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64"/>
        <p:cNvGrpSpPr/>
        <p:nvPr/>
      </p:nvGrpSpPr>
      <p:grpSpPr>
        <a:xfrm>
          <a:off x="0" y="0"/>
          <a:ext cx="0" cy="0"/>
          <a:chOff x="0" y="0"/>
          <a:chExt cx="0" cy="0"/>
        </a:xfrm>
      </p:grpSpPr>
      <p:sp>
        <p:nvSpPr>
          <p:cNvPr id="665" name="Google Shape;665;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6" name="Google Shape;666;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166"/>
        <p:cNvGrpSpPr/>
        <p:nvPr/>
      </p:nvGrpSpPr>
      <p:grpSpPr>
        <a:xfrm>
          <a:off x="0" y="0"/>
          <a:ext cx="0" cy="0"/>
          <a:chOff x="0" y="0"/>
          <a:chExt cx="0" cy="0"/>
        </a:xfrm>
      </p:grpSpPr>
      <p:sp>
        <p:nvSpPr>
          <p:cNvPr id="1167" name="Google Shape;1167;g184d99d1a72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8" name="Google Shape;1168;g184d99d1a72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24"/>
        <p:cNvGrpSpPr/>
        <p:nvPr/>
      </p:nvGrpSpPr>
      <p:grpSpPr>
        <a:xfrm>
          <a:off x="0" y="0"/>
          <a:ext cx="0" cy="0"/>
          <a:chOff x="0" y="0"/>
          <a:chExt cx="0" cy="0"/>
        </a:xfrm>
      </p:grpSpPr>
      <p:sp>
        <p:nvSpPr>
          <p:cNvPr id="925" name="Google Shape;925;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6" name="Google Shape;926;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024"/>
        <p:cNvGrpSpPr/>
        <p:nvPr/>
      </p:nvGrpSpPr>
      <p:grpSpPr>
        <a:xfrm>
          <a:off x="0" y="0"/>
          <a:ext cx="0" cy="0"/>
          <a:chOff x="0" y="0"/>
          <a:chExt cx="0" cy="0"/>
        </a:xfrm>
      </p:grpSpPr>
      <p:sp>
        <p:nvSpPr>
          <p:cNvPr id="1025" name="Google Shape;1025;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340"/>
        <p:cNvGrpSpPr/>
        <p:nvPr/>
      </p:nvGrpSpPr>
      <p:grpSpPr>
        <a:xfrm>
          <a:off x="0" y="0"/>
          <a:ext cx="0" cy="0"/>
          <a:chOff x="0" y="0"/>
          <a:chExt cx="0" cy="0"/>
        </a:xfrm>
      </p:grpSpPr>
      <p:sp>
        <p:nvSpPr>
          <p:cNvPr id="1341" name="Google Shape;1341;g184d99d1a72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2" name="Google Shape;1342;g184d99d1a72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365"/>
        <p:cNvGrpSpPr/>
        <p:nvPr/>
      </p:nvGrpSpPr>
      <p:grpSpPr>
        <a:xfrm>
          <a:off x="0" y="0"/>
          <a:ext cx="0" cy="0"/>
          <a:chOff x="0" y="0"/>
          <a:chExt cx="0" cy="0"/>
        </a:xfrm>
      </p:grpSpPr>
      <p:sp>
        <p:nvSpPr>
          <p:cNvPr id="1366" name="Google Shape;1366;g54dda1946d_4_2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7" name="Google Shape;1367;g54dda1946d_4_2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06"/>
        <p:cNvGrpSpPr/>
        <p:nvPr/>
      </p:nvGrpSpPr>
      <p:grpSpPr>
        <a:xfrm>
          <a:off x="0" y="0"/>
          <a:ext cx="0" cy="0"/>
          <a:chOff x="0" y="0"/>
          <a:chExt cx="0" cy="0"/>
        </a:xfrm>
      </p:grpSpPr>
      <p:sp>
        <p:nvSpPr>
          <p:cNvPr id="807" name="Google Shape;807;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8" name="Google Shape;808;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panose="020B0604020202020204"/>
              <a:buNone/>
            </a:pPr>
            <a:endParaRPr sz="1200" i="1">
              <a:solidFill>
                <a:srgbClr val="595959"/>
              </a:solidFill>
              <a:latin typeface="Anaheim" panose="02000503000000000000"/>
              <a:ea typeface="Anaheim" panose="02000503000000000000"/>
              <a:cs typeface="Anaheim" panose="02000503000000000000"/>
              <a:sym typeface="Anaheim" panose="02000503000000000000"/>
            </a:endParaRPr>
          </a:p>
          <a:p>
            <a:pPr marL="0" lvl="0" indent="0" algn="l" rtl="0">
              <a:spcBef>
                <a:spcPts val="0"/>
              </a:spcBef>
              <a:spcAft>
                <a:spcPts val="0"/>
              </a:spcAft>
              <a:buNone/>
            </a:p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365"/>
        <p:cNvGrpSpPr/>
        <p:nvPr/>
      </p:nvGrpSpPr>
      <p:grpSpPr>
        <a:xfrm>
          <a:off x="0" y="0"/>
          <a:ext cx="0" cy="0"/>
          <a:chOff x="0" y="0"/>
          <a:chExt cx="0" cy="0"/>
        </a:xfrm>
      </p:grpSpPr>
      <p:sp>
        <p:nvSpPr>
          <p:cNvPr id="1366" name="Google Shape;1366;g54dda1946d_4_2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7" name="Google Shape;1367;g54dda1946d_4_2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359"/>
        <p:cNvGrpSpPr/>
        <p:nvPr/>
      </p:nvGrpSpPr>
      <p:grpSpPr>
        <a:xfrm>
          <a:off x="0" y="0"/>
          <a:ext cx="0" cy="0"/>
          <a:chOff x="0" y="0"/>
          <a:chExt cx="0" cy="0"/>
        </a:xfrm>
      </p:grpSpPr>
      <p:sp>
        <p:nvSpPr>
          <p:cNvPr id="1360" name="Google Shape;136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1" name="Google Shape;136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682"/>
        <p:cNvGrpSpPr/>
        <p:nvPr/>
      </p:nvGrpSpPr>
      <p:grpSpPr>
        <a:xfrm>
          <a:off x="0" y="0"/>
          <a:ext cx="0" cy="0"/>
          <a:chOff x="0" y="0"/>
          <a:chExt cx="0" cy="0"/>
        </a:xfrm>
      </p:grpSpPr>
      <p:sp>
        <p:nvSpPr>
          <p:cNvPr id="1683" name="Google Shape;1683;gd44c0c1fca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4" name="Google Shape;1684;gd44c0c1fca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24"/>
        <p:cNvGrpSpPr/>
        <p:nvPr/>
      </p:nvGrpSpPr>
      <p:grpSpPr>
        <a:xfrm>
          <a:off x="0" y="0"/>
          <a:ext cx="0" cy="0"/>
          <a:chOff x="0" y="0"/>
          <a:chExt cx="0" cy="0"/>
        </a:xfrm>
      </p:grpSpPr>
      <p:sp>
        <p:nvSpPr>
          <p:cNvPr id="925" name="Google Shape;925;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6" name="Google Shape;926;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88"/>
        <p:cNvGrpSpPr/>
        <p:nvPr/>
      </p:nvGrpSpPr>
      <p:grpSpPr>
        <a:xfrm>
          <a:off x="0" y="0"/>
          <a:ext cx="0" cy="0"/>
          <a:chOff x="0" y="0"/>
          <a:chExt cx="0" cy="0"/>
        </a:xfrm>
      </p:grpSpPr>
      <p:sp>
        <p:nvSpPr>
          <p:cNvPr id="889" name="Google Shape;889;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0" name="Google Shape;890;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matchingName="Title slide">
  <p:cSld name="TITLE">
    <p:spTree>
      <p:nvGrpSpPr>
        <p:cNvPr id="1" name="Shape 8"/>
        <p:cNvGrpSpPr/>
        <p:nvPr/>
      </p:nvGrpSpPr>
      <p:grpSpPr>
        <a:xfrm>
          <a:off x="0" y="0"/>
          <a:ext cx="0" cy="0"/>
          <a:chOff x="0" y="0"/>
          <a:chExt cx="0" cy="0"/>
        </a:xfrm>
      </p:grpSpPr>
      <p:grpSp>
        <p:nvGrpSpPr>
          <p:cNvPr id="9" name="Google Shape;9;p2"/>
          <p:cNvGrpSpPr/>
          <p:nvPr/>
        </p:nvGrpSpPr>
        <p:grpSpPr>
          <a:xfrm>
            <a:off x="149312" y="4517172"/>
            <a:ext cx="812469" cy="330197"/>
            <a:chOff x="1505862" y="3919522"/>
            <a:chExt cx="812469" cy="330197"/>
          </a:xfrm>
        </p:grpSpPr>
        <p:sp>
          <p:nvSpPr>
            <p:cNvPr id="10" name="Google Shape;10;p2"/>
            <p:cNvSpPr/>
            <p:nvPr/>
          </p:nvSpPr>
          <p:spPr>
            <a:xfrm>
              <a:off x="1505862" y="3919522"/>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 name="Google Shape;11;p2"/>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 name="Google Shape;12;p2"/>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 name="Google Shape;13;p2"/>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 name="Google Shape;14;p2"/>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 name="Google Shape;15;p2"/>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 name="Google Shape;16;p2"/>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 name="Google Shape;17;p2"/>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 name="Google Shape;18;p2"/>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19;p2"/>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0" name="Google Shape;20;p2"/>
          <p:cNvSpPr/>
          <p:nvPr/>
        </p:nvSpPr>
        <p:spPr>
          <a:xfrm>
            <a:off x="-675925" y="-631450"/>
            <a:ext cx="1637700" cy="16377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21;p2"/>
          <p:cNvSpPr txBox="1">
            <a:spLocks noGrp="1"/>
          </p:cNvSpPr>
          <p:nvPr>
            <p:ph type="ctrTitle"/>
          </p:nvPr>
        </p:nvSpPr>
        <p:spPr>
          <a:xfrm>
            <a:off x="713277" y="1006238"/>
            <a:ext cx="7422600" cy="17214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6000">
                <a:latin typeface="Fira Sans Condensed Black" panose="020B0A03050000020004" pitchFamily="34" charset="0"/>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dirty="0"/>
          </a:p>
        </p:txBody>
      </p:sp>
      <p:sp>
        <p:nvSpPr>
          <p:cNvPr id="22" name="Google Shape;22;p2"/>
          <p:cNvSpPr txBox="1">
            <a:spLocks noGrp="1"/>
          </p:cNvSpPr>
          <p:nvPr>
            <p:ph type="subTitle" idx="1"/>
          </p:nvPr>
        </p:nvSpPr>
        <p:spPr>
          <a:xfrm>
            <a:off x="810450" y="2825725"/>
            <a:ext cx="4072200" cy="383400"/>
          </a:xfrm>
          <a:prstGeom prst="rect">
            <a:avLst/>
          </a:prstGeom>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lvl1pPr lvl="0">
              <a:lnSpc>
                <a:spcPct val="100000"/>
              </a:lnSpc>
              <a:spcBef>
                <a:spcPts val="0"/>
              </a:spcBef>
              <a:spcAft>
                <a:spcPts val="0"/>
              </a:spcAft>
              <a:buSzPts val="1200"/>
              <a:buNone/>
              <a:defRPr sz="1600">
                <a:solidFill>
                  <a:schemeClr val="dk1"/>
                </a:solidFill>
                <a:latin typeface="Arial" panose="020B0604020202020204" pitchFamily="34" charset="0"/>
                <a:cs typeface="Arial" panose="020B0604020202020204" pitchFamily="34" charset="0"/>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dirty="0"/>
          </a:p>
        </p:txBody>
      </p:sp>
      <p:grpSp>
        <p:nvGrpSpPr>
          <p:cNvPr id="23" name="Google Shape;23;p2"/>
          <p:cNvGrpSpPr/>
          <p:nvPr/>
        </p:nvGrpSpPr>
        <p:grpSpPr>
          <a:xfrm>
            <a:off x="-33550" y="4796078"/>
            <a:ext cx="9234600" cy="383400"/>
            <a:chOff x="-33550" y="4796078"/>
            <a:chExt cx="9234600" cy="383400"/>
          </a:xfrm>
        </p:grpSpPr>
        <p:sp>
          <p:nvSpPr>
            <p:cNvPr id="24" name="Google Shape;24;p2"/>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25;p2"/>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90"/>
        <p:cNvGrpSpPr/>
        <p:nvPr/>
      </p:nvGrpSpPr>
      <p:grpSpPr>
        <a:xfrm>
          <a:off x="0" y="0"/>
          <a:ext cx="0" cy="0"/>
          <a:chOff x="0" y="0"/>
          <a:chExt cx="0" cy="0"/>
        </a:xfrm>
      </p:grpSpPr>
      <p:sp>
        <p:nvSpPr>
          <p:cNvPr id="191" name="Google Shape;191;p11"/>
          <p:cNvSpPr txBox="1">
            <a:spLocks noGrp="1"/>
          </p:cNvSpPr>
          <p:nvPr>
            <p:ph type="title" hasCustomPrompt="1"/>
          </p:nvPr>
        </p:nvSpPr>
        <p:spPr>
          <a:xfrm>
            <a:off x="1284000" y="911575"/>
            <a:ext cx="6576000" cy="11805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6000">
                <a:solidFill>
                  <a:schemeClr val="accent1"/>
                </a:solidFill>
                <a:latin typeface="Fira Sans Condensed Black" panose="020B0A03050000020004" pitchFamily="34" charset="0"/>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rPr dirty="0"/>
              <a:t>xx%</a:t>
            </a:r>
            <a:endParaRPr dirty="0"/>
          </a:p>
        </p:txBody>
      </p:sp>
      <p:sp>
        <p:nvSpPr>
          <p:cNvPr id="192" name="Google Shape;192;p11"/>
          <p:cNvSpPr txBox="1">
            <a:spLocks noGrp="1"/>
          </p:cNvSpPr>
          <p:nvPr>
            <p:ph type="subTitle" idx="1"/>
          </p:nvPr>
        </p:nvSpPr>
        <p:spPr>
          <a:xfrm>
            <a:off x="1284000" y="2195175"/>
            <a:ext cx="6576000" cy="383400"/>
          </a:xfrm>
          <a:prstGeom prst="rect">
            <a:avLst/>
          </a:prstGeom>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dirty="0"/>
          </a:p>
        </p:txBody>
      </p:sp>
      <p:grpSp>
        <p:nvGrpSpPr>
          <p:cNvPr id="193" name="Google Shape;193;p11"/>
          <p:cNvGrpSpPr/>
          <p:nvPr/>
        </p:nvGrpSpPr>
        <p:grpSpPr>
          <a:xfrm>
            <a:off x="-33550" y="4796078"/>
            <a:ext cx="9234600" cy="383400"/>
            <a:chOff x="-33550" y="4796078"/>
            <a:chExt cx="9234600" cy="383400"/>
          </a:xfrm>
        </p:grpSpPr>
        <p:sp>
          <p:nvSpPr>
            <p:cNvPr id="194" name="Google Shape;194;p11"/>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 name="Google Shape;195;p11"/>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96" name="Google Shape;196;p11"/>
          <p:cNvGrpSpPr/>
          <p:nvPr/>
        </p:nvGrpSpPr>
        <p:grpSpPr>
          <a:xfrm>
            <a:off x="213228" y="344404"/>
            <a:ext cx="1052882" cy="2892686"/>
            <a:chOff x="213228" y="344404"/>
            <a:chExt cx="1052882" cy="2892686"/>
          </a:xfrm>
        </p:grpSpPr>
        <p:sp>
          <p:nvSpPr>
            <p:cNvPr id="197" name="Google Shape;197;p11"/>
            <p:cNvSpPr/>
            <p:nvPr/>
          </p:nvSpPr>
          <p:spPr>
            <a:xfrm>
              <a:off x="347207" y="344404"/>
              <a:ext cx="918903" cy="195098"/>
            </a:xfrm>
            <a:custGeom>
              <a:avLst/>
              <a:gdLst/>
              <a:ahLst/>
              <a:cxnLst/>
              <a:rect l="l" t="t" r="r" b="b"/>
              <a:pathLst>
                <a:path w="4352" h="924" extrusionOk="0">
                  <a:moveTo>
                    <a:pt x="1501" y="0"/>
                  </a:moveTo>
                  <a:cubicBezTo>
                    <a:pt x="1168" y="0"/>
                    <a:pt x="853" y="293"/>
                    <a:pt x="595" y="760"/>
                  </a:cubicBezTo>
                  <a:cubicBezTo>
                    <a:pt x="537" y="720"/>
                    <a:pt x="466" y="702"/>
                    <a:pt x="391" y="702"/>
                  </a:cubicBezTo>
                  <a:cubicBezTo>
                    <a:pt x="244" y="702"/>
                    <a:pt x="111" y="795"/>
                    <a:pt x="0" y="924"/>
                  </a:cubicBezTo>
                  <a:lnTo>
                    <a:pt x="4351" y="924"/>
                  </a:lnTo>
                  <a:cubicBezTo>
                    <a:pt x="4258" y="795"/>
                    <a:pt x="4129" y="702"/>
                    <a:pt x="3978" y="702"/>
                  </a:cubicBezTo>
                  <a:cubicBezTo>
                    <a:pt x="3850" y="702"/>
                    <a:pt x="3739" y="760"/>
                    <a:pt x="3645" y="871"/>
                  </a:cubicBezTo>
                  <a:cubicBezTo>
                    <a:pt x="3423" y="626"/>
                    <a:pt x="3148" y="498"/>
                    <a:pt x="2851" y="498"/>
                  </a:cubicBezTo>
                  <a:cubicBezTo>
                    <a:pt x="2664" y="498"/>
                    <a:pt x="2500" y="538"/>
                    <a:pt x="2353" y="626"/>
                  </a:cubicBezTo>
                  <a:cubicBezTo>
                    <a:pt x="2109" y="240"/>
                    <a:pt x="1816" y="0"/>
                    <a:pt x="1501"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 name="Google Shape;198;p11"/>
            <p:cNvSpPr/>
            <p:nvPr/>
          </p:nvSpPr>
          <p:spPr>
            <a:xfrm>
              <a:off x="515794" y="712689"/>
              <a:ext cx="500836" cy="198899"/>
            </a:xfrm>
            <a:custGeom>
              <a:avLst/>
              <a:gdLst/>
              <a:ahLst/>
              <a:cxnLst/>
              <a:rect l="l" t="t" r="r" b="b"/>
              <a:pathLst>
                <a:path w="2372" h="942" extrusionOk="0">
                  <a:moveTo>
                    <a:pt x="853" y="1"/>
                  </a:moveTo>
                  <a:cubicBezTo>
                    <a:pt x="649" y="1"/>
                    <a:pt x="484" y="165"/>
                    <a:pt x="462" y="369"/>
                  </a:cubicBezTo>
                  <a:cubicBezTo>
                    <a:pt x="205" y="369"/>
                    <a:pt x="0" y="573"/>
                    <a:pt x="0" y="831"/>
                  </a:cubicBezTo>
                  <a:cubicBezTo>
                    <a:pt x="0" y="866"/>
                    <a:pt x="0" y="906"/>
                    <a:pt x="18" y="942"/>
                  </a:cubicBezTo>
                  <a:lnTo>
                    <a:pt x="2371" y="942"/>
                  </a:lnTo>
                  <a:cubicBezTo>
                    <a:pt x="2349" y="831"/>
                    <a:pt x="2260" y="778"/>
                    <a:pt x="2149" y="778"/>
                  </a:cubicBezTo>
                  <a:cubicBezTo>
                    <a:pt x="2109" y="778"/>
                    <a:pt x="2074" y="778"/>
                    <a:pt x="2038" y="795"/>
                  </a:cubicBezTo>
                  <a:cubicBezTo>
                    <a:pt x="1998" y="702"/>
                    <a:pt x="1927" y="609"/>
                    <a:pt x="1834" y="573"/>
                  </a:cubicBezTo>
                  <a:cubicBezTo>
                    <a:pt x="1870" y="516"/>
                    <a:pt x="1887" y="445"/>
                    <a:pt x="1887" y="369"/>
                  </a:cubicBezTo>
                  <a:cubicBezTo>
                    <a:pt x="1887" y="165"/>
                    <a:pt x="1723" y="1"/>
                    <a:pt x="1519" y="1"/>
                  </a:cubicBezTo>
                  <a:cubicBezTo>
                    <a:pt x="1372" y="1"/>
                    <a:pt x="1261" y="72"/>
                    <a:pt x="1186" y="200"/>
                  </a:cubicBezTo>
                  <a:cubicBezTo>
                    <a:pt x="1128" y="72"/>
                    <a:pt x="999" y="1"/>
                    <a:pt x="853"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 name="Google Shape;199;p11"/>
            <p:cNvSpPr/>
            <p:nvPr/>
          </p:nvSpPr>
          <p:spPr>
            <a:xfrm>
              <a:off x="213228" y="3037135"/>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 name="Shape 200"/>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201"/>
        <p:cNvGrpSpPr/>
        <p:nvPr/>
      </p:nvGrpSpPr>
      <p:grpSpPr>
        <a:xfrm>
          <a:off x="0" y="0"/>
          <a:ext cx="0" cy="0"/>
          <a:chOff x="0" y="0"/>
          <a:chExt cx="0" cy="0"/>
        </a:xfrm>
      </p:grpSpPr>
      <p:sp>
        <p:nvSpPr>
          <p:cNvPr id="202" name="Google Shape;202;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203" name="Google Shape;203;p13"/>
          <p:cNvSpPr txBox="1">
            <a:spLocks noGrp="1"/>
          </p:cNvSpPr>
          <p:nvPr>
            <p:ph type="title" idx="2" hasCustomPrompt="1"/>
          </p:nvPr>
        </p:nvSpPr>
        <p:spPr>
          <a:xfrm>
            <a:off x="720000" y="1328648"/>
            <a:ext cx="734700" cy="572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solidFill>
                  <a:schemeClr val="accent1"/>
                </a:solidFill>
                <a:latin typeface="Fira Sans Condensed Black" panose="020B0A030500000200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endParaRPr dirty="0"/>
          </a:p>
        </p:txBody>
      </p:sp>
      <p:sp>
        <p:nvSpPr>
          <p:cNvPr id="204" name="Google Shape;204;p13"/>
          <p:cNvSpPr txBox="1">
            <a:spLocks noGrp="1"/>
          </p:cNvSpPr>
          <p:nvPr>
            <p:ph type="title" idx="3" hasCustomPrompt="1"/>
          </p:nvPr>
        </p:nvSpPr>
        <p:spPr>
          <a:xfrm>
            <a:off x="720000" y="2762077"/>
            <a:ext cx="734700" cy="572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solidFill>
                  <a:schemeClr val="accent1"/>
                </a:solidFill>
                <a:latin typeface="Fira Sans Condensed Black" panose="020B0A030500000200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endParaRPr dirty="0"/>
          </a:p>
        </p:txBody>
      </p:sp>
      <p:sp>
        <p:nvSpPr>
          <p:cNvPr id="205" name="Google Shape;205;p13"/>
          <p:cNvSpPr txBox="1">
            <a:spLocks noGrp="1"/>
          </p:cNvSpPr>
          <p:nvPr>
            <p:ph type="title" idx="4" hasCustomPrompt="1"/>
          </p:nvPr>
        </p:nvSpPr>
        <p:spPr>
          <a:xfrm>
            <a:off x="3419275" y="1328648"/>
            <a:ext cx="734700" cy="572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solidFill>
                  <a:schemeClr val="accent1"/>
                </a:solidFill>
                <a:latin typeface="Fira Sans Condensed Black" panose="020B0A030500000200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endParaRPr dirty="0"/>
          </a:p>
        </p:txBody>
      </p:sp>
      <p:sp>
        <p:nvSpPr>
          <p:cNvPr id="206" name="Google Shape;206;p13"/>
          <p:cNvSpPr txBox="1">
            <a:spLocks noGrp="1"/>
          </p:cNvSpPr>
          <p:nvPr>
            <p:ph type="title" idx="5" hasCustomPrompt="1"/>
          </p:nvPr>
        </p:nvSpPr>
        <p:spPr>
          <a:xfrm>
            <a:off x="3419275" y="2762077"/>
            <a:ext cx="734700" cy="572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solidFill>
                  <a:schemeClr val="accent1"/>
                </a:solidFill>
                <a:latin typeface="Fira Sans Condensed Black" panose="020B0A030500000200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endParaRPr dirty="0"/>
          </a:p>
        </p:txBody>
      </p:sp>
      <p:sp>
        <p:nvSpPr>
          <p:cNvPr id="207" name="Google Shape;207;p13"/>
          <p:cNvSpPr txBox="1">
            <a:spLocks noGrp="1"/>
          </p:cNvSpPr>
          <p:nvPr>
            <p:ph type="title" idx="6" hasCustomPrompt="1"/>
          </p:nvPr>
        </p:nvSpPr>
        <p:spPr>
          <a:xfrm>
            <a:off x="6118550" y="1328648"/>
            <a:ext cx="734700" cy="572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solidFill>
                  <a:schemeClr val="accent1"/>
                </a:solidFill>
                <a:latin typeface="Fira Sans Condensed Black" panose="020B0A030500000200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endParaRPr dirty="0"/>
          </a:p>
        </p:txBody>
      </p:sp>
      <p:sp>
        <p:nvSpPr>
          <p:cNvPr id="208" name="Google Shape;208;p13"/>
          <p:cNvSpPr txBox="1">
            <a:spLocks noGrp="1"/>
          </p:cNvSpPr>
          <p:nvPr>
            <p:ph type="title" idx="7" hasCustomPrompt="1"/>
          </p:nvPr>
        </p:nvSpPr>
        <p:spPr>
          <a:xfrm>
            <a:off x="6118550" y="2762077"/>
            <a:ext cx="734700" cy="572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solidFill>
                  <a:schemeClr val="accent1"/>
                </a:solidFill>
                <a:latin typeface="Fira Sans Condensed Black" panose="020B0A030500000200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endParaRPr dirty="0"/>
          </a:p>
        </p:txBody>
      </p:sp>
      <p:sp>
        <p:nvSpPr>
          <p:cNvPr id="209" name="Google Shape;209;p13"/>
          <p:cNvSpPr txBox="1">
            <a:spLocks noGrp="1"/>
          </p:cNvSpPr>
          <p:nvPr>
            <p:ph type="subTitle" idx="1"/>
          </p:nvPr>
        </p:nvSpPr>
        <p:spPr>
          <a:xfrm>
            <a:off x="720000" y="1810475"/>
            <a:ext cx="2305500" cy="73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Montserrat" panose="00000500000000000000"/>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panose="00000500000000000000"/>
              </a:defRPr>
            </a:lvl1pPr>
            <a:lvl2pPr lvl="1"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2pPr>
            <a:lvl3pPr lvl="2"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3pPr>
            <a:lvl4pPr lvl="3"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4pPr>
            <a:lvl5pPr lvl="4"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5pPr>
            <a:lvl6pPr lvl="5"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6pPr>
            <a:lvl7pPr lvl="6"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7pPr>
            <a:lvl8pPr lvl="7"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8pPr>
            <a:lvl9pPr lvl="8"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9pPr>
          </a:lstStyle>
          <a:p>
            <a:endParaRPr dirty="0"/>
          </a:p>
        </p:txBody>
      </p:sp>
      <p:sp>
        <p:nvSpPr>
          <p:cNvPr id="210" name="Google Shape;210;p13"/>
          <p:cNvSpPr txBox="1">
            <a:spLocks noGrp="1"/>
          </p:cNvSpPr>
          <p:nvPr>
            <p:ph type="subTitle" idx="8"/>
          </p:nvPr>
        </p:nvSpPr>
        <p:spPr>
          <a:xfrm>
            <a:off x="3419275" y="1810475"/>
            <a:ext cx="2305500" cy="73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Montserrat" panose="00000500000000000000"/>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panose="00000500000000000000"/>
              </a:defRPr>
            </a:lvl1pPr>
            <a:lvl2pPr lvl="1"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2pPr>
            <a:lvl3pPr lvl="2"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3pPr>
            <a:lvl4pPr lvl="3"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4pPr>
            <a:lvl5pPr lvl="4"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5pPr>
            <a:lvl6pPr lvl="5"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6pPr>
            <a:lvl7pPr lvl="6"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7pPr>
            <a:lvl8pPr lvl="7"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8pPr>
            <a:lvl9pPr lvl="8"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9pPr>
          </a:lstStyle>
          <a:p>
            <a:endParaRPr dirty="0"/>
          </a:p>
        </p:txBody>
      </p:sp>
      <p:sp>
        <p:nvSpPr>
          <p:cNvPr id="211" name="Google Shape;211;p13"/>
          <p:cNvSpPr txBox="1">
            <a:spLocks noGrp="1"/>
          </p:cNvSpPr>
          <p:nvPr>
            <p:ph type="subTitle" idx="9"/>
          </p:nvPr>
        </p:nvSpPr>
        <p:spPr>
          <a:xfrm>
            <a:off x="6118550" y="1810475"/>
            <a:ext cx="2305500" cy="73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Montserrat" panose="00000500000000000000"/>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panose="00000500000000000000"/>
              </a:defRPr>
            </a:lvl1pPr>
            <a:lvl2pPr lvl="1"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2pPr>
            <a:lvl3pPr lvl="2"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3pPr>
            <a:lvl4pPr lvl="3"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4pPr>
            <a:lvl5pPr lvl="4"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5pPr>
            <a:lvl6pPr lvl="5"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6pPr>
            <a:lvl7pPr lvl="6"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7pPr>
            <a:lvl8pPr lvl="7"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8pPr>
            <a:lvl9pPr lvl="8"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9pPr>
          </a:lstStyle>
          <a:p>
            <a:endParaRPr dirty="0"/>
          </a:p>
        </p:txBody>
      </p:sp>
      <p:sp>
        <p:nvSpPr>
          <p:cNvPr id="212" name="Google Shape;212;p13"/>
          <p:cNvSpPr txBox="1">
            <a:spLocks noGrp="1"/>
          </p:cNvSpPr>
          <p:nvPr>
            <p:ph type="subTitle" idx="13"/>
          </p:nvPr>
        </p:nvSpPr>
        <p:spPr>
          <a:xfrm>
            <a:off x="720000" y="3243850"/>
            <a:ext cx="2305500" cy="73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Montserrat" panose="00000500000000000000"/>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panose="00000500000000000000"/>
              </a:defRPr>
            </a:lvl1pPr>
            <a:lvl2pPr lvl="1"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2pPr>
            <a:lvl3pPr lvl="2"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3pPr>
            <a:lvl4pPr lvl="3"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4pPr>
            <a:lvl5pPr lvl="4"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5pPr>
            <a:lvl6pPr lvl="5"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6pPr>
            <a:lvl7pPr lvl="6"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7pPr>
            <a:lvl8pPr lvl="7"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8pPr>
            <a:lvl9pPr lvl="8"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9pPr>
          </a:lstStyle>
          <a:p>
            <a:endParaRPr dirty="0"/>
          </a:p>
        </p:txBody>
      </p:sp>
      <p:sp>
        <p:nvSpPr>
          <p:cNvPr id="213" name="Google Shape;213;p13"/>
          <p:cNvSpPr txBox="1">
            <a:spLocks noGrp="1"/>
          </p:cNvSpPr>
          <p:nvPr>
            <p:ph type="subTitle" idx="14"/>
          </p:nvPr>
        </p:nvSpPr>
        <p:spPr>
          <a:xfrm>
            <a:off x="3419275" y="3243850"/>
            <a:ext cx="2305500" cy="73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Montserrat" panose="00000500000000000000"/>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panose="00000500000000000000"/>
              </a:defRPr>
            </a:lvl1pPr>
            <a:lvl2pPr lvl="1"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2pPr>
            <a:lvl3pPr lvl="2"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3pPr>
            <a:lvl4pPr lvl="3"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4pPr>
            <a:lvl5pPr lvl="4"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5pPr>
            <a:lvl6pPr lvl="5"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6pPr>
            <a:lvl7pPr lvl="6"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7pPr>
            <a:lvl8pPr lvl="7"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8pPr>
            <a:lvl9pPr lvl="8"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9pPr>
          </a:lstStyle>
          <a:p>
            <a:endParaRPr dirty="0"/>
          </a:p>
        </p:txBody>
      </p:sp>
      <p:sp>
        <p:nvSpPr>
          <p:cNvPr id="214" name="Google Shape;214;p13"/>
          <p:cNvSpPr txBox="1">
            <a:spLocks noGrp="1"/>
          </p:cNvSpPr>
          <p:nvPr>
            <p:ph type="subTitle" idx="15"/>
          </p:nvPr>
        </p:nvSpPr>
        <p:spPr>
          <a:xfrm>
            <a:off x="6118550" y="3243850"/>
            <a:ext cx="2305500" cy="73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Montserrat" panose="00000500000000000000"/>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panose="00000500000000000000"/>
              </a:defRPr>
            </a:lvl1pPr>
            <a:lvl2pPr lvl="1"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2pPr>
            <a:lvl3pPr lvl="2"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3pPr>
            <a:lvl4pPr lvl="3"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4pPr>
            <a:lvl5pPr lvl="4"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5pPr>
            <a:lvl6pPr lvl="5"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6pPr>
            <a:lvl7pPr lvl="6"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7pPr>
            <a:lvl8pPr lvl="7"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8pPr>
            <a:lvl9pPr lvl="8"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9pPr>
          </a:lstStyle>
          <a:p>
            <a:endParaRPr dirty="0"/>
          </a:p>
        </p:txBody>
      </p:sp>
      <p:grpSp>
        <p:nvGrpSpPr>
          <p:cNvPr id="215" name="Google Shape;215;p13"/>
          <p:cNvGrpSpPr/>
          <p:nvPr/>
        </p:nvGrpSpPr>
        <p:grpSpPr>
          <a:xfrm>
            <a:off x="-33550" y="4796078"/>
            <a:ext cx="9234600" cy="383400"/>
            <a:chOff x="-33550" y="4796078"/>
            <a:chExt cx="9234600" cy="383400"/>
          </a:xfrm>
        </p:grpSpPr>
        <p:sp>
          <p:nvSpPr>
            <p:cNvPr id="216" name="Google Shape;216;p13"/>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 name="Google Shape;217;p13"/>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18" name="Google Shape;218;p13"/>
          <p:cNvGrpSpPr/>
          <p:nvPr/>
        </p:nvGrpSpPr>
        <p:grpSpPr>
          <a:xfrm flipH="1">
            <a:off x="8375578" y="3726549"/>
            <a:ext cx="418109" cy="1069486"/>
            <a:chOff x="412486" y="2194951"/>
            <a:chExt cx="463639" cy="1185946"/>
          </a:xfrm>
        </p:grpSpPr>
        <p:sp>
          <p:nvSpPr>
            <p:cNvPr id="219" name="Google Shape;219;p13"/>
            <p:cNvSpPr/>
            <p:nvPr/>
          </p:nvSpPr>
          <p:spPr>
            <a:xfrm>
              <a:off x="412486" y="2194951"/>
              <a:ext cx="463639" cy="830102"/>
            </a:xfrm>
            <a:custGeom>
              <a:avLst/>
              <a:gdLst/>
              <a:ahLst/>
              <a:cxnLst/>
              <a:rect l="l" t="t" r="r" b="b"/>
              <a:pathLst>
                <a:path w="2314" h="4143" extrusionOk="0">
                  <a:moveTo>
                    <a:pt x="1168" y="0"/>
                  </a:moveTo>
                  <a:cubicBezTo>
                    <a:pt x="520" y="0"/>
                    <a:pt x="1" y="497"/>
                    <a:pt x="1" y="1110"/>
                  </a:cubicBezTo>
                  <a:lnTo>
                    <a:pt x="1" y="3033"/>
                  </a:lnTo>
                  <a:cubicBezTo>
                    <a:pt x="1" y="3645"/>
                    <a:pt x="520" y="4143"/>
                    <a:pt x="1168" y="4143"/>
                  </a:cubicBezTo>
                  <a:cubicBezTo>
                    <a:pt x="1794" y="4143"/>
                    <a:pt x="2314" y="3645"/>
                    <a:pt x="2314" y="3033"/>
                  </a:cubicBezTo>
                  <a:lnTo>
                    <a:pt x="2314" y="1110"/>
                  </a:lnTo>
                  <a:cubicBezTo>
                    <a:pt x="2314" y="497"/>
                    <a:pt x="1794"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 name="Google Shape;220;p13"/>
            <p:cNvSpPr/>
            <p:nvPr/>
          </p:nvSpPr>
          <p:spPr>
            <a:xfrm>
              <a:off x="486420" y="2617516"/>
              <a:ext cx="315972" cy="763381"/>
            </a:xfrm>
            <a:custGeom>
              <a:avLst/>
              <a:gdLst/>
              <a:ahLst/>
              <a:cxnLst/>
              <a:rect l="l" t="t" r="r" b="b"/>
              <a:pathLst>
                <a:path w="1577" h="3810" extrusionOk="0">
                  <a:moveTo>
                    <a:pt x="799" y="0"/>
                  </a:moveTo>
                  <a:cubicBezTo>
                    <a:pt x="724" y="0"/>
                    <a:pt x="648" y="53"/>
                    <a:pt x="648" y="129"/>
                  </a:cubicBezTo>
                  <a:lnTo>
                    <a:pt x="648" y="1350"/>
                  </a:lnTo>
                  <a:cubicBezTo>
                    <a:pt x="426" y="1297"/>
                    <a:pt x="244" y="1052"/>
                    <a:pt x="244" y="608"/>
                  </a:cubicBezTo>
                  <a:cubicBezTo>
                    <a:pt x="244" y="537"/>
                    <a:pt x="187" y="497"/>
                    <a:pt x="111" y="497"/>
                  </a:cubicBezTo>
                  <a:cubicBezTo>
                    <a:pt x="58" y="497"/>
                    <a:pt x="0" y="537"/>
                    <a:pt x="0" y="608"/>
                  </a:cubicBezTo>
                  <a:cubicBezTo>
                    <a:pt x="0" y="906"/>
                    <a:pt x="93" y="1163"/>
                    <a:pt x="244" y="1350"/>
                  </a:cubicBezTo>
                  <a:cubicBezTo>
                    <a:pt x="355" y="1479"/>
                    <a:pt x="502" y="1572"/>
                    <a:pt x="648" y="1590"/>
                  </a:cubicBezTo>
                  <a:lnTo>
                    <a:pt x="648" y="3810"/>
                  </a:lnTo>
                  <a:lnTo>
                    <a:pt x="928" y="3810"/>
                  </a:lnTo>
                  <a:lnTo>
                    <a:pt x="928" y="1590"/>
                  </a:lnTo>
                  <a:cubicBezTo>
                    <a:pt x="1261" y="1536"/>
                    <a:pt x="1576" y="1186"/>
                    <a:pt x="1576" y="608"/>
                  </a:cubicBezTo>
                  <a:cubicBezTo>
                    <a:pt x="1576" y="537"/>
                    <a:pt x="1519" y="497"/>
                    <a:pt x="1465" y="497"/>
                  </a:cubicBezTo>
                  <a:cubicBezTo>
                    <a:pt x="1408" y="497"/>
                    <a:pt x="1354" y="537"/>
                    <a:pt x="1354" y="608"/>
                  </a:cubicBezTo>
                  <a:cubicBezTo>
                    <a:pt x="1354" y="1052"/>
                    <a:pt x="1150" y="1297"/>
                    <a:pt x="928" y="1350"/>
                  </a:cubicBezTo>
                  <a:lnTo>
                    <a:pt x="928" y="129"/>
                  </a:lnTo>
                  <a:cubicBezTo>
                    <a:pt x="928" y="53"/>
                    <a:pt x="870" y="0"/>
                    <a:pt x="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21" name="Google Shape;221;p13"/>
          <p:cNvSpPr/>
          <p:nvPr/>
        </p:nvSpPr>
        <p:spPr>
          <a:xfrm>
            <a:off x="8568700" y="587000"/>
            <a:ext cx="955200" cy="9552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1">
  <p:cSld name="TITLE_ONLY_1_1">
    <p:spTree>
      <p:nvGrpSpPr>
        <p:cNvPr id="1" name="Shape 222"/>
        <p:cNvGrpSpPr/>
        <p:nvPr/>
      </p:nvGrpSpPr>
      <p:grpSpPr>
        <a:xfrm>
          <a:off x="0" y="0"/>
          <a:ext cx="0" cy="0"/>
          <a:chOff x="0" y="0"/>
          <a:chExt cx="0" cy="0"/>
        </a:xfrm>
      </p:grpSpPr>
      <p:sp>
        <p:nvSpPr>
          <p:cNvPr id="223" name="Google Shape;223;p1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grpSp>
        <p:nvGrpSpPr>
          <p:cNvPr id="224" name="Google Shape;224;p14"/>
          <p:cNvGrpSpPr/>
          <p:nvPr/>
        </p:nvGrpSpPr>
        <p:grpSpPr>
          <a:xfrm>
            <a:off x="-33550" y="4796078"/>
            <a:ext cx="9234600" cy="383400"/>
            <a:chOff x="-33550" y="4796078"/>
            <a:chExt cx="9234600" cy="383400"/>
          </a:xfrm>
        </p:grpSpPr>
        <p:sp>
          <p:nvSpPr>
            <p:cNvPr id="225" name="Google Shape;225;p14"/>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 name="Google Shape;226;p14"/>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27" name="Google Shape;227;p14"/>
          <p:cNvGrpSpPr/>
          <p:nvPr/>
        </p:nvGrpSpPr>
        <p:grpSpPr>
          <a:xfrm>
            <a:off x="135215" y="158166"/>
            <a:ext cx="9557837" cy="3193496"/>
            <a:chOff x="135215" y="158166"/>
            <a:chExt cx="9557837" cy="3193496"/>
          </a:xfrm>
        </p:grpSpPr>
        <p:sp>
          <p:nvSpPr>
            <p:cNvPr id="228" name="Google Shape;228;p14"/>
            <p:cNvSpPr/>
            <p:nvPr/>
          </p:nvSpPr>
          <p:spPr>
            <a:xfrm>
              <a:off x="7680007" y="158166"/>
              <a:ext cx="918903" cy="195098"/>
            </a:xfrm>
            <a:custGeom>
              <a:avLst/>
              <a:gdLst/>
              <a:ahLst/>
              <a:cxnLst/>
              <a:rect l="l" t="t" r="r" b="b"/>
              <a:pathLst>
                <a:path w="4352" h="924" extrusionOk="0">
                  <a:moveTo>
                    <a:pt x="1501" y="0"/>
                  </a:moveTo>
                  <a:cubicBezTo>
                    <a:pt x="1168" y="0"/>
                    <a:pt x="853" y="293"/>
                    <a:pt x="595" y="760"/>
                  </a:cubicBezTo>
                  <a:cubicBezTo>
                    <a:pt x="537" y="720"/>
                    <a:pt x="466" y="702"/>
                    <a:pt x="391" y="702"/>
                  </a:cubicBezTo>
                  <a:cubicBezTo>
                    <a:pt x="244" y="702"/>
                    <a:pt x="111" y="795"/>
                    <a:pt x="0" y="924"/>
                  </a:cubicBezTo>
                  <a:lnTo>
                    <a:pt x="4351" y="924"/>
                  </a:lnTo>
                  <a:cubicBezTo>
                    <a:pt x="4258" y="795"/>
                    <a:pt x="4129" y="702"/>
                    <a:pt x="3978" y="702"/>
                  </a:cubicBezTo>
                  <a:cubicBezTo>
                    <a:pt x="3850" y="702"/>
                    <a:pt x="3739" y="760"/>
                    <a:pt x="3645" y="871"/>
                  </a:cubicBezTo>
                  <a:cubicBezTo>
                    <a:pt x="3423" y="626"/>
                    <a:pt x="3148" y="498"/>
                    <a:pt x="2851" y="498"/>
                  </a:cubicBezTo>
                  <a:cubicBezTo>
                    <a:pt x="2664" y="498"/>
                    <a:pt x="2500" y="538"/>
                    <a:pt x="2353" y="626"/>
                  </a:cubicBezTo>
                  <a:cubicBezTo>
                    <a:pt x="2109" y="240"/>
                    <a:pt x="1816" y="0"/>
                    <a:pt x="1501"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 name="Google Shape;229;p14"/>
            <p:cNvSpPr/>
            <p:nvPr/>
          </p:nvSpPr>
          <p:spPr>
            <a:xfrm>
              <a:off x="8598899" y="3117080"/>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 name="Google Shape;230;p14"/>
            <p:cNvSpPr/>
            <p:nvPr/>
          </p:nvSpPr>
          <p:spPr>
            <a:xfrm>
              <a:off x="303758" y="164191"/>
              <a:ext cx="609576" cy="183063"/>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1" name="Google Shape;231;p14"/>
            <p:cNvSpPr/>
            <p:nvPr/>
          </p:nvSpPr>
          <p:spPr>
            <a:xfrm flipH="1">
              <a:off x="135215" y="439523"/>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32" name="Google Shape;232;p14"/>
          <p:cNvSpPr/>
          <p:nvPr/>
        </p:nvSpPr>
        <p:spPr>
          <a:xfrm>
            <a:off x="8598900" y="1756000"/>
            <a:ext cx="1193400" cy="1193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Be Vietnam Pro"/>
              <a:cs typeface="Arial" panose="020B0604020202020204" pitchFamily="34" charset="0"/>
              <a:sym typeface="Be Vietnam Pro"/>
            </a:endParaRPr>
          </a:p>
        </p:txBody>
      </p:sp>
      <p:grpSp>
        <p:nvGrpSpPr>
          <p:cNvPr id="233" name="Google Shape;233;p14"/>
          <p:cNvGrpSpPr/>
          <p:nvPr/>
        </p:nvGrpSpPr>
        <p:grpSpPr>
          <a:xfrm flipH="1">
            <a:off x="149312" y="4480759"/>
            <a:ext cx="8794710" cy="330197"/>
            <a:chOff x="149312" y="4480759"/>
            <a:chExt cx="8794710" cy="330197"/>
          </a:xfrm>
        </p:grpSpPr>
        <p:grpSp>
          <p:nvGrpSpPr>
            <p:cNvPr id="234" name="Google Shape;234;p14"/>
            <p:cNvGrpSpPr/>
            <p:nvPr/>
          </p:nvGrpSpPr>
          <p:grpSpPr>
            <a:xfrm>
              <a:off x="8243445" y="4573467"/>
              <a:ext cx="700577" cy="229940"/>
              <a:chOff x="3867420" y="4027117"/>
              <a:chExt cx="700577" cy="229940"/>
            </a:xfrm>
          </p:grpSpPr>
          <p:sp>
            <p:nvSpPr>
              <p:cNvPr id="235" name="Google Shape;235;p14"/>
              <p:cNvSpPr/>
              <p:nvPr/>
            </p:nvSpPr>
            <p:spPr>
              <a:xfrm>
                <a:off x="4030625" y="4027117"/>
                <a:ext cx="537372" cy="222603"/>
              </a:xfrm>
              <a:custGeom>
                <a:avLst/>
                <a:gdLst/>
                <a:ahLst/>
                <a:cxnLst/>
                <a:rect l="l" t="t" r="r" b="b"/>
                <a:pathLst>
                  <a:path w="2682" h="1111" extrusionOk="0">
                    <a:moveTo>
                      <a:pt x="1403" y="0"/>
                    </a:moveTo>
                    <a:cubicBezTo>
                      <a:pt x="1070" y="0"/>
                      <a:pt x="813" y="222"/>
                      <a:pt x="737" y="515"/>
                    </a:cubicBezTo>
                    <a:cubicBezTo>
                      <a:pt x="666" y="480"/>
                      <a:pt x="591" y="462"/>
                      <a:pt x="515" y="462"/>
                    </a:cubicBezTo>
                    <a:cubicBezTo>
                      <a:pt x="315" y="462"/>
                      <a:pt x="147" y="555"/>
                      <a:pt x="53" y="720"/>
                    </a:cubicBezTo>
                    <a:cubicBezTo>
                      <a:pt x="18" y="795"/>
                      <a:pt x="0" y="888"/>
                      <a:pt x="0" y="982"/>
                    </a:cubicBezTo>
                    <a:cubicBezTo>
                      <a:pt x="0" y="1017"/>
                      <a:pt x="0" y="1070"/>
                      <a:pt x="18" y="1110"/>
                    </a:cubicBezTo>
                    <a:lnTo>
                      <a:pt x="2664" y="1110"/>
                    </a:lnTo>
                    <a:cubicBezTo>
                      <a:pt x="2682" y="1070"/>
                      <a:pt x="2682" y="1017"/>
                      <a:pt x="2682" y="982"/>
                    </a:cubicBezTo>
                    <a:cubicBezTo>
                      <a:pt x="2682" y="684"/>
                      <a:pt x="2460" y="462"/>
                      <a:pt x="2162" y="462"/>
                    </a:cubicBezTo>
                    <a:lnTo>
                      <a:pt x="2051" y="462"/>
                    </a:lnTo>
                    <a:cubicBezTo>
                      <a:pt x="2016" y="369"/>
                      <a:pt x="1958" y="276"/>
                      <a:pt x="1887" y="182"/>
                    </a:cubicBezTo>
                    <a:cubicBezTo>
                      <a:pt x="1758" y="71"/>
                      <a:pt x="1590" y="0"/>
                      <a:pt x="14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6" name="Google Shape;236;p14"/>
              <p:cNvSpPr/>
              <p:nvPr/>
            </p:nvSpPr>
            <p:spPr>
              <a:xfrm>
                <a:off x="3867420" y="4101175"/>
                <a:ext cx="374678" cy="155882"/>
              </a:xfrm>
              <a:custGeom>
                <a:avLst/>
                <a:gdLst/>
                <a:ahLst/>
                <a:cxnLst/>
                <a:rect l="l" t="t" r="r" b="b"/>
                <a:pathLst>
                  <a:path w="1870" h="778" extrusionOk="0">
                    <a:moveTo>
                      <a:pt x="982" y="0"/>
                    </a:moveTo>
                    <a:cubicBezTo>
                      <a:pt x="760" y="0"/>
                      <a:pt x="573" y="147"/>
                      <a:pt x="520" y="351"/>
                    </a:cubicBezTo>
                    <a:cubicBezTo>
                      <a:pt x="462" y="333"/>
                      <a:pt x="427" y="333"/>
                      <a:pt x="373" y="333"/>
                    </a:cubicBezTo>
                    <a:cubicBezTo>
                      <a:pt x="222" y="333"/>
                      <a:pt x="111" y="387"/>
                      <a:pt x="58" y="498"/>
                    </a:cubicBezTo>
                    <a:cubicBezTo>
                      <a:pt x="18" y="555"/>
                      <a:pt x="0" y="626"/>
                      <a:pt x="0" y="684"/>
                    </a:cubicBezTo>
                    <a:cubicBezTo>
                      <a:pt x="0" y="720"/>
                      <a:pt x="0" y="737"/>
                      <a:pt x="18" y="777"/>
                    </a:cubicBezTo>
                    <a:lnTo>
                      <a:pt x="1870" y="777"/>
                    </a:lnTo>
                    <a:lnTo>
                      <a:pt x="1870" y="684"/>
                    </a:lnTo>
                    <a:cubicBezTo>
                      <a:pt x="1870" y="480"/>
                      <a:pt x="1705" y="333"/>
                      <a:pt x="1519" y="333"/>
                    </a:cubicBezTo>
                    <a:lnTo>
                      <a:pt x="1426" y="333"/>
                    </a:lnTo>
                    <a:cubicBezTo>
                      <a:pt x="1408" y="258"/>
                      <a:pt x="1372" y="182"/>
                      <a:pt x="1315" y="129"/>
                    </a:cubicBezTo>
                    <a:cubicBezTo>
                      <a:pt x="1221" y="54"/>
                      <a:pt x="1110" y="0"/>
                      <a:pt x="9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37" name="Google Shape;237;p14"/>
            <p:cNvGrpSpPr/>
            <p:nvPr/>
          </p:nvGrpSpPr>
          <p:grpSpPr>
            <a:xfrm>
              <a:off x="149312" y="4480759"/>
              <a:ext cx="812469" cy="330197"/>
              <a:chOff x="1505862" y="3919522"/>
              <a:chExt cx="812469" cy="330197"/>
            </a:xfrm>
          </p:grpSpPr>
          <p:sp>
            <p:nvSpPr>
              <p:cNvPr id="238" name="Google Shape;238;p14"/>
              <p:cNvSpPr/>
              <p:nvPr/>
            </p:nvSpPr>
            <p:spPr>
              <a:xfrm>
                <a:off x="1505862" y="3919522"/>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 name="Google Shape;239;p14"/>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 name="Google Shape;240;p14"/>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 name="Google Shape;241;p14"/>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 name="Google Shape;242;p14"/>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 name="Google Shape;243;p14"/>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 name="Google Shape;244;p14"/>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 name="Google Shape;245;p14"/>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 name="Google Shape;246;p14"/>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 name="Google Shape;247;p14"/>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2">
  <p:cSld name="TITLE_ONLY_1_2">
    <p:spTree>
      <p:nvGrpSpPr>
        <p:cNvPr id="1" name="Shape 248"/>
        <p:cNvGrpSpPr/>
        <p:nvPr/>
      </p:nvGrpSpPr>
      <p:grpSpPr>
        <a:xfrm>
          <a:off x="0" y="0"/>
          <a:ext cx="0" cy="0"/>
          <a:chOff x="0" y="0"/>
          <a:chExt cx="0" cy="0"/>
        </a:xfrm>
      </p:grpSpPr>
      <p:grpSp>
        <p:nvGrpSpPr>
          <p:cNvPr id="249" name="Google Shape;249;p15"/>
          <p:cNvGrpSpPr/>
          <p:nvPr/>
        </p:nvGrpSpPr>
        <p:grpSpPr>
          <a:xfrm>
            <a:off x="111264" y="4551630"/>
            <a:ext cx="1310361" cy="300041"/>
            <a:chOff x="885437" y="4465881"/>
            <a:chExt cx="1490402" cy="341266"/>
          </a:xfrm>
        </p:grpSpPr>
        <p:grpSp>
          <p:nvGrpSpPr>
            <p:cNvPr id="250" name="Google Shape;250;p15"/>
            <p:cNvGrpSpPr/>
            <p:nvPr/>
          </p:nvGrpSpPr>
          <p:grpSpPr>
            <a:xfrm>
              <a:off x="1482423" y="4502796"/>
              <a:ext cx="893416" cy="304351"/>
              <a:chOff x="2826048" y="3938787"/>
              <a:chExt cx="893416" cy="304351"/>
            </a:xfrm>
          </p:grpSpPr>
          <p:sp>
            <p:nvSpPr>
              <p:cNvPr id="251" name="Google Shape;251;p15"/>
              <p:cNvSpPr/>
              <p:nvPr/>
            </p:nvSpPr>
            <p:spPr>
              <a:xfrm>
                <a:off x="2826048" y="3964434"/>
                <a:ext cx="689648" cy="278704"/>
              </a:xfrm>
              <a:custGeom>
                <a:avLst/>
                <a:gdLst/>
                <a:ahLst/>
                <a:cxnLst/>
                <a:rect l="l" t="t" r="r" b="b"/>
                <a:pathLst>
                  <a:path w="3442" h="1391" extrusionOk="0">
                    <a:moveTo>
                      <a:pt x="1941" y="1"/>
                    </a:moveTo>
                    <a:cubicBezTo>
                      <a:pt x="1608" y="1"/>
                      <a:pt x="1310" y="205"/>
                      <a:pt x="1164" y="480"/>
                    </a:cubicBezTo>
                    <a:cubicBezTo>
                      <a:pt x="1035" y="369"/>
                      <a:pt x="866" y="316"/>
                      <a:pt x="702" y="316"/>
                    </a:cubicBezTo>
                    <a:cubicBezTo>
                      <a:pt x="311" y="316"/>
                      <a:pt x="0" y="631"/>
                      <a:pt x="0" y="1018"/>
                    </a:cubicBezTo>
                    <a:cubicBezTo>
                      <a:pt x="0" y="1146"/>
                      <a:pt x="36" y="1280"/>
                      <a:pt x="89" y="1391"/>
                    </a:cubicBezTo>
                    <a:lnTo>
                      <a:pt x="3441" y="1391"/>
                    </a:lnTo>
                    <a:lnTo>
                      <a:pt x="3441" y="1297"/>
                    </a:lnTo>
                    <a:cubicBezTo>
                      <a:pt x="3441" y="1058"/>
                      <a:pt x="3255" y="853"/>
                      <a:pt x="3015" y="853"/>
                    </a:cubicBezTo>
                    <a:cubicBezTo>
                      <a:pt x="2957" y="853"/>
                      <a:pt x="2904" y="871"/>
                      <a:pt x="2846" y="889"/>
                    </a:cubicBezTo>
                    <a:cubicBezTo>
                      <a:pt x="2846" y="409"/>
                      <a:pt x="2442" y="1"/>
                      <a:pt x="1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 name="Google Shape;252;p15"/>
              <p:cNvSpPr/>
              <p:nvPr/>
            </p:nvSpPr>
            <p:spPr>
              <a:xfrm>
                <a:off x="3029816" y="3938787"/>
                <a:ext cx="689648" cy="304351"/>
              </a:xfrm>
              <a:custGeom>
                <a:avLst/>
                <a:gdLst/>
                <a:ahLst/>
                <a:cxnLst/>
                <a:rect l="l" t="t" r="r" b="b"/>
                <a:pathLst>
                  <a:path w="3442" h="1519" extrusionOk="0">
                    <a:moveTo>
                      <a:pt x="462" y="0"/>
                    </a:moveTo>
                    <a:cubicBezTo>
                      <a:pt x="462" y="0"/>
                      <a:pt x="333" y="164"/>
                      <a:pt x="351" y="369"/>
                    </a:cubicBezTo>
                    <a:cubicBezTo>
                      <a:pt x="275" y="298"/>
                      <a:pt x="164" y="240"/>
                      <a:pt x="0" y="240"/>
                    </a:cubicBezTo>
                    <a:cubicBezTo>
                      <a:pt x="0" y="240"/>
                      <a:pt x="18" y="497"/>
                      <a:pt x="240" y="631"/>
                    </a:cubicBezTo>
                    <a:cubicBezTo>
                      <a:pt x="93" y="759"/>
                      <a:pt x="0" y="941"/>
                      <a:pt x="0" y="1146"/>
                    </a:cubicBezTo>
                    <a:cubicBezTo>
                      <a:pt x="0" y="1274"/>
                      <a:pt x="36" y="1408"/>
                      <a:pt x="93" y="1519"/>
                    </a:cubicBezTo>
                    <a:lnTo>
                      <a:pt x="3441" y="1519"/>
                    </a:lnTo>
                    <a:lnTo>
                      <a:pt x="3441" y="1425"/>
                    </a:lnTo>
                    <a:cubicBezTo>
                      <a:pt x="3441" y="1186"/>
                      <a:pt x="3255" y="981"/>
                      <a:pt x="3015" y="981"/>
                    </a:cubicBezTo>
                    <a:cubicBezTo>
                      <a:pt x="2957" y="981"/>
                      <a:pt x="2904" y="999"/>
                      <a:pt x="2868" y="1017"/>
                    </a:cubicBezTo>
                    <a:cubicBezTo>
                      <a:pt x="2846" y="537"/>
                      <a:pt x="2442" y="129"/>
                      <a:pt x="1958" y="129"/>
                    </a:cubicBezTo>
                    <a:cubicBezTo>
                      <a:pt x="1607" y="129"/>
                      <a:pt x="1314" y="333"/>
                      <a:pt x="1163" y="608"/>
                    </a:cubicBezTo>
                    <a:cubicBezTo>
                      <a:pt x="1035" y="497"/>
                      <a:pt x="888" y="444"/>
                      <a:pt x="719" y="444"/>
                    </a:cubicBezTo>
                    <a:cubicBezTo>
                      <a:pt x="684" y="444"/>
                      <a:pt x="648" y="444"/>
                      <a:pt x="608" y="462"/>
                    </a:cubicBezTo>
                    <a:cubicBezTo>
                      <a:pt x="626" y="333"/>
                      <a:pt x="626" y="164"/>
                      <a:pt x="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 name="Google Shape;253;p15"/>
              <p:cNvSpPr/>
              <p:nvPr/>
            </p:nvSpPr>
            <p:spPr>
              <a:xfrm>
                <a:off x="3003970" y="4079241"/>
                <a:ext cx="411144" cy="163897"/>
              </a:xfrm>
              <a:custGeom>
                <a:avLst/>
                <a:gdLst/>
                <a:ahLst/>
                <a:cxnLst/>
                <a:rect l="l" t="t" r="r" b="b"/>
                <a:pathLst>
                  <a:path w="2052" h="818" extrusionOk="0">
                    <a:moveTo>
                      <a:pt x="1164" y="1"/>
                    </a:moveTo>
                    <a:cubicBezTo>
                      <a:pt x="959" y="1"/>
                      <a:pt x="795" y="112"/>
                      <a:pt x="702" y="280"/>
                    </a:cubicBezTo>
                    <a:cubicBezTo>
                      <a:pt x="626" y="205"/>
                      <a:pt x="533" y="169"/>
                      <a:pt x="422" y="169"/>
                    </a:cubicBezTo>
                    <a:cubicBezTo>
                      <a:pt x="200" y="169"/>
                      <a:pt x="0" y="374"/>
                      <a:pt x="0" y="596"/>
                    </a:cubicBezTo>
                    <a:cubicBezTo>
                      <a:pt x="0" y="667"/>
                      <a:pt x="18" y="742"/>
                      <a:pt x="54" y="818"/>
                    </a:cubicBezTo>
                    <a:lnTo>
                      <a:pt x="2052" y="818"/>
                    </a:lnTo>
                    <a:lnTo>
                      <a:pt x="2052" y="760"/>
                    </a:lnTo>
                    <a:cubicBezTo>
                      <a:pt x="2052" y="613"/>
                      <a:pt x="1941" y="502"/>
                      <a:pt x="1794" y="502"/>
                    </a:cubicBezTo>
                    <a:cubicBezTo>
                      <a:pt x="1754" y="502"/>
                      <a:pt x="1736" y="502"/>
                      <a:pt x="1701" y="520"/>
                    </a:cubicBezTo>
                    <a:cubicBezTo>
                      <a:pt x="1701" y="223"/>
                      <a:pt x="1461" y="1"/>
                      <a:pt x="11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 name="Google Shape;254;p15"/>
              <p:cNvSpPr/>
              <p:nvPr/>
            </p:nvSpPr>
            <p:spPr>
              <a:xfrm>
                <a:off x="2866120" y="4142356"/>
                <a:ext cx="66921" cy="51092"/>
              </a:xfrm>
              <a:custGeom>
                <a:avLst/>
                <a:gdLst/>
                <a:ahLst/>
                <a:cxnLst/>
                <a:rect l="l" t="t" r="r" b="b"/>
                <a:pathLst>
                  <a:path w="334" h="255" extrusionOk="0">
                    <a:moveTo>
                      <a:pt x="76" y="1"/>
                    </a:moveTo>
                    <a:cubicBezTo>
                      <a:pt x="76" y="1"/>
                      <a:pt x="76" y="76"/>
                      <a:pt x="133" y="130"/>
                    </a:cubicBezTo>
                    <a:cubicBezTo>
                      <a:pt x="93" y="130"/>
                      <a:pt x="58" y="147"/>
                      <a:pt x="0" y="170"/>
                    </a:cubicBezTo>
                    <a:cubicBezTo>
                      <a:pt x="0" y="170"/>
                      <a:pt x="78" y="254"/>
                      <a:pt x="190" y="254"/>
                    </a:cubicBezTo>
                    <a:cubicBezTo>
                      <a:pt x="233" y="254"/>
                      <a:pt x="282" y="241"/>
                      <a:pt x="333" y="205"/>
                    </a:cubicBezTo>
                    <a:cubicBezTo>
                      <a:pt x="333" y="205"/>
                      <a:pt x="280" y="1"/>
                      <a:pt x="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 name="Google Shape;255;p15"/>
              <p:cNvSpPr/>
              <p:nvPr/>
            </p:nvSpPr>
            <p:spPr>
              <a:xfrm>
                <a:off x="2966502" y="4053395"/>
                <a:ext cx="48287" cy="48287"/>
              </a:xfrm>
              <a:custGeom>
                <a:avLst/>
                <a:gdLst/>
                <a:ahLst/>
                <a:cxnLst/>
                <a:rect l="l" t="t" r="r" b="b"/>
                <a:pathLst>
                  <a:path w="241" h="241" extrusionOk="0">
                    <a:moveTo>
                      <a:pt x="130" y="1"/>
                    </a:moveTo>
                    <a:cubicBezTo>
                      <a:pt x="130" y="1"/>
                      <a:pt x="112" y="36"/>
                      <a:pt x="112" y="94"/>
                    </a:cubicBezTo>
                    <a:cubicBezTo>
                      <a:pt x="94" y="76"/>
                      <a:pt x="54" y="59"/>
                      <a:pt x="19" y="59"/>
                    </a:cubicBezTo>
                    <a:cubicBezTo>
                      <a:pt x="19" y="59"/>
                      <a:pt x="1" y="205"/>
                      <a:pt x="165" y="241"/>
                    </a:cubicBezTo>
                    <a:cubicBezTo>
                      <a:pt x="165" y="241"/>
                      <a:pt x="241" y="112"/>
                      <a:pt x="1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 name="Google Shape;256;p15"/>
              <p:cNvSpPr/>
              <p:nvPr/>
            </p:nvSpPr>
            <p:spPr>
              <a:xfrm>
                <a:off x="3207738" y="3993887"/>
                <a:ext cx="70327" cy="63315"/>
              </a:xfrm>
              <a:custGeom>
                <a:avLst/>
                <a:gdLst/>
                <a:ahLst/>
                <a:cxnLst/>
                <a:rect l="l" t="t" r="r" b="b"/>
                <a:pathLst>
                  <a:path w="351" h="316" extrusionOk="0">
                    <a:moveTo>
                      <a:pt x="147" y="0"/>
                    </a:moveTo>
                    <a:cubicBezTo>
                      <a:pt x="147" y="0"/>
                      <a:pt x="0" y="151"/>
                      <a:pt x="147" y="316"/>
                    </a:cubicBezTo>
                    <a:cubicBezTo>
                      <a:pt x="147" y="316"/>
                      <a:pt x="351" y="245"/>
                      <a:pt x="315" y="40"/>
                    </a:cubicBezTo>
                    <a:lnTo>
                      <a:pt x="315" y="40"/>
                    </a:lnTo>
                    <a:cubicBezTo>
                      <a:pt x="315" y="40"/>
                      <a:pt x="258" y="58"/>
                      <a:pt x="204" y="111"/>
                    </a:cubicBezTo>
                    <a:cubicBezTo>
                      <a:pt x="204" y="76"/>
                      <a:pt x="182" y="40"/>
                      <a:pt x="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 name="Google Shape;257;p15"/>
              <p:cNvSpPr/>
              <p:nvPr/>
            </p:nvSpPr>
            <p:spPr>
              <a:xfrm>
                <a:off x="3351798" y="4079241"/>
                <a:ext cx="70528" cy="63315"/>
              </a:xfrm>
              <a:custGeom>
                <a:avLst/>
                <a:gdLst/>
                <a:ahLst/>
                <a:cxnLst/>
                <a:rect l="l" t="t" r="r" b="b"/>
                <a:pathLst>
                  <a:path w="352" h="316" extrusionOk="0">
                    <a:moveTo>
                      <a:pt x="222" y="1"/>
                    </a:moveTo>
                    <a:cubicBezTo>
                      <a:pt x="222" y="1"/>
                      <a:pt x="169" y="41"/>
                      <a:pt x="151" y="112"/>
                    </a:cubicBezTo>
                    <a:cubicBezTo>
                      <a:pt x="129" y="76"/>
                      <a:pt x="94" y="58"/>
                      <a:pt x="58" y="41"/>
                    </a:cubicBezTo>
                    <a:lnTo>
                      <a:pt x="58" y="41"/>
                    </a:lnTo>
                    <a:cubicBezTo>
                      <a:pt x="58" y="41"/>
                      <a:pt x="0" y="240"/>
                      <a:pt x="205" y="316"/>
                    </a:cubicBezTo>
                    <a:cubicBezTo>
                      <a:pt x="205" y="316"/>
                      <a:pt x="351" y="169"/>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 name="Google Shape;258;p15"/>
              <p:cNvSpPr/>
              <p:nvPr/>
            </p:nvSpPr>
            <p:spPr>
              <a:xfrm>
                <a:off x="3444365" y="4031154"/>
                <a:ext cx="52695" cy="48287"/>
              </a:xfrm>
              <a:custGeom>
                <a:avLst/>
                <a:gdLst/>
                <a:ahLst/>
                <a:cxnLst/>
                <a:rect l="l" t="t" r="r" b="b"/>
                <a:pathLst>
                  <a:path w="263" h="241" extrusionOk="0">
                    <a:moveTo>
                      <a:pt x="93" y="1"/>
                    </a:moveTo>
                    <a:cubicBezTo>
                      <a:pt x="93" y="1"/>
                      <a:pt x="0" y="130"/>
                      <a:pt x="111" y="241"/>
                    </a:cubicBezTo>
                    <a:cubicBezTo>
                      <a:pt x="111" y="241"/>
                      <a:pt x="262" y="187"/>
                      <a:pt x="222" y="36"/>
                    </a:cubicBezTo>
                    <a:lnTo>
                      <a:pt x="222" y="36"/>
                    </a:lnTo>
                    <a:cubicBezTo>
                      <a:pt x="222" y="36"/>
                      <a:pt x="187" y="36"/>
                      <a:pt x="151" y="94"/>
                    </a:cubicBezTo>
                    <a:cubicBezTo>
                      <a:pt x="133" y="59"/>
                      <a:pt x="133" y="36"/>
                      <a:pt x="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 name="Google Shape;259;p15"/>
              <p:cNvSpPr/>
              <p:nvPr/>
            </p:nvSpPr>
            <p:spPr>
              <a:xfrm>
                <a:off x="3582215" y="4109496"/>
                <a:ext cx="48287" cy="44681"/>
              </a:xfrm>
              <a:custGeom>
                <a:avLst/>
                <a:gdLst/>
                <a:ahLst/>
                <a:cxnLst/>
                <a:rect l="l" t="t" r="r" b="b"/>
                <a:pathLst>
                  <a:path w="241" h="223" extrusionOk="0">
                    <a:moveTo>
                      <a:pt x="129" y="1"/>
                    </a:moveTo>
                    <a:cubicBezTo>
                      <a:pt x="129" y="1"/>
                      <a:pt x="0" y="72"/>
                      <a:pt x="54" y="223"/>
                    </a:cubicBezTo>
                    <a:cubicBezTo>
                      <a:pt x="54" y="223"/>
                      <a:pt x="222" y="223"/>
                      <a:pt x="240" y="72"/>
                    </a:cubicBezTo>
                    <a:cubicBezTo>
                      <a:pt x="240" y="72"/>
                      <a:pt x="230" y="67"/>
                      <a:pt x="214" y="67"/>
                    </a:cubicBezTo>
                    <a:cubicBezTo>
                      <a:pt x="197" y="67"/>
                      <a:pt x="174" y="72"/>
                      <a:pt x="147" y="89"/>
                    </a:cubicBezTo>
                    <a:cubicBezTo>
                      <a:pt x="147" y="54"/>
                      <a:pt x="147" y="36"/>
                      <a:pt x="1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60" name="Google Shape;260;p15"/>
            <p:cNvGrpSpPr/>
            <p:nvPr/>
          </p:nvGrpSpPr>
          <p:grpSpPr>
            <a:xfrm>
              <a:off x="885437" y="4465881"/>
              <a:ext cx="812469" cy="330198"/>
              <a:chOff x="1505862" y="3916547"/>
              <a:chExt cx="812469" cy="330198"/>
            </a:xfrm>
          </p:grpSpPr>
          <p:sp>
            <p:nvSpPr>
              <p:cNvPr id="261" name="Google Shape;261;p15"/>
              <p:cNvSpPr/>
              <p:nvPr/>
            </p:nvSpPr>
            <p:spPr>
              <a:xfrm>
                <a:off x="1505862" y="3916547"/>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 name="Google Shape;262;p15"/>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 name="Google Shape;263;p15"/>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 name="Google Shape;264;p15"/>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 name="Google Shape;265;p15"/>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 name="Google Shape;266;p15"/>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 name="Google Shape;267;p15"/>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 name="Google Shape;268;p15"/>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 name="Google Shape;269;p15"/>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 name="Google Shape;270;p15"/>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271" name="Google Shape;271;p15"/>
          <p:cNvGrpSpPr/>
          <p:nvPr/>
        </p:nvGrpSpPr>
        <p:grpSpPr>
          <a:xfrm>
            <a:off x="8485497" y="3984049"/>
            <a:ext cx="619320" cy="823090"/>
            <a:chOff x="4267228" y="2557799"/>
            <a:chExt cx="619320" cy="823090"/>
          </a:xfrm>
        </p:grpSpPr>
        <p:sp>
          <p:nvSpPr>
            <p:cNvPr id="272" name="Google Shape;272;p15"/>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 name="Google Shape;273;p15"/>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74" name="Google Shape;274;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grpSp>
        <p:nvGrpSpPr>
          <p:cNvPr id="275" name="Google Shape;275;p15"/>
          <p:cNvGrpSpPr/>
          <p:nvPr/>
        </p:nvGrpSpPr>
        <p:grpSpPr>
          <a:xfrm>
            <a:off x="-33550" y="4796078"/>
            <a:ext cx="9234600" cy="383400"/>
            <a:chOff x="-33550" y="4796078"/>
            <a:chExt cx="9234600" cy="383400"/>
          </a:xfrm>
        </p:grpSpPr>
        <p:sp>
          <p:nvSpPr>
            <p:cNvPr id="276" name="Google Shape;276;p15"/>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 name="Google Shape;277;p15"/>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78" name="Google Shape;278;p15"/>
          <p:cNvGrpSpPr/>
          <p:nvPr/>
        </p:nvGrpSpPr>
        <p:grpSpPr>
          <a:xfrm>
            <a:off x="-385168" y="169692"/>
            <a:ext cx="9507451" cy="3497497"/>
            <a:chOff x="-385168" y="169692"/>
            <a:chExt cx="9507451" cy="3497497"/>
          </a:xfrm>
        </p:grpSpPr>
        <p:sp>
          <p:nvSpPr>
            <p:cNvPr id="279" name="Google Shape;279;p15"/>
            <p:cNvSpPr/>
            <p:nvPr/>
          </p:nvSpPr>
          <p:spPr>
            <a:xfrm>
              <a:off x="-385168" y="2513429"/>
              <a:ext cx="918903" cy="195098"/>
            </a:xfrm>
            <a:custGeom>
              <a:avLst/>
              <a:gdLst/>
              <a:ahLst/>
              <a:cxnLst/>
              <a:rect l="l" t="t" r="r" b="b"/>
              <a:pathLst>
                <a:path w="4352" h="924" extrusionOk="0">
                  <a:moveTo>
                    <a:pt x="1501" y="0"/>
                  </a:moveTo>
                  <a:cubicBezTo>
                    <a:pt x="1168" y="0"/>
                    <a:pt x="853" y="293"/>
                    <a:pt x="595" y="760"/>
                  </a:cubicBezTo>
                  <a:cubicBezTo>
                    <a:pt x="537" y="720"/>
                    <a:pt x="466" y="702"/>
                    <a:pt x="391" y="702"/>
                  </a:cubicBezTo>
                  <a:cubicBezTo>
                    <a:pt x="244" y="702"/>
                    <a:pt x="111" y="795"/>
                    <a:pt x="0" y="924"/>
                  </a:cubicBezTo>
                  <a:lnTo>
                    <a:pt x="4351" y="924"/>
                  </a:lnTo>
                  <a:cubicBezTo>
                    <a:pt x="4258" y="795"/>
                    <a:pt x="4129" y="702"/>
                    <a:pt x="3978" y="702"/>
                  </a:cubicBezTo>
                  <a:cubicBezTo>
                    <a:pt x="3850" y="702"/>
                    <a:pt x="3739" y="760"/>
                    <a:pt x="3645" y="871"/>
                  </a:cubicBezTo>
                  <a:cubicBezTo>
                    <a:pt x="3423" y="626"/>
                    <a:pt x="3148" y="498"/>
                    <a:pt x="2851" y="498"/>
                  </a:cubicBezTo>
                  <a:cubicBezTo>
                    <a:pt x="2664" y="498"/>
                    <a:pt x="2500" y="538"/>
                    <a:pt x="2353" y="626"/>
                  </a:cubicBezTo>
                  <a:cubicBezTo>
                    <a:pt x="2109" y="240"/>
                    <a:pt x="1816" y="0"/>
                    <a:pt x="1501"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 name="Google Shape;280;p15"/>
            <p:cNvSpPr/>
            <p:nvPr/>
          </p:nvSpPr>
          <p:spPr>
            <a:xfrm>
              <a:off x="7739274" y="169692"/>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 name="Google Shape;281;p15"/>
            <p:cNvSpPr/>
            <p:nvPr/>
          </p:nvSpPr>
          <p:spPr>
            <a:xfrm>
              <a:off x="8512708" y="544691"/>
              <a:ext cx="609576" cy="183063"/>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 name="Google Shape;282;p15"/>
            <p:cNvSpPr/>
            <p:nvPr/>
          </p:nvSpPr>
          <p:spPr>
            <a:xfrm>
              <a:off x="8567490" y="3467235"/>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83" name="Google Shape;283;p15"/>
          <p:cNvSpPr/>
          <p:nvPr/>
        </p:nvSpPr>
        <p:spPr>
          <a:xfrm>
            <a:off x="-659675" y="1142975"/>
            <a:ext cx="1193400" cy="1193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Be Vietnam Pro"/>
              <a:cs typeface="Arial" panose="020B0604020202020204" pitchFamily="34" charset="0"/>
              <a:sym typeface="Be Vietnam Pro"/>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p:cSld name="CUSTOM_4">
    <p:spTree>
      <p:nvGrpSpPr>
        <p:cNvPr id="1" name="Shape 284"/>
        <p:cNvGrpSpPr/>
        <p:nvPr/>
      </p:nvGrpSpPr>
      <p:grpSpPr>
        <a:xfrm>
          <a:off x="0" y="0"/>
          <a:ext cx="0" cy="0"/>
          <a:chOff x="0" y="0"/>
          <a:chExt cx="0" cy="0"/>
        </a:xfrm>
      </p:grpSpPr>
      <p:sp>
        <p:nvSpPr>
          <p:cNvPr id="285" name="Google Shape;285;p16"/>
          <p:cNvSpPr txBox="1">
            <a:spLocks noGrp="1"/>
          </p:cNvSpPr>
          <p:nvPr>
            <p:ph type="title"/>
          </p:nvPr>
        </p:nvSpPr>
        <p:spPr>
          <a:xfrm>
            <a:off x="4320025" y="1745250"/>
            <a:ext cx="3501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286" name="Google Shape;286;p16"/>
          <p:cNvSpPr txBox="1">
            <a:spLocks noGrp="1"/>
          </p:cNvSpPr>
          <p:nvPr>
            <p:ph type="subTitle" idx="1"/>
          </p:nvPr>
        </p:nvSpPr>
        <p:spPr>
          <a:xfrm>
            <a:off x="4320025" y="2300488"/>
            <a:ext cx="3501600" cy="98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grpSp>
        <p:nvGrpSpPr>
          <p:cNvPr id="287" name="Google Shape;287;p16"/>
          <p:cNvGrpSpPr/>
          <p:nvPr/>
        </p:nvGrpSpPr>
        <p:grpSpPr>
          <a:xfrm>
            <a:off x="-33550" y="4796078"/>
            <a:ext cx="9234600" cy="383400"/>
            <a:chOff x="-33550" y="4796078"/>
            <a:chExt cx="9234600" cy="383400"/>
          </a:xfrm>
        </p:grpSpPr>
        <p:sp>
          <p:nvSpPr>
            <p:cNvPr id="288" name="Google Shape;288;p16"/>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9" name="Google Shape;289;p16"/>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90" name="Google Shape;290;p16"/>
          <p:cNvGrpSpPr/>
          <p:nvPr/>
        </p:nvGrpSpPr>
        <p:grpSpPr>
          <a:xfrm>
            <a:off x="307586" y="3617426"/>
            <a:ext cx="1003249" cy="1185946"/>
            <a:chOff x="307586" y="3617426"/>
            <a:chExt cx="1003249" cy="1185946"/>
          </a:xfrm>
        </p:grpSpPr>
        <p:grpSp>
          <p:nvGrpSpPr>
            <p:cNvPr id="291" name="Google Shape;291;p16"/>
            <p:cNvGrpSpPr/>
            <p:nvPr/>
          </p:nvGrpSpPr>
          <p:grpSpPr>
            <a:xfrm>
              <a:off x="307586" y="3617426"/>
              <a:ext cx="463639" cy="1185946"/>
              <a:chOff x="412486" y="2194951"/>
              <a:chExt cx="463639" cy="1185946"/>
            </a:xfrm>
          </p:grpSpPr>
          <p:sp>
            <p:nvSpPr>
              <p:cNvPr id="292" name="Google Shape;292;p16"/>
              <p:cNvSpPr/>
              <p:nvPr/>
            </p:nvSpPr>
            <p:spPr>
              <a:xfrm>
                <a:off x="412486" y="2194951"/>
                <a:ext cx="463639" cy="830102"/>
              </a:xfrm>
              <a:custGeom>
                <a:avLst/>
                <a:gdLst/>
                <a:ahLst/>
                <a:cxnLst/>
                <a:rect l="l" t="t" r="r" b="b"/>
                <a:pathLst>
                  <a:path w="2314" h="4143" extrusionOk="0">
                    <a:moveTo>
                      <a:pt x="1168" y="0"/>
                    </a:moveTo>
                    <a:cubicBezTo>
                      <a:pt x="520" y="0"/>
                      <a:pt x="1" y="497"/>
                      <a:pt x="1" y="1110"/>
                    </a:cubicBezTo>
                    <a:lnTo>
                      <a:pt x="1" y="3033"/>
                    </a:lnTo>
                    <a:cubicBezTo>
                      <a:pt x="1" y="3645"/>
                      <a:pt x="520" y="4143"/>
                      <a:pt x="1168" y="4143"/>
                    </a:cubicBezTo>
                    <a:cubicBezTo>
                      <a:pt x="1794" y="4143"/>
                      <a:pt x="2314" y="3645"/>
                      <a:pt x="2314" y="3033"/>
                    </a:cubicBezTo>
                    <a:lnTo>
                      <a:pt x="2314" y="1110"/>
                    </a:lnTo>
                    <a:cubicBezTo>
                      <a:pt x="2314" y="497"/>
                      <a:pt x="1794"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3" name="Google Shape;293;p16"/>
              <p:cNvSpPr/>
              <p:nvPr/>
            </p:nvSpPr>
            <p:spPr>
              <a:xfrm>
                <a:off x="486420" y="2617516"/>
                <a:ext cx="315972" cy="763381"/>
              </a:xfrm>
              <a:custGeom>
                <a:avLst/>
                <a:gdLst/>
                <a:ahLst/>
                <a:cxnLst/>
                <a:rect l="l" t="t" r="r" b="b"/>
                <a:pathLst>
                  <a:path w="1577" h="3810" extrusionOk="0">
                    <a:moveTo>
                      <a:pt x="799" y="0"/>
                    </a:moveTo>
                    <a:cubicBezTo>
                      <a:pt x="724" y="0"/>
                      <a:pt x="648" y="53"/>
                      <a:pt x="648" y="129"/>
                    </a:cubicBezTo>
                    <a:lnTo>
                      <a:pt x="648" y="1350"/>
                    </a:lnTo>
                    <a:cubicBezTo>
                      <a:pt x="426" y="1297"/>
                      <a:pt x="244" y="1052"/>
                      <a:pt x="244" y="608"/>
                    </a:cubicBezTo>
                    <a:cubicBezTo>
                      <a:pt x="244" y="537"/>
                      <a:pt x="187" y="497"/>
                      <a:pt x="111" y="497"/>
                    </a:cubicBezTo>
                    <a:cubicBezTo>
                      <a:pt x="58" y="497"/>
                      <a:pt x="0" y="537"/>
                      <a:pt x="0" y="608"/>
                    </a:cubicBezTo>
                    <a:cubicBezTo>
                      <a:pt x="0" y="906"/>
                      <a:pt x="93" y="1163"/>
                      <a:pt x="244" y="1350"/>
                    </a:cubicBezTo>
                    <a:cubicBezTo>
                      <a:pt x="355" y="1479"/>
                      <a:pt x="502" y="1572"/>
                      <a:pt x="648" y="1590"/>
                    </a:cubicBezTo>
                    <a:lnTo>
                      <a:pt x="648" y="3810"/>
                    </a:lnTo>
                    <a:lnTo>
                      <a:pt x="928" y="3810"/>
                    </a:lnTo>
                    <a:lnTo>
                      <a:pt x="928" y="1590"/>
                    </a:lnTo>
                    <a:cubicBezTo>
                      <a:pt x="1261" y="1536"/>
                      <a:pt x="1576" y="1186"/>
                      <a:pt x="1576" y="608"/>
                    </a:cubicBezTo>
                    <a:cubicBezTo>
                      <a:pt x="1576" y="537"/>
                      <a:pt x="1519" y="497"/>
                      <a:pt x="1465" y="497"/>
                    </a:cubicBezTo>
                    <a:cubicBezTo>
                      <a:pt x="1408" y="497"/>
                      <a:pt x="1354" y="537"/>
                      <a:pt x="1354" y="608"/>
                    </a:cubicBezTo>
                    <a:cubicBezTo>
                      <a:pt x="1354" y="1052"/>
                      <a:pt x="1150" y="1297"/>
                      <a:pt x="928" y="1350"/>
                    </a:cubicBezTo>
                    <a:lnTo>
                      <a:pt x="928" y="129"/>
                    </a:lnTo>
                    <a:cubicBezTo>
                      <a:pt x="928" y="53"/>
                      <a:pt x="870" y="0"/>
                      <a:pt x="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94" name="Google Shape;294;p16"/>
            <p:cNvGrpSpPr/>
            <p:nvPr/>
          </p:nvGrpSpPr>
          <p:grpSpPr>
            <a:xfrm>
              <a:off x="691515" y="3980274"/>
              <a:ext cx="619320" cy="823090"/>
              <a:chOff x="4267228" y="2557799"/>
              <a:chExt cx="619320" cy="823090"/>
            </a:xfrm>
          </p:grpSpPr>
          <p:sp>
            <p:nvSpPr>
              <p:cNvPr id="295" name="Google Shape;295;p16"/>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6" name="Google Shape;296;p16"/>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297" name="Google Shape;297;p16"/>
          <p:cNvGrpSpPr/>
          <p:nvPr/>
        </p:nvGrpSpPr>
        <p:grpSpPr>
          <a:xfrm>
            <a:off x="1168337" y="4480684"/>
            <a:ext cx="7657927" cy="330198"/>
            <a:chOff x="1168337" y="4480684"/>
            <a:chExt cx="7657927" cy="330198"/>
          </a:xfrm>
        </p:grpSpPr>
        <p:grpSp>
          <p:nvGrpSpPr>
            <p:cNvPr id="298" name="Google Shape;298;p16"/>
            <p:cNvGrpSpPr/>
            <p:nvPr/>
          </p:nvGrpSpPr>
          <p:grpSpPr>
            <a:xfrm>
              <a:off x="7932848" y="4493599"/>
              <a:ext cx="893416" cy="304351"/>
              <a:chOff x="2826048" y="3938787"/>
              <a:chExt cx="893416" cy="304351"/>
            </a:xfrm>
          </p:grpSpPr>
          <p:sp>
            <p:nvSpPr>
              <p:cNvPr id="299" name="Google Shape;299;p16"/>
              <p:cNvSpPr/>
              <p:nvPr/>
            </p:nvSpPr>
            <p:spPr>
              <a:xfrm>
                <a:off x="2826048" y="3964434"/>
                <a:ext cx="689648" cy="278704"/>
              </a:xfrm>
              <a:custGeom>
                <a:avLst/>
                <a:gdLst/>
                <a:ahLst/>
                <a:cxnLst/>
                <a:rect l="l" t="t" r="r" b="b"/>
                <a:pathLst>
                  <a:path w="3442" h="1391" extrusionOk="0">
                    <a:moveTo>
                      <a:pt x="1941" y="1"/>
                    </a:moveTo>
                    <a:cubicBezTo>
                      <a:pt x="1608" y="1"/>
                      <a:pt x="1310" y="205"/>
                      <a:pt x="1164" y="480"/>
                    </a:cubicBezTo>
                    <a:cubicBezTo>
                      <a:pt x="1035" y="369"/>
                      <a:pt x="866" y="316"/>
                      <a:pt x="702" y="316"/>
                    </a:cubicBezTo>
                    <a:cubicBezTo>
                      <a:pt x="311" y="316"/>
                      <a:pt x="0" y="631"/>
                      <a:pt x="0" y="1018"/>
                    </a:cubicBezTo>
                    <a:cubicBezTo>
                      <a:pt x="0" y="1146"/>
                      <a:pt x="36" y="1280"/>
                      <a:pt x="89" y="1391"/>
                    </a:cubicBezTo>
                    <a:lnTo>
                      <a:pt x="3441" y="1391"/>
                    </a:lnTo>
                    <a:lnTo>
                      <a:pt x="3441" y="1297"/>
                    </a:lnTo>
                    <a:cubicBezTo>
                      <a:pt x="3441" y="1058"/>
                      <a:pt x="3255" y="853"/>
                      <a:pt x="3015" y="853"/>
                    </a:cubicBezTo>
                    <a:cubicBezTo>
                      <a:pt x="2957" y="853"/>
                      <a:pt x="2904" y="871"/>
                      <a:pt x="2846" y="889"/>
                    </a:cubicBezTo>
                    <a:cubicBezTo>
                      <a:pt x="2846" y="409"/>
                      <a:pt x="2442" y="1"/>
                      <a:pt x="1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 name="Google Shape;300;p16"/>
              <p:cNvSpPr/>
              <p:nvPr/>
            </p:nvSpPr>
            <p:spPr>
              <a:xfrm>
                <a:off x="3029816" y="3938787"/>
                <a:ext cx="689648" cy="304351"/>
              </a:xfrm>
              <a:custGeom>
                <a:avLst/>
                <a:gdLst/>
                <a:ahLst/>
                <a:cxnLst/>
                <a:rect l="l" t="t" r="r" b="b"/>
                <a:pathLst>
                  <a:path w="3442" h="1519" extrusionOk="0">
                    <a:moveTo>
                      <a:pt x="462" y="0"/>
                    </a:moveTo>
                    <a:cubicBezTo>
                      <a:pt x="462" y="0"/>
                      <a:pt x="333" y="164"/>
                      <a:pt x="351" y="369"/>
                    </a:cubicBezTo>
                    <a:cubicBezTo>
                      <a:pt x="275" y="298"/>
                      <a:pt x="164" y="240"/>
                      <a:pt x="0" y="240"/>
                    </a:cubicBezTo>
                    <a:cubicBezTo>
                      <a:pt x="0" y="240"/>
                      <a:pt x="18" y="497"/>
                      <a:pt x="240" y="631"/>
                    </a:cubicBezTo>
                    <a:cubicBezTo>
                      <a:pt x="93" y="759"/>
                      <a:pt x="0" y="941"/>
                      <a:pt x="0" y="1146"/>
                    </a:cubicBezTo>
                    <a:cubicBezTo>
                      <a:pt x="0" y="1274"/>
                      <a:pt x="36" y="1408"/>
                      <a:pt x="93" y="1519"/>
                    </a:cubicBezTo>
                    <a:lnTo>
                      <a:pt x="3441" y="1519"/>
                    </a:lnTo>
                    <a:lnTo>
                      <a:pt x="3441" y="1425"/>
                    </a:lnTo>
                    <a:cubicBezTo>
                      <a:pt x="3441" y="1186"/>
                      <a:pt x="3255" y="981"/>
                      <a:pt x="3015" y="981"/>
                    </a:cubicBezTo>
                    <a:cubicBezTo>
                      <a:pt x="2957" y="981"/>
                      <a:pt x="2904" y="999"/>
                      <a:pt x="2868" y="1017"/>
                    </a:cubicBezTo>
                    <a:cubicBezTo>
                      <a:pt x="2846" y="537"/>
                      <a:pt x="2442" y="129"/>
                      <a:pt x="1958" y="129"/>
                    </a:cubicBezTo>
                    <a:cubicBezTo>
                      <a:pt x="1607" y="129"/>
                      <a:pt x="1314" y="333"/>
                      <a:pt x="1163" y="608"/>
                    </a:cubicBezTo>
                    <a:cubicBezTo>
                      <a:pt x="1035" y="497"/>
                      <a:pt x="888" y="444"/>
                      <a:pt x="719" y="444"/>
                    </a:cubicBezTo>
                    <a:cubicBezTo>
                      <a:pt x="684" y="444"/>
                      <a:pt x="648" y="444"/>
                      <a:pt x="608" y="462"/>
                    </a:cubicBezTo>
                    <a:cubicBezTo>
                      <a:pt x="626" y="333"/>
                      <a:pt x="626" y="164"/>
                      <a:pt x="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 name="Google Shape;301;p16"/>
              <p:cNvSpPr/>
              <p:nvPr/>
            </p:nvSpPr>
            <p:spPr>
              <a:xfrm>
                <a:off x="3003970" y="4079241"/>
                <a:ext cx="411144" cy="163897"/>
              </a:xfrm>
              <a:custGeom>
                <a:avLst/>
                <a:gdLst/>
                <a:ahLst/>
                <a:cxnLst/>
                <a:rect l="l" t="t" r="r" b="b"/>
                <a:pathLst>
                  <a:path w="2052" h="818" extrusionOk="0">
                    <a:moveTo>
                      <a:pt x="1164" y="1"/>
                    </a:moveTo>
                    <a:cubicBezTo>
                      <a:pt x="959" y="1"/>
                      <a:pt x="795" y="112"/>
                      <a:pt x="702" y="280"/>
                    </a:cubicBezTo>
                    <a:cubicBezTo>
                      <a:pt x="626" y="205"/>
                      <a:pt x="533" y="169"/>
                      <a:pt x="422" y="169"/>
                    </a:cubicBezTo>
                    <a:cubicBezTo>
                      <a:pt x="200" y="169"/>
                      <a:pt x="0" y="374"/>
                      <a:pt x="0" y="596"/>
                    </a:cubicBezTo>
                    <a:cubicBezTo>
                      <a:pt x="0" y="667"/>
                      <a:pt x="18" y="742"/>
                      <a:pt x="54" y="818"/>
                    </a:cubicBezTo>
                    <a:lnTo>
                      <a:pt x="2052" y="818"/>
                    </a:lnTo>
                    <a:lnTo>
                      <a:pt x="2052" y="760"/>
                    </a:lnTo>
                    <a:cubicBezTo>
                      <a:pt x="2052" y="613"/>
                      <a:pt x="1941" y="502"/>
                      <a:pt x="1794" y="502"/>
                    </a:cubicBezTo>
                    <a:cubicBezTo>
                      <a:pt x="1754" y="502"/>
                      <a:pt x="1736" y="502"/>
                      <a:pt x="1701" y="520"/>
                    </a:cubicBezTo>
                    <a:cubicBezTo>
                      <a:pt x="1701" y="223"/>
                      <a:pt x="1461" y="1"/>
                      <a:pt x="11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 name="Google Shape;302;p16"/>
              <p:cNvSpPr/>
              <p:nvPr/>
            </p:nvSpPr>
            <p:spPr>
              <a:xfrm>
                <a:off x="2866120" y="4142356"/>
                <a:ext cx="66921" cy="51092"/>
              </a:xfrm>
              <a:custGeom>
                <a:avLst/>
                <a:gdLst/>
                <a:ahLst/>
                <a:cxnLst/>
                <a:rect l="l" t="t" r="r" b="b"/>
                <a:pathLst>
                  <a:path w="334" h="255" extrusionOk="0">
                    <a:moveTo>
                      <a:pt x="76" y="1"/>
                    </a:moveTo>
                    <a:cubicBezTo>
                      <a:pt x="76" y="1"/>
                      <a:pt x="76" y="76"/>
                      <a:pt x="133" y="130"/>
                    </a:cubicBezTo>
                    <a:cubicBezTo>
                      <a:pt x="93" y="130"/>
                      <a:pt x="58" y="147"/>
                      <a:pt x="0" y="170"/>
                    </a:cubicBezTo>
                    <a:cubicBezTo>
                      <a:pt x="0" y="170"/>
                      <a:pt x="78" y="254"/>
                      <a:pt x="190" y="254"/>
                    </a:cubicBezTo>
                    <a:cubicBezTo>
                      <a:pt x="233" y="254"/>
                      <a:pt x="282" y="241"/>
                      <a:pt x="333" y="205"/>
                    </a:cubicBezTo>
                    <a:cubicBezTo>
                      <a:pt x="333" y="205"/>
                      <a:pt x="280" y="1"/>
                      <a:pt x="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 name="Google Shape;303;p16"/>
              <p:cNvSpPr/>
              <p:nvPr/>
            </p:nvSpPr>
            <p:spPr>
              <a:xfrm>
                <a:off x="2966502" y="4053395"/>
                <a:ext cx="48287" cy="48287"/>
              </a:xfrm>
              <a:custGeom>
                <a:avLst/>
                <a:gdLst/>
                <a:ahLst/>
                <a:cxnLst/>
                <a:rect l="l" t="t" r="r" b="b"/>
                <a:pathLst>
                  <a:path w="241" h="241" extrusionOk="0">
                    <a:moveTo>
                      <a:pt x="130" y="1"/>
                    </a:moveTo>
                    <a:cubicBezTo>
                      <a:pt x="130" y="1"/>
                      <a:pt x="112" y="36"/>
                      <a:pt x="112" y="94"/>
                    </a:cubicBezTo>
                    <a:cubicBezTo>
                      <a:pt x="94" y="76"/>
                      <a:pt x="54" y="59"/>
                      <a:pt x="19" y="59"/>
                    </a:cubicBezTo>
                    <a:cubicBezTo>
                      <a:pt x="19" y="59"/>
                      <a:pt x="1" y="205"/>
                      <a:pt x="165" y="241"/>
                    </a:cubicBezTo>
                    <a:cubicBezTo>
                      <a:pt x="165" y="241"/>
                      <a:pt x="241" y="112"/>
                      <a:pt x="1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 name="Google Shape;304;p16"/>
              <p:cNvSpPr/>
              <p:nvPr/>
            </p:nvSpPr>
            <p:spPr>
              <a:xfrm>
                <a:off x="3207738" y="3993887"/>
                <a:ext cx="70327" cy="63315"/>
              </a:xfrm>
              <a:custGeom>
                <a:avLst/>
                <a:gdLst/>
                <a:ahLst/>
                <a:cxnLst/>
                <a:rect l="l" t="t" r="r" b="b"/>
                <a:pathLst>
                  <a:path w="351" h="316" extrusionOk="0">
                    <a:moveTo>
                      <a:pt x="147" y="0"/>
                    </a:moveTo>
                    <a:cubicBezTo>
                      <a:pt x="147" y="0"/>
                      <a:pt x="0" y="151"/>
                      <a:pt x="147" y="316"/>
                    </a:cubicBezTo>
                    <a:cubicBezTo>
                      <a:pt x="147" y="316"/>
                      <a:pt x="351" y="245"/>
                      <a:pt x="315" y="40"/>
                    </a:cubicBezTo>
                    <a:lnTo>
                      <a:pt x="315" y="40"/>
                    </a:lnTo>
                    <a:cubicBezTo>
                      <a:pt x="315" y="40"/>
                      <a:pt x="258" y="58"/>
                      <a:pt x="204" y="111"/>
                    </a:cubicBezTo>
                    <a:cubicBezTo>
                      <a:pt x="204" y="76"/>
                      <a:pt x="182" y="40"/>
                      <a:pt x="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5" name="Google Shape;305;p16"/>
              <p:cNvSpPr/>
              <p:nvPr/>
            </p:nvSpPr>
            <p:spPr>
              <a:xfrm>
                <a:off x="3351798" y="4079241"/>
                <a:ext cx="70528" cy="63315"/>
              </a:xfrm>
              <a:custGeom>
                <a:avLst/>
                <a:gdLst/>
                <a:ahLst/>
                <a:cxnLst/>
                <a:rect l="l" t="t" r="r" b="b"/>
                <a:pathLst>
                  <a:path w="352" h="316" extrusionOk="0">
                    <a:moveTo>
                      <a:pt x="222" y="1"/>
                    </a:moveTo>
                    <a:cubicBezTo>
                      <a:pt x="222" y="1"/>
                      <a:pt x="169" y="41"/>
                      <a:pt x="151" y="112"/>
                    </a:cubicBezTo>
                    <a:cubicBezTo>
                      <a:pt x="129" y="76"/>
                      <a:pt x="94" y="58"/>
                      <a:pt x="58" y="41"/>
                    </a:cubicBezTo>
                    <a:lnTo>
                      <a:pt x="58" y="41"/>
                    </a:lnTo>
                    <a:cubicBezTo>
                      <a:pt x="58" y="41"/>
                      <a:pt x="0" y="240"/>
                      <a:pt x="205" y="316"/>
                    </a:cubicBezTo>
                    <a:cubicBezTo>
                      <a:pt x="205" y="316"/>
                      <a:pt x="351" y="169"/>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 name="Google Shape;306;p16"/>
              <p:cNvSpPr/>
              <p:nvPr/>
            </p:nvSpPr>
            <p:spPr>
              <a:xfrm>
                <a:off x="3444365" y="4031154"/>
                <a:ext cx="52695" cy="48287"/>
              </a:xfrm>
              <a:custGeom>
                <a:avLst/>
                <a:gdLst/>
                <a:ahLst/>
                <a:cxnLst/>
                <a:rect l="l" t="t" r="r" b="b"/>
                <a:pathLst>
                  <a:path w="263" h="241" extrusionOk="0">
                    <a:moveTo>
                      <a:pt x="93" y="1"/>
                    </a:moveTo>
                    <a:cubicBezTo>
                      <a:pt x="93" y="1"/>
                      <a:pt x="0" y="130"/>
                      <a:pt x="111" y="241"/>
                    </a:cubicBezTo>
                    <a:cubicBezTo>
                      <a:pt x="111" y="241"/>
                      <a:pt x="262" y="187"/>
                      <a:pt x="222" y="36"/>
                    </a:cubicBezTo>
                    <a:lnTo>
                      <a:pt x="222" y="36"/>
                    </a:lnTo>
                    <a:cubicBezTo>
                      <a:pt x="222" y="36"/>
                      <a:pt x="187" y="36"/>
                      <a:pt x="151" y="94"/>
                    </a:cubicBezTo>
                    <a:cubicBezTo>
                      <a:pt x="133" y="59"/>
                      <a:pt x="133" y="36"/>
                      <a:pt x="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 name="Google Shape;307;p16"/>
              <p:cNvSpPr/>
              <p:nvPr/>
            </p:nvSpPr>
            <p:spPr>
              <a:xfrm>
                <a:off x="3582215" y="4109496"/>
                <a:ext cx="48287" cy="44681"/>
              </a:xfrm>
              <a:custGeom>
                <a:avLst/>
                <a:gdLst/>
                <a:ahLst/>
                <a:cxnLst/>
                <a:rect l="l" t="t" r="r" b="b"/>
                <a:pathLst>
                  <a:path w="241" h="223" extrusionOk="0">
                    <a:moveTo>
                      <a:pt x="129" y="1"/>
                    </a:moveTo>
                    <a:cubicBezTo>
                      <a:pt x="129" y="1"/>
                      <a:pt x="0" y="72"/>
                      <a:pt x="54" y="223"/>
                    </a:cubicBezTo>
                    <a:cubicBezTo>
                      <a:pt x="54" y="223"/>
                      <a:pt x="222" y="223"/>
                      <a:pt x="240" y="72"/>
                    </a:cubicBezTo>
                    <a:cubicBezTo>
                      <a:pt x="240" y="72"/>
                      <a:pt x="230" y="67"/>
                      <a:pt x="214" y="67"/>
                    </a:cubicBezTo>
                    <a:cubicBezTo>
                      <a:pt x="197" y="67"/>
                      <a:pt x="174" y="72"/>
                      <a:pt x="147" y="89"/>
                    </a:cubicBezTo>
                    <a:cubicBezTo>
                      <a:pt x="147" y="54"/>
                      <a:pt x="147" y="36"/>
                      <a:pt x="1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08" name="Google Shape;308;p16"/>
            <p:cNvGrpSpPr/>
            <p:nvPr/>
          </p:nvGrpSpPr>
          <p:grpSpPr>
            <a:xfrm>
              <a:off x="1168337" y="4480684"/>
              <a:ext cx="812469" cy="330198"/>
              <a:chOff x="1505862" y="3916547"/>
              <a:chExt cx="812469" cy="330198"/>
            </a:xfrm>
          </p:grpSpPr>
          <p:sp>
            <p:nvSpPr>
              <p:cNvPr id="309" name="Google Shape;309;p16"/>
              <p:cNvSpPr/>
              <p:nvPr/>
            </p:nvSpPr>
            <p:spPr>
              <a:xfrm>
                <a:off x="1505862" y="3916547"/>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 name="Google Shape;310;p16"/>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 name="Google Shape;311;p16"/>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2" name="Google Shape;312;p16"/>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3" name="Google Shape;313;p16"/>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4" name="Google Shape;314;p16"/>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5" name="Google Shape;315;p16"/>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6" name="Google Shape;316;p16"/>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7" name="Google Shape;317;p16"/>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8" name="Google Shape;318;p16"/>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1">
  <p:cSld name="TITLE_AND_BODY_1">
    <p:spTree>
      <p:nvGrpSpPr>
        <p:cNvPr id="1" name="Shape 319"/>
        <p:cNvGrpSpPr/>
        <p:nvPr/>
      </p:nvGrpSpPr>
      <p:grpSpPr>
        <a:xfrm>
          <a:off x="0" y="0"/>
          <a:ext cx="0" cy="0"/>
          <a:chOff x="0" y="0"/>
          <a:chExt cx="0" cy="0"/>
        </a:xfrm>
      </p:grpSpPr>
      <p:sp>
        <p:nvSpPr>
          <p:cNvPr id="320" name="Google Shape;320;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321" name="Google Shape;321;p17"/>
          <p:cNvSpPr txBox="1">
            <a:spLocks noGrp="1"/>
          </p:cNvSpPr>
          <p:nvPr>
            <p:ph type="body" idx="1"/>
          </p:nvPr>
        </p:nvSpPr>
        <p:spPr>
          <a:xfrm>
            <a:off x="764025" y="1206625"/>
            <a:ext cx="7704000" cy="8637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accent1"/>
              </a:buClr>
              <a:buSzPts val="1200"/>
              <a:buFont typeface="Be Vietnam Pro Light"/>
              <a:buChar char="●"/>
              <a:defRPr>
                <a:latin typeface="Arial" panose="020B0604020202020204" pitchFamily="34" charset="0"/>
                <a:cs typeface="Arial" panose="020B0604020202020204" pitchFamily="34" charset="0"/>
              </a:defRPr>
            </a:lvl1pPr>
            <a:lvl2pPr marL="914400" lvl="1" indent="-304800" rtl="0">
              <a:lnSpc>
                <a:spcPct val="100000"/>
              </a:lnSpc>
              <a:spcBef>
                <a:spcPts val="0"/>
              </a:spcBef>
              <a:spcAft>
                <a:spcPts val="0"/>
              </a:spcAft>
              <a:buSzPts val="1200"/>
              <a:buFont typeface="Nunito Light" panose="00000400000000000000"/>
              <a:buChar char="○"/>
              <a:defRPr/>
            </a:lvl2pPr>
            <a:lvl3pPr marL="1371600" lvl="2" indent="-304800" rtl="0">
              <a:lnSpc>
                <a:spcPct val="100000"/>
              </a:lnSpc>
              <a:spcBef>
                <a:spcPts val="0"/>
              </a:spcBef>
              <a:spcAft>
                <a:spcPts val="0"/>
              </a:spcAft>
              <a:buSzPts val="1200"/>
              <a:buFont typeface="Nunito Light" panose="00000400000000000000"/>
              <a:buChar char="■"/>
              <a:defRPr/>
            </a:lvl3pPr>
            <a:lvl4pPr marL="1828800" lvl="3" indent="-304800" rtl="0">
              <a:lnSpc>
                <a:spcPct val="100000"/>
              </a:lnSpc>
              <a:spcBef>
                <a:spcPts val="0"/>
              </a:spcBef>
              <a:spcAft>
                <a:spcPts val="0"/>
              </a:spcAft>
              <a:buSzPts val="1200"/>
              <a:buFont typeface="Nunito Light" panose="00000400000000000000"/>
              <a:buChar char="●"/>
              <a:defRPr/>
            </a:lvl4pPr>
            <a:lvl5pPr marL="2286000" lvl="4" indent="-304800" rtl="0">
              <a:lnSpc>
                <a:spcPct val="100000"/>
              </a:lnSpc>
              <a:spcBef>
                <a:spcPts val="0"/>
              </a:spcBef>
              <a:spcAft>
                <a:spcPts val="0"/>
              </a:spcAft>
              <a:buSzPts val="1200"/>
              <a:buFont typeface="Nunito Light" panose="00000400000000000000"/>
              <a:buChar char="○"/>
              <a:defRPr/>
            </a:lvl5pPr>
            <a:lvl6pPr marL="2743200" lvl="5" indent="-304800" rtl="0">
              <a:lnSpc>
                <a:spcPct val="100000"/>
              </a:lnSpc>
              <a:spcBef>
                <a:spcPts val="0"/>
              </a:spcBef>
              <a:spcAft>
                <a:spcPts val="0"/>
              </a:spcAft>
              <a:buSzPts val="1200"/>
              <a:buFont typeface="Nunito Light" panose="00000400000000000000"/>
              <a:buChar char="■"/>
              <a:defRPr/>
            </a:lvl6pPr>
            <a:lvl7pPr marL="3200400" lvl="6" indent="-304800" rtl="0">
              <a:lnSpc>
                <a:spcPct val="100000"/>
              </a:lnSpc>
              <a:spcBef>
                <a:spcPts val="0"/>
              </a:spcBef>
              <a:spcAft>
                <a:spcPts val="0"/>
              </a:spcAft>
              <a:buSzPts val="1200"/>
              <a:buFont typeface="Nunito Light" panose="00000400000000000000"/>
              <a:buChar char="●"/>
              <a:defRPr/>
            </a:lvl7pPr>
            <a:lvl8pPr marL="3657600" lvl="7" indent="-304800" rtl="0">
              <a:lnSpc>
                <a:spcPct val="100000"/>
              </a:lnSpc>
              <a:spcBef>
                <a:spcPts val="0"/>
              </a:spcBef>
              <a:spcAft>
                <a:spcPts val="0"/>
              </a:spcAft>
              <a:buSzPts val="1200"/>
              <a:buFont typeface="Nunito Light" panose="00000400000000000000"/>
              <a:buChar char="○"/>
              <a:defRPr/>
            </a:lvl8pPr>
            <a:lvl9pPr marL="4114800" lvl="8" indent="-304800" rtl="0">
              <a:lnSpc>
                <a:spcPct val="100000"/>
              </a:lnSpc>
              <a:spcBef>
                <a:spcPts val="0"/>
              </a:spcBef>
              <a:spcAft>
                <a:spcPts val="0"/>
              </a:spcAft>
              <a:buSzPts val="1200"/>
              <a:buFont typeface="Nunito Light" panose="00000400000000000000"/>
              <a:buChar char="■"/>
              <a:defRPr/>
            </a:lvl9pPr>
          </a:lstStyle>
          <a:p>
            <a:endParaRPr dirty="0"/>
          </a:p>
        </p:txBody>
      </p:sp>
      <p:grpSp>
        <p:nvGrpSpPr>
          <p:cNvPr id="322" name="Google Shape;322;p17"/>
          <p:cNvGrpSpPr/>
          <p:nvPr/>
        </p:nvGrpSpPr>
        <p:grpSpPr>
          <a:xfrm>
            <a:off x="-33550" y="4796078"/>
            <a:ext cx="9234600" cy="383400"/>
            <a:chOff x="-33550" y="4796078"/>
            <a:chExt cx="9234600" cy="383400"/>
          </a:xfrm>
        </p:grpSpPr>
        <p:sp>
          <p:nvSpPr>
            <p:cNvPr id="323" name="Google Shape;323;p17"/>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4" name="Google Shape;324;p17"/>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325"/>
        <p:cNvGrpSpPr/>
        <p:nvPr/>
      </p:nvGrpSpPr>
      <p:grpSpPr>
        <a:xfrm>
          <a:off x="0" y="0"/>
          <a:ext cx="0" cy="0"/>
          <a:chOff x="0" y="0"/>
          <a:chExt cx="0" cy="0"/>
        </a:xfrm>
      </p:grpSpPr>
      <p:sp>
        <p:nvSpPr>
          <p:cNvPr id="326" name="Google Shape;326;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327" name="Google Shape;327;p18"/>
          <p:cNvSpPr txBox="1">
            <a:spLocks noGrp="1"/>
          </p:cNvSpPr>
          <p:nvPr>
            <p:ph type="subTitle" idx="1"/>
          </p:nvPr>
        </p:nvSpPr>
        <p:spPr>
          <a:xfrm>
            <a:off x="713225" y="2256063"/>
            <a:ext cx="2309400" cy="166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328" name="Google Shape;328;p18"/>
          <p:cNvSpPr txBox="1">
            <a:spLocks noGrp="1"/>
          </p:cNvSpPr>
          <p:nvPr>
            <p:ph type="subTitle" idx="2"/>
          </p:nvPr>
        </p:nvSpPr>
        <p:spPr>
          <a:xfrm>
            <a:off x="3417230" y="2256063"/>
            <a:ext cx="2309400" cy="166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329" name="Google Shape;329;p18"/>
          <p:cNvSpPr txBox="1">
            <a:spLocks noGrp="1"/>
          </p:cNvSpPr>
          <p:nvPr>
            <p:ph type="subTitle" idx="3"/>
          </p:nvPr>
        </p:nvSpPr>
        <p:spPr>
          <a:xfrm>
            <a:off x="6121241" y="2256063"/>
            <a:ext cx="2309400" cy="166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330" name="Google Shape;330;p18"/>
          <p:cNvSpPr txBox="1">
            <a:spLocks noGrp="1"/>
          </p:cNvSpPr>
          <p:nvPr>
            <p:ph type="subTitle" idx="4"/>
          </p:nvPr>
        </p:nvSpPr>
        <p:spPr>
          <a:xfrm>
            <a:off x="713225" y="1636250"/>
            <a:ext cx="2309400" cy="663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panose="00000500000000000000"/>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panose="00000500000000000000"/>
              </a:defRPr>
            </a:lvl1pPr>
            <a:lvl2pPr lvl="1" algn="ctr"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2pPr>
            <a:lvl3pPr lvl="2" algn="ctr"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3pPr>
            <a:lvl4pPr lvl="3" algn="ctr"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4pPr>
            <a:lvl5pPr lvl="4" algn="ctr"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5pPr>
            <a:lvl6pPr lvl="5" algn="ctr"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6pPr>
            <a:lvl7pPr lvl="6" algn="ctr"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7pPr>
            <a:lvl8pPr lvl="7" algn="ctr"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8pPr>
            <a:lvl9pPr lvl="8" algn="ctr"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9pPr>
          </a:lstStyle>
          <a:p>
            <a:endParaRPr dirty="0"/>
          </a:p>
        </p:txBody>
      </p:sp>
      <p:sp>
        <p:nvSpPr>
          <p:cNvPr id="331" name="Google Shape;331;p18"/>
          <p:cNvSpPr txBox="1">
            <a:spLocks noGrp="1"/>
          </p:cNvSpPr>
          <p:nvPr>
            <p:ph type="subTitle" idx="5"/>
          </p:nvPr>
        </p:nvSpPr>
        <p:spPr>
          <a:xfrm>
            <a:off x="3417236" y="1636250"/>
            <a:ext cx="2309400" cy="663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panose="00000500000000000000"/>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panose="00000500000000000000"/>
              </a:defRPr>
            </a:lvl1pPr>
            <a:lvl2pPr lvl="1" algn="ctr"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2pPr>
            <a:lvl3pPr lvl="2" algn="ctr"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3pPr>
            <a:lvl4pPr lvl="3" algn="ctr"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4pPr>
            <a:lvl5pPr lvl="4" algn="ctr"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5pPr>
            <a:lvl6pPr lvl="5" algn="ctr"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6pPr>
            <a:lvl7pPr lvl="6" algn="ctr"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7pPr>
            <a:lvl8pPr lvl="7" algn="ctr"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8pPr>
            <a:lvl9pPr lvl="8" algn="ctr"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9pPr>
          </a:lstStyle>
          <a:p>
            <a:endParaRPr dirty="0"/>
          </a:p>
        </p:txBody>
      </p:sp>
      <p:sp>
        <p:nvSpPr>
          <p:cNvPr id="332" name="Google Shape;332;p18"/>
          <p:cNvSpPr txBox="1">
            <a:spLocks noGrp="1"/>
          </p:cNvSpPr>
          <p:nvPr>
            <p:ph type="subTitle" idx="6"/>
          </p:nvPr>
        </p:nvSpPr>
        <p:spPr>
          <a:xfrm>
            <a:off x="6121247" y="1636250"/>
            <a:ext cx="2309400" cy="663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panose="00000500000000000000"/>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panose="00000500000000000000"/>
              </a:defRPr>
            </a:lvl1pPr>
            <a:lvl2pPr lvl="1" algn="ctr"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2pPr>
            <a:lvl3pPr lvl="2" algn="ctr"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3pPr>
            <a:lvl4pPr lvl="3" algn="ctr"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4pPr>
            <a:lvl5pPr lvl="4" algn="ctr"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5pPr>
            <a:lvl6pPr lvl="5" algn="ctr"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6pPr>
            <a:lvl7pPr lvl="6" algn="ctr"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7pPr>
            <a:lvl8pPr lvl="7" algn="ctr"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8pPr>
            <a:lvl9pPr lvl="8" algn="ctr"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9pPr>
          </a:lstStyle>
          <a:p>
            <a:endParaRPr dirty="0"/>
          </a:p>
        </p:txBody>
      </p:sp>
      <p:grpSp>
        <p:nvGrpSpPr>
          <p:cNvPr id="333" name="Google Shape;333;p18"/>
          <p:cNvGrpSpPr/>
          <p:nvPr/>
        </p:nvGrpSpPr>
        <p:grpSpPr>
          <a:xfrm>
            <a:off x="-33550" y="4796078"/>
            <a:ext cx="9234600" cy="383400"/>
            <a:chOff x="-33550" y="4796078"/>
            <a:chExt cx="9234600" cy="383400"/>
          </a:xfrm>
        </p:grpSpPr>
        <p:sp>
          <p:nvSpPr>
            <p:cNvPr id="334" name="Google Shape;334;p18"/>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5" name="Google Shape;335;p18"/>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36" name="Google Shape;336;p18"/>
          <p:cNvGrpSpPr/>
          <p:nvPr/>
        </p:nvGrpSpPr>
        <p:grpSpPr>
          <a:xfrm>
            <a:off x="135003" y="159017"/>
            <a:ext cx="9125406" cy="4358759"/>
            <a:chOff x="135003" y="159017"/>
            <a:chExt cx="9125406" cy="4358759"/>
          </a:xfrm>
        </p:grpSpPr>
        <p:sp>
          <p:nvSpPr>
            <p:cNvPr id="337" name="Google Shape;337;p18"/>
            <p:cNvSpPr/>
            <p:nvPr/>
          </p:nvSpPr>
          <p:spPr>
            <a:xfrm>
              <a:off x="135007" y="4322679"/>
              <a:ext cx="918903" cy="195098"/>
            </a:xfrm>
            <a:custGeom>
              <a:avLst/>
              <a:gdLst/>
              <a:ahLst/>
              <a:cxnLst/>
              <a:rect l="l" t="t" r="r" b="b"/>
              <a:pathLst>
                <a:path w="4352" h="924" extrusionOk="0">
                  <a:moveTo>
                    <a:pt x="1501" y="0"/>
                  </a:moveTo>
                  <a:cubicBezTo>
                    <a:pt x="1168" y="0"/>
                    <a:pt x="853" y="293"/>
                    <a:pt x="595" y="760"/>
                  </a:cubicBezTo>
                  <a:cubicBezTo>
                    <a:pt x="537" y="720"/>
                    <a:pt x="466" y="702"/>
                    <a:pt x="391" y="702"/>
                  </a:cubicBezTo>
                  <a:cubicBezTo>
                    <a:pt x="244" y="702"/>
                    <a:pt x="111" y="795"/>
                    <a:pt x="0" y="924"/>
                  </a:cubicBezTo>
                  <a:lnTo>
                    <a:pt x="4351" y="924"/>
                  </a:lnTo>
                  <a:cubicBezTo>
                    <a:pt x="4258" y="795"/>
                    <a:pt x="4129" y="702"/>
                    <a:pt x="3978" y="702"/>
                  </a:cubicBezTo>
                  <a:cubicBezTo>
                    <a:pt x="3850" y="702"/>
                    <a:pt x="3739" y="760"/>
                    <a:pt x="3645" y="871"/>
                  </a:cubicBezTo>
                  <a:cubicBezTo>
                    <a:pt x="3423" y="626"/>
                    <a:pt x="3148" y="498"/>
                    <a:pt x="2851" y="498"/>
                  </a:cubicBezTo>
                  <a:cubicBezTo>
                    <a:pt x="2664" y="498"/>
                    <a:pt x="2500" y="538"/>
                    <a:pt x="2353" y="626"/>
                  </a:cubicBezTo>
                  <a:cubicBezTo>
                    <a:pt x="2109" y="240"/>
                    <a:pt x="1816" y="0"/>
                    <a:pt x="1501"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8" name="Google Shape;338;p18"/>
            <p:cNvSpPr/>
            <p:nvPr/>
          </p:nvSpPr>
          <p:spPr>
            <a:xfrm>
              <a:off x="7556674" y="159017"/>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9" name="Google Shape;339;p18"/>
            <p:cNvSpPr/>
            <p:nvPr/>
          </p:nvSpPr>
          <p:spPr>
            <a:xfrm>
              <a:off x="8650833" y="2059166"/>
              <a:ext cx="609576" cy="183063"/>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0" name="Google Shape;340;p18"/>
            <p:cNvSpPr/>
            <p:nvPr/>
          </p:nvSpPr>
          <p:spPr>
            <a:xfrm>
              <a:off x="135003" y="3866260"/>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341" name="Google Shape;341;p18"/>
          <p:cNvSpPr/>
          <p:nvPr/>
        </p:nvSpPr>
        <p:spPr>
          <a:xfrm>
            <a:off x="8430775" y="445025"/>
            <a:ext cx="1193400" cy="1193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Be Vietnam Pro"/>
              <a:cs typeface="Arial" panose="020B0604020202020204" pitchFamily="34" charset="0"/>
              <a:sym typeface="Be Vietnam Pro"/>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342"/>
        <p:cNvGrpSpPr/>
        <p:nvPr/>
      </p:nvGrpSpPr>
      <p:grpSpPr>
        <a:xfrm>
          <a:off x="0" y="0"/>
          <a:ext cx="0" cy="0"/>
          <a:chOff x="0" y="0"/>
          <a:chExt cx="0" cy="0"/>
        </a:xfrm>
      </p:grpSpPr>
      <p:grpSp>
        <p:nvGrpSpPr>
          <p:cNvPr id="343" name="Google Shape;343;p19"/>
          <p:cNvGrpSpPr/>
          <p:nvPr/>
        </p:nvGrpSpPr>
        <p:grpSpPr>
          <a:xfrm>
            <a:off x="118986" y="3625726"/>
            <a:ext cx="463639" cy="1185946"/>
            <a:chOff x="412486" y="2194951"/>
            <a:chExt cx="463639" cy="1185946"/>
          </a:xfrm>
        </p:grpSpPr>
        <p:sp>
          <p:nvSpPr>
            <p:cNvPr id="344" name="Google Shape;344;p19"/>
            <p:cNvSpPr/>
            <p:nvPr/>
          </p:nvSpPr>
          <p:spPr>
            <a:xfrm>
              <a:off x="412486" y="2194951"/>
              <a:ext cx="463639" cy="830102"/>
            </a:xfrm>
            <a:custGeom>
              <a:avLst/>
              <a:gdLst/>
              <a:ahLst/>
              <a:cxnLst/>
              <a:rect l="l" t="t" r="r" b="b"/>
              <a:pathLst>
                <a:path w="2314" h="4143" extrusionOk="0">
                  <a:moveTo>
                    <a:pt x="1168" y="0"/>
                  </a:moveTo>
                  <a:cubicBezTo>
                    <a:pt x="520" y="0"/>
                    <a:pt x="1" y="497"/>
                    <a:pt x="1" y="1110"/>
                  </a:cubicBezTo>
                  <a:lnTo>
                    <a:pt x="1" y="3033"/>
                  </a:lnTo>
                  <a:cubicBezTo>
                    <a:pt x="1" y="3645"/>
                    <a:pt x="520" y="4143"/>
                    <a:pt x="1168" y="4143"/>
                  </a:cubicBezTo>
                  <a:cubicBezTo>
                    <a:pt x="1794" y="4143"/>
                    <a:pt x="2314" y="3645"/>
                    <a:pt x="2314" y="3033"/>
                  </a:cubicBezTo>
                  <a:lnTo>
                    <a:pt x="2314" y="1110"/>
                  </a:lnTo>
                  <a:cubicBezTo>
                    <a:pt x="2314" y="497"/>
                    <a:pt x="1794"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5" name="Google Shape;345;p19"/>
            <p:cNvSpPr/>
            <p:nvPr/>
          </p:nvSpPr>
          <p:spPr>
            <a:xfrm>
              <a:off x="486420" y="2617516"/>
              <a:ext cx="315972" cy="763381"/>
            </a:xfrm>
            <a:custGeom>
              <a:avLst/>
              <a:gdLst/>
              <a:ahLst/>
              <a:cxnLst/>
              <a:rect l="l" t="t" r="r" b="b"/>
              <a:pathLst>
                <a:path w="1577" h="3810" extrusionOk="0">
                  <a:moveTo>
                    <a:pt x="799" y="0"/>
                  </a:moveTo>
                  <a:cubicBezTo>
                    <a:pt x="724" y="0"/>
                    <a:pt x="648" y="53"/>
                    <a:pt x="648" y="129"/>
                  </a:cubicBezTo>
                  <a:lnTo>
                    <a:pt x="648" y="1350"/>
                  </a:lnTo>
                  <a:cubicBezTo>
                    <a:pt x="426" y="1297"/>
                    <a:pt x="244" y="1052"/>
                    <a:pt x="244" y="608"/>
                  </a:cubicBezTo>
                  <a:cubicBezTo>
                    <a:pt x="244" y="537"/>
                    <a:pt x="187" y="497"/>
                    <a:pt x="111" y="497"/>
                  </a:cubicBezTo>
                  <a:cubicBezTo>
                    <a:pt x="58" y="497"/>
                    <a:pt x="0" y="537"/>
                    <a:pt x="0" y="608"/>
                  </a:cubicBezTo>
                  <a:cubicBezTo>
                    <a:pt x="0" y="906"/>
                    <a:pt x="93" y="1163"/>
                    <a:pt x="244" y="1350"/>
                  </a:cubicBezTo>
                  <a:cubicBezTo>
                    <a:pt x="355" y="1479"/>
                    <a:pt x="502" y="1572"/>
                    <a:pt x="648" y="1590"/>
                  </a:cubicBezTo>
                  <a:lnTo>
                    <a:pt x="648" y="3810"/>
                  </a:lnTo>
                  <a:lnTo>
                    <a:pt x="928" y="3810"/>
                  </a:lnTo>
                  <a:lnTo>
                    <a:pt x="928" y="1590"/>
                  </a:lnTo>
                  <a:cubicBezTo>
                    <a:pt x="1261" y="1536"/>
                    <a:pt x="1576" y="1186"/>
                    <a:pt x="1576" y="608"/>
                  </a:cubicBezTo>
                  <a:cubicBezTo>
                    <a:pt x="1576" y="537"/>
                    <a:pt x="1519" y="497"/>
                    <a:pt x="1465" y="497"/>
                  </a:cubicBezTo>
                  <a:cubicBezTo>
                    <a:pt x="1408" y="497"/>
                    <a:pt x="1354" y="537"/>
                    <a:pt x="1354" y="608"/>
                  </a:cubicBezTo>
                  <a:cubicBezTo>
                    <a:pt x="1354" y="1052"/>
                    <a:pt x="1150" y="1297"/>
                    <a:pt x="928" y="1350"/>
                  </a:cubicBezTo>
                  <a:lnTo>
                    <a:pt x="928" y="129"/>
                  </a:lnTo>
                  <a:cubicBezTo>
                    <a:pt x="928" y="53"/>
                    <a:pt x="870" y="0"/>
                    <a:pt x="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46" name="Google Shape;346;p19"/>
          <p:cNvGrpSpPr/>
          <p:nvPr/>
        </p:nvGrpSpPr>
        <p:grpSpPr>
          <a:xfrm>
            <a:off x="8147407" y="4603992"/>
            <a:ext cx="726915" cy="222603"/>
            <a:chOff x="3841082" y="4024142"/>
            <a:chExt cx="726915" cy="222603"/>
          </a:xfrm>
        </p:grpSpPr>
        <p:sp>
          <p:nvSpPr>
            <p:cNvPr id="347" name="Google Shape;347;p19"/>
            <p:cNvSpPr/>
            <p:nvPr/>
          </p:nvSpPr>
          <p:spPr>
            <a:xfrm>
              <a:off x="4030625" y="4024142"/>
              <a:ext cx="537372" cy="222603"/>
            </a:xfrm>
            <a:custGeom>
              <a:avLst/>
              <a:gdLst/>
              <a:ahLst/>
              <a:cxnLst/>
              <a:rect l="l" t="t" r="r" b="b"/>
              <a:pathLst>
                <a:path w="2682" h="1111" extrusionOk="0">
                  <a:moveTo>
                    <a:pt x="1403" y="0"/>
                  </a:moveTo>
                  <a:cubicBezTo>
                    <a:pt x="1070" y="0"/>
                    <a:pt x="813" y="222"/>
                    <a:pt x="737" y="515"/>
                  </a:cubicBezTo>
                  <a:cubicBezTo>
                    <a:pt x="666" y="480"/>
                    <a:pt x="591" y="462"/>
                    <a:pt x="515" y="462"/>
                  </a:cubicBezTo>
                  <a:cubicBezTo>
                    <a:pt x="315" y="462"/>
                    <a:pt x="147" y="555"/>
                    <a:pt x="53" y="720"/>
                  </a:cubicBezTo>
                  <a:cubicBezTo>
                    <a:pt x="18" y="795"/>
                    <a:pt x="0" y="888"/>
                    <a:pt x="0" y="982"/>
                  </a:cubicBezTo>
                  <a:cubicBezTo>
                    <a:pt x="0" y="1017"/>
                    <a:pt x="0" y="1070"/>
                    <a:pt x="18" y="1110"/>
                  </a:cubicBezTo>
                  <a:lnTo>
                    <a:pt x="2664" y="1110"/>
                  </a:lnTo>
                  <a:cubicBezTo>
                    <a:pt x="2682" y="1070"/>
                    <a:pt x="2682" y="1017"/>
                    <a:pt x="2682" y="982"/>
                  </a:cubicBezTo>
                  <a:cubicBezTo>
                    <a:pt x="2682" y="684"/>
                    <a:pt x="2460" y="462"/>
                    <a:pt x="2162" y="462"/>
                  </a:cubicBezTo>
                  <a:lnTo>
                    <a:pt x="2051" y="462"/>
                  </a:lnTo>
                  <a:cubicBezTo>
                    <a:pt x="2016" y="369"/>
                    <a:pt x="1958" y="276"/>
                    <a:pt x="1887" y="182"/>
                  </a:cubicBezTo>
                  <a:cubicBezTo>
                    <a:pt x="1758" y="71"/>
                    <a:pt x="1590" y="0"/>
                    <a:pt x="14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8" name="Google Shape;348;p19"/>
            <p:cNvSpPr/>
            <p:nvPr/>
          </p:nvSpPr>
          <p:spPr>
            <a:xfrm>
              <a:off x="3841082" y="4090862"/>
              <a:ext cx="374678" cy="155882"/>
            </a:xfrm>
            <a:custGeom>
              <a:avLst/>
              <a:gdLst/>
              <a:ahLst/>
              <a:cxnLst/>
              <a:rect l="l" t="t" r="r" b="b"/>
              <a:pathLst>
                <a:path w="1870" h="778" extrusionOk="0">
                  <a:moveTo>
                    <a:pt x="982" y="0"/>
                  </a:moveTo>
                  <a:cubicBezTo>
                    <a:pt x="760" y="0"/>
                    <a:pt x="573" y="147"/>
                    <a:pt x="520" y="351"/>
                  </a:cubicBezTo>
                  <a:cubicBezTo>
                    <a:pt x="462" y="333"/>
                    <a:pt x="427" y="333"/>
                    <a:pt x="373" y="333"/>
                  </a:cubicBezTo>
                  <a:cubicBezTo>
                    <a:pt x="222" y="333"/>
                    <a:pt x="111" y="387"/>
                    <a:pt x="58" y="498"/>
                  </a:cubicBezTo>
                  <a:cubicBezTo>
                    <a:pt x="18" y="555"/>
                    <a:pt x="0" y="626"/>
                    <a:pt x="0" y="684"/>
                  </a:cubicBezTo>
                  <a:cubicBezTo>
                    <a:pt x="0" y="720"/>
                    <a:pt x="0" y="737"/>
                    <a:pt x="18" y="777"/>
                  </a:cubicBezTo>
                  <a:lnTo>
                    <a:pt x="1870" y="777"/>
                  </a:lnTo>
                  <a:lnTo>
                    <a:pt x="1870" y="684"/>
                  </a:lnTo>
                  <a:cubicBezTo>
                    <a:pt x="1870" y="480"/>
                    <a:pt x="1705" y="333"/>
                    <a:pt x="1519" y="333"/>
                  </a:cubicBezTo>
                  <a:lnTo>
                    <a:pt x="1426" y="333"/>
                  </a:lnTo>
                  <a:cubicBezTo>
                    <a:pt x="1408" y="258"/>
                    <a:pt x="1372" y="182"/>
                    <a:pt x="1315" y="129"/>
                  </a:cubicBezTo>
                  <a:cubicBezTo>
                    <a:pt x="1221" y="54"/>
                    <a:pt x="1110" y="0"/>
                    <a:pt x="9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349" name="Google Shape;349;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350" name="Google Shape;350;p19"/>
          <p:cNvSpPr txBox="1">
            <a:spLocks noGrp="1"/>
          </p:cNvSpPr>
          <p:nvPr>
            <p:ph type="subTitle" idx="1"/>
          </p:nvPr>
        </p:nvSpPr>
        <p:spPr>
          <a:xfrm>
            <a:off x="720000" y="1795751"/>
            <a:ext cx="3603900" cy="86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351" name="Google Shape;351;p19"/>
          <p:cNvSpPr txBox="1">
            <a:spLocks noGrp="1"/>
          </p:cNvSpPr>
          <p:nvPr>
            <p:ph type="subTitle" idx="2"/>
          </p:nvPr>
        </p:nvSpPr>
        <p:spPr>
          <a:xfrm>
            <a:off x="4826874" y="1795751"/>
            <a:ext cx="3603900" cy="86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352" name="Google Shape;352;p19"/>
          <p:cNvSpPr txBox="1">
            <a:spLocks noGrp="1"/>
          </p:cNvSpPr>
          <p:nvPr>
            <p:ph type="subTitle" idx="3"/>
          </p:nvPr>
        </p:nvSpPr>
        <p:spPr>
          <a:xfrm>
            <a:off x="720000" y="3456325"/>
            <a:ext cx="3651900" cy="86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353" name="Google Shape;353;p19"/>
          <p:cNvSpPr txBox="1">
            <a:spLocks noGrp="1"/>
          </p:cNvSpPr>
          <p:nvPr>
            <p:ph type="subTitle" idx="4"/>
          </p:nvPr>
        </p:nvSpPr>
        <p:spPr>
          <a:xfrm>
            <a:off x="4826874" y="3456325"/>
            <a:ext cx="3603900" cy="86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354" name="Google Shape;354;p19"/>
          <p:cNvSpPr txBox="1">
            <a:spLocks noGrp="1"/>
          </p:cNvSpPr>
          <p:nvPr>
            <p:ph type="subTitle" idx="5"/>
          </p:nvPr>
        </p:nvSpPr>
        <p:spPr>
          <a:xfrm>
            <a:off x="720000" y="1455550"/>
            <a:ext cx="36039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panose="00000500000000000000"/>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panose="00000500000000000000"/>
              </a:defRPr>
            </a:lvl1pPr>
            <a:lvl2pPr lvl="1" algn="ctr"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2pPr>
            <a:lvl3pPr lvl="2" algn="ctr"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3pPr>
            <a:lvl4pPr lvl="3" algn="ctr"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4pPr>
            <a:lvl5pPr lvl="4" algn="ctr"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5pPr>
            <a:lvl6pPr lvl="5" algn="ctr"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6pPr>
            <a:lvl7pPr lvl="6" algn="ctr"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7pPr>
            <a:lvl8pPr lvl="7" algn="ctr"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8pPr>
            <a:lvl9pPr lvl="8" algn="ctr"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9pPr>
          </a:lstStyle>
          <a:p>
            <a:endParaRPr dirty="0"/>
          </a:p>
        </p:txBody>
      </p:sp>
      <p:sp>
        <p:nvSpPr>
          <p:cNvPr id="355" name="Google Shape;355;p19"/>
          <p:cNvSpPr txBox="1">
            <a:spLocks noGrp="1"/>
          </p:cNvSpPr>
          <p:nvPr>
            <p:ph type="subTitle" idx="6"/>
          </p:nvPr>
        </p:nvSpPr>
        <p:spPr>
          <a:xfrm>
            <a:off x="720001" y="3116200"/>
            <a:ext cx="36519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panose="00000500000000000000"/>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panose="00000500000000000000"/>
              </a:defRPr>
            </a:lvl1pPr>
            <a:lvl2pPr lvl="1" algn="ctr"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2pPr>
            <a:lvl3pPr lvl="2" algn="ctr"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3pPr>
            <a:lvl4pPr lvl="3" algn="ctr"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4pPr>
            <a:lvl5pPr lvl="4" algn="ctr"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5pPr>
            <a:lvl6pPr lvl="5" algn="ctr"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6pPr>
            <a:lvl7pPr lvl="6" algn="ctr"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7pPr>
            <a:lvl8pPr lvl="7" algn="ctr"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8pPr>
            <a:lvl9pPr lvl="8" algn="ctr"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9pPr>
          </a:lstStyle>
          <a:p>
            <a:endParaRPr dirty="0"/>
          </a:p>
        </p:txBody>
      </p:sp>
      <p:sp>
        <p:nvSpPr>
          <p:cNvPr id="356" name="Google Shape;356;p19"/>
          <p:cNvSpPr txBox="1">
            <a:spLocks noGrp="1"/>
          </p:cNvSpPr>
          <p:nvPr>
            <p:ph type="subTitle" idx="7"/>
          </p:nvPr>
        </p:nvSpPr>
        <p:spPr>
          <a:xfrm>
            <a:off x="4826839" y="1455550"/>
            <a:ext cx="36039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panose="00000500000000000000"/>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panose="00000500000000000000"/>
              </a:defRPr>
            </a:lvl1pPr>
            <a:lvl2pPr lvl="1" algn="ctr"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2pPr>
            <a:lvl3pPr lvl="2" algn="ctr"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3pPr>
            <a:lvl4pPr lvl="3" algn="ctr"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4pPr>
            <a:lvl5pPr lvl="4" algn="ctr"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5pPr>
            <a:lvl6pPr lvl="5" algn="ctr"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6pPr>
            <a:lvl7pPr lvl="6" algn="ctr"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7pPr>
            <a:lvl8pPr lvl="7" algn="ctr"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8pPr>
            <a:lvl9pPr lvl="8" algn="ctr"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9pPr>
          </a:lstStyle>
          <a:p>
            <a:endParaRPr dirty="0"/>
          </a:p>
        </p:txBody>
      </p:sp>
      <p:sp>
        <p:nvSpPr>
          <p:cNvPr id="357" name="Google Shape;357;p19"/>
          <p:cNvSpPr txBox="1">
            <a:spLocks noGrp="1"/>
          </p:cNvSpPr>
          <p:nvPr>
            <p:ph type="subTitle" idx="8"/>
          </p:nvPr>
        </p:nvSpPr>
        <p:spPr>
          <a:xfrm>
            <a:off x="4826839" y="3116200"/>
            <a:ext cx="36039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panose="00000500000000000000"/>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panose="00000500000000000000"/>
              </a:defRPr>
            </a:lvl1pPr>
            <a:lvl2pPr lvl="1" algn="ctr"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2pPr>
            <a:lvl3pPr lvl="2" algn="ctr"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3pPr>
            <a:lvl4pPr lvl="3" algn="ctr"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4pPr>
            <a:lvl5pPr lvl="4" algn="ctr"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5pPr>
            <a:lvl6pPr lvl="5" algn="ctr"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6pPr>
            <a:lvl7pPr lvl="6" algn="ctr"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7pPr>
            <a:lvl8pPr lvl="7" algn="ctr"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8pPr>
            <a:lvl9pPr lvl="8" algn="ctr"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9pPr>
          </a:lstStyle>
          <a:p>
            <a:endParaRPr dirty="0"/>
          </a:p>
        </p:txBody>
      </p:sp>
      <p:grpSp>
        <p:nvGrpSpPr>
          <p:cNvPr id="358" name="Google Shape;358;p19"/>
          <p:cNvGrpSpPr/>
          <p:nvPr/>
        </p:nvGrpSpPr>
        <p:grpSpPr>
          <a:xfrm>
            <a:off x="-33550" y="4796078"/>
            <a:ext cx="9234600" cy="383400"/>
            <a:chOff x="-33550" y="4796078"/>
            <a:chExt cx="9234600" cy="383400"/>
          </a:xfrm>
        </p:grpSpPr>
        <p:sp>
          <p:nvSpPr>
            <p:cNvPr id="359" name="Google Shape;359;p19"/>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0" name="Google Shape;360;p19"/>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61" name="Google Shape;361;p19"/>
          <p:cNvGrpSpPr/>
          <p:nvPr/>
        </p:nvGrpSpPr>
        <p:grpSpPr>
          <a:xfrm>
            <a:off x="7676764" y="174670"/>
            <a:ext cx="1993963" cy="1818505"/>
            <a:chOff x="7676764" y="174670"/>
            <a:chExt cx="1993963" cy="1818505"/>
          </a:xfrm>
        </p:grpSpPr>
        <p:sp>
          <p:nvSpPr>
            <p:cNvPr id="362" name="Google Shape;362;p19"/>
            <p:cNvSpPr/>
            <p:nvPr/>
          </p:nvSpPr>
          <p:spPr>
            <a:xfrm>
              <a:off x="8147407" y="1455554"/>
              <a:ext cx="918903" cy="195098"/>
            </a:xfrm>
            <a:custGeom>
              <a:avLst/>
              <a:gdLst/>
              <a:ahLst/>
              <a:cxnLst/>
              <a:rect l="l" t="t" r="r" b="b"/>
              <a:pathLst>
                <a:path w="4352" h="924" extrusionOk="0">
                  <a:moveTo>
                    <a:pt x="1501" y="0"/>
                  </a:moveTo>
                  <a:cubicBezTo>
                    <a:pt x="1168" y="0"/>
                    <a:pt x="853" y="293"/>
                    <a:pt x="595" y="760"/>
                  </a:cubicBezTo>
                  <a:cubicBezTo>
                    <a:pt x="537" y="720"/>
                    <a:pt x="466" y="702"/>
                    <a:pt x="391" y="702"/>
                  </a:cubicBezTo>
                  <a:cubicBezTo>
                    <a:pt x="244" y="702"/>
                    <a:pt x="111" y="795"/>
                    <a:pt x="0" y="924"/>
                  </a:cubicBezTo>
                  <a:lnTo>
                    <a:pt x="4351" y="924"/>
                  </a:lnTo>
                  <a:cubicBezTo>
                    <a:pt x="4258" y="795"/>
                    <a:pt x="4129" y="702"/>
                    <a:pt x="3978" y="702"/>
                  </a:cubicBezTo>
                  <a:cubicBezTo>
                    <a:pt x="3850" y="702"/>
                    <a:pt x="3739" y="760"/>
                    <a:pt x="3645" y="871"/>
                  </a:cubicBezTo>
                  <a:cubicBezTo>
                    <a:pt x="3423" y="626"/>
                    <a:pt x="3148" y="498"/>
                    <a:pt x="2851" y="498"/>
                  </a:cubicBezTo>
                  <a:cubicBezTo>
                    <a:pt x="2664" y="498"/>
                    <a:pt x="2500" y="538"/>
                    <a:pt x="2353" y="626"/>
                  </a:cubicBezTo>
                  <a:cubicBezTo>
                    <a:pt x="2109" y="240"/>
                    <a:pt x="1816" y="0"/>
                    <a:pt x="1501"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3" name="Google Shape;363;p19"/>
            <p:cNvSpPr/>
            <p:nvPr/>
          </p:nvSpPr>
          <p:spPr>
            <a:xfrm>
              <a:off x="7676764" y="174670"/>
              <a:ext cx="804674" cy="171872"/>
            </a:xfrm>
            <a:custGeom>
              <a:avLst/>
              <a:gdLst/>
              <a:ahLst/>
              <a:cxnLst/>
              <a:rect l="l" t="t" r="r" b="b"/>
              <a:pathLst>
                <a:path w="3811" h="814" extrusionOk="0">
                  <a:moveTo>
                    <a:pt x="2496" y="1"/>
                  </a:moveTo>
                  <a:cubicBezTo>
                    <a:pt x="2221" y="1"/>
                    <a:pt x="1981" y="205"/>
                    <a:pt x="1759" y="556"/>
                  </a:cubicBezTo>
                  <a:cubicBezTo>
                    <a:pt x="1630" y="480"/>
                    <a:pt x="1479" y="445"/>
                    <a:pt x="1333" y="445"/>
                  </a:cubicBezTo>
                  <a:cubicBezTo>
                    <a:pt x="1053" y="445"/>
                    <a:pt x="813" y="556"/>
                    <a:pt x="631" y="760"/>
                  </a:cubicBezTo>
                  <a:cubicBezTo>
                    <a:pt x="556" y="667"/>
                    <a:pt x="445" y="631"/>
                    <a:pt x="352" y="631"/>
                  </a:cubicBezTo>
                  <a:cubicBezTo>
                    <a:pt x="223" y="631"/>
                    <a:pt x="94" y="702"/>
                    <a:pt x="1" y="813"/>
                  </a:cubicBezTo>
                  <a:lnTo>
                    <a:pt x="3810" y="813"/>
                  </a:lnTo>
                  <a:cubicBezTo>
                    <a:pt x="3717" y="702"/>
                    <a:pt x="3606" y="631"/>
                    <a:pt x="3477" y="631"/>
                  </a:cubicBezTo>
                  <a:cubicBezTo>
                    <a:pt x="3406" y="631"/>
                    <a:pt x="3349" y="649"/>
                    <a:pt x="3295" y="667"/>
                  </a:cubicBezTo>
                  <a:cubicBezTo>
                    <a:pt x="3073" y="258"/>
                    <a:pt x="2794" y="1"/>
                    <a:pt x="2496"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4" name="Google Shape;364;p19"/>
            <p:cNvSpPr/>
            <p:nvPr/>
          </p:nvSpPr>
          <p:spPr>
            <a:xfrm>
              <a:off x="8576574" y="1758592"/>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365" name="Google Shape;365;p19"/>
          <p:cNvSpPr/>
          <p:nvPr/>
        </p:nvSpPr>
        <p:spPr>
          <a:xfrm>
            <a:off x="-662125" y="799775"/>
            <a:ext cx="1193400" cy="1193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Be Vietnam Pro"/>
              <a:cs typeface="Arial" panose="020B0604020202020204" pitchFamily="34" charset="0"/>
              <a:sym typeface="Be Vietnam Pro"/>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413"/>
        <p:cNvGrpSpPr/>
        <p:nvPr/>
      </p:nvGrpSpPr>
      <p:grpSpPr>
        <a:xfrm>
          <a:off x="0" y="0"/>
          <a:ext cx="0" cy="0"/>
          <a:chOff x="0" y="0"/>
          <a:chExt cx="0" cy="0"/>
        </a:xfrm>
      </p:grpSpPr>
      <p:grpSp>
        <p:nvGrpSpPr>
          <p:cNvPr id="414" name="Google Shape;414;p22"/>
          <p:cNvGrpSpPr/>
          <p:nvPr/>
        </p:nvGrpSpPr>
        <p:grpSpPr>
          <a:xfrm>
            <a:off x="917133" y="3488382"/>
            <a:ext cx="1301536" cy="1325907"/>
            <a:chOff x="7613187" y="366541"/>
            <a:chExt cx="1444385" cy="1471431"/>
          </a:xfrm>
        </p:grpSpPr>
        <p:sp>
          <p:nvSpPr>
            <p:cNvPr id="415" name="Google Shape;415;p22"/>
            <p:cNvSpPr/>
            <p:nvPr/>
          </p:nvSpPr>
          <p:spPr>
            <a:xfrm>
              <a:off x="7683027" y="487735"/>
              <a:ext cx="1306075" cy="1350209"/>
            </a:xfrm>
            <a:custGeom>
              <a:avLst/>
              <a:gdLst/>
              <a:ahLst/>
              <a:cxnLst/>
              <a:rect l="l" t="t" r="r" b="b"/>
              <a:pathLst>
                <a:path w="3815" h="3944" extrusionOk="0">
                  <a:moveTo>
                    <a:pt x="1905" y="0"/>
                  </a:moveTo>
                  <a:lnTo>
                    <a:pt x="1128" y="595"/>
                  </a:lnTo>
                  <a:lnTo>
                    <a:pt x="1057" y="649"/>
                  </a:lnTo>
                  <a:lnTo>
                    <a:pt x="58" y="1390"/>
                  </a:lnTo>
                  <a:lnTo>
                    <a:pt x="1" y="1426"/>
                  </a:lnTo>
                  <a:lnTo>
                    <a:pt x="1" y="3943"/>
                  </a:lnTo>
                  <a:lnTo>
                    <a:pt x="3815" y="3943"/>
                  </a:lnTo>
                  <a:lnTo>
                    <a:pt x="3815" y="1426"/>
                  </a:lnTo>
                  <a:lnTo>
                    <a:pt x="2758" y="631"/>
                  </a:lnTo>
                  <a:lnTo>
                    <a:pt x="2682" y="595"/>
                  </a:lnTo>
                  <a:lnTo>
                    <a:pt x="190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6" name="Google Shape;416;p22"/>
            <p:cNvSpPr/>
            <p:nvPr/>
          </p:nvSpPr>
          <p:spPr>
            <a:xfrm>
              <a:off x="7683027" y="963611"/>
              <a:ext cx="1306075" cy="32180"/>
            </a:xfrm>
            <a:custGeom>
              <a:avLst/>
              <a:gdLst/>
              <a:ahLst/>
              <a:cxnLst/>
              <a:rect l="l" t="t" r="r" b="b"/>
              <a:pathLst>
                <a:path w="3815" h="94" extrusionOk="0">
                  <a:moveTo>
                    <a:pt x="1" y="0"/>
                  </a:moveTo>
                  <a:lnTo>
                    <a:pt x="1" y="93"/>
                  </a:lnTo>
                  <a:lnTo>
                    <a:pt x="3815" y="93"/>
                  </a:lnTo>
                  <a:lnTo>
                    <a:pt x="38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7" name="Google Shape;417;p22"/>
            <p:cNvSpPr/>
            <p:nvPr/>
          </p:nvSpPr>
          <p:spPr>
            <a:xfrm>
              <a:off x="8317062" y="507592"/>
              <a:ext cx="32181" cy="468328"/>
            </a:xfrm>
            <a:custGeom>
              <a:avLst/>
              <a:gdLst/>
              <a:ahLst/>
              <a:cxnLst/>
              <a:rect l="l" t="t" r="r" b="b"/>
              <a:pathLst>
                <a:path w="94" h="1368" extrusionOk="0">
                  <a:moveTo>
                    <a:pt x="0" y="0"/>
                  </a:moveTo>
                  <a:lnTo>
                    <a:pt x="0" y="1368"/>
                  </a:lnTo>
                  <a:lnTo>
                    <a:pt x="93" y="1368"/>
                  </a:lnTo>
                  <a:lnTo>
                    <a:pt x="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8" name="Google Shape;418;p22"/>
            <p:cNvSpPr/>
            <p:nvPr/>
          </p:nvSpPr>
          <p:spPr>
            <a:xfrm>
              <a:off x="8006891" y="995450"/>
              <a:ext cx="32181" cy="842511"/>
            </a:xfrm>
            <a:custGeom>
              <a:avLst/>
              <a:gdLst/>
              <a:ahLst/>
              <a:cxnLst/>
              <a:rect l="l" t="t" r="r" b="b"/>
              <a:pathLst>
                <a:path w="94" h="2461" extrusionOk="0">
                  <a:moveTo>
                    <a:pt x="0" y="0"/>
                  </a:moveTo>
                  <a:lnTo>
                    <a:pt x="0" y="2460"/>
                  </a:lnTo>
                  <a:lnTo>
                    <a:pt x="94" y="2460"/>
                  </a:lnTo>
                  <a:lnTo>
                    <a:pt x="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9" name="Google Shape;419;p22"/>
            <p:cNvSpPr/>
            <p:nvPr/>
          </p:nvSpPr>
          <p:spPr>
            <a:xfrm>
              <a:off x="7683027" y="1285768"/>
              <a:ext cx="1306075" cy="32180"/>
            </a:xfrm>
            <a:custGeom>
              <a:avLst/>
              <a:gdLst/>
              <a:ahLst/>
              <a:cxnLst/>
              <a:rect l="l" t="t" r="r" b="b"/>
              <a:pathLst>
                <a:path w="3815" h="94" extrusionOk="0">
                  <a:moveTo>
                    <a:pt x="1" y="0"/>
                  </a:moveTo>
                  <a:lnTo>
                    <a:pt x="1" y="94"/>
                  </a:lnTo>
                  <a:lnTo>
                    <a:pt x="3815" y="94"/>
                  </a:lnTo>
                  <a:lnTo>
                    <a:pt x="38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0" name="Google Shape;420;p22"/>
            <p:cNvSpPr/>
            <p:nvPr/>
          </p:nvSpPr>
          <p:spPr>
            <a:xfrm>
              <a:off x="8633052" y="995450"/>
              <a:ext cx="32181" cy="842511"/>
            </a:xfrm>
            <a:custGeom>
              <a:avLst/>
              <a:gdLst/>
              <a:ahLst/>
              <a:cxnLst/>
              <a:rect l="l" t="t" r="r" b="b"/>
              <a:pathLst>
                <a:path w="94" h="2461" extrusionOk="0">
                  <a:moveTo>
                    <a:pt x="1" y="0"/>
                  </a:moveTo>
                  <a:lnTo>
                    <a:pt x="1" y="2460"/>
                  </a:lnTo>
                  <a:lnTo>
                    <a:pt x="94" y="2460"/>
                  </a:lnTo>
                  <a:lnTo>
                    <a:pt x="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1" name="Google Shape;421;p22"/>
            <p:cNvSpPr/>
            <p:nvPr/>
          </p:nvSpPr>
          <p:spPr>
            <a:xfrm>
              <a:off x="8044892" y="691437"/>
              <a:ext cx="298189" cy="298182"/>
            </a:xfrm>
            <a:custGeom>
              <a:avLst/>
              <a:gdLst/>
              <a:ahLst/>
              <a:cxnLst/>
              <a:rect l="l" t="t" r="r" b="b"/>
              <a:pathLst>
                <a:path w="871" h="871" extrusionOk="0">
                  <a:moveTo>
                    <a:pt x="71" y="0"/>
                  </a:moveTo>
                  <a:lnTo>
                    <a:pt x="0" y="54"/>
                  </a:lnTo>
                  <a:lnTo>
                    <a:pt x="813" y="871"/>
                  </a:lnTo>
                  <a:lnTo>
                    <a:pt x="848" y="831"/>
                  </a:lnTo>
                  <a:lnTo>
                    <a:pt x="871" y="813"/>
                  </a:lnTo>
                  <a:lnTo>
                    <a:pt x="848" y="777"/>
                  </a:lnTo>
                  <a:lnTo>
                    <a:pt x="7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2" name="Google Shape;422;p22"/>
            <p:cNvSpPr/>
            <p:nvPr/>
          </p:nvSpPr>
          <p:spPr>
            <a:xfrm>
              <a:off x="8322882" y="691437"/>
              <a:ext cx="304351" cy="298182"/>
            </a:xfrm>
            <a:custGeom>
              <a:avLst/>
              <a:gdLst/>
              <a:ahLst/>
              <a:cxnLst/>
              <a:rect l="l" t="t" r="r" b="b"/>
              <a:pathLst>
                <a:path w="889" h="871" extrusionOk="0">
                  <a:moveTo>
                    <a:pt x="813" y="0"/>
                  </a:moveTo>
                  <a:lnTo>
                    <a:pt x="36" y="777"/>
                  </a:lnTo>
                  <a:lnTo>
                    <a:pt x="1" y="813"/>
                  </a:lnTo>
                  <a:lnTo>
                    <a:pt x="36" y="831"/>
                  </a:lnTo>
                  <a:lnTo>
                    <a:pt x="59" y="871"/>
                  </a:lnTo>
                  <a:lnTo>
                    <a:pt x="889" y="36"/>
                  </a:lnTo>
                  <a:lnTo>
                    <a:pt x="8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3" name="Google Shape;423;p22"/>
            <p:cNvSpPr/>
            <p:nvPr/>
          </p:nvSpPr>
          <p:spPr>
            <a:xfrm>
              <a:off x="7683027" y="487735"/>
              <a:ext cx="1306075" cy="520022"/>
            </a:xfrm>
            <a:custGeom>
              <a:avLst/>
              <a:gdLst/>
              <a:ahLst/>
              <a:cxnLst/>
              <a:rect l="l" t="t" r="r" b="b"/>
              <a:pathLst>
                <a:path w="3815" h="1519" extrusionOk="0">
                  <a:moveTo>
                    <a:pt x="1905" y="0"/>
                  </a:moveTo>
                  <a:lnTo>
                    <a:pt x="1128" y="595"/>
                  </a:lnTo>
                  <a:lnTo>
                    <a:pt x="1057" y="649"/>
                  </a:lnTo>
                  <a:lnTo>
                    <a:pt x="58" y="1390"/>
                  </a:lnTo>
                  <a:lnTo>
                    <a:pt x="1" y="1426"/>
                  </a:lnTo>
                  <a:lnTo>
                    <a:pt x="1" y="1519"/>
                  </a:lnTo>
                  <a:cubicBezTo>
                    <a:pt x="41" y="1519"/>
                    <a:pt x="76" y="1519"/>
                    <a:pt x="112" y="1483"/>
                  </a:cubicBezTo>
                  <a:lnTo>
                    <a:pt x="1905" y="151"/>
                  </a:lnTo>
                  <a:lnTo>
                    <a:pt x="3704" y="1483"/>
                  </a:lnTo>
                  <a:cubicBezTo>
                    <a:pt x="3721" y="1519"/>
                    <a:pt x="3775" y="1519"/>
                    <a:pt x="3815" y="1519"/>
                  </a:cubicBezTo>
                  <a:lnTo>
                    <a:pt x="3815" y="1426"/>
                  </a:lnTo>
                  <a:lnTo>
                    <a:pt x="2758" y="631"/>
                  </a:lnTo>
                  <a:lnTo>
                    <a:pt x="2682" y="595"/>
                  </a:lnTo>
                  <a:lnTo>
                    <a:pt x="19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4" name="Google Shape;424;p22"/>
            <p:cNvSpPr/>
            <p:nvPr/>
          </p:nvSpPr>
          <p:spPr>
            <a:xfrm>
              <a:off x="7613187" y="366541"/>
              <a:ext cx="1444385" cy="612798"/>
            </a:xfrm>
            <a:custGeom>
              <a:avLst/>
              <a:gdLst/>
              <a:ahLst/>
              <a:cxnLst/>
              <a:rect l="l" t="t" r="r" b="b"/>
              <a:pathLst>
                <a:path w="4219" h="1790" extrusionOk="0">
                  <a:moveTo>
                    <a:pt x="2104" y="0"/>
                  </a:moveTo>
                  <a:cubicBezTo>
                    <a:pt x="2065" y="0"/>
                    <a:pt x="2027" y="15"/>
                    <a:pt x="1998" y="44"/>
                  </a:cubicBezTo>
                  <a:lnTo>
                    <a:pt x="94" y="1464"/>
                  </a:lnTo>
                  <a:cubicBezTo>
                    <a:pt x="23" y="1522"/>
                    <a:pt x="0" y="1633"/>
                    <a:pt x="58" y="1709"/>
                  </a:cubicBezTo>
                  <a:cubicBezTo>
                    <a:pt x="89" y="1761"/>
                    <a:pt x="140" y="1790"/>
                    <a:pt x="196" y="1790"/>
                  </a:cubicBezTo>
                  <a:cubicBezTo>
                    <a:pt x="235" y="1790"/>
                    <a:pt x="277" y="1775"/>
                    <a:pt x="316" y="1744"/>
                  </a:cubicBezTo>
                  <a:lnTo>
                    <a:pt x="2109" y="412"/>
                  </a:lnTo>
                  <a:lnTo>
                    <a:pt x="3908" y="1744"/>
                  </a:lnTo>
                  <a:cubicBezTo>
                    <a:pt x="3925" y="1780"/>
                    <a:pt x="3979" y="1780"/>
                    <a:pt x="4019" y="1780"/>
                  </a:cubicBezTo>
                  <a:cubicBezTo>
                    <a:pt x="4072" y="1780"/>
                    <a:pt x="4107" y="1762"/>
                    <a:pt x="4147" y="1709"/>
                  </a:cubicBezTo>
                  <a:cubicBezTo>
                    <a:pt x="4218" y="1633"/>
                    <a:pt x="4201" y="1522"/>
                    <a:pt x="4107" y="1464"/>
                  </a:cubicBezTo>
                  <a:lnTo>
                    <a:pt x="2220" y="44"/>
                  </a:lnTo>
                  <a:cubicBezTo>
                    <a:pt x="2185" y="15"/>
                    <a:pt x="2144" y="0"/>
                    <a:pt x="21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5" name="Google Shape;425;p22"/>
            <p:cNvSpPr/>
            <p:nvPr/>
          </p:nvSpPr>
          <p:spPr>
            <a:xfrm>
              <a:off x="8127057" y="1317607"/>
              <a:ext cx="418355" cy="520364"/>
            </a:xfrm>
            <a:custGeom>
              <a:avLst/>
              <a:gdLst/>
              <a:ahLst/>
              <a:cxnLst/>
              <a:rect l="l" t="t" r="r" b="b"/>
              <a:pathLst>
                <a:path w="1222" h="1520" extrusionOk="0">
                  <a:moveTo>
                    <a:pt x="0" y="1"/>
                  </a:moveTo>
                  <a:lnTo>
                    <a:pt x="0" y="1519"/>
                  </a:lnTo>
                  <a:lnTo>
                    <a:pt x="1221" y="1519"/>
                  </a:lnTo>
                  <a:lnTo>
                    <a:pt x="12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26" name="Google Shape;426;p22"/>
          <p:cNvGrpSpPr/>
          <p:nvPr/>
        </p:nvGrpSpPr>
        <p:grpSpPr>
          <a:xfrm>
            <a:off x="78823" y="4503712"/>
            <a:ext cx="1427024" cy="307957"/>
            <a:chOff x="78823" y="4503712"/>
            <a:chExt cx="1427024" cy="307957"/>
          </a:xfrm>
        </p:grpSpPr>
        <p:grpSp>
          <p:nvGrpSpPr>
            <p:cNvPr id="427" name="Google Shape;427;p22"/>
            <p:cNvGrpSpPr/>
            <p:nvPr/>
          </p:nvGrpSpPr>
          <p:grpSpPr>
            <a:xfrm>
              <a:off x="778932" y="4589067"/>
              <a:ext cx="726915" cy="222603"/>
              <a:chOff x="3841082" y="4024142"/>
              <a:chExt cx="726915" cy="222603"/>
            </a:xfrm>
          </p:grpSpPr>
          <p:sp>
            <p:nvSpPr>
              <p:cNvPr id="428" name="Google Shape;428;p22"/>
              <p:cNvSpPr/>
              <p:nvPr/>
            </p:nvSpPr>
            <p:spPr>
              <a:xfrm>
                <a:off x="4030625" y="4024142"/>
                <a:ext cx="537372" cy="222603"/>
              </a:xfrm>
              <a:custGeom>
                <a:avLst/>
                <a:gdLst/>
                <a:ahLst/>
                <a:cxnLst/>
                <a:rect l="l" t="t" r="r" b="b"/>
                <a:pathLst>
                  <a:path w="2682" h="1111" extrusionOk="0">
                    <a:moveTo>
                      <a:pt x="1403" y="0"/>
                    </a:moveTo>
                    <a:cubicBezTo>
                      <a:pt x="1070" y="0"/>
                      <a:pt x="813" y="222"/>
                      <a:pt x="737" y="515"/>
                    </a:cubicBezTo>
                    <a:cubicBezTo>
                      <a:pt x="666" y="480"/>
                      <a:pt x="591" y="462"/>
                      <a:pt x="515" y="462"/>
                    </a:cubicBezTo>
                    <a:cubicBezTo>
                      <a:pt x="315" y="462"/>
                      <a:pt x="147" y="555"/>
                      <a:pt x="53" y="720"/>
                    </a:cubicBezTo>
                    <a:cubicBezTo>
                      <a:pt x="18" y="795"/>
                      <a:pt x="0" y="888"/>
                      <a:pt x="0" y="982"/>
                    </a:cubicBezTo>
                    <a:cubicBezTo>
                      <a:pt x="0" y="1017"/>
                      <a:pt x="0" y="1070"/>
                      <a:pt x="18" y="1110"/>
                    </a:cubicBezTo>
                    <a:lnTo>
                      <a:pt x="2664" y="1110"/>
                    </a:lnTo>
                    <a:cubicBezTo>
                      <a:pt x="2682" y="1070"/>
                      <a:pt x="2682" y="1017"/>
                      <a:pt x="2682" y="982"/>
                    </a:cubicBezTo>
                    <a:cubicBezTo>
                      <a:pt x="2682" y="684"/>
                      <a:pt x="2460" y="462"/>
                      <a:pt x="2162" y="462"/>
                    </a:cubicBezTo>
                    <a:lnTo>
                      <a:pt x="2051" y="462"/>
                    </a:lnTo>
                    <a:cubicBezTo>
                      <a:pt x="2016" y="369"/>
                      <a:pt x="1958" y="276"/>
                      <a:pt x="1887" y="182"/>
                    </a:cubicBezTo>
                    <a:cubicBezTo>
                      <a:pt x="1758" y="71"/>
                      <a:pt x="1590" y="0"/>
                      <a:pt x="14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9" name="Google Shape;429;p22"/>
              <p:cNvSpPr/>
              <p:nvPr/>
            </p:nvSpPr>
            <p:spPr>
              <a:xfrm>
                <a:off x="3841082" y="4090862"/>
                <a:ext cx="374678" cy="155882"/>
              </a:xfrm>
              <a:custGeom>
                <a:avLst/>
                <a:gdLst/>
                <a:ahLst/>
                <a:cxnLst/>
                <a:rect l="l" t="t" r="r" b="b"/>
                <a:pathLst>
                  <a:path w="1870" h="778" extrusionOk="0">
                    <a:moveTo>
                      <a:pt x="982" y="0"/>
                    </a:moveTo>
                    <a:cubicBezTo>
                      <a:pt x="760" y="0"/>
                      <a:pt x="573" y="147"/>
                      <a:pt x="520" y="351"/>
                    </a:cubicBezTo>
                    <a:cubicBezTo>
                      <a:pt x="462" y="333"/>
                      <a:pt x="427" y="333"/>
                      <a:pt x="373" y="333"/>
                    </a:cubicBezTo>
                    <a:cubicBezTo>
                      <a:pt x="222" y="333"/>
                      <a:pt x="111" y="387"/>
                      <a:pt x="58" y="498"/>
                    </a:cubicBezTo>
                    <a:cubicBezTo>
                      <a:pt x="18" y="555"/>
                      <a:pt x="0" y="626"/>
                      <a:pt x="0" y="684"/>
                    </a:cubicBezTo>
                    <a:cubicBezTo>
                      <a:pt x="0" y="720"/>
                      <a:pt x="0" y="737"/>
                      <a:pt x="18" y="777"/>
                    </a:cubicBezTo>
                    <a:lnTo>
                      <a:pt x="1870" y="777"/>
                    </a:lnTo>
                    <a:lnTo>
                      <a:pt x="1870" y="684"/>
                    </a:lnTo>
                    <a:cubicBezTo>
                      <a:pt x="1870" y="480"/>
                      <a:pt x="1705" y="333"/>
                      <a:pt x="1519" y="333"/>
                    </a:cubicBezTo>
                    <a:lnTo>
                      <a:pt x="1426" y="333"/>
                    </a:lnTo>
                    <a:cubicBezTo>
                      <a:pt x="1408" y="258"/>
                      <a:pt x="1372" y="182"/>
                      <a:pt x="1315" y="129"/>
                    </a:cubicBezTo>
                    <a:cubicBezTo>
                      <a:pt x="1221" y="54"/>
                      <a:pt x="1110" y="0"/>
                      <a:pt x="9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30" name="Google Shape;430;p22"/>
            <p:cNvGrpSpPr/>
            <p:nvPr/>
          </p:nvGrpSpPr>
          <p:grpSpPr>
            <a:xfrm>
              <a:off x="78823" y="4503712"/>
              <a:ext cx="893416" cy="304351"/>
              <a:chOff x="2826048" y="3938787"/>
              <a:chExt cx="893416" cy="304351"/>
            </a:xfrm>
          </p:grpSpPr>
          <p:sp>
            <p:nvSpPr>
              <p:cNvPr id="431" name="Google Shape;431;p22"/>
              <p:cNvSpPr/>
              <p:nvPr/>
            </p:nvSpPr>
            <p:spPr>
              <a:xfrm>
                <a:off x="2826048" y="3964434"/>
                <a:ext cx="689648" cy="278704"/>
              </a:xfrm>
              <a:custGeom>
                <a:avLst/>
                <a:gdLst/>
                <a:ahLst/>
                <a:cxnLst/>
                <a:rect l="l" t="t" r="r" b="b"/>
                <a:pathLst>
                  <a:path w="3442" h="1391" extrusionOk="0">
                    <a:moveTo>
                      <a:pt x="1941" y="1"/>
                    </a:moveTo>
                    <a:cubicBezTo>
                      <a:pt x="1608" y="1"/>
                      <a:pt x="1310" y="205"/>
                      <a:pt x="1164" y="480"/>
                    </a:cubicBezTo>
                    <a:cubicBezTo>
                      <a:pt x="1035" y="369"/>
                      <a:pt x="866" y="316"/>
                      <a:pt x="702" y="316"/>
                    </a:cubicBezTo>
                    <a:cubicBezTo>
                      <a:pt x="311" y="316"/>
                      <a:pt x="0" y="631"/>
                      <a:pt x="0" y="1018"/>
                    </a:cubicBezTo>
                    <a:cubicBezTo>
                      <a:pt x="0" y="1146"/>
                      <a:pt x="36" y="1280"/>
                      <a:pt x="89" y="1391"/>
                    </a:cubicBezTo>
                    <a:lnTo>
                      <a:pt x="3441" y="1391"/>
                    </a:lnTo>
                    <a:lnTo>
                      <a:pt x="3441" y="1297"/>
                    </a:lnTo>
                    <a:cubicBezTo>
                      <a:pt x="3441" y="1058"/>
                      <a:pt x="3255" y="853"/>
                      <a:pt x="3015" y="853"/>
                    </a:cubicBezTo>
                    <a:cubicBezTo>
                      <a:pt x="2957" y="853"/>
                      <a:pt x="2904" y="871"/>
                      <a:pt x="2846" y="889"/>
                    </a:cubicBezTo>
                    <a:cubicBezTo>
                      <a:pt x="2846" y="409"/>
                      <a:pt x="2442" y="1"/>
                      <a:pt x="1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2" name="Google Shape;432;p22"/>
              <p:cNvSpPr/>
              <p:nvPr/>
            </p:nvSpPr>
            <p:spPr>
              <a:xfrm>
                <a:off x="3029816" y="3938787"/>
                <a:ext cx="689648" cy="304351"/>
              </a:xfrm>
              <a:custGeom>
                <a:avLst/>
                <a:gdLst/>
                <a:ahLst/>
                <a:cxnLst/>
                <a:rect l="l" t="t" r="r" b="b"/>
                <a:pathLst>
                  <a:path w="3442" h="1519" extrusionOk="0">
                    <a:moveTo>
                      <a:pt x="462" y="0"/>
                    </a:moveTo>
                    <a:cubicBezTo>
                      <a:pt x="462" y="0"/>
                      <a:pt x="333" y="164"/>
                      <a:pt x="351" y="369"/>
                    </a:cubicBezTo>
                    <a:cubicBezTo>
                      <a:pt x="275" y="298"/>
                      <a:pt x="164" y="240"/>
                      <a:pt x="0" y="240"/>
                    </a:cubicBezTo>
                    <a:cubicBezTo>
                      <a:pt x="0" y="240"/>
                      <a:pt x="18" y="497"/>
                      <a:pt x="240" y="631"/>
                    </a:cubicBezTo>
                    <a:cubicBezTo>
                      <a:pt x="93" y="759"/>
                      <a:pt x="0" y="941"/>
                      <a:pt x="0" y="1146"/>
                    </a:cubicBezTo>
                    <a:cubicBezTo>
                      <a:pt x="0" y="1274"/>
                      <a:pt x="36" y="1408"/>
                      <a:pt x="93" y="1519"/>
                    </a:cubicBezTo>
                    <a:lnTo>
                      <a:pt x="3441" y="1519"/>
                    </a:lnTo>
                    <a:lnTo>
                      <a:pt x="3441" y="1425"/>
                    </a:lnTo>
                    <a:cubicBezTo>
                      <a:pt x="3441" y="1186"/>
                      <a:pt x="3255" y="981"/>
                      <a:pt x="3015" y="981"/>
                    </a:cubicBezTo>
                    <a:cubicBezTo>
                      <a:pt x="2957" y="981"/>
                      <a:pt x="2904" y="999"/>
                      <a:pt x="2868" y="1017"/>
                    </a:cubicBezTo>
                    <a:cubicBezTo>
                      <a:pt x="2846" y="537"/>
                      <a:pt x="2442" y="129"/>
                      <a:pt x="1958" y="129"/>
                    </a:cubicBezTo>
                    <a:cubicBezTo>
                      <a:pt x="1607" y="129"/>
                      <a:pt x="1314" y="333"/>
                      <a:pt x="1163" y="608"/>
                    </a:cubicBezTo>
                    <a:cubicBezTo>
                      <a:pt x="1035" y="497"/>
                      <a:pt x="888" y="444"/>
                      <a:pt x="719" y="444"/>
                    </a:cubicBezTo>
                    <a:cubicBezTo>
                      <a:pt x="684" y="444"/>
                      <a:pt x="648" y="444"/>
                      <a:pt x="608" y="462"/>
                    </a:cubicBezTo>
                    <a:cubicBezTo>
                      <a:pt x="626" y="333"/>
                      <a:pt x="626" y="164"/>
                      <a:pt x="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3" name="Google Shape;433;p22"/>
              <p:cNvSpPr/>
              <p:nvPr/>
            </p:nvSpPr>
            <p:spPr>
              <a:xfrm>
                <a:off x="3003970" y="4079241"/>
                <a:ext cx="411144" cy="163897"/>
              </a:xfrm>
              <a:custGeom>
                <a:avLst/>
                <a:gdLst/>
                <a:ahLst/>
                <a:cxnLst/>
                <a:rect l="l" t="t" r="r" b="b"/>
                <a:pathLst>
                  <a:path w="2052" h="818" extrusionOk="0">
                    <a:moveTo>
                      <a:pt x="1164" y="1"/>
                    </a:moveTo>
                    <a:cubicBezTo>
                      <a:pt x="959" y="1"/>
                      <a:pt x="795" y="112"/>
                      <a:pt x="702" y="280"/>
                    </a:cubicBezTo>
                    <a:cubicBezTo>
                      <a:pt x="626" y="205"/>
                      <a:pt x="533" y="169"/>
                      <a:pt x="422" y="169"/>
                    </a:cubicBezTo>
                    <a:cubicBezTo>
                      <a:pt x="200" y="169"/>
                      <a:pt x="0" y="374"/>
                      <a:pt x="0" y="596"/>
                    </a:cubicBezTo>
                    <a:cubicBezTo>
                      <a:pt x="0" y="667"/>
                      <a:pt x="18" y="742"/>
                      <a:pt x="54" y="818"/>
                    </a:cubicBezTo>
                    <a:lnTo>
                      <a:pt x="2052" y="818"/>
                    </a:lnTo>
                    <a:lnTo>
                      <a:pt x="2052" y="760"/>
                    </a:lnTo>
                    <a:cubicBezTo>
                      <a:pt x="2052" y="613"/>
                      <a:pt x="1941" y="502"/>
                      <a:pt x="1794" y="502"/>
                    </a:cubicBezTo>
                    <a:cubicBezTo>
                      <a:pt x="1754" y="502"/>
                      <a:pt x="1736" y="502"/>
                      <a:pt x="1701" y="520"/>
                    </a:cubicBezTo>
                    <a:cubicBezTo>
                      <a:pt x="1701" y="223"/>
                      <a:pt x="1461" y="1"/>
                      <a:pt x="11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4" name="Google Shape;434;p22"/>
              <p:cNvSpPr/>
              <p:nvPr/>
            </p:nvSpPr>
            <p:spPr>
              <a:xfrm>
                <a:off x="2866120" y="4142356"/>
                <a:ext cx="66921" cy="51092"/>
              </a:xfrm>
              <a:custGeom>
                <a:avLst/>
                <a:gdLst/>
                <a:ahLst/>
                <a:cxnLst/>
                <a:rect l="l" t="t" r="r" b="b"/>
                <a:pathLst>
                  <a:path w="334" h="255" extrusionOk="0">
                    <a:moveTo>
                      <a:pt x="76" y="1"/>
                    </a:moveTo>
                    <a:cubicBezTo>
                      <a:pt x="76" y="1"/>
                      <a:pt x="76" y="76"/>
                      <a:pt x="133" y="130"/>
                    </a:cubicBezTo>
                    <a:cubicBezTo>
                      <a:pt x="93" y="130"/>
                      <a:pt x="58" y="147"/>
                      <a:pt x="0" y="170"/>
                    </a:cubicBezTo>
                    <a:cubicBezTo>
                      <a:pt x="0" y="170"/>
                      <a:pt x="78" y="254"/>
                      <a:pt x="190" y="254"/>
                    </a:cubicBezTo>
                    <a:cubicBezTo>
                      <a:pt x="233" y="254"/>
                      <a:pt x="282" y="241"/>
                      <a:pt x="333" y="205"/>
                    </a:cubicBezTo>
                    <a:cubicBezTo>
                      <a:pt x="333" y="205"/>
                      <a:pt x="280" y="1"/>
                      <a:pt x="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5" name="Google Shape;435;p22"/>
              <p:cNvSpPr/>
              <p:nvPr/>
            </p:nvSpPr>
            <p:spPr>
              <a:xfrm>
                <a:off x="2966502" y="4053395"/>
                <a:ext cx="48287" cy="48287"/>
              </a:xfrm>
              <a:custGeom>
                <a:avLst/>
                <a:gdLst/>
                <a:ahLst/>
                <a:cxnLst/>
                <a:rect l="l" t="t" r="r" b="b"/>
                <a:pathLst>
                  <a:path w="241" h="241" extrusionOk="0">
                    <a:moveTo>
                      <a:pt x="130" y="1"/>
                    </a:moveTo>
                    <a:cubicBezTo>
                      <a:pt x="130" y="1"/>
                      <a:pt x="112" y="36"/>
                      <a:pt x="112" y="94"/>
                    </a:cubicBezTo>
                    <a:cubicBezTo>
                      <a:pt x="94" y="76"/>
                      <a:pt x="54" y="59"/>
                      <a:pt x="19" y="59"/>
                    </a:cubicBezTo>
                    <a:cubicBezTo>
                      <a:pt x="19" y="59"/>
                      <a:pt x="1" y="205"/>
                      <a:pt x="165" y="241"/>
                    </a:cubicBezTo>
                    <a:cubicBezTo>
                      <a:pt x="165" y="241"/>
                      <a:pt x="241" y="112"/>
                      <a:pt x="1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6" name="Google Shape;436;p22"/>
              <p:cNvSpPr/>
              <p:nvPr/>
            </p:nvSpPr>
            <p:spPr>
              <a:xfrm>
                <a:off x="3207738" y="3993887"/>
                <a:ext cx="70327" cy="63315"/>
              </a:xfrm>
              <a:custGeom>
                <a:avLst/>
                <a:gdLst/>
                <a:ahLst/>
                <a:cxnLst/>
                <a:rect l="l" t="t" r="r" b="b"/>
                <a:pathLst>
                  <a:path w="351" h="316" extrusionOk="0">
                    <a:moveTo>
                      <a:pt x="147" y="0"/>
                    </a:moveTo>
                    <a:cubicBezTo>
                      <a:pt x="147" y="0"/>
                      <a:pt x="0" y="151"/>
                      <a:pt x="147" y="316"/>
                    </a:cubicBezTo>
                    <a:cubicBezTo>
                      <a:pt x="147" y="316"/>
                      <a:pt x="351" y="245"/>
                      <a:pt x="315" y="40"/>
                    </a:cubicBezTo>
                    <a:lnTo>
                      <a:pt x="315" y="40"/>
                    </a:lnTo>
                    <a:cubicBezTo>
                      <a:pt x="315" y="40"/>
                      <a:pt x="258" y="58"/>
                      <a:pt x="204" y="111"/>
                    </a:cubicBezTo>
                    <a:cubicBezTo>
                      <a:pt x="204" y="76"/>
                      <a:pt x="182" y="40"/>
                      <a:pt x="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7" name="Google Shape;437;p22"/>
              <p:cNvSpPr/>
              <p:nvPr/>
            </p:nvSpPr>
            <p:spPr>
              <a:xfrm>
                <a:off x="3351798" y="4079241"/>
                <a:ext cx="70528" cy="63315"/>
              </a:xfrm>
              <a:custGeom>
                <a:avLst/>
                <a:gdLst/>
                <a:ahLst/>
                <a:cxnLst/>
                <a:rect l="l" t="t" r="r" b="b"/>
                <a:pathLst>
                  <a:path w="352" h="316" extrusionOk="0">
                    <a:moveTo>
                      <a:pt x="222" y="1"/>
                    </a:moveTo>
                    <a:cubicBezTo>
                      <a:pt x="222" y="1"/>
                      <a:pt x="169" y="41"/>
                      <a:pt x="151" y="112"/>
                    </a:cubicBezTo>
                    <a:cubicBezTo>
                      <a:pt x="129" y="76"/>
                      <a:pt x="94" y="58"/>
                      <a:pt x="58" y="41"/>
                    </a:cubicBezTo>
                    <a:lnTo>
                      <a:pt x="58" y="41"/>
                    </a:lnTo>
                    <a:cubicBezTo>
                      <a:pt x="58" y="41"/>
                      <a:pt x="0" y="240"/>
                      <a:pt x="205" y="316"/>
                    </a:cubicBezTo>
                    <a:cubicBezTo>
                      <a:pt x="205" y="316"/>
                      <a:pt x="351" y="169"/>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8" name="Google Shape;438;p22"/>
              <p:cNvSpPr/>
              <p:nvPr/>
            </p:nvSpPr>
            <p:spPr>
              <a:xfrm>
                <a:off x="3444365" y="4031154"/>
                <a:ext cx="52695" cy="48287"/>
              </a:xfrm>
              <a:custGeom>
                <a:avLst/>
                <a:gdLst/>
                <a:ahLst/>
                <a:cxnLst/>
                <a:rect l="l" t="t" r="r" b="b"/>
                <a:pathLst>
                  <a:path w="263" h="241" extrusionOk="0">
                    <a:moveTo>
                      <a:pt x="93" y="1"/>
                    </a:moveTo>
                    <a:cubicBezTo>
                      <a:pt x="93" y="1"/>
                      <a:pt x="0" y="130"/>
                      <a:pt x="111" y="241"/>
                    </a:cubicBezTo>
                    <a:cubicBezTo>
                      <a:pt x="111" y="241"/>
                      <a:pt x="262" y="187"/>
                      <a:pt x="222" y="36"/>
                    </a:cubicBezTo>
                    <a:lnTo>
                      <a:pt x="222" y="36"/>
                    </a:lnTo>
                    <a:cubicBezTo>
                      <a:pt x="222" y="36"/>
                      <a:pt x="187" y="36"/>
                      <a:pt x="151" y="94"/>
                    </a:cubicBezTo>
                    <a:cubicBezTo>
                      <a:pt x="133" y="59"/>
                      <a:pt x="133" y="36"/>
                      <a:pt x="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9" name="Google Shape;439;p22"/>
              <p:cNvSpPr/>
              <p:nvPr/>
            </p:nvSpPr>
            <p:spPr>
              <a:xfrm>
                <a:off x="3582215" y="4109496"/>
                <a:ext cx="48287" cy="44681"/>
              </a:xfrm>
              <a:custGeom>
                <a:avLst/>
                <a:gdLst/>
                <a:ahLst/>
                <a:cxnLst/>
                <a:rect l="l" t="t" r="r" b="b"/>
                <a:pathLst>
                  <a:path w="241" h="223" extrusionOk="0">
                    <a:moveTo>
                      <a:pt x="129" y="1"/>
                    </a:moveTo>
                    <a:cubicBezTo>
                      <a:pt x="129" y="1"/>
                      <a:pt x="0" y="72"/>
                      <a:pt x="54" y="223"/>
                    </a:cubicBezTo>
                    <a:cubicBezTo>
                      <a:pt x="54" y="223"/>
                      <a:pt x="222" y="223"/>
                      <a:pt x="240" y="72"/>
                    </a:cubicBezTo>
                    <a:cubicBezTo>
                      <a:pt x="240" y="72"/>
                      <a:pt x="230" y="67"/>
                      <a:pt x="214" y="67"/>
                    </a:cubicBezTo>
                    <a:cubicBezTo>
                      <a:pt x="197" y="67"/>
                      <a:pt x="174" y="72"/>
                      <a:pt x="147" y="89"/>
                    </a:cubicBezTo>
                    <a:cubicBezTo>
                      <a:pt x="147" y="54"/>
                      <a:pt x="147" y="36"/>
                      <a:pt x="1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440" name="Google Shape;440;p22"/>
          <p:cNvGrpSpPr/>
          <p:nvPr/>
        </p:nvGrpSpPr>
        <p:grpSpPr>
          <a:xfrm>
            <a:off x="5531946" y="3489102"/>
            <a:ext cx="2463088" cy="1324461"/>
            <a:chOff x="5531946" y="3489102"/>
            <a:chExt cx="2463088" cy="1324461"/>
          </a:xfrm>
        </p:grpSpPr>
        <p:grpSp>
          <p:nvGrpSpPr>
            <p:cNvPr id="441" name="Google Shape;441;p22"/>
            <p:cNvGrpSpPr/>
            <p:nvPr/>
          </p:nvGrpSpPr>
          <p:grpSpPr>
            <a:xfrm flipH="1">
              <a:off x="5531946" y="3489102"/>
              <a:ext cx="2424067" cy="1324461"/>
              <a:chOff x="2757311" y="1603580"/>
              <a:chExt cx="2720003" cy="1486155"/>
            </a:xfrm>
          </p:grpSpPr>
          <p:grpSp>
            <p:nvGrpSpPr>
              <p:cNvPr id="442" name="Google Shape;442;p22"/>
              <p:cNvGrpSpPr/>
              <p:nvPr/>
            </p:nvGrpSpPr>
            <p:grpSpPr>
              <a:xfrm>
                <a:off x="4154948" y="2183519"/>
                <a:ext cx="1322366" cy="906203"/>
                <a:chOff x="2953783" y="756921"/>
                <a:chExt cx="362342" cy="248316"/>
              </a:xfrm>
            </p:grpSpPr>
            <p:sp>
              <p:nvSpPr>
                <p:cNvPr id="443" name="Google Shape;443;p22"/>
                <p:cNvSpPr/>
                <p:nvPr/>
              </p:nvSpPr>
              <p:spPr>
                <a:xfrm>
                  <a:off x="2953783" y="756921"/>
                  <a:ext cx="362342" cy="248316"/>
                </a:xfrm>
                <a:custGeom>
                  <a:avLst/>
                  <a:gdLst/>
                  <a:ahLst/>
                  <a:cxnLst/>
                  <a:rect l="l" t="t" r="r" b="b"/>
                  <a:pathLst>
                    <a:path w="6124" h="4197" extrusionOk="0">
                      <a:moveTo>
                        <a:pt x="3073" y="1"/>
                      </a:moveTo>
                      <a:cubicBezTo>
                        <a:pt x="2944" y="1"/>
                        <a:pt x="2833" y="54"/>
                        <a:pt x="2758" y="147"/>
                      </a:cubicBezTo>
                      <a:lnTo>
                        <a:pt x="1" y="4196"/>
                      </a:lnTo>
                      <a:lnTo>
                        <a:pt x="6123" y="4196"/>
                      </a:lnTo>
                      <a:lnTo>
                        <a:pt x="3371" y="147"/>
                      </a:lnTo>
                      <a:cubicBezTo>
                        <a:pt x="3295" y="54"/>
                        <a:pt x="3184" y="1"/>
                        <a:pt x="30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4" name="Google Shape;444;p22"/>
                <p:cNvSpPr/>
                <p:nvPr/>
              </p:nvSpPr>
              <p:spPr>
                <a:xfrm>
                  <a:off x="2953783" y="756921"/>
                  <a:ext cx="181881" cy="248316"/>
                </a:xfrm>
                <a:custGeom>
                  <a:avLst/>
                  <a:gdLst/>
                  <a:ahLst/>
                  <a:cxnLst/>
                  <a:rect l="l" t="t" r="r" b="b"/>
                  <a:pathLst>
                    <a:path w="3074" h="4197" extrusionOk="0">
                      <a:moveTo>
                        <a:pt x="3073" y="1"/>
                      </a:moveTo>
                      <a:cubicBezTo>
                        <a:pt x="2944" y="1"/>
                        <a:pt x="2833" y="54"/>
                        <a:pt x="2758" y="147"/>
                      </a:cubicBezTo>
                      <a:lnTo>
                        <a:pt x="1" y="4196"/>
                      </a:lnTo>
                      <a:lnTo>
                        <a:pt x="3073" y="4196"/>
                      </a:lnTo>
                      <a:lnTo>
                        <a:pt x="307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45" name="Google Shape;445;p22"/>
              <p:cNvGrpSpPr/>
              <p:nvPr/>
            </p:nvGrpSpPr>
            <p:grpSpPr>
              <a:xfrm>
                <a:off x="2757311" y="1603580"/>
                <a:ext cx="2100800" cy="1486155"/>
                <a:chOff x="2572837" y="880402"/>
                <a:chExt cx="575641" cy="407233"/>
              </a:xfrm>
            </p:grpSpPr>
            <p:sp>
              <p:nvSpPr>
                <p:cNvPr id="446" name="Google Shape;446;p22"/>
                <p:cNvSpPr/>
                <p:nvPr/>
              </p:nvSpPr>
              <p:spPr>
                <a:xfrm>
                  <a:off x="2572837" y="880402"/>
                  <a:ext cx="575641" cy="407233"/>
                </a:xfrm>
                <a:custGeom>
                  <a:avLst/>
                  <a:gdLst/>
                  <a:ahLst/>
                  <a:cxnLst/>
                  <a:rect l="l" t="t" r="r" b="b"/>
                  <a:pathLst>
                    <a:path w="9729" h="6883" extrusionOk="0">
                      <a:moveTo>
                        <a:pt x="4867" y="0"/>
                      </a:moveTo>
                      <a:cubicBezTo>
                        <a:pt x="4680" y="0"/>
                        <a:pt x="4494" y="94"/>
                        <a:pt x="4365" y="280"/>
                      </a:cubicBezTo>
                      <a:lnTo>
                        <a:pt x="0" y="6882"/>
                      </a:lnTo>
                      <a:lnTo>
                        <a:pt x="9728" y="6882"/>
                      </a:lnTo>
                      <a:lnTo>
                        <a:pt x="5364" y="280"/>
                      </a:lnTo>
                      <a:cubicBezTo>
                        <a:pt x="5235" y="94"/>
                        <a:pt x="5049" y="0"/>
                        <a:pt x="48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7" name="Google Shape;447;p22"/>
                <p:cNvSpPr/>
                <p:nvPr/>
              </p:nvSpPr>
              <p:spPr>
                <a:xfrm>
                  <a:off x="2860745" y="880402"/>
                  <a:ext cx="287732" cy="407233"/>
                </a:xfrm>
                <a:custGeom>
                  <a:avLst/>
                  <a:gdLst/>
                  <a:ahLst/>
                  <a:cxnLst/>
                  <a:rect l="l" t="t" r="r" b="b"/>
                  <a:pathLst>
                    <a:path w="4863" h="6883" extrusionOk="0">
                      <a:moveTo>
                        <a:pt x="1" y="0"/>
                      </a:moveTo>
                      <a:lnTo>
                        <a:pt x="1" y="6882"/>
                      </a:lnTo>
                      <a:lnTo>
                        <a:pt x="4862" y="6882"/>
                      </a:lnTo>
                      <a:lnTo>
                        <a:pt x="498" y="280"/>
                      </a:lnTo>
                      <a:cubicBezTo>
                        <a:pt x="369" y="94"/>
                        <a:pt x="183" y="0"/>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448" name="Google Shape;448;p22"/>
            <p:cNvGrpSpPr/>
            <p:nvPr/>
          </p:nvGrpSpPr>
          <p:grpSpPr>
            <a:xfrm>
              <a:off x="6598367" y="4305727"/>
              <a:ext cx="1396668" cy="503194"/>
              <a:chOff x="2186387" y="758017"/>
              <a:chExt cx="1193427" cy="429970"/>
            </a:xfrm>
          </p:grpSpPr>
          <p:sp>
            <p:nvSpPr>
              <p:cNvPr id="449" name="Google Shape;449;p22"/>
              <p:cNvSpPr/>
              <p:nvPr/>
            </p:nvSpPr>
            <p:spPr>
              <a:xfrm>
                <a:off x="2427477" y="1072981"/>
                <a:ext cx="55312" cy="107794"/>
              </a:xfrm>
              <a:custGeom>
                <a:avLst/>
                <a:gdLst/>
                <a:ahLst/>
                <a:cxnLst/>
                <a:rect l="l" t="t" r="r" b="b"/>
                <a:pathLst>
                  <a:path w="276" h="538" extrusionOk="0">
                    <a:moveTo>
                      <a:pt x="0" y="1"/>
                    </a:moveTo>
                    <a:lnTo>
                      <a:pt x="0" y="538"/>
                    </a:lnTo>
                    <a:lnTo>
                      <a:pt x="276" y="538"/>
                    </a:lnTo>
                    <a:lnTo>
                      <a:pt x="27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0" name="Google Shape;450;p22"/>
              <p:cNvSpPr/>
              <p:nvPr/>
            </p:nvSpPr>
            <p:spPr>
              <a:xfrm>
                <a:off x="2453330" y="1072981"/>
                <a:ext cx="29460" cy="107794"/>
              </a:xfrm>
              <a:custGeom>
                <a:avLst/>
                <a:gdLst/>
                <a:ahLst/>
                <a:cxnLst/>
                <a:rect l="l" t="t" r="r" b="b"/>
                <a:pathLst>
                  <a:path w="147" h="538" extrusionOk="0">
                    <a:moveTo>
                      <a:pt x="0" y="1"/>
                    </a:moveTo>
                    <a:lnTo>
                      <a:pt x="0" y="538"/>
                    </a:lnTo>
                    <a:lnTo>
                      <a:pt x="147" y="538"/>
                    </a:lnTo>
                    <a:lnTo>
                      <a:pt x="1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1" name="Google Shape;451;p22"/>
              <p:cNvSpPr/>
              <p:nvPr/>
            </p:nvSpPr>
            <p:spPr>
              <a:xfrm>
                <a:off x="2186387" y="758017"/>
                <a:ext cx="537493" cy="367661"/>
              </a:xfrm>
              <a:custGeom>
                <a:avLst/>
                <a:gdLst/>
                <a:ahLst/>
                <a:cxnLst/>
                <a:rect l="l" t="t" r="r" b="b"/>
                <a:pathLst>
                  <a:path w="2682"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2" name="Google Shape;452;p22"/>
              <p:cNvSpPr/>
              <p:nvPr/>
            </p:nvSpPr>
            <p:spPr>
              <a:xfrm>
                <a:off x="2205025"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3" name="Google Shape;453;p22"/>
              <p:cNvSpPr/>
              <p:nvPr/>
            </p:nvSpPr>
            <p:spPr>
              <a:xfrm>
                <a:off x="2372126" y="776857"/>
                <a:ext cx="158762" cy="152268"/>
              </a:xfrm>
              <a:custGeom>
                <a:avLst/>
                <a:gdLst/>
                <a:ahLst/>
                <a:cxnLst/>
                <a:rect l="l" t="t" r="r" b="b"/>
                <a:pathLst>
                  <a:path w="760" h="760" extrusionOk="0">
                    <a:moveTo>
                      <a:pt x="0" y="0"/>
                    </a:moveTo>
                    <a:lnTo>
                      <a:pt x="0" y="759"/>
                    </a:lnTo>
                    <a:lnTo>
                      <a:pt x="759" y="759"/>
                    </a:lnTo>
                    <a:lnTo>
                      <a:pt x="7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4" name="Google Shape;454;p22"/>
              <p:cNvSpPr/>
              <p:nvPr/>
            </p:nvSpPr>
            <p:spPr>
              <a:xfrm>
                <a:off x="2549325"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5" name="Google Shape;455;p22"/>
              <p:cNvSpPr/>
              <p:nvPr/>
            </p:nvSpPr>
            <p:spPr>
              <a:xfrm>
                <a:off x="2205025"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6" name="Google Shape;456;p22"/>
              <p:cNvSpPr/>
              <p:nvPr/>
            </p:nvSpPr>
            <p:spPr>
              <a:xfrm>
                <a:off x="2372126" y="951171"/>
                <a:ext cx="158762" cy="152268"/>
              </a:xfrm>
              <a:custGeom>
                <a:avLst/>
                <a:gdLst/>
                <a:ahLst/>
                <a:cxnLst/>
                <a:rect l="l" t="t" r="r" b="b"/>
                <a:pathLst>
                  <a:path w="760" h="760" extrusionOk="0">
                    <a:moveTo>
                      <a:pt x="0" y="0"/>
                    </a:moveTo>
                    <a:lnTo>
                      <a:pt x="0" y="760"/>
                    </a:lnTo>
                    <a:lnTo>
                      <a:pt x="759" y="760"/>
                    </a:lnTo>
                    <a:lnTo>
                      <a:pt x="7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7" name="Google Shape;457;p22"/>
              <p:cNvSpPr/>
              <p:nvPr/>
            </p:nvSpPr>
            <p:spPr>
              <a:xfrm>
                <a:off x="2549325"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8" name="Google Shape;458;p22"/>
              <p:cNvSpPr/>
              <p:nvPr/>
            </p:nvSpPr>
            <p:spPr>
              <a:xfrm>
                <a:off x="2415853" y="1180573"/>
                <a:ext cx="78560" cy="7413"/>
              </a:xfrm>
              <a:custGeom>
                <a:avLst/>
                <a:gdLst/>
                <a:ahLst/>
                <a:cxnLst/>
                <a:rect l="l" t="t" r="r" b="b"/>
                <a:pathLst>
                  <a:path w="392" h="37" extrusionOk="0">
                    <a:moveTo>
                      <a:pt x="1" y="1"/>
                    </a:moveTo>
                    <a:lnTo>
                      <a:pt x="1" y="36"/>
                    </a:lnTo>
                    <a:lnTo>
                      <a:pt x="391" y="36"/>
                    </a:lnTo>
                    <a:lnTo>
                      <a:pt x="39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9" name="Google Shape;459;p22"/>
              <p:cNvSpPr/>
              <p:nvPr/>
            </p:nvSpPr>
            <p:spPr>
              <a:xfrm>
                <a:off x="2453330" y="1180573"/>
                <a:ext cx="41084" cy="7413"/>
              </a:xfrm>
              <a:custGeom>
                <a:avLst/>
                <a:gdLst/>
                <a:ahLst/>
                <a:cxnLst/>
                <a:rect l="l" t="t" r="r" b="b"/>
                <a:pathLst>
                  <a:path w="205" h="37" extrusionOk="0">
                    <a:moveTo>
                      <a:pt x="0" y="1"/>
                    </a:moveTo>
                    <a:lnTo>
                      <a:pt x="0" y="36"/>
                    </a:lnTo>
                    <a:lnTo>
                      <a:pt x="204" y="36"/>
                    </a:lnTo>
                    <a:lnTo>
                      <a:pt x="2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0" name="Google Shape;460;p22"/>
              <p:cNvSpPr/>
              <p:nvPr/>
            </p:nvSpPr>
            <p:spPr>
              <a:xfrm>
                <a:off x="3083211" y="1072981"/>
                <a:ext cx="51906" cy="107794"/>
              </a:xfrm>
              <a:custGeom>
                <a:avLst/>
                <a:gdLst/>
                <a:ahLst/>
                <a:cxnLst/>
                <a:rect l="l" t="t" r="r" b="b"/>
                <a:pathLst>
                  <a:path w="259" h="538" extrusionOk="0">
                    <a:moveTo>
                      <a:pt x="1" y="1"/>
                    </a:moveTo>
                    <a:lnTo>
                      <a:pt x="1" y="538"/>
                    </a:lnTo>
                    <a:lnTo>
                      <a:pt x="258" y="538"/>
                    </a:lnTo>
                    <a:lnTo>
                      <a:pt x="2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1" name="Google Shape;461;p22"/>
              <p:cNvSpPr/>
              <p:nvPr/>
            </p:nvSpPr>
            <p:spPr>
              <a:xfrm>
                <a:off x="3109063" y="1072981"/>
                <a:ext cx="26053" cy="107794"/>
              </a:xfrm>
              <a:custGeom>
                <a:avLst/>
                <a:gdLst/>
                <a:ahLst/>
                <a:cxnLst/>
                <a:rect l="l" t="t" r="r" b="b"/>
                <a:pathLst>
                  <a:path w="130" h="538" extrusionOk="0">
                    <a:moveTo>
                      <a:pt x="0" y="1"/>
                    </a:moveTo>
                    <a:lnTo>
                      <a:pt x="0" y="538"/>
                    </a:lnTo>
                    <a:lnTo>
                      <a:pt x="129" y="538"/>
                    </a:lnTo>
                    <a:lnTo>
                      <a:pt x="1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2" name="Google Shape;462;p22"/>
              <p:cNvSpPr/>
              <p:nvPr/>
            </p:nvSpPr>
            <p:spPr>
              <a:xfrm>
                <a:off x="2842120" y="758017"/>
                <a:ext cx="537693" cy="367661"/>
              </a:xfrm>
              <a:custGeom>
                <a:avLst/>
                <a:gdLst/>
                <a:ahLst/>
                <a:cxnLst/>
                <a:rect l="l" t="t" r="r" b="b"/>
                <a:pathLst>
                  <a:path w="2683"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3" name="Google Shape;463;p22"/>
              <p:cNvSpPr/>
              <p:nvPr/>
            </p:nvSpPr>
            <p:spPr>
              <a:xfrm>
                <a:off x="28607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4" name="Google Shape;464;p22"/>
              <p:cNvSpPr/>
              <p:nvPr/>
            </p:nvSpPr>
            <p:spPr>
              <a:xfrm>
                <a:off x="3031706" y="776851"/>
                <a:ext cx="155917" cy="152274"/>
              </a:xfrm>
              <a:custGeom>
                <a:avLst/>
                <a:gdLst/>
                <a:ahLst/>
                <a:cxnLst/>
                <a:rect l="l" t="t" r="r" b="b"/>
                <a:pathLst>
                  <a:path w="778" h="760" extrusionOk="0">
                    <a:moveTo>
                      <a:pt x="0" y="0"/>
                    </a:moveTo>
                    <a:lnTo>
                      <a:pt x="0" y="759"/>
                    </a:lnTo>
                    <a:lnTo>
                      <a:pt x="777" y="759"/>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5" name="Google Shape;465;p22"/>
              <p:cNvSpPr/>
              <p:nvPr/>
            </p:nvSpPr>
            <p:spPr>
              <a:xfrm>
                <a:off x="3206060"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6" name="Google Shape;466;p22"/>
              <p:cNvSpPr/>
              <p:nvPr/>
            </p:nvSpPr>
            <p:spPr>
              <a:xfrm>
                <a:off x="28607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7" name="Google Shape;467;p22"/>
              <p:cNvSpPr/>
              <p:nvPr/>
            </p:nvSpPr>
            <p:spPr>
              <a:xfrm>
                <a:off x="3031706" y="951163"/>
                <a:ext cx="155917" cy="152274"/>
              </a:xfrm>
              <a:custGeom>
                <a:avLst/>
                <a:gdLst/>
                <a:ahLst/>
                <a:cxnLst/>
                <a:rect l="l" t="t" r="r" b="b"/>
                <a:pathLst>
                  <a:path w="778" h="760" extrusionOk="0">
                    <a:moveTo>
                      <a:pt x="0" y="0"/>
                    </a:moveTo>
                    <a:lnTo>
                      <a:pt x="0" y="760"/>
                    </a:lnTo>
                    <a:lnTo>
                      <a:pt x="777" y="760"/>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8" name="Google Shape;468;p22"/>
              <p:cNvSpPr/>
              <p:nvPr/>
            </p:nvSpPr>
            <p:spPr>
              <a:xfrm>
                <a:off x="3206060"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9" name="Google Shape;469;p22"/>
              <p:cNvSpPr/>
              <p:nvPr/>
            </p:nvSpPr>
            <p:spPr>
              <a:xfrm>
                <a:off x="3072589" y="1180573"/>
                <a:ext cx="73950" cy="7413"/>
              </a:xfrm>
              <a:custGeom>
                <a:avLst/>
                <a:gdLst/>
                <a:ahLst/>
                <a:cxnLst/>
                <a:rect l="l" t="t" r="r" b="b"/>
                <a:pathLst>
                  <a:path w="369" h="37" extrusionOk="0">
                    <a:moveTo>
                      <a:pt x="0" y="1"/>
                    </a:moveTo>
                    <a:lnTo>
                      <a:pt x="0" y="36"/>
                    </a:lnTo>
                    <a:lnTo>
                      <a:pt x="369" y="36"/>
                    </a:lnTo>
                    <a:lnTo>
                      <a:pt x="36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0" name="Google Shape;470;p22"/>
              <p:cNvSpPr/>
              <p:nvPr/>
            </p:nvSpPr>
            <p:spPr>
              <a:xfrm>
                <a:off x="3109063" y="1180573"/>
                <a:ext cx="37476" cy="7413"/>
              </a:xfrm>
              <a:custGeom>
                <a:avLst/>
                <a:gdLst/>
                <a:ahLst/>
                <a:cxnLst/>
                <a:rect l="l" t="t" r="r" b="b"/>
                <a:pathLst>
                  <a:path w="187" h="37" extrusionOk="0">
                    <a:moveTo>
                      <a:pt x="0" y="1"/>
                    </a:moveTo>
                    <a:lnTo>
                      <a:pt x="0" y="36"/>
                    </a:lnTo>
                    <a:lnTo>
                      <a:pt x="187" y="36"/>
                    </a:lnTo>
                    <a:lnTo>
                      <a:pt x="18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1" name="Google Shape;471;p22"/>
              <p:cNvSpPr/>
              <p:nvPr/>
            </p:nvSpPr>
            <p:spPr>
              <a:xfrm>
                <a:off x="3030635" y="776870"/>
                <a:ext cx="73934" cy="152276"/>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2" name="Google Shape;472;p22"/>
              <p:cNvSpPr/>
              <p:nvPr/>
            </p:nvSpPr>
            <p:spPr>
              <a:xfrm>
                <a:off x="3030635" y="951185"/>
                <a:ext cx="103387" cy="152275"/>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3" name="Google Shape;473;p22"/>
              <p:cNvSpPr/>
              <p:nvPr/>
            </p:nvSpPr>
            <p:spPr>
              <a:xfrm>
                <a:off x="22022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4" name="Google Shape;474;p22"/>
              <p:cNvSpPr/>
              <p:nvPr/>
            </p:nvSpPr>
            <p:spPr>
              <a:xfrm>
                <a:off x="22022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5" name="Google Shape;475;p22"/>
              <p:cNvSpPr/>
              <p:nvPr/>
            </p:nvSpPr>
            <p:spPr>
              <a:xfrm>
                <a:off x="2371889" y="776878"/>
                <a:ext cx="86538" cy="152268"/>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6" name="Google Shape;476;p22"/>
              <p:cNvSpPr/>
              <p:nvPr/>
            </p:nvSpPr>
            <p:spPr>
              <a:xfrm>
                <a:off x="2372125" y="951192"/>
                <a:ext cx="123152" cy="152268"/>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477" name="Google Shape;477;p22"/>
          <p:cNvGrpSpPr/>
          <p:nvPr/>
        </p:nvGrpSpPr>
        <p:grpSpPr>
          <a:xfrm>
            <a:off x="4197843" y="3728587"/>
            <a:ext cx="4714280" cy="1083076"/>
            <a:chOff x="4197843" y="3728587"/>
            <a:chExt cx="4714280" cy="1083076"/>
          </a:xfrm>
        </p:grpSpPr>
        <p:grpSp>
          <p:nvGrpSpPr>
            <p:cNvPr id="478" name="Google Shape;478;p22"/>
            <p:cNvGrpSpPr/>
            <p:nvPr/>
          </p:nvGrpSpPr>
          <p:grpSpPr>
            <a:xfrm flipH="1">
              <a:off x="4197843" y="4055804"/>
              <a:ext cx="558503" cy="742262"/>
              <a:chOff x="4267228" y="2557799"/>
              <a:chExt cx="619320" cy="823090"/>
            </a:xfrm>
          </p:grpSpPr>
          <p:sp>
            <p:nvSpPr>
              <p:cNvPr id="479" name="Google Shape;479;p22"/>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0" name="Google Shape;480;p22"/>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81" name="Google Shape;481;p22"/>
            <p:cNvGrpSpPr/>
            <p:nvPr/>
          </p:nvGrpSpPr>
          <p:grpSpPr>
            <a:xfrm flipH="1">
              <a:off x="4551541" y="3728587"/>
              <a:ext cx="418109" cy="1069486"/>
              <a:chOff x="412486" y="2194951"/>
              <a:chExt cx="463639" cy="1185946"/>
            </a:xfrm>
          </p:grpSpPr>
          <p:sp>
            <p:nvSpPr>
              <p:cNvPr id="482" name="Google Shape;482;p22"/>
              <p:cNvSpPr/>
              <p:nvPr/>
            </p:nvSpPr>
            <p:spPr>
              <a:xfrm>
                <a:off x="412486" y="2194951"/>
                <a:ext cx="463639" cy="830102"/>
              </a:xfrm>
              <a:custGeom>
                <a:avLst/>
                <a:gdLst/>
                <a:ahLst/>
                <a:cxnLst/>
                <a:rect l="l" t="t" r="r" b="b"/>
                <a:pathLst>
                  <a:path w="2314" h="4143" extrusionOk="0">
                    <a:moveTo>
                      <a:pt x="1168" y="0"/>
                    </a:moveTo>
                    <a:cubicBezTo>
                      <a:pt x="520" y="0"/>
                      <a:pt x="1" y="497"/>
                      <a:pt x="1" y="1110"/>
                    </a:cubicBezTo>
                    <a:lnTo>
                      <a:pt x="1" y="3033"/>
                    </a:lnTo>
                    <a:cubicBezTo>
                      <a:pt x="1" y="3645"/>
                      <a:pt x="520" y="4143"/>
                      <a:pt x="1168" y="4143"/>
                    </a:cubicBezTo>
                    <a:cubicBezTo>
                      <a:pt x="1794" y="4143"/>
                      <a:pt x="2314" y="3645"/>
                      <a:pt x="2314" y="3033"/>
                    </a:cubicBezTo>
                    <a:lnTo>
                      <a:pt x="2314" y="1110"/>
                    </a:lnTo>
                    <a:cubicBezTo>
                      <a:pt x="2314" y="497"/>
                      <a:pt x="1794"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3" name="Google Shape;483;p22"/>
              <p:cNvSpPr/>
              <p:nvPr/>
            </p:nvSpPr>
            <p:spPr>
              <a:xfrm>
                <a:off x="486420" y="2617516"/>
                <a:ext cx="315972" cy="763381"/>
              </a:xfrm>
              <a:custGeom>
                <a:avLst/>
                <a:gdLst/>
                <a:ahLst/>
                <a:cxnLst/>
                <a:rect l="l" t="t" r="r" b="b"/>
                <a:pathLst>
                  <a:path w="1577" h="3810" extrusionOk="0">
                    <a:moveTo>
                      <a:pt x="799" y="0"/>
                    </a:moveTo>
                    <a:cubicBezTo>
                      <a:pt x="724" y="0"/>
                      <a:pt x="648" y="53"/>
                      <a:pt x="648" y="129"/>
                    </a:cubicBezTo>
                    <a:lnTo>
                      <a:pt x="648" y="1350"/>
                    </a:lnTo>
                    <a:cubicBezTo>
                      <a:pt x="426" y="1297"/>
                      <a:pt x="244" y="1052"/>
                      <a:pt x="244" y="608"/>
                    </a:cubicBezTo>
                    <a:cubicBezTo>
                      <a:pt x="244" y="537"/>
                      <a:pt x="187" y="497"/>
                      <a:pt x="111" y="497"/>
                    </a:cubicBezTo>
                    <a:cubicBezTo>
                      <a:pt x="58" y="497"/>
                      <a:pt x="0" y="537"/>
                      <a:pt x="0" y="608"/>
                    </a:cubicBezTo>
                    <a:cubicBezTo>
                      <a:pt x="0" y="906"/>
                      <a:pt x="93" y="1163"/>
                      <a:pt x="244" y="1350"/>
                    </a:cubicBezTo>
                    <a:cubicBezTo>
                      <a:pt x="355" y="1479"/>
                      <a:pt x="502" y="1572"/>
                      <a:pt x="648" y="1590"/>
                    </a:cubicBezTo>
                    <a:lnTo>
                      <a:pt x="648" y="3810"/>
                    </a:lnTo>
                    <a:lnTo>
                      <a:pt x="928" y="3810"/>
                    </a:lnTo>
                    <a:lnTo>
                      <a:pt x="928" y="1590"/>
                    </a:lnTo>
                    <a:cubicBezTo>
                      <a:pt x="1261" y="1536"/>
                      <a:pt x="1576" y="1186"/>
                      <a:pt x="1576" y="608"/>
                    </a:cubicBezTo>
                    <a:cubicBezTo>
                      <a:pt x="1576" y="537"/>
                      <a:pt x="1519" y="497"/>
                      <a:pt x="1465" y="497"/>
                    </a:cubicBezTo>
                    <a:cubicBezTo>
                      <a:pt x="1408" y="497"/>
                      <a:pt x="1354" y="537"/>
                      <a:pt x="1354" y="608"/>
                    </a:cubicBezTo>
                    <a:cubicBezTo>
                      <a:pt x="1354" y="1052"/>
                      <a:pt x="1150" y="1297"/>
                      <a:pt x="928" y="1350"/>
                    </a:cubicBezTo>
                    <a:lnTo>
                      <a:pt x="928" y="129"/>
                    </a:lnTo>
                    <a:cubicBezTo>
                      <a:pt x="928" y="53"/>
                      <a:pt x="870" y="0"/>
                      <a:pt x="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84" name="Google Shape;484;p22"/>
            <p:cNvGrpSpPr/>
            <p:nvPr/>
          </p:nvGrpSpPr>
          <p:grpSpPr>
            <a:xfrm>
              <a:off x="8292803" y="3988574"/>
              <a:ext cx="619320" cy="823090"/>
              <a:chOff x="4267228" y="2557799"/>
              <a:chExt cx="619320" cy="823090"/>
            </a:xfrm>
          </p:grpSpPr>
          <p:sp>
            <p:nvSpPr>
              <p:cNvPr id="485" name="Google Shape;485;p22"/>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6" name="Google Shape;486;p22"/>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487" name="Google Shape;487;p22"/>
          <p:cNvGrpSpPr/>
          <p:nvPr/>
        </p:nvGrpSpPr>
        <p:grpSpPr>
          <a:xfrm>
            <a:off x="-33550" y="4796078"/>
            <a:ext cx="9234600" cy="383400"/>
            <a:chOff x="-33550" y="4796078"/>
            <a:chExt cx="9234600" cy="383400"/>
          </a:xfrm>
        </p:grpSpPr>
        <p:sp>
          <p:nvSpPr>
            <p:cNvPr id="488" name="Google Shape;488;p22"/>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9" name="Google Shape;489;p22"/>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90" name="Google Shape;490;p22"/>
          <p:cNvGrpSpPr/>
          <p:nvPr/>
        </p:nvGrpSpPr>
        <p:grpSpPr>
          <a:xfrm>
            <a:off x="147603" y="166116"/>
            <a:ext cx="8796085" cy="3694674"/>
            <a:chOff x="147603" y="166116"/>
            <a:chExt cx="8796085" cy="3694674"/>
          </a:xfrm>
        </p:grpSpPr>
        <p:sp>
          <p:nvSpPr>
            <p:cNvPr id="491" name="Google Shape;491;p22"/>
            <p:cNvSpPr/>
            <p:nvPr/>
          </p:nvSpPr>
          <p:spPr>
            <a:xfrm>
              <a:off x="8139014" y="265470"/>
              <a:ext cx="804674" cy="171872"/>
            </a:xfrm>
            <a:custGeom>
              <a:avLst/>
              <a:gdLst/>
              <a:ahLst/>
              <a:cxnLst/>
              <a:rect l="l" t="t" r="r" b="b"/>
              <a:pathLst>
                <a:path w="3811" h="814" extrusionOk="0">
                  <a:moveTo>
                    <a:pt x="2496" y="1"/>
                  </a:moveTo>
                  <a:cubicBezTo>
                    <a:pt x="2221" y="1"/>
                    <a:pt x="1981" y="205"/>
                    <a:pt x="1759" y="556"/>
                  </a:cubicBezTo>
                  <a:cubicBezTo>
                    <a:pt x="1630" y="480"/>
                    <a:pt x="1479" y="445"/>
                    <a:pt x="1333" y="445"/>
                  </a:cubicBezTo>
                  <a:cubicBezTo>
                    <a:pt x="1053" y="445"/>
                    <a:pt x="813" y="556"/>
                    <a:pt x="631" y="760"/>
                  </a:cubicBezTo>
                  <a:cubicBezTo>
                    <a:pt x="556" y="667"/>
                    <a:pt x="445" y="631"/>
                    <a:pt x="352" y="631"/>
                  </a:cubicBezTo>
                  <a:cubicBezTo>
                    <a:pt x="223" y="631"/>
                    <a:pt x="94" y="702"/>
                    <a:pt x="1" y="813"/>
                  </a:cubicBezTo>
                  <a:lnTo>
                    <a:pt x="3810" y="813"/>
                  </a:lnTo>
                  <a:cubicBezTo>
                    <a:pt x="3717" y="702"/>
                    <a:pt x="3606" y="631"/>
                    <a:pt x="3477" y="631"/>
                  </a:cubicBezTo>
                  <a:cubicBezTo>
                    <a:pt x="3406" y="631"/>
                    <a:pt x="3349" y="649"/>
                    <a:pt x="3295" y="667"/>
                  </a:cubicBezTo>
                  <a:cubicBezTo>
                    <a:pt x="3073" y="258"/>
                    <a:pt x="2794" y="1"/>
                    <a:pt x="2496"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2" name="Google Shape;492;p22"/>
            <p:cNvSpPr/>
            <p:nvPr/>
          </p:nvSpPr>
          <p:spPr>
            <a:xfrm>
              <a:off x="7674233" y="166116"/>
              <a:ext cx="609576" cy="183063"/>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3" name="Google Shape;493;p22"/>
            <p:cNvSpPr/>
            <p:nvPr/>
          </p:nvSpPr>
          <p:spPr>
            <a:xfrm>
              <a:off x="147603" y="3660835"/>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94" name="Google Shape;494;p22"/>
          <p:cNvSpPr/>
          <p:nvPr/>
        </p:nvSpPr>
        <p:spPr>
          <a:xfrm>
            <a:off x="312450" y="65175"/>
            <a:ext cx="1193400" cy="1193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Be Vietnam Pro"/>
              <a:cs typeface="Arial" panose="020B0604020202020204" pitchFamily="34" charset="0"/>
              <a:sym typeface="Be Vietnam Pro"/>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matchingName="Section header">
  <p:cSld name="SECTION_HEADER">
    <p:spTree>
      <p:nvGrpSpPr>
        <p:cNvPr id="1" name="Shape 26"/>
        <p:cNvGrpSpPr/>
        <p:nvPr/>
      </p:nvGrpSpPr>
      <p:grpSpPr>
        <a:xfrm>
          <a:off x="0" y="0"/>
          <a:ext cx="0" cy="0"/>
          <a:chOff x="0" y="0"/>
          <a:chExt cx="0" cy="0"/>
        </a:xfrm>
      </p:grpSpPr>
      <p:sp>
        <p:nvSpPr>
          <p:cNvPr id="27" name="Google Shape;27;p3"/>
          <p:cNvSpPr txBox="1">
            <a:spLocks noGrp="1"/>
          </p:cNvSpPr>
          <p:nvPr>
            <p:ph type="title"/>
          </p:nvPr>
        </p:nvSpPr>
        <p:spPr>
          <a:xfrm>
            <a:off x="4047175" y="2084650"/>
            <a:ext cx="4383600" cy="874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4500">
                <a:latin typeface="Fira Sans Condensed Black" panose="020B0A030500000200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
        <p:nvSpPr>
          <p:cNvPr id="28" name="Google Shape;28;p3"/>
          <p:cNvSpPr txBox="1">
            <a:spLocks noGrp="1"/>
          </p:cNvSpPr>
          <p:nvPr>
            <p:ph type="title" idx="2" hasCustomPrompt="1"/>
          </p:nvPr>
        </p:nvSpPr>
        <p:spPr>
          <a:xfrm>
            <a:off x="4047175" y="1034575"/>
            <a:ext cx="1332600" cy="9954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6000">
                <a:solidFill>
                  <a:schemeClr val="accent1"/>
                </a:solidFill>
                <a:latin typeface="Fira Sans Condensed Black" panose="020B0A03050000020004" pitchFamily="34"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rPr dirty="0"/>
              <a:t>xx%</a:t>
            </a:r>
            <a:endParaRPr dirty="0"/>
          </a:p>
        </p:txBody>
      </p:sp>
      <p:sp>
        <p:nvSpPr>
          <p:cNvPr id="29" name="Google Shape;29;p3"/>
          <p:cNvSpPr>
            <a:spLocks noGrp="1"/>
          </p:cNvSpPr>
          <p:nvPr>
            <p:ph type="pic" idx="3"/>
          </p:nvPr>
        </p:nvSpPr>
        <p:spPr>
          <a:xfrm>
            <a:off x="713225" y="539500"/>
            <a:ext cx="3035400" cy="4064400"/>
          </a:xfrm>
          <a:prstGeom prst="roundRect">
            <a:avLst>
              <a:gd name="adj" fmla="val 16667"/>
            </a:avLst>
          </a:prstGeom>
          <a:noFill/>
          <a:ln>
            <a:noFill/>
          </a:ln>
        </p:spPr>
      </p:sp>
      <p:grpSp>
        <p:nvGrpSpPr>
          <p:cNvPr id="30" name="Google Shape;30;p3"/>
          <p:cNvGrpSpPr/>
          <p:nvPr/>
        </p:nvGrpSpPr>
        <p:grpSpPr>
          <a:xfrm>
            <a:off x="-33550" y="4796078"/>
            <a:ext cx="9234600" cy="383400"/>
            <a:chOff x="-33550" y="4796078"/>
            <a:chExt cx="9234600" cy="383400"/>
          </a:xfrm>
        </p:grpSpPr>
        <p:sp>
          <p:nvSpPr>
            <p:cNvPr id="31" name="Google Shape;31;p3"/>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 name="Google Shape;32;p3"/>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33" name="Google Shape;33;p3"/>
          <p:cNvSpPr/>
          <p:nvPr/>
        </p:nvSpPr>
        <p:spPr>
          <a:xfrm>
            <a:off x="-303536" y="3148220"/>
            <a:ext cx="804674" cy="171872"/>
          </a:xfrm>
          <a:custGeom>
            <a:avLst/>
            <a:gdLst/>
            <a:ahLst/>
            <a:cxnLst/>
            <a:rect l="l" t="t" r="r" b="b"/>
            <a:pathLst>
              <a:path w="3811" h="814" extrusionOk="0">
                <a:moveTo>
                  <a:pt x="2496" y="1"/>
                </a:moveTo>
                <a:cubicBezTo>
                  <a:pt x="2221" y="1"/>
                  <a:pt x="1981" y="205"/>
                  <a:pt x="1759" y="556"/>
                </a:cubicBezTo>
                <a:cubicBezTo>
                  <a:pt x="1630" y="480"/>
                  <a:pt x="1479" y="445"/>
                  <a:pt x="1333" y="445"/>
                </a:cubicBezTo>
                <a:cubicBezTo>
                  <a:pt x="1053" y="445"/>
                  <a:pt x="813" y="556"/>
                  <a:pt x="631" y="760"/>
                </a:cubicBezTo>
                <a:cubicBezTo>
                  <a:pt x="556" y="667"/>
                  <a:pt x="445" y="631"/>
                  <a:pt x="352" y="631"/>
                </a:cubicBezTo>
                <a:cubicBezTo>
                  <a:pt x="223" y="631"/>
                  <a:pt x="94" y="702"/>
                  <a:pt x="1" y="813"/>
                </a:cubicBezTo>
                <a:lnTo>
                  <a:pt x="3810" y="813"/>
                </a:lnTo>
                <a:cubicBezTo>
                  <a:pt x="3717" y="702"/>
                  <a:pt x="3606" y="631"/>
                  <a:pt x="3477" y="631"/>
                </a:cubicBezTo>
                <a:cubicBezTo>
                  <a:pt x="3406" y="631"/>
                  <a:pt x="3349" y="649"/>
                  <a:pt x="3295" y="667"/>
                </a:cubicBezTo>
                <a:cubicBezTo>
                  <a:pt x="3073" y="258"/>
                  <a:pt x="2794" y="1"/>
                  <a:pt x="2496"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 name="Google Shape;34;p3"/>
          <p:cNvSpPr/>
          <p:nvPr/>
        </p:nvSpPr>
        <p:spPr>
          <a:xfrm>
            <a:off x="7956025" y="-419950"/>
            <a:ext cx="1637700" cy="16377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495"/>
        <p:cNvGrpSpPr/>
        <p:nvPr/>
      </p:nvGrpSpPr>
      <p:grpSpPr>
        <a:xfrm>
          <a:off x="0" y="0"/>
          <a:ext cx="0" cy="0"/>
          <a:chOff x="0" y="0"/>
          <a:chExt cx="0" cy="0"/>
        </a:xfrm>
      </p:grpSpPr>
      <p:grpSp>
        <p:nvGrpSpPr>
          <p:cNvPr id="496" name="Google Shape;496;p23"/>
          <p:cNvGrpSpPr/>
          <p:nvPr/>
        </p:nvGrpSpPr>
        <p:grpSpPr>
          <a:xfrm>
            <a:off x="7791509" y="3047101"/>
            <a:ext cx="762398" cy="1750040"/>
            <a:chOff x="3425968" y="309125"/>
            <a:chExt cx="1614224" cy="3705356"/>
          </a:xfrm>
        </p:grpSpPr>
        <p:sp>
          <p:nvSpPr>
            <p:cNvPr id="497" name="Google Shape;497;p23"/>
            <p:cNvSpPr/>
            <p:nvPr/>
          </p:nvSpPr>
          <p:spPr>
            <a:xfrm>
              <a:off x="3425968" y="1538018"/>
              <a:ext cx="1614224" cy="2476463"/>
            </a:xfrm>
            <a:custGeom>
              <a:avLst/>
              <a:gdLst/>
              <a:ahLst/>
              <a:cxnLst/>
              <a:rect l="l" t="t" r="r" b="b"/>
              <a:pathLst>
                <a:path w="3184" h="4885" extrusionOk="0">
                  <a:moveTo>
                    <a:pt x="817" y="0"/>
                  </a:moveTo>
                  <a:lnTo>
                    <a:pt x="742" y="387"/>
                  </a:lnTo>
                  <a:lnTo>
                    <a:pt x="706" y="591"/>
                  </a:lnTo>
                  <a:lnTo>
                    <a:pt x="666" y="831"/>
                  </a:lnTo>
                  <a:lnTo>
                    <a:pt x="631" y="1035"/>
                  </a:lnTo>
                  <a:lnTo>
                    <a:pt x="595" y="1275"/>
                  </a:lnTo>
                  <a:lnTo>
                    <a:pt x="555" y="1479"/>
                  </a:lnTo>
                  <a:lnTo>
                    <a:pt x="0" y="4884"/>
                  </a:lnTo>
                  <a:lnTo>
                    <a:pt x="3184" y="4884"/>
                  </a:lnTo>
                  <a:lnTo>
                    <a:pt x="2629" y="1479"/>
                  </a:lnTo>
                  <a:lnTo>
                    <a:pt x="2593" y="1275"/>
                  </a:lnTo>
                  <a:lnTo>
                    <a:pt x="2553" y="1035"/>
                  </a:lnTo>
                  <a:lnTo>
                    <a:pt x="2518" y="831"/>
                  </a:lnTo>
                  <a:lnTo>
                    <a:pt x="2482" y="591"/>
                  </a:lnTo>
                  <a:lnTo>
                    <a:pt x="2442" y="387"/>
                  </a:lnTo>
                  <a:lnTo>
                    <a:pt x="2389" y="0"/>
                  </a:lnTo>
                  <a:close/>
                </a:path>
              </a:pathLst>
            </a:custGeom>
            <a:solidFill>
              <a:srgbClr val="569692">
                <a:alpha val="43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8" name="Google Shape;498;p23"/>
            <p:cNvSpPr/>
            <p:nvPr/>
          </p:nvSpPr>
          <p:spPr>
            <a:xfrm>
              <a:off x="3425968" y="1538018"/>
              <a:ext cx="808633" cy="2476463"/>
            </a:xfrm>
            <a:custGeom>
              <a:avLst/>
              <a:gdLst/>
              <a:ahLst/>
              <a:cxnLst/>
              <a:rect l="l" t="t" r="r" b="b"/>
              <a:pathLst>
                <a:path w="1595" h="4885" extrusionOk="0">
                  <a:moveTo>
                    <a:pt x="817" y="0"/>
                  </a:moveTo>
                  <a:lnTo>
                    <a:pt x="0" y="4884"/>
                  </a:lnTo>
                  <a:lnTo>
                    <a:pt x="1594" y="4884"/>
                  </a:lnTo>
                  <a:lnTo>
                    <a:pt x="15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9" name="Google Shape;499;p23"/>
            <p:cNvSpPr/>
            <p:nvPr/>
          </p:nvSpPr>
          <p:spPr>
            <a:xfrm>
              <a:off x="3783893" y="1733708"/>
              <a:ext cx="900903" cy="103925"/>
            </a:xfrm>
            <a:custGeom>
              <a:avLst/>
              <a:gdLst/>
              <a:ahLst/>
              <a:cxnLst/>
              <a:rect l="l" t="t" r="r" b="b"/>
              <a:pathLst>
                <a:path w="1777" h="205" extrusionOk="0">
                  <a:moveTo>
                    <a:pt x="36" y="1"/>
                  </a:moveTo>
                  <a:lnTo>
                    <a:pt x="0" y="205"/>
                  </a:lnTo>
                  <a:lnTo>
                    <a:pt x="1776" y="205"/>
                  </a:lnTo>
                  <a:lnTo>
                    <a:pt x="17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0" name="Google Shape;500;p23"/>
            <p:cNvSpPr/>
            <p:nvPr/>
          </p:nvSpPr>
          <p:spPr>
            <a:xfrm>
              <a:off x="3745363" y="1958803"/>
              <a:ext cx="975430" cy="103925"/>
            </a:xfrm>
            <a:custGeom>
              <a:avLst/>
              <a:gdLst/>
              <a:ahLst/>
              <a:cxnLst/>
              <a:rect l="l" t="t" r="r" b="b"/>
              <a:pathLst>
                <a:path w="1924" h="205" extrusionOk="0">
                  <a:moveTo>
                    <a:pt x="36" y="1"/>
                  </a:moveTo>
                  <a:lnTo>
                    <a:pt x="1" y="205"/>
                  </a:lnTo>
                  <a:lnTo>
                    <a:pt x="1923" y="205"/>
                  </a:lnTo>
                  <a:lnTo>
                    <a:pt x="188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1" name="Google Shape;501;p23"/>
            <p:cNvSpPr/>
            <p:nvPr/>
          </p:nvSpPr>
          <p:spPr>
            <a:xfrm>
              <a:off x="3707340" y="2183897"/>
              <a:ext cx="1051477" cy="103925"/>
            </a:xfrm>
            <a:custGeom>
              <a:avLst/>
              <a:gdLst/>
              <a:ahLst/>
              <a:cxnLst/>
              <a:rect l="l" t="t" r="r" b="b"/>
              <a:pathLst>
                <a:path w="2074" h="205" extrusionOk="0">
                  <a:moveTo>
                    <a:pt x="40" y="1"/>
                  </a:moveTo>
                  <a:lnTo>
                    <a:pt x="0" y="205"/>
                  </a:lnTo>
                  <a:lnTo>
                    <a:pt x="2074" y="205"/>
                  </a:lnTo>
                  <a:lnTo>
                    <a:pt x="203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2" name="Google Shape;502;p23"/>
            <p:cNvSpPr/>
            <p:nvPr/>
          </p:nvSpPr>
          <p:spPr>
            <a:xfrm>
              <a:off x="3783893" y="1733708"/>
              <a:ext cx="450705" cy="103925"/>
            </a:xfrm>
            <a:custGeom>
              <a:avLst/>
              <a:gdLst/>
              <a:ahLst/>
              <a:cxnLst/>
              <a:rect l="l" t="t" r="r" b="b"/>
              <a:pathLst>
                <a:path w="889" h="205" extrusionOk="0">
                  <a:moveTo>
                    <a:pt x="36" y="1"/>
                  </a:moveTo>
                  <a:lnTo>
                    <a:pt x="0" y="205"/>
                  </a:lnTo>
                  <a:lnTo>
                    <a:pt x="888" y="205"/>
                  </a:lnTo>
                  <a:lnTo>
                    <a:pt x="88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3" name="Google Shape;503;p23"/>
            <p:cNvSpPr/>
            <p:nvPr/>
          </p:nvSpPr>
          <p:spPr>
            <a:xfrm>
              <a:off x="3745363" y="1958803"/>
              <a:ext cx="489236" cy="103925"/>
            </a:xfrm>
            <a:custGeom>
              <a:avLst/>
              <a:gdLst/>
              <a:ahLst/>
              <a:cxnLst/>
              <a:rect l="l" t="t" r="r" b="b"/>
              <a:pathLst>
                <a:path w="965" h="205" extrusionOk="0">
                  <a:moveTo>
                    <a:pt x="36" y="1"/>
                  </a:moveTo>
                  <a:lnTo>
                    <a:pt x="1" y="205"/>
                  </a:lnTo>
                  <a:lnTo>
                    <a:pt x="964" y="205"/>
                  </a:lnTo>
                  <a:lnTo>
                    <a:pt x="96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4" name="Google Shape;504;p23"/>
            <p:cNvSpPr/>
            <p:nvPr/>
          </p:nvSpPr>
          <p:spPr>
            <a:xfrm>
              <a:off x="3707340" y="2183897"/>
              <a:ext cx="527259" cy="103925"/>
            </a:xfrm>
            <a:custGeom>
              <a:avLst/>
              <a:gdLst/>
              <a:ahLst/>
              <a:cxnLst/>
              <a:rect l="l" t="t" r="r" b="b"/>
              <a:pathLst>
                <a:path w="1040" h="205" extrusionOk="0">
                  <a:moveTo>
                    <a:pt x="40" y="1"/>
                  </a:moveTo>
                  <a:lnTo>
                    <a:pt x="0" y="205"/>
                  </a:lnTo>
                  <a:lnTo>
                    <a:pt x="1039" y="205"/>
                  </a:lnTo>
                  <a:lnTo>
                    <a:pt x="103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5" name="Google Shape;505;p23"/>
            <p:cNvSpPr/>
            <p:nvPr/>
          </p:nvSpPr>
          <p:spPr>
            <a:xfrm>
              <a:off x="3774768" y="1452340"/>
              <a:ext cx="927773" cy="86182"/>
            </a:xfrm>
            <a:custGeom>
              <a:avLst/>
              <a:gdLst/>
              <a:ahLst/>
              <a:cxnLst/>
              <a:rect l="l" t="t" r="r" b="b"/>
              <a:pathLst>
                <a:path w="1830" h="170" extrusionOk="0">
                  <a:moveTo>
                    <a:pt x="1" y="1"/>
                  </a:moveTo>
                  <a:lnTo>
                    <a:pt x="1" y="169"/>
                  </a:lnTo>
                  <a:lnTo>
                    <a:pt x="1830" y="169"/>
                  </a:lnTo>
                  <a:lnTo>
                    <a:pt x="18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6" name="Google Shape;506;p23"/>
            <p:cNvSpPr/>
            <p:nvPr/>
          </p:nvSpPr>
          <p:spPr>
            <a:xfrm>
              <a:off x="4234089" y="1452340"/>
              <a:ext cx="468450" cy="86182"/>
            </a:xfrm>
            <a:custGeom>
              <a:avLst/>
              <a:gdLst/>
              <a:ahLst/>
              <a:cxnLst/>
              <a:rect l="l" t="t" r="r" b="b"/>
              <a:pathLst>
                <a:path w="924" h="170" extrusionOk="0">
                  <a:moveTo>
                    <a:pt x="0" y="1"/>
                  </a:moveTo>
                  <a:lnTo>
                    <a:pt x="0" y="169"/>
                  </a:lnTo>
                  <a:lnTo>
                    <a:pt x="924" y="169"/>
                  </a:lnTo>
                  <a:lnTo>
                    <a:pt x="92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507" name="Google Shape;507;p23"/>
            <p:cNvGrpSpPr/>
            <p:nvPr/>
          </p:nvGrpSpPr>
          <p:grpSpPr>
            <a:xfrm>
              <a:off x="3774768" y="309125"/>
              <a:ext cx="919155" cy="927723"/>
              <a:chOff x="3774768" y="309125"/>
              <a:chExt cx="919155" cy="927723"/>
            </a:xfrm>
          </p:grpSpPr>
          <p:sp>
            <p:nvSpPr>
              <p:cNvPr id="508" name="Google Shape;508;p23"/>
              <p:cNvSpPr/>
              <p:nvPr/>
            </p:nvSpPr>
            <p:spPr>
              <a:xfrm>
                <a:off x="3774768" y="309125"/>
                <a:ext cx="919155" cy="927723"/>
              </a:xfrm>
              <a:custGeom>
                <a:avLst/>
                <a:gdLst/>
                <a:ahLst/>
                <a:cxnLst/>
                <a:rect l="l" t="t" r="r" b="b"/>
                <a:pathLst>
                  <a:path w="1813" h="1830" extrusionOk="0">
                    <a:moveTo>
                      <a:pt x="906" y="0"/>
                    </a:moveTo>
                    <a:cubicBezTo>
                      <a:pt x="405" y="0"/>
                      <a:pt x="1" y="426"/>
                      <a:pt x="1" y="924"/>
                    </a:cubicBezTo>
                    <a:cubicBezTo>
                      <a:pt x="1" y="1425"/>
                      <a:pt x="405" y="1829"/>
                      <a:pt x="906" y="1829"/>
                    </a:cubicBezTo>
                    <a:cubicBezTo>
                      <a:pt x="1404" y="1829"/>
                      <a:pt x="1812" y="1425"/>
                      <a:pt x="1812" y="924"/>
                    </a:cubicBezTo>
                    <a:cubicBezTo>
                      <a:pt x="1812" y="426"/>
                      <a:pt x="1404" y="0"/>
                      <a:pt x="9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9" name="Google Shape;509;p23"/>
              <p:cNvSpPr/>
              <p:nvPr/>
            </p:nvSpPr>
            <p:spPr>
              <a:xfrm>
                <a:off x="4101261" y="664510"/>
                <a:ext cx="497854" cy="492758"/>
              </a:xfrm>
              <a:custGeom>
                <a:avLst/>
                <a:gdLst/>
                <a:ahLst/>
                <a:cxnLst/>
                <a:rect l="l" t="t" r="r" b="b"/>
                <a:pathLst>
                  <a:path w="982" h="972" extrusionOk="0">
                    <a:moveTo>
                      <a:pt x="982" y="1"/>
                    </a:moveTo>
                    <a:lnTo>
                      <a:pt x="982" y="1"/>
                    </a:lnTo>
                    <a:cubicBezTo>
                      <a:pt x="760" y="18"/>
                      <a:pt x="595" y="41"/>
                      <a:pt x="467" y="94"/>
                    </a:cubicBezTo>
                    <a:cubicBezTo>
                      <a:pt x="427" y="94"/>
                      <a:pt x="391" y="112"/>
                      <a:pt x="356" y="129"/>
                    </a:cubicBezTo>
                    <a:cubicBezTo>
                      <a:pt x="187" y="205"/>
                      <a:pt x="76" y="316"/>
                      <a:pt x="40" y="427"/>
                    </a:cubicBezTo>
                    <a:cubicBezTo>
                      <a:pt x="0" y="485"/>
                      <a:pt x="0" y="556"/>
                      <a:pt x="0" y="613"/>
                    </a:cubicBezTo>
                    <a:lnTo>
                      <a:pt x="0" y="667"/>
                    </a:lnTo>
                    <a:lnTo>
                      <a:pt x="23" y="684"/>
                    </a:lnTo>
                    <a:lnTo>
                      <a:pt x="23" y="707"/>
                    </a:lnTo>
                    <a:cubicBezTo>
                      <a:pt x="40" y="724"/>
                      <a:pt x="40" y="760"/>
                      <a:pt x="58" y="778"/>
                    </a:cubicBezTo>
                    <a:cubicBezTo>
                      <a:pt x="58" y="778"/>
                      <a:pt x="76" y="795"/>
                      <a:pt x="76" y="818"/>
                    </a:cubicBezTo>
                    <a:lnTo>
                      <a:pt x="94" y="835"/>
                    </a:lnTo>
                    <a:lnTo>
                      <a:pt x="40" y="889"/>
                    </a:lnTo>
                    <a:lnTo>
                      <a:pt x="76" y="946"/>
                    </a:lnTo>
                    <a:lnTo>
                      <a:pt x="134" y="871"/>
                    </a:lnTo>
                    <a:cubicBezTo>
                      <a:pt x="209" y="934"/>
                      <a:pt x="302" y="971"/>
                      <a:pt x="405" y="971"/>
                    </a:cubicBezTo>
                    <a:cubicBezTo>
                      <a:pt x="453" y="971"/>
                      <a:pt x="503" y="963"/>
                      <a:pt x="555" y="946"/>
                    </a:cubicBezTo>
                    <a:cubicBezTo>
                      <a:pt x="555" y="929"/>
                      <a:pt x="578" y="929"/>
                      <a:pt x="595" y="929"/>
                    </a:cubicBezTo>
                    <a:cubicBezTo>
                      <a:pt x="666" y="889"/>
                      <a:pt x="742" y="818"/>
                      <a:pt x="800" y="707"/>
                    </a:cubicBezTo>
                    <a:cubicBezTo>
                      <a:pt x="888" y="556"/>
                      <a:pt x="964" y="334"/>
                      <a:pt x="9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0" name="Google Shape;510;p23"/>
              <p:cNvSpPr/>
              <p:nvPr/>
            </p:nvSpPr>
            <p:spPr>
              <a:xfrm>
                <a:off x="4101261" y="664510"/>
                <a:ext cx="497854" cy="459806"/>
              </a:xfrm>
              <a:custGeom>
                <a:avLst/>
                <a:gdLst/>
                <a:ahLst/>
                <a:cxnLst/>
                <a:rect l="l" t="t" r="r" b="b"/>
                <a:pathLst>
                  <a:path w="982" h="907" extrusionOk="0">
                    <a:moveTo>
                      <a:pt x="982" y="1"/>
                    </a:moveTo>
                    <a:lnTo>
                      <a:pt x="982" y="1"/>
                    </a:lnTo>
                    <a:cubicBezTo>
                      <a:pt x="760" y="18"/>
                      <a:pt x="595" y="41"/>
                      <a:pt x="467" y="94"/>
                    </a:cubicBezTo>
                    <a:cubicBezTo>
                      <a:pt x="427" y="94"/>
                      <a:pt x="391" y="112"/>
                      <a:pt x="356" y="129"/>
                    </a:cubicBezTo>
                    <a:cubicBezTo>
                      <a:pt x="187" y="205"/>
                      <a:pt x="76" y="316"/>
                      <a:pt x="40" y="427"/>
                    </a:cubicBezTo>
                    <a:cubicBezTo>
                      <a:pt x="0" y="485"/>
                      <a:pt x="0" y="556"/>
                      <a:pt x="0" y="613"/>
                    </a:cubicBezTo>
                    <a:cubicBezTo>
                      <a:pt x="0" y="631"/>
                      <a:pt x="0" y="649"/>
                      <a:pt x="23" y="684"/>
                    </a:cubicBezTo>
                    <a:lnTo>
                      <a:pt x="23" y="707"/>
                    </a:lnTo>
                    <a:cubicBezTo>
                      <a:pt x="40" y="724"/>
                      <a:pt x="40" y="760"/>
                      <a:pt x="58" y="778"/>
                    </a:cubicBezTo>
                    <a:cubicBezTo>
                      <a:pt x="58" y="778"/>
                      <a:pt x="76" y="795"/>
                      <a:pt x="76" y="818"/>
                    </a:cubicBezTo>
                    <a:cubicBezTo>
                      <a:pt x="94" y="818"/>
                      <a:pt x="94" y="835"/>
                      <a:pt x="94" y="835"/>
                    </a:cubicBezTo>
                    <a:lnTo>
                      <a:pt x="40" y="889"/>
                    </a:lnTo>
                    <a:lnTo>
                      <a:pt x="58" y="906"/>
                    </a:lnTo>
                    <a:lnTo>
                      <a:pt x="98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1" name="Google Shape;511;p23"/>
              <p:cNvSpPr/>
              <p:nvPr/>
            </p:nvSpPr>
            <p:spPr>
              <a:xfrm>
                <a:off x="4281238" y="711659"/>
                <a:ext cx="113057" cy="198725"/>
              </a:xfrm>
              <a:custGeom>
                <a:avLst/>
                <a:gdLst/>
                <a:ahLst/>
                <a:cxnLst/>
                <a:rect l="l" t="t" r="r" b="b"/>
                <a:pathLst>
                  <a:path w="223" h="392" extrusionOk="0">
                    <a:moveTo>
                      <a:pt x="112" y="1"/>
                    </a:moveTo>
                    <a:cubicBezTo>
                      <a:pt x="72" y="1"/>
                      <a:pt x="36" y="19"/>
                      <a:pt x="1" y="36"/>
                    </a:cubicBezTo>
                    <a:lnTo>
                      <a:pt x="147" y="392"/>
                    </a:lnTo>
                    <a:lnTo>
                      <a:pt x="223" y="298"/>
                    </a:lnTo>
                    <a:lnTo>
                      <a:pt x="1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2" name="Google Shape;512;p23"/>
              <p:cNvSpPr/>
              <p:nvPr/>
            </p:nvSpPr>
            <p:spPr>
              <a:xfrm>
                <a:off x="4204684" y="945878"/>
                <a:ext cx="302160" cy="189600"/>
              </a:xfrm>
              <a:custGeom>
                <a:avLst/>
                <a:gdLst/>
                <a:ahLst/>
                <a:cxnLst/>
                <a:rect l="l" t="t" r="r" b="b"/>
                <a:pathLst>
                  <a:path w="596" h="374" extrusionOk="0">
                    <a:moveTo>
                      <a:pt x="205" y="1"/>
                    </a:moveTo>
                    <a:lnTo>
                      <a:pt x="1" y="205"/>
                    </a:lnTo>
                    <a:lnTo>
                      <a:pt x="391" y="374"/>
                    </a:lnTo>
                    <a:cubicBezTo>
                      <a:pt x="462" y="334"/>
                      <a:pt x="538" y="263"/>
                      <a:pt x="596" y="152"/>
                    </a:cubicBez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3" name="Google Shape;513;p23"/>
              <p:cNvSpPr/>
              <p:nvPr/>
            </p:nvSpPr>
            <p:spPr>
              <a:xfrm>
                <a:off x="3896442" y="515969"/>
                <a:ext cx="272755" cy="272233"/>
              </a:xfrm>
              <a:custGeom>
                <a:avLst/>
                <a:gdLst/>
                <a:ahLst/>
                <a:cxnLst/>
                <a:rect l="l" t="t" r="r" b="b"/>
                <a:pathLst>
                  <a:path w="538" h="537" extrusionOk="0">
                    <a:moveTo>
                      <a:pt x="0" y="1"/>
                    </a:moveTo>
                    <a:cubicBezTo>
                      <a:pt x="18" y="183"/>
                      <a:pt x="54" y="294"/>
                      <a:pt x="111" y="387"/>
                    </a:cubicBezTo>
                    <a:cubicBezTo>
                      <a:pt x="129" y="445"/>
                      <a:pt x="182" y="480"/>
                      <a:pt x="222" y="498"/>
                    </a:cubicBezTo>
                    <a:lnTo>
                      <a:pt x="240" y="516"/>
                    </a:lnTo>
                    <a:cubicBezTo>
                      <a:pt x="273" y="530"/>
                      <a:pt x="303" y="536"/>
                      <a:pt x="331" y="536"/>
                    </a:cubicBezTo>
                    <a:cubicBezTo>
                      <a:pt x="382" y="536"/>
                      <a:pt x="425" y="515"/>
                      <a:pt x="462" y="480"/>
                    </a:cubicBezTo>
                    <a:lnTo>
                      <a:pt x="498" y="516"/>
                    </a:lnTo>
                    <a:lnTo>
                      <a:pt x="515" y="480"/>
                    </a:lnTo>
                    <a:lnTo>
                      <a:pt x="480" y="462"/>
                    </a:lnTo>
                    <a:lnTo>
                      <a:pt x="498" y="445"/>
                    </a:lnTo>
                    <a:lnTo>
                      <a:pt x="515" y="422"/>
                    </a:lnTo>
                    <a:cubicBezTo>
                      <a:pt x="515" y="405"/>
                      <a:pt x="515" y="387"/>
                      <a:pt x="538" y="387"/>
                    </a:cubicBezTo>
                    <a:lnTo>
                      <a:pt x="538" y="369"/>
                    </a:lnTo>
                    <a:lnTo>
                      <a:pt x="538" y="351"/>
                    </a:lnTo>
                    <a:lnTo>
                      <a:pt x="538" y="334"/>
                    </a:lnTo>
                    <a:cubicBezTo>
                      <a:pt x="538" y="294"/>
                      <a:pt x="538" y="258"/>
                      <a:pt x="515" y="223"/>
                    </a:cubicBezTo>
                    <a:cubicBezTo>
                      <a:pt x="498" y="165"/>
                      <a:pt x="444" y="112"/>
                      <a:pt x="351" y="72"/>
                    </a:cubicBezTo>
                    <a:cubicBezTo>
                      <a:pt x="333" y="54"/>
                      <a:pt x="316" y="54"/>
                      <a:pt x="293" y="36"/>
                    </a:cubicBezTo>
                    <a:cubicBezTo>
                      <a:pt x="222" y="18"/>
                      <a:pt x="129"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4" name="Google Shape;514;p23"/>
              <p:cNvSpPr/>
              <p:nvPr/>
            </p:nvSpPr>
            <p:spPr>
              <a:xfrm>
                <a:off x="3896442" y="515969"/>
                <a:ext cx="272755" cy="252462"/>
              </a:xfrm>
              <a:custGeom>
                <a:avLst/>
                <a:gdLst/>
                <a:ahLst/>
                <a:cxnLst/>
                <a:rect l="l" t="t" r="r" b="b"/>
                <a:pathLst>
                  <a:path w="538" h="498" extrusionOk="0">
                    <a:moveTo>
                      <a:pt x="0" y="1"/>
                    </a:moveTo>
                    <a:lnTo>
                      <a:pt x="515" y="498"/>
                    </a:lnTo>
                    <a:lnTo>
                      <a:pt x="515" y="480"/>
                    </a:lnTo>
                    <a:lnTo>
                      <a:pt x="480" y="462"/>
                    </a:lnTo>
                    <a:lnTo>
                      <a:pt x="498" y="445"/>
                    </a:lnTo>
                    <a:lnTo>
                      <a:pt x="515" y="422"/>
                    </a:lnTo>
                    <a:cubicBezTo>
                      <a:pt x="515" y="405"/>
                      <a:pt x="515" y="387"/>
                      <a:pt x="538" y="387"/>
                    </a:cubicBezTo>
                    <a:lnTo>
                      <a:pt x="538" y="369"/>
                    </a:lnTo>
                    <a:lnTo>
                      <a:pt x="538" y="334"/>
                    </a:lnTo>
                    <a:cubicBezTo>
                      <a:pt x="538" y="294"/>
                      <a:pt x="538" y="258"/>
                      <a:pt x="515" y="223"/>
                    </a:cubicBezTo>
                    <a:cubicBezTo>
                      <a:pt x="498" y="165"/>
                      <a:pt x="444" y="112"/>
                      <a:pt x="351" y="72"/>
                    </a:cubicBezTo>
                    <a:cubicBezTo>
                      <a:pt x="333" y="54"/>
                      <a:pt x="316" y="54"/>
                      <a:pt x="293" y="36"/>
                    </a:cubicBezTo>
                    <a:cubicBezTo>
                      <a:pt x="222" y="18"/>
                      <a:pt x="129"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5" name="Google Shape;515;p23"/>
              <p:cNvSpPr/>
              <p:nvPr/>
            </p:nvSpPr>
            <p:spPr>
              <a:xfrm>
                <a:off x="4008991" y="534219"/>
                <a:ext cx="65907" cy="113050"/>
              </a:xfrm>
              <a:custGeom>
                <a:avLst/>
                <a:gdLst/>
                <a:ahLst/>
                <a:cxnLst/>
                <a:rect l="l" t="t" r="r" b="b"/>
                <a:pathLst>
                  <a:path w="130" h="223" extrusionOk="0">
                    <a:moveTo>
                      <a:pt x="71" y="0"/>
                    </a:moveTo>
                    <a:lnTo>
                      <a:pt x="0" y="164"/>
                    </a:lnTo>
                    <a:lnTo>
                      <a:pt x="54" y="222"/>
                    </a:lnTo>
                    <a:lnTo>
                      <a:pt x="129" y="36"/>
                    </a:lnTo>
                    <a:cubicBezTo>
                      <a:pt x="111" y="18"/>
                      <a:pt x="94" y="18"/>
                      <a:pt x="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6" name="Google Shape;516;p23"/>
              <p:cNvSpPr/>
              <p:nvPr/>
            </p:nvSpPr>
            <p:spPr>
              <a:xfrm>
                <a:off x="3952717" y="664510"/>
                <a:ext cx="160206" cy="103925"/>
              </a:xfrm>
              <a:custGeom>
                <a:avLst/>
                <a:gdLst/>
                <a:ahLst/>
                <a:cxnLst/>
                <a:rect l="l" t="t" r="r" b="b"/>
                <a:pathLst>
                  <a:path w="316" h="205" extrusionOk="0">
                    <a:moveTo>
                      <a:pt x="205" y="1"/>
                    </a:moveTo>
                    <a:lnTo>
                      <a:pt x="0" y="94"/>
                    </a:lnTo>
                    <a:cubicBezTo>
                      <a:pt x="18" y="152"/>
                      <a:pt x="71" y="187"/>
                      <a:pt x="111" y="205"/>
                    </a:cubicBezTo>
                    <a:lnTo>
                      <a:pt x="316" y="129"/>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517" name="Google Shape;517;p23"/>
          <p:cNvGrpSpPr/>
          <p:nvPr/>
        </p:nvGrpSpPr>
        <p:grpSpPr>
          <a:xfrm>
            <a:off x="-33550" y="4796078"/>
            <a:ext cx="9234600" cy="383400"/>
            <a:chOff x="-33550" y="4796078"/>
            <a:chExt cx="9234600" cy="383400"/>
          </a:xfrm>
        </p:grpSpPr>
        <p:sp>
          <p:nvSpPr>
            <p:cNvPr id="518" name="Google Shape;518;p23"/>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9" name="Google Shape;519;p23"/>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520" name="Google Shape;520;p23"/>
          <p:cNvSpPr/>
          <p:nvPr/>
        </p:nvSpPr>
        <p:spPr>
          <a:xfrm>
            <a:off x="7441650" y="326025"/>
            <a:ext cx="1193400" cy="1193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Be Vietnam Pro"/>
              <a:cs typeface="Arial" panose="020B0604020202020204" pitchFamily="34" charset="0"/>
              <a:sym typeface="Be Vietnam Pro"/>
            </a:endParaRPr>
          </a:p>
        </p:txBody>
      </p:sp>
      <p:grpSp>
        <p:nvGrpSpPr>
          <p:cNvPr id="521" name="Google Shape;521;p23"/>
          <p:cNvGrpSpPr/>
          <p:nvPr/>
        </p:nvGrpSpPr>
        <p:grpSpPr>
          <a:xfrm>
            <a:off x="349924" y="447966"/>
            <a:ext cx="8609701" cy="2798621"/>
            <a:chOff x="349924" y="447966"/>
            <a:chExt cx="8609701" cy="2798621"/>
          </a:xfrm>
        </p:grpSpPr>
        <p:sp>
          <p:nvSpPr>
            <p:cNvPr id="522" name="Google Shape;522;p23"/>
            <p:cNvSpPr/>
            <p:nvPr/>
          </p:nvSpPr>
          <p:spPr>
            <a:xfrm>
              <a:off x="8154952" y="1750745"/>
              <a:ext cx="804674" cy="171872"/>
            </a:xfrm>
            <a:custGeom>
              <a:avLst/>
              <a:gdLst/>
              <a:ahLst/>
              <a:cxnLst/>
              <a:rect l="l" t="t" r="r" b="b"/>
              <a:pathLst>
                <a:path w="3811" h="814" extrusionOk="0">
                  <a:moveTo>
                    <a:pt x="2496" y="1"/>
                  </a:moveTo>
                  <a:cubicBezTo>
                    <a:pt x="2221" y="1"/>
                    <a:pt x="1981" y="205"/>
                    <a:pt x="1759" y="556"/>
                  </a:cubicBezTo>
                  <a:cubicBezTo>
                    <a:pt x="1630" y="480"/>
                    <a:pt x="1479" y="445"/>
                    <a:pt x="1333" y="445"/>
                  </a:cubicBezTo>
                  <a:cubicBezTo>
                    <a:pt x="1053" y="445"/>
                    <a:pt x="813" y="556"/>
                    <a:pt x="631" y="760"/>
                  </a:cubicBezTo>
                  <a:cubicBezTo>
                    <a:pt x="556" y="667"/>
                    <a:pt x="445" y="631"/>
                    <a:pt x="352" y="631"/>
                  </a:cubicBezTo>
                  <a:cubicBezTo>
                    <a:pt x="223" y="631"/>
                    <a:pt x="94" y="702"/>
                    <a:pt x="1" y="813"/>
                  </a:cubicBezTo>
                  <a:lnTo>
                    <a:pt x="3810" y="813"/>
                  </a:lnTo>
                  <a:cubicBezTo>
                    <a:pt x="3717" y="702"/>
                    <a:pt x="3606" y="631"/>
                    <a:pt x="3477" y="631"/>
                  </a:cubicBezTo>
                  <a:cubicBezTo>
                    <a:pt x="3406" y="631"/>
                    <a:pt x="3349" y="649"/>
                    <a:pt x="3295" y="667"/>
                  </a:cubicBezTo>
                  <a:cubicBezTo>
                    <a:pt x="3073" y="258"/>
                    <a:pt x="2794" y="1"/>
                    <a:pt x="2496"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3" name="Google Shape;523;p23"/>
            <p:cNvSpPr/>
            <p:nvPr/>
          </p:nvSpPr>
          <p:spPr>
            <a:xfrm>
              <a:off x="6294533" y="447966"/>
              <a:ext cx="609576" cy="183063"/>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4" name="Google Shape;524;p23"/>
            <p:cNvSpPr/>
            <p:nvPr/>
          </p:nvSpPr>
          <p:spPr>
            <a:xfrm>
              <a:off x="349924" y="3012005"/>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25" name="Google Shape;525;p23"/>
          <p:cNvGrpSpPr/>
          <p:nvPr/>
        </p:nvGrpSpPr>
        <p:grpSpPr>
          <a:xfrm>
            <a:off x="316612" y="3137332"/>
            <a:ext cx="5977907" cy="1686124"/>
            <a:chOff x="316612" y="3137332"/>
            <a:chExt cx="5977907" cy="1686124"/>
          </a:xfrm>
        </p:grpSpPr>
        <p:grpSp>
          <p:nvGrpSpPr>
            <p:cNvPr id="526" name="Google Shape;526;p23"/>
            <p:cNvGrpSpPr/>
            <p:nvPr/>
          </p:nvGrpSpPr>
          <p:grpSpPr>
            <a:xfrm flipH="1">
              <a:off x="923037" y="3137332"/>
              <a:ext cx="3413572" cy="1676233"/>
              <a:chOff x="828037" y="1704669"/>
              <a:chExt cx="3413572" cy="1676233"/>
            </a:xfrm>
          </p:grpSpPr>
          <p:sp>
            <p:nvSpPr>
              <p:cNvPr id="527" name="Google Shape;527;p23"/>
              <p:cNvSpPr/>
              <p:nvPr/>
            </p:nvSpPr>
            <p:spPr>
              <a:xfrm>
                <a:off x="2751313" y="2357651"/>
                <a:ext cx="1490296" cy="1023251"/>
              </a:xfrm>
              <a:custGeom>
                <a:avLst/>
                <a:gdLst/>
                <a:ahLst/>
                <a:cxnLst/>
                <a:rect l="l" t="t" r="r" b="b"/>
                <a:pathLst>
                  <a:path w="7438" h="5107" extrusionOk="0">
                    <a:moveTo>
                      <a:pt x="3721" y="0"/>
                    </a:moveTo>
                    <a:cubicBezTo>
                      <a:pt x="3592" y="0"/>
                      <a:pt x="3441" y="71"/>
                      <a:pt x="3348" y="205"/>
                    </a:cubicBezTo>
                    <a:lnTo>
                      <a:pt x="0" y="5106"/>
                    </a:lnTo>
                    <a:lnTo>
                      <a:pt x="7437" y="5106"/>
                    </a:lnTo>
                    <a:lnTo>
                      <a:pt x="4090" y="205"/>
                    </a:lnTo>
                    <a:cubicBezTo>
                      <a:pt x="3996" y="71"/>
                      <a:pt x="3868" y="0"/>
                      <a:pt x="37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8" name="Google Shape;528;p23"/>
              <p:cNvSpPr/>
              <p:nvPr/>
            </p:nvSpPr>
            <p:spPr>
              <a:xfrm>
                <a:off x="828037" y="1704669"/>
                <a:ext cx="2368285" cy="1676233"/>
              </a:xfrm>
              <a:custGeom>
                <a:avLst/>
                <a:gdLst/>
                <a:ahLst/>
                <a:cxnLst/>
                <a:rect l="l" t="t" r="r" b="b"/>
                <a:pathLst>
                  <a:path w="11820" h="8366" extrusionOk="0">
                    <a:moveTo>
                      <a:pt x="5901" y="0"/>
                    </a:moveTo>
                    <a:cubicBezTo>
                      <a:pt x="5679" y="0"/>
                      <a:pt x="5457" y="111"/>
                      <a:pt x="5310" y="333"/>
                    </a:cubicBezTo>
                    <a:lnTo>
                      <a:pt x="0" y="8365"/>
                    </a:lnTo>
                    <a:lnTo>
                      <a:pt x="11819" y="8365"/>
                    </a:lnTo>
                    <a:lnTo>
                      <a:pt x="6509" y="333"/>
                    </a:lnTo>
                    <a:cubicBezTo>
                      <a:pt x="6363" y="111"/>
                      <a:pt x="6141" y="0"/>
                      <a:pt x="59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9" name="Google Shape;529;p23"/>
              <p:cNvSpPr/>
              <p:nvPr/>
            </p:nvSpPr>
            <p:spPr>
              <a:xfrm>
                <a:off x="2191702" y="2414153"/>
                <a:ext cx="1379095" cy="966749"/>
              </a:xfrm>
              <a:custGeom>
                <a:avLst/>
                <a:gdLst/>
                <a:ahLst/>
                <a:cxnLst/>
                <a:rect l="l" t="t" r="r" b="b"/>
                <a:pathLst>
                  <a:path w="6883" h="4825" extrusionOk="0">
                    <a:moveTo>
                      <a:pt x="3451" y="0"/>
                    </a:moveTo>
                    <a:cubicBezTo>
                      <a:pt x="3067" y="0"/>
                      <a:pt x="2682" y="189"/>
                      <a:pt x="2460" y="566"/>
                    </a:cubicBezTo>
                    <a:lnTo>
                      <a:pt x="2221" y="975"/>
                    </a:lnTo>
                    <a:lnTo>
                      <a:pt x="1444" y="2325"/>
                    </a:lnTo>
                    <a:lnTo>
                      <a:pt x="1" y="4824"/>
                    </a:lnTo>
                    <a:lnTo>
                      <a:pt x="6883" y="4824"/>
                    </a:lnTo>
                    <a:lnTo>
                      <a:pt x="4663" y="975"/>
                    </a:lnTo>
                    <a:lnTo>
                      <a:pt x="4441" y="566"/>
                    </a:lnTo>
                    <a:cubicBezTo>
                      <a:pt x="4219" y="189"/>
                      <a:pt x="3835" y="0"/>
                      <a:pt x="3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30" name="Google Shape;530;p23"/>
            <p:cNvGrpSpPr/>
            <p:nvPr/>
          </p:nvGrpSpPr>
          <p:grpSpPr>
            <a:xfrm>
              <a:off x="913598" y="4519105"/>
              <a:ext cx="893416" cy="304351"/>
              <a:chOff x="2826048" y="3938787"/>
              <a:chExt cx="893416" cy="304351"/>
            </a:xfrm>
          </p:grpSpPr>
          <p:sp>
            <p:nvSpPr>
              <p:cNvPr id="531" name="Google Shape;531;p23"/>
              <p:cNvSpPr/>
              <p:nvPr/>
            </p:nvSpPr>
            <p:spPr>
              <a:xfrm>
                <a:off x="2826048" y="3964434"/>
                <a:ext cx="689648" cy="278704"/>
              </a:xfrm>
              <a:custGeom>
                <a:avLst/>
                <a:gdLst/>
                <a:ahLst/>
                <a:cxnLst/>
                <a:rect l="l" t="t" r="r" b="b"/>
                <a:pathLst>
                  <a:path w="3442" h="1391" extrusionOk="0">
                    <a:moveTo>
                      <a:pt x="1941" y="1"/>
                    </a:moveTo>
                    <a:cubicBezTo>
                      <a:pt x="1608" y="1"/>
                      <a:pt x="1310" y="205"/>
                      <a:pt x="1164" y="480"/>
                    </a:cubicBezTo>
                    <a:cubicBezTo>
                      <a:pt x="1035" y="369"/>
                      <a:pt x="866" y="316"/>
                      <a:pt x="702" y="316"/>
                    </a:cubicBezTo>
                    <a:cubicBezTo>
                      <a:pt x="311" y="316"/>
                      <a:pt x="0" y="631"/>
                      <a:pt x="0" y="1018"/>
                    </a:cubicBezTo>
                    <a:cubicBezTo>
                      <a:pt x="0" y="1146"/>
                      <a:pt x="36" y="1280"/>
                      <a:pt x="89" y="1391"/>
                    </a:cubicBezTo>
                    <a:lnTo>
                      <a:pt x="3441" y="1391"/>
                    </a:lnTo>
                    <a:lnTo>
                      <a:pt x="3441" y="1297"/>
                    </a:lnTo>
                    <a:cubicBezTo>
                      <a:pt x="3441" y="1058"/>
                      <a:pt x="3255" y="853"/>
                      <a:pt x="3015" y="853"/>
                    </a:cubicBezTo>
                    <a:cubicBezTo>
                      <a:pt x="2957" y="853"/>
                      <a:pt x="2904" y="871"/>
                      <a:pt x="2846" y="889"/>
                    </a:cubicBezTo>
                    <a:cubicBezTo>
                      <a:pt x="2846" y="409"/>
                      <a:pt x="2442" y="1"/>
                      <a:pt x="1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2" name="Google Shape;532;p23"/>
              <p:cNvSpPr/>
              <p:nvPr/>
            </p:nvSpPr>
            <p:spPr>
              <a:xfrm>
                <a:off x="3029816" y="3938787"/>
                <a:ext cx="689648" cy="304351"/>
              </a:xfrm>
              <a:custGeom>
                <a:avLst/>
                <a:gdLst/>
                <a:ahLst/>
                <a:cxnLst/>
                <a:rect l="l" t="t" r="r" b="b"/>
                <a:pathLst>
                  <a:path w="3442" h="1519" extrusionOk="0">
                    <a:moveTo>
                      <a:pt x="462" y="0"/>
                    </a:moveTo>
                    <a:cubicBezTo>
                      <a:pt x="462" y="0"/>
                      <a:pt x="333" y="164"/>
                      <a:pt x="351" y="369"/>
                    </a:cubicBezTo>
                    <a:cubicBezTo>
                      <a:pt x="275" y="298"/>
                      <a:pt x="164" y="240"/>
                      <a:pt x="0" y="240"/>
                    </a:cubicBezTo>
                    <a:cubicBezTo>
                      <a:pt x="0" y="240"/>
                      <a:pt x="18" y="497"/>
                      <a:pt x="240" y="631"/>
                    </a:cubicBezTo>
                    <a:cubicBezTo>
                      <a:pt x="93" y="759"/>
                      <a:pt x="0" y="941"/>
                      <a:pt x="0" y="1146"/>
                    </a:cubicBezTo>
                    <a:cubicBezTo>
                      <a:pt x="0" y="1274"/>
                      <a:pt x="36" y="1408"/>
                      <a:pt x="93" y="1519"/>
                    </a:cubicBezTo>
                    <a:lnTo>
                      <a:pt x="3441" y="1519"/>
                    </a:lnTo>
                    <a:lnTo>
                      <a:pt x="3441" y="1425"/>
                    </a:lnTo>
                    <a:cubicBezTo>
                      <a:pt x="3441" y="1186"/>
                      <a:pt x="3255" y="981"/>
                      <a:pt x="3015" y="981"/>
                    </a:cubicBezTo>
                    <a:cubicBezTo>
                      <a:pt x="2957" y="981"/>
                      <a:pt x="2904" y="999"/>
                      <a:pt x="2868" y="1017"/>
                    </a:cubicBezTo>
                    <a:cubicBezTo>
                      <a:pt x="2846" y="537"/>
                      <a:pt x="2442" y="129"/>
                      <a:pt x="1958" y="129"/>
                    </a:cubicBezTo>
                    <a:cubicBezTo>
                      <a:pt x="1607" y="129"/>
                      <a:pt x="1314" y="333"/>
                      <a:pt x="1163" y="608"/>
                    </a:cubicBezTo>
                    <a:cubicBezTo>
                      <a:pt x="1035" y="497"/>
                      <a:pt x="888" y="444"/>
                      <a:pt x="719" y="444"/>
                    </a:cubicBezTo>
                    <a:cubicBezTo>
                      <a:pt x="684" y="444"/>
                      <a:pt x="648" y="444"/>
                      <a:pt x="608" y="462"/>
                    </a:cubicBezTo>
                    <a:cubicBezTo>
                      <a:pt x="626" y="333"/>
                      <a:pt x="626" y="164"/>
                      <a:pt x="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3" name="Google Shape;533;p23"/>
              <p:cNvSpPr/>
              <p:nvPr/>
            </p:nvSpPr>
            <p:spPr>
              <a:xfrm>
                <a:off x="3003970" y="4079241"/>
                <a:ext cx="411144" cy="163897"/>
              </a:xfrm>
              <a:custGeom>
                <a:avLst/>
                <a:gdLst/>
                <a:ahLst/>
                <a:cxnLst/>
                <a:rect l="l" t="t" r="r" b="b"/>
                <a:pathLst>
                  <a:path w="2052" h="818" extrusionOk="0">
                    <a:moveTo>
                      <a:pt x="1164" y="1"/>
                    </a:moveTo>
                    <a:cubicBezTo>
                      <a:pt x="959" y="1"/>
                      <a:pt x="795" y="112"/>
                      <a:pt x="702" y="280"/>
                    </a:cubicBezTo>
                    <a:cubicBezTo>
                      <a:pt x="626" y="205"/>
                      <a:pt x="533" y="169"/>
                      <a:pt x="422" y="169"/>
                    </a:cubicBezTo>
                    <a:cubicBezTo>
                      <a:pt x="200" y="169"/>
                      <a:pt x="0" y="374"/>
                      <a:pt x="0" y="596"/>
                    </a:cubicBezTo>
                    <a:cubicBezTo>
                      <a:pt x="0" y="667"/>
                      <a:pt x="18" y="742"/>
                      <a:pt x="54" y="818"/>
                    </a:cubicBezTo>
                    <a:lnTo>
                      <a:pt x="2052" y="818"/>
                    </a:lnTo>
                    <a:lnTo>
                      <a:pt x="2052" y="760"/>
                    </a:lnTo>
                    <a:cubicBezTo>
                      <a:pt x="2052" y="613"/>
                      <a:pt x="1941" y="502"/>
                      <a:pt x="1794" y="502"/>
                    </a:cubicBezTo>
                    <a:cubicBezTo>
                      <a:pt x="1754" y="502"/>
                      <a:pt x="1736" y="502"/>
                      <a:pt x="1701" y="520"/>
                    </a:cubicBezTo>
                    <a:cubicBezTo>
                      <a:pt x="1701" y="223"/>
                      <a:pt x="1461" y="1"/>
                      <a:pt x="11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4" name="Google Shape;534;p23"/>
              <p:cNvSpPr/>
              <p:nvPr/>
            </p:nvSpPr>
            <p:spPr>
              <a:xfrm>
                <a:off x="2866120" y="4142356"/>
                <a:ext cx="66921" cy="51092"/>
              </a:xfrm>
              <a:custGeom>
                <a:avLst/>
                <a:gdLst/>
                <a:ahLst/>
                <a:cxnLst/>
                <a:rect l="l" t="t" r="r" b="b"/>
                <a:pathLst>
                  <a:path w="334" h="255" extrusionOk="0">
                    <a:moveTo>
                      <a:pt x="76" y="1"/>
                    </a:moveTo>
                    <a:cubicBezTo>
                      <a:pt x="76" y="1"/>
                      <a:pt x="76" y="76"/>
                      <a:pt x="133" y="130"/>
                    </a:cubicBezTo>
                    <a:cubicBezTo>
                      <a:pt x="93" y="130"/>
                      <a:pt x="58" y="147"/>
                      <a:pt x="0" y="170"/>
                    </a:cubicBezTo>
                    <a:cubicBezTo>
                      <a:pt x="0" y="170"/>
                      <a:pt x="78" y="254"/>
                      <a:pt x="190" y="254"/>
                    </a:cubicBezTo>
                    <a:cubicBezTo>
                      <a:pt x="233" y="254"/>
                      <a:pt x="282" y="241"/>
                      <a:pt x="333" y="205"/>
                    </a:cubicBezTo>
                    <a:cubicBezTo>
                      <a:pt x="333" y="205"/>
                      <a:pt x="280" y="1"/>
                      <a:pt x="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5" name="Google Shape;535;p23"/>
              <p:cNvSpPr/>
              <p:nvPr/>
            </p:nvSpPr>
            <p:spPr>
              <a:xfrm>
                <a:off x="2966502" y="4053395"/>
                <a:ext cx="48287" cy="48287"/>
              </a:xfrm>
              <a:custGeom>
                <a:avLst/>
                <a:gdLst/>
                <a:ahLst/>
                <a:cxnLst/>
                <a:rect l="l" t="t" r="r" b="b"/>
                <a:pathLst>
                  <a:path w="241" h="241" extrusionOk="0">
                    <a:moveTo>
                      <a:pt x="130" y="1"/>
                    </a:moveTo>
                    <a:cubicBezTo>
                      <a:pt x="130" y="1"/>
                      <a:pt x="112" y="36"/>
                      <a:pt x="112" y="94"/>
                    </a:cubicBezTo>
                    <a:cubicBezTo>
                      <a:pt x="94" y="76"/>
                      <a:pt x="54" y="59"/>
                      <a:pt x="19" y="59"/>
                    </a:cubicBezTo>
                    <a:cubicBezTo>
                      <a:pt x="19" y="59"/>
                      <a:pt x="1" y="205"/>
                      <a:pt x="165" y="241"/>
                    </a:cubicBezTo>
                    <a:cubicBezTo>
                      <a:pt x="165" y="241"/>
                      <a:pt x="241" y="112"/>
                      <a:pt x="1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6" name="Google Shape;536;p23"/>
              <p:cNvSpPr/>
              <p:nvPr/>
            </p:nvSpPr>
            <p:spPr>
              <a:xfrm>
                <a:off x="3207738" y="3993887"/>
                <a:ext cx="70327" cy="63315"/>
              </a:xfrm>
              <a:custGeom>
                <a:avLst/>
                <a:gdLst/>
                <a:ahLst/>
                <a:cxnLst/>
                <a:rect l="l" t="t" r="r" b="b"/>
                <a:pathLst>
                  <a:path w="351" h="316" extrusionOk="0">
                    <a:moveTo>
                      <a:pt x="147" y="0"/>
                    </a:moveTo>
                    <a:cubicBezTo>
                      <a:pt x="147" y="0"/>
                      <a:pt x="0" y="151"/>
                      <a:pt x="147" y="316"/>
                    </a:cubicBezTo>
                    <a:cubicBezTo>
                      <a:pt x="147" y="316"/>
                      <a:pt x="351" y="245"/>
                      <a:pt x="315" y="40"/>
                    </a:cubicBezTo>
                    <a:lnTo>
                      <a:pt x="315" y="40"/>
                    </a:lnTo>
                    <a:cubicBezTo>
                      <a:pt x="315" y="40"/>
                      <a:pt x="258" y="58"/>
                      <a:pt x="204" y="111"/>
                    </a:cubicBezTo>
                    <a:cubicBezTo>
                      <a:pt x="204" y="76"/>
                      <a:pt x="182" y="40"/>
                      <a:pt x="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7" name="Google Shape;537;p23"/>
              <p:cNvSpPr/>
              <p:nvPr/>
            </p:nvSpPr>
            <p:spPr>
              <a:xfrm>
                <a:off x="3351798" y="4079241"/>
                <a:ext cx="70528" cy="63315"/>
              </a:xfrm>
              <a:custGeom>
                <a:avLst/>
                <a:gdLst/>
                <a:ahLst/>
                <a:cxnLst/>
                <a:rect l="l" t="t" r="r" b="b"/>
                <a:pathLst>
                  <a:path w="352" h="316" extrusionOk="0">
                    <a:moveTo>
                      <a:pt x="222" y="1"/>
                    </a:moveTo>
                    <a:cubicBezTo>
                      <a:pt x="222" y="1"/>
                      <a:pt x="169" y="41"/>
                      <a:pt x="151" y="112"/>
                    </a:cubicBezTo>
                    <a:cubicBezTo>
                      <a:pt x="129" y="76"/>
                      <a:pt x="94" y="58"/>
                      <a:pt x="58" y="41"/>
                    </a:cubicBezTo>
                    <a:lnTo>
                      <a:pt x="58" y="41"/>
                    </a:lnTo>
                    <a:cubicBezTo>
                      <a:pt x="58" y="41"/>
                      <a:pt x="0" y="240"/>
                      <a:pt x="205" y="316"/>
                    </a:cubicBezTo>
                    <a:cubicBezTo>
                      <a:pt x="205" y="316"/>
                      <a:pt x="351" y="169"/>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8" name="Google Shape;538;p23"/>
              <p:cNvSpPr/>
              <p:nvPr/>
            </p:nvSpPr>
            <p:spPr>
              <a:xfrm>
                <a:off x="3444365" y="4031154"/>
                <a:ext cx="52695" cy="48287"/>
              </a:xfrm>
              <a:custGeom>
                <a:avLst/>
                <a:gdLst/>
                <a:ahLst/>
                <a:cxnLst/>
                <a:rect l="l" t="t" r="r" b="b"/>
                <a:pathLst>
                  <a:path w="263" h="241" extrusionOk="0">
                    <a:moveTo>
                      <a:pt x="93" y="1"/>
                    </a:moveTo>
                    <a:cubicBezTo>
                      <a:pt x="93" y="1"/>
                      <a:pt x="0" y="130"/>
                      <a:pt x="111" y="241"/>
                    </a:cubicBezTo>
                    <a:cubicBezTo>
                      <a:pt x="111" y="241"/>
                      <a:pt x="262" y="187"/>
                      <a:pt x="222" y="36"/>
                    </a:cubicBezTo>
                    <a:lnTo>
                      <a:pt x="222" y="36"/>
                    </a:lnTo>
                    <a:cubicBezTo>
                      <a:pt x="222" y="36"/>
                      <a:pt x="187" y="36"/>
                      <a:pt x="151" y="94"/>
                    </a:cubicBezTo>
                    <a:cubicBezTo>
                      <a:pt x="133" y="59"/>
                      <a:pt x="133" y="36"/>
                      <a:pt x="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9" name="Google Shape;539;p23"/>
              <p:cNvSpPr/>
              <p:nvPr/>
            </p:nvSpPr>
            <p:spPr>
              <a:xfrm>
                <a:off x="3582215" y="4109496"/>
                <a:ext cx="48287" cy="44681"/>
              </a:xfrm>
              <a:custGeom>
                <a:avLst/>
                <a:gdLst/>
                <a:ahLst/>
                <a:cxnLst/>
                <a:rect l="l" t="t" r="r" b="b"/>
                <a:pathLst>
                  <a:path w="241" h="223" extrusionOk="0">
                    <a:moveTo>
                      <a:pt x="129" y="1"/>
                    </a:moveTo>
                    <a:cubicBezTo>
                      <a:pt x="129" y="1"/>
                      <a:pt x="0" y="72"/>
                      <a:pt x="54" y="223"/>
                    </a:cubicBezTo>
                    <a:cubicBezTo>
                      <a:pt x="54" y="223"/>
                      <a:pt x="222" y="223"/>
                      <a:pt x="240" y="72"/>
                    </a:cubicBezTo>
                    <a:cubicBezTo>
                      <a:pt x="240" y="72"/>
                      <a:pt x="230" y="67"/>
                      <a:pt x="214" y="67"/>
                    </a:cubicBezTo>
                    <a:cubicBezTo>
                      <a:pt x="197" y="67"/>
                      <a:pt x="174" y="72"/>
                      <a:pt x="147" y="89"/>
                    </a:cubicBezTo>
                    <a:cubicBezTo>
                      <a:pt x="147" y="54"/>
                      <a:pt x="147" y="36"/>
                      <a:pt x="1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40" name="Google Shape;540;p23"/>
            <p:cNvGrpSpPr/>
            <p:nvPr/>
          </p:nvGrpSpPr>
          <p:grpSpPr>
            <a:xfrm>
              <a:off x="316612" y="4481978"/>
              <a:ext cx="812469" cy="330198"/>
              <a:chOff x="1505862" y="3916547"/>
              <a:chExt cx="812469" cy="330198"/>
            </a:xfrm>
          </p:grpSpPr>
          <p:sp>
            <p:nvSpPr>
              <p:cNvPr id="541" name="Google Shape;541;p23"/>
              <p:cNvSpPr/>
              <p:nvPr/>
            </p:nvSpPr>
            <p:spPr>
              <a:xfrm>
                <a:off x="1505862" y="3916547"/>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2" name="Google Shape;542;p23"/>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3" name="Google Shape;543;p23"/>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4" name="Google Shape;544;p23"/>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5" name="Google Shape;545;p23"/>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6" name="Google Shape;546;p23"/>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7" name="Google Shape;547;p23"/>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8" name="Google Shape;548;p23"/>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9" name="Google Shape;549;p23"/>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0" name="Google Shape;550;p23"/>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51" name="Google Shape;551;p23"/>
            <p:cNvGrpSpPr/>
            <p:nvPr/>
          </p:nvGrpSpPr>
          <p:grpSpPr>
            <a:xfrm>
              <a:off x="1730819" y="4161629"/>
              <a:ext cx="773403" cy="651955"/>
              <a:chOff x="5440968" y="791748"/>
              <a:chExt cx="1286218" cy="1084243"/>
            </a:xfrm>
          </p:grpSpPr>
          <p:sp>
            <p:nvSpPr>
              <p:cNvPr id="552" name="Google Shape;552;p23"/>
              <p:cNvSpPr/>
              <p:nvPr/>
            </p:nvSpPr>
            <p:spPr>
              <a:xfrm>
                <a:off x="5561133" y="829749"/>
                <a:ext cx="324208" cy="1008206"/>
              </a:xfrm>
              <a:custGeom>
                <a:avLst/>
                <a:gdLst/>
                <a:ahLst/>
                <a:cxnLst/>
                <a:rect l="l" t="t" r="r" b="b"/>
                <a:pathLst>
                  <a:path w="947" h="2945" extrusionOk="0">
                    <a:moveTo>
                      <a:pt x="151" y="0"/>
                    </a:moveTo>
                    <a:lnTo>
                      <a:pt x="0" y="2944"/>
                    </a:lnTo>
                    <a:lnTo>
                      <a:pt x="946" y="2944"/>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3" name="Google Shape;553;p23"/>
              <p:cNvSpPr/>
              <p:nvPr/>
            </p:nvSpPr>
            <p:spPr>
              <a:xfrm>
                <a:off x="5561133" y="829749"/>
                <a:ext cx="159879" cy="1008206"/>
              </a:xfrm>
              <a:custGeom>
                <a:avLst/>
                <a:gdLst/>
                <a:ahLst/>
                <a:cxnLst/>
                <a:rect l="l" t="t" r="r" b="b"/>
                <a:pathLst>
                  <a:path w="467" h="2945" extrusionOk="0">
                    <a:moveTo>
                      <a:pt x="151" y="0"/>
                    </a:moveTo>
                    <a:lnTo>
                      <a:pt x="0" y="2944"/>
                    </a:lnTo>
                    <a:lnTo>
                      <a:pt x="467" y="2944"/>
                    </a:lnTo>
                    <a:lnTo>
                      <a:pt x="46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4" name="Google Shape;554;p23"/>
              <p:cNvSpPr/>
              <p:nvPr/>
            </p:nvSpPr>
            <p:spPr>
              <a:xfrm>
                <a:off x="5599134" y="791748"/>
                <a:ext cx="248206" cy="38343"/>
              </a:xfrm>
              <a:custGeom>
                <a:avLst/>
                <a:gdLst/>
                <a:ahLst/>
                <a:cxnLst/>
                <a:rect l="l" t="t" r="r" b="b"/>
                <a:pathLst>
                  <a:path w="725" h="112" extrusionOk="0">
                    <a:moveTo>
                      <a:pt x="0" y="0"/>
                    </a:moveTo>
                    <a:lnTo>
                      <a:pt x="0" y="111"/>
                    </a:lnTo>
                    <a:lnTo>
                      <a:pt x="724" y="111"/>
                    </a:lnTo>
                    <a:lnTo>
                      <a:pt x="72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5" name="Google Shape;555;p23"/>
              <p:cNvSpPr/>
              <p:nvPr/>
            </p:nvSpPr>
            <p:spPr>
              <a:xfrm>
                <a:off x="5720669" y="791748"/>
                <a:ext cx="126670" cy="38343"/>
              </a:xfrm>
              <a:custGeom>
                <a:avLst/>
                <a:gdLst/>
                <a:ahLst/>
                <a:cxnLst/>
                <a:rect l="l" t="t" r="r" b="b"/>
                <a:pathLst>
                  <a:path w="370" h="112" extrusionOk="0">
                    <a:moveTo>
                      <a:pt x="1" y="0"/>
                    </a:moveTo>
                    <a:lnTo>
                      <a:pt x="1" y="111"/>
                    </a:lnTo>
                    <a:lnTo>
                      <a:pt x="369" y="111"/>
                    </a:lnTo>
                    <a:lnTo>
                      <a:pt x="36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6" name="Google Shape;556;p23"/>
              <p:cNvSpPr/>
              <p:nvPr/>
            </p:nvSpPr>
            <p:spPr>
              <a:xfrm>
                <a:off x="5440968" y="1089598"/>
                <a:ext cx="1286218" cy="748366"/>
              </a:xfrm>
              <a:custGeom>
                <a:avLst/>
                <a:gdLst/>
                <a:ahLst/>
                <a:cxnLst/>
                <a:rect l="l" t="t" r="r" b="b"/>
                <a:pathLst>
                  <a:path w="3757" h="2186" extrusionOk="0">
                    <a:moveTo>
                      <a:pt x="889" y="1"/>
                    </a:moveTo>
                    <a:cubicBezTo>
                      <a:pt x="409" y="1"/>
                      <a:pt x="1" y="409"/>
                      <a:pt x="1" y="889"/>
                    </a:cubicBezTo>
                    <a:lnTo>
                      <a:pt x="1" y="2185"/>
                    </a:lnTo>
                    <a:lnTo>
                      <a:pt x="3757" y="2185"/>
                    </a:lnTo>
                    <a:lnTo>
                      <a:pt x="3757" y="889"/>
                    </a:lnTo>
                    <a:cubicBezTo>
                      <a:pt x="3757" y="409"/>
                      <a:pt x="3348" y="1"/>
                      <a:pt x="28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7" name="Google Shape;557;p23"/>
              <p:cNvSpPr/>
              <p:nvPr/>
            </p:nvSpPr>
            <p:spPr>
              <a:xfrm>
                <a:off x="5440968" y="1089598"/>
                <a:ext cx="640199" cy="748366"/>
              </a:xfrm>
              <a:custGeom>
                <a:avLst/>
                <a:gdLst/>
                <a:ahLst/>
                <a:cxnLst/>
                <a:rect l="l" t="t" r="r" b="b"/>
                <a:pathLst>
                  <a:path w="1870" h="2186" extrusionOk="0">
                    <a:moveTo>
                      <a:pt x="818" y="1"/>
                    </a:moveTo>
                    <a:cubicBezTo>
                      <a:pt x="684" y="18"/>
                      <a:pt x="573" y="58"/>
                      <a:pt x="462" y="112"/>
                    </a:cubicBezTo>
                    <a:cubicBezTo>
                      <a:pt x="187" y="263"/>
                      <a:pt x="1" y="556"/>
                      <a:pt x="1" y="889"/>
                    </a:cubicBezTo>
                    <a:lnTo>
                      <a:pt x="1" y="2185"/>
                    </a:lnTo>
                    <a:lnTo>
                      <a:pt x="649" y="2185"/>
                    </a:lnTo>
                    <a:lnTo>
                      <a:pt x="649" y="1817"/>
                    </a:lnTo>
                    <a:cubicBezTo>
                      <a:pt x="649" y="1794"/>
                      <a:pt x="631" y="1759"/>
                      <a:pt x="631" y="1741"/>
                    </a:cubicBezTo>
                    <a:cubicBezTo>
                      <a:pt x="631" y="1630"/>
                      <a:pt x="724" y="1555"/>
                      <a:pt x="818" y="1555"/>
                    </a:cubicBezTo>
                    <a:cubicBezTo>
                      <a:pt x="929" y="1555"/>
                      <a:pt x="1000" y="1630"/>
                      <a:pt x="1000" y="1741"/>
                    </a:cubicBezTo>
                    <a:cubicBezTo>
                      <a:pt x="1000" y="1759"/>
                      <a:pt x="1000" y="1794"/>
                      <a:pt x="982" y="1817"/>
                    </a:cubicBezTo>
                    <a:lnTo>
                      <a:pt x="982" y="2185"/>
                    </a:lnTo>
                    <a:lnTo>
                      <a:pt x="1706" y="2185"/>
                    </a:lnTo>
                    <a:lnTo>
                      <a:pt x="1706" y="1817"/>
                    </a:lnTo>
                    <a:cubicBezTo>
                      <a:pt x="1706" y="1794"/>
                      <a:pt x="1683" y="1759"/>
                      <a:pt x="1683" y="1741"/>
                    </a:cubicBezTo>
                    <a:cubicBezTo>
                      <a:pt x="1683" y="1630"/>
                      <a:pt x="1777" y="1555"/>
                      <a:pt x="1870" y="1555"/>
                    </a:cubicBezTo>
                    <a:lnTo>
                      <a:pt x="187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8" name="Google Shape;558;p23"/>
              <p:cNvSpPr/>
              <p:nvPr/>
            </p:nvSpPr>
            <p:spPr>
              <a:xfrm>
                <a:off x="5656991" y="1621620"/>
                <a:ext cx="126328" cy="120505"/>
              </a:xfrm>
              <a:custGeom>
                <a:avLst/>
                <a:gdLst/>
                <a:ahLst/>
                <a:cxnLst/>
                <a:rect l="l" t="t" r="r" b="b"/>
                <a:pathLst>
                  <a:path w="369" h="352" extrusionOk="0">
                    <a:moveTo>
                      <a:pt x="187" y="1"/>
                    </a:moveTo>
                    <a:cubicBezTo>
                      <a:pt x="93" y="1"/>
                      <a:pt x="0" y="76"/>
                      <a:pt x="0" y="187"/>
                    </a:cubicBezTo>
                    <a:cubicBezTo>
                      <a:pt x="0" y="280"/>
                      <a:pt x="93" y="351"/>
                      <a:pt x="187" y="351"/>
                    </a:cubicBezTo>
                    <a:cubicBezTo>
                      <a:pt x="298" y="351"/>
                      <a:pt x="369" y="280"/>
                      <a:pt x="369" y="187"/>
                    </a:cubicBezTo>
                    <a:cubicBezTo>
                      <a:pt x="369" y="76"/>
                      <a:pt x="298" y="1"/>
                      <a:pt x="1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9" name="Google Shape;559;p23"/>
              <p:cNvSpPr/>
              <p:nvPr/>
            </p:nvSpPr>
            <p:spPr>
              <a:xfrm>
                <a:off x="5662811" y="1627783"/>
                <a:ext cx="114346" cy="242038"/>
              </a:xfrm>
              <a:custGeom>
                <a:avLst/>
                <a:gdLst/>
                <a:ahLst/>
                <a:cxnLst/>
                <a:rect l="l" t="t" r="r" b="b"/>
                <a:pathLst>
                  <a:path w="334" h="707" extrusionOk="0">
                    <a:moveTo>
                      <a:pt x="170" y="0"/>
                    </a:moveTo>
                    <a:cubicBezTo>
                      <a:pt x="76" y="0"/>
                      <a:pt x="1" y="76"/>
                      <a:pt x="1" y="169"/>
                    </a:cubicBezTo>
                    <a:lnTo>
                      <a:pt x="1" y="706"/>
                    </a:lnTo>
                    <a:lnTo>
                      <a:pt x="334" y="706"/>
                    </a:lnTo>
                    <a:lnTo>
                      <a:pt x="334" y="169"/>
                    </a:lnTo>
                    <a:cubicBezTo>
                      <a:pt x="334" y="76"/>
                      <a:pt x="258" y="0"/>
                      <a:pt x="1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0" name="Google Shape;560;p23"/>
              <p:cNvSpPr/>
              <p:nvPr/>
            </p:nvSpPr>
            <p:spPr>
              <a:xfrm>
                <a:off x="5662811" y="1869486"/>
                <a:ext cx="58200" cy="342"/>
              </a:xfrm>
              <a:custGeom>
                <a:avLst/>
                <a:gdLst/>
                <a:ahLst/>
                <a:cxnLst/>
                <a:rect l="l" t="t" r="r" b="b"/>
                <a:pathLst>
                  <a:path w="170" h="1" extrusionOk="0">
                    <a:moveTo>
                      <a:pt x="170" y="0"/>
                    </a:moveTo>
                    <a:lnTo>
                      <a:pt x="1" y="0"/>
                    </a:lnTo>
                    <a:lnTo>
                      <a:pt x="1" y="0"/>
                    </a:lnTo>
                    <a:close/>
                  </a:path>
                </a:pathLst>
              </a:custGeom>
              <a:solidFill>
                <a:srgbClr val="F6C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1" name="Google Shape;561;p23"/>
              <p:cNvSpPr/>
              <p:nvPr/>
            </p:nvSpPr>
            <p:spPr>
              <a:xfrm>
                <a:off x="5668974" y="1627783"/>
                <a:ext cx="52038" cy="38343"/>
              </a:xfrm>
              <a:custGeom>
                <a:avLst/>
                <a:gdLst/>
                <a:ahLst/>
                <a:cxnLst/>
                <a:rect l="l" t="t" r="r" b="b"/>
                <a:pathLst>
                  <a:path w="152" h="112" extrusionOk="0">
                    <a:moveTo>
                      <a:pt x="152" y="0"/>
                    </a:moveTo>
                    <a:lnTo>
                      <a:pt x="152" y="0"/>
                    </a:lnTo>
                    <a:cubicBezTo>
                      <a:pt x="76" y="0"/>
                      <a:pt x="18" y="40"/>
                      <a:pt x="1" y="111"/>
                    </a:cubicBezTo>
                    <a:cubicBezTo>
                      <a:pt x="18" y="40"/>
                      <a:pt x="76" y="0"/>
                      <a:pt x="152" y="0"/>
                    </a:cubicBezTo>
                    <a:lnTo>
                      <a:pt x="152" y="0"/>
                    </a:lnTo>
                    <a:close/>
                  </a:path>
                </a:pathLst>
              </a:custGeom>
              <a:solidFill>
                <a:srgbClr val="E89F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2" name="Google Shape;562;p23"/>
              <p:cNvSpPr/>
              <p:nvPr/>
            </p:nvSpPr>
            <p:spPr>
              <a:xfrm>
                <a:off x="5662811" y="1627783"/>
                <a:ext cx="58200" cy="242038"/>
              </a:xfrm>
              <a:custGeom>
                <a:avLst/>
                <a:gdLst/>
                <a:ahLst/>
                <a:cxnLst/>
                <a:rect l="l" t="t" r="r" b="b"/>
                <a:pathLst>
                  <a:path w="170" h="707" extrusionOk="0">
                    <a:moveTo>
                      <a:pt x="170" y="0"/>
                    </a:moveTo>
                    <a:cubicBezTo>
                      <a:pt x="94" y="0"/>
                      <a:pt x="36" y="40"/>
                      <a:pt x="19" y="111"/>
                    </a:cubicBezTo>
                    <a:cubicBezTo>
                      <a:pt x="19" y="134"/>
                      <a:pt x="1" y="151"/>
                      <a:pt x="1" y="169"/>
                    </a:cubicBezTo>
                    <a:lnTo>
                      <a:pt x="1" y="706"/>
                    </a:lnTo>
                    <a:lnTo>
                      <a:pt x="170" y="706"/>
                    </a:lnTo>
                    <a:lnTo>
                      <a:pt x="1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3" name="Google Shape;563;p23"/>
              <p:cNvSpPr/>
              <p:nvPr/>
            </p:nvSpPr>
            <p:spPr>
              <a:xfrm>
                <a:off x="5656991" y="1863324"/>
                <a:ext cx="126328" cy="12667"/>
              </a:xfrm>
              <a:custGeom>
                <a:avLst/>
                <a:gdLst/>
                <a:ahLst/>
                <a:cxnLst/>
                <a:rect l="l" t="t" r="r" b="b"/>
                <a:pathLst>
                  <a:path w="369" h="37" extrusionOk="0">
                    <a:moveTo>
                      <a:pt x="18" y="1"/>
                    </a:moveTo>
                    <a:lnTo>
                      <a:pt x="0" y="18"/>
                    </a:lnTo>
                    <a:cubicBezTo>
                      <a:pt x="0" y="36"/>
                      <a:pt x="18" y="36"/>
                      <a:pt x="18" y="36"/>
                    </a:cubicBezTo>
                    <a:lnTo>
                      <a:pt x="369" y="36"/>
                    </a:lnTo>
                    <a:lnTo>
                      <a:pt x="369" y="18"/>
                    </a:lnTo>
                    <a:lnTo>
                      <a:pt x="36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4" name="Google Shape;564;p23"/>
              <p:cNvSpPr/>
              <p:nvPr/>
            </p:nvSpPr>
            <p:spPr>
              <a:xfrm>
                <a:off x="5656991" y="1863324"/>
                <a:ext cx="64020" cy="12667"/>
              </a:xfrm>
              <a:custGeom>
                <a:avLst/>
                <a:gdLst/>
                <a:ahLst/>
                <a:cxnLst/>
                <a:rect l="l" t="t" r="r" b="b"/>
                <a:pathLst>
                  <a:path w="187" h="37" extrusionOk="0">
                    <a:moveTo>
                      <a:pt x="18" y="1"/>
                    </a:moveTo>
                    <a:lnTo>
                      <a:pt x="0" y="18"/>
                    </a:lnTo>
                    <a:cubicBezTo>
                      <a:pt x="0" y="36"/>
                      <a:pt x="18" y="36"/>
                      <a:pt x="18" y="36"/>
                    </a:cubicBezTo>
                    <a:lnTo>
                      <a:pt x="187" y="36"/>
                    </a:lnTo>
                    <a:lnTo>
                      <a:pt x="18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5" name="Google Shape;565;p23"/>
              <p:cNvSpPr/>
              <p:nvPr/>
            </p:nvSpPr>
            <p:spPr>
              <a:xfrm>
                <a:off x="6017145" y="1621620"/>
                <a:ext cx="128040" cy="120505"/>
              </a:xfrm>
              <a:custGeom>
                <a:avLst/>
                <a:gdLst/>
                <a:ahLst/>
                <a:cxnLst/>
                <a:rect l="l" t="t" r="r" b="b"/>
                <a:pathLst>
                  <a:path w="374" h="352" extrusionOk="0">
                    <a:moveTo>
                      <a:pt x="187" y="1"/>
                    </a:moveTo>
                    <a:cubicBezTo>
                      <a:pt x="94" y="1"/>
                      <a:pt x="0" y="76"/>
                      <a:pt x="0" y="187"/>
                    </a:cubicBezTo>
                    <a:cubicBezTo>
                      <a:pt x="0" y="280"/>
                      <a:pt x="94" y="351"/>
                      <a:pt x="187" y="351"/>
                    </a:cubicBezTo>
                    <a:cubicBezTo>
                      <a:pt x="298" y="351"/>
                      <a:pt x="373" y="280"/>
                      <a:pt x="373" y="187"/>
                    </a:cubicBezTo>
                    <a:cubicBezTo>
                      <a:pt x="373" y="76"/>
                      <a:pt x="298" y="1"/>
                      <a:pt x="1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6" name="Google Shape;566;p23"/>
              <p:cNvSpPr/>
              <p:nvPr/>
            </p:nvSpPr>
            <p:spPr>
              <a:xfrm>
                <a:off x="6024677" y="1627783"/>
                <a:ext cx="114346" cy="242038"/>
              </a:xfrm>
              <a:custGeom>
                <a:avLst/>
                <a:gdLst/>
                <a:ahLst/>
                <a:cxnLst/>
                <a:rect l="l" t="t" r="r" b="b"/>
                <a:pathLst>
                  <a:path w="334" h="707" extrusionOk="0">
                    <a:moveTo>
                      <a:pt x="165" y="0"/>
                    </a:moveTo>
                    <a:cubicBezTo>
                      <a:pt x="72" y="0"/>
                      <a:pt x="1" y="76"/>
                      <a:pt x="1" y="169"/>
                    </a:cubicBezTo>
                    <a:lnTo>
                      <a:pt x="1" y="706"/>
                    </a:lnTo>
                    <a:lnTo>
                      <a:pt x="334" y="706"/>
                    </a:lnTo>
                    <a:lnTo>
                      <a:pt x="334" y="169"/>
                    </a:lnTo>
                    <a:cubicBezTo>
                      <a:pt x="334" y="76"/>
                      <a:pt x="258" y="0"/>
                      <a:pt x="1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7" name="Google Shape;567;p23"/>
              <p:cNvSpPr/>
              <p:nvPr/>
            </p:nvSpPr>
            <p:spPr>
              <a:xfrm>
                <a:off x="6024677" y="1869486"/>
                <a:ext cx="56488" cy="342"/>
              </a:xfrm>
              <a:custGeom>
                <a:avLst/>
                <a:gdLst/>
                <a:ahLst/>
                <a:cxnLst/>
                <a:rect l="l" t="t" r="r" b="b"/>
                <a:pathLst>
                  <a:path w="165" h="1" extrusionOk="0">
                    <a:moveTo>
                      <a:pt x="165" y="0"/>
                    </a:moveTo>
                    <a:lnTo>
                      <a:pt x="1" y="0"/>
                    </a:lnTo>
                    <a:lnTo>
                      <a:pt x="1" y="0"/>
                    </a:lnTo>
                    <a:close/>
                  </a:path>
                </a:pathLst>
              </a:custGeom>
              <a:solidFill>
                <a:srgbClr val="F6C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8" name="Google Shape;568;p23"/>
              <p:cNvSpPr/>
              <p:nvPr/>
            </p:nvSpPr>
            <p:spPr>
              <a:xfrm>
                <a:off x="6030839" y="1627783"/>
                <a:ext cx="50326" cy="38343"/>
              </a:xfrm>
              <a:custGeom>
                <a:avLst/>
                <a:gdLst/>
                <a:ahLst/>
                <a:cxnLst/>
                <a:rect l="l" t="t" r="r" b="b"/>
                <a:pathLst>
                  <a:path w="147" h="112" extrusionOk="0">
                    <a:moveTo>
                      <a:pt x="147" y="0"/>
                    </a:moveTo>
                    <a:lnTo>
                      <a:pt x="147" y="0"/>
                    </a:lnTo>
                    <a:cubicBezTo>
                      <a:pt x="71" y="0"/>
                      <a:pt x="18" y="40"/>
                      <a:pt x="0" y="111"/>
                    </a:cubicBezTo>
                    <a:cubicBezTo>
                      <a:pt x="18" y="40"/>
                      <a:pt x="71" y="0"/>
                      <a:pt x="147" y="0"/>
                    </a:cubicBezTo>
                    <a:lnTo>
                      <a:pt x="147" y="0"/>
                    </a:lnTo>
                    <a:close/>
                  </a:path>
                </a:pathLst>
              </a:custGeom>
              <a:solidFill>
                <a:srgbClr val="E89F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9" name="Google Shape;569;p23"/>
              <p:cNvSpPr/>
              <p:nvPr/>
            </p:nvSpPr>
            <p:spPr>
              <a:xfrm>
                <a:off x="6024677" y="1627783"/>
                <a:ext cx="56488" cy="242038"/>
              </a:xfrm>
              <a:custGeom>
                <a:avLst/>
                <a:gdLst/>
                <a:ahLst/>
                <a:cxnLst/>
                <a:rect l="l" t="t" r="r" b="b"/>
                <a:pathLst>
                  <a:path w="165" h="707" extrusionOk="0">
                    <a:moveTo>
                      <a:pt x="165" y="0"/>
                    </a:moveTo>
                    <a:cubicBezTo>
                      <a:pt x="89" y="0"/>
                      <a:pt x="36" y="40"/>
                      <a:pt x="18" y="111"/>
                    </a:cubicBezTo>
                    <a:cubicBezTo>
                      <a:pt x="18" y="134"/>
                      <a:pt x="1" y="151"/>
                      <a:pt x="1" y="169"/>
                    </a:cubicBezTo>
                    <a:lnTo>
                      <a:pt x="1" y="706"/>
                    </a:lnTo>
                    <a:lnTo>
                      <a:pt x="165" y="706"/>
                    </a:lnTo>
                    <a:lnTo>
                      <a:pt x="1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0" name="Google Shape;570;p23"/>
              <p:cNvSpPr/>
              <p:nvPr/>
            </p:nvSpPr>
            <p:spPr>
              <a:xfrm>
                <a:off x="6017145" y="1863324"/>
                <a:ext cx="128040" cy="12667"/>
              </a:xfrm>
              <a:custGeom>
                <a:avLst/>
                <a:gdLst/>
                <a:ahLst/>
                <a:cxnLst/>
                <a:rect l="l" t="t" r="r" b="b"/>
                <a:pathLst>
                  <a:path w="374" h="37" extrusionOk="0">
                    <a:moveTo>
                      <a:pt x="23" y="1"/>
                    </a:moveTo>
                    <a:lnTo>
                      <a:pt x="0" y="18"/>
                    </a:lnTo>
                    <a:cubicBezTo>
                      <a:pt x="0" y="36"/>
                      <a:pt x="23" y="36"/>
                      <a:pt x="23" y="36"/>
                    </a:cubicBezTo>
                    <a:lnTo>
                      <a:pt x="373" y="36"/>
                    </a:lnTo>
                    <a:lnTo>
                      <a:pt x="373" y="18"/>
                    </a:lnTo>
                    <a:lnTo>
                      <a:pt x="37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1" name="Google Shape;571;p23"/>
              <p:cNvSpPr/>
              <p:nvPr/>
            </p:nvSpPr>
            <p:spPr>
              <a:xfrm>
                <a:off x="6017145" y="1863324"/>
                <a:ext cx="64020" cy="12667"/>
              </a:xfrm>
              <a:custGeom>
                <a:avLst/>
                <a:gdLst/>
                <a:ahLst/>
                <a:cxnLst/>
                <a:rect l="l" t="t" r="r" b="b"/>
                <a:pathLst>
                  <a:path w="187" h="37" extrusionOk="0">
                    <a:moveTo>
                      <a:pt x="23" y="1"/>
                    </a:moveTo>
                    <a:lnTo>
                      <a:pt x="0" y="18"/>
                    </a:lnTo>
                    <a:cubicBezTo>
                      <a:pt x="0" y="36"/>
                      <a:pt x="23" y="36"/>
                      <a:pt x="23" y="36"/>
                    </a:cubicBezTo>
                    <a:lnTo>
                      <a:pt x="187" y="36"/>
                    </a:lnTo>
                    <a:lnTo>
                      <a:pt x="18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2" name="Google Shape;572;p23"/>
              <p:cNvSpPr/>
              <p:nvPr/>
            </p:nvSpPr>
            <p:spPr>
              <a:xfrm>
                <a:off x="6379010" y="1621620"/>
                <a:ext cx="126328" cy="120505"/>
              </a:xfrm>
              <a:custGeom>
                <a:avLst/>
                <a:gdLst/>
                <a:ahLst/>
                <a:cxnLst/>
                <a:rect l="l" t="t" r="r" b="b"/>
                <a:pathLst>
                  <a:path w="369" h="352" extrusionOk="0">
                    <a:moveTo>
                      <a:pt x="187" y="1"/>
                    </a:moveTo>
                    <a:cubicBezTo>
                      <a:pt x="93" y="1"/>
                      <a:pt x="0" y="76"/>
                      <a:pt x="0" y="187"/>
                    </a:cubicBezTo>
                    <a:cubicBezTo>
                      <a:pt x="0" y="280"/>
                      <a:pt x="93" y="351"/>
                      <a:pt x="187" y="351"/>
                    </a:cubicBezTo>
                    <a:cubicBezTo>
                      <a:pt x="275" y="351"/>
                      <a:pt x="369" y="280"/>
                      <a:pt x="369" y="187"/>
                    </a:cubicBezTo>
                    <a:cubicBezTo>
                      <a:pt x="369" y="76"/>
                      <a:pt x="275" y="1"/>
                      <a:pt x="1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3" name="Google Shape;573;p23"/>
              <p:cNvSpPr/>
              <p:nvPr/>
            </p:nvSpPr>
            <p:spPr>
              <a:xfrm>
                <a:off x="6384830" y="1627783"/>
                <a:ext cx="114346" cy="242038"/>
              </a:xfrm>
              <a:custGeom>
                <a:avLst/>
                <a:gdLst/>
                <a:ahLst/>
                <a:cxnLst/>
                <a:rect l="l" t="t" r="r" b="b"/>
                <a:pathLst>
                  <a:path w="334" h="707" extrusionOk="0">
                    <a:moveTo>
                      <a:pt x="170" y="0"/>
                    </a:moveTo>
                    <a:cubicBezTo>
                      <a:pt x="76" y="0"/>
                      <a:pt x="1" y="76"/>
                      <a:pt x="1" y="169"/>
                    </a:cubicBezTo>
                    <a:lnTo>
                      <a:pt x="1" y="706"/>
                    </a:lnTo>
                    <a:lnTo>
                      <a:pt x="334" y="706"/>
                    </a:lnTo>
                    <a:lnTo>
                      <a:pt x="334" y="169"/>
                    </a:lnTo>
                    <a:cubicBezTo>
                      <a:pt x="334" y="76"/>
                      <a:pt x="258" y="0"/>
                      <a:pt x="1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4" name="Google Shape;574;p23"/>
              <p:cNvSpPr/>
              <p:nvPr/>
            </p:nvSpPr>
            <p:spPr>
              <a:xfrm>
                <a:off x="6384830" y="1869486"/>
                <a:ext cx="58200" cy="342"/>
              </a:xfrm>
              <a:custGeom>
                <a:avLst/>
                <a:gdLst/>
                <a:ahLst/>
                <a:cxnLst/>
                <a:rect l="l" t="t" r="r" b="b"/>
                <a:pathLst>
                  <a:path w="170" h="1" extrusionOk="0">
                    <a:moveTo>
                      <a:pt x="170" y="0"/>
                    </a:moveTo>
                    <a:lnTo>
                      <a:pt x="1" y="0"/>
                    </a:lnTo>
                    <a:lnTo>
                      <a:pt x="1" y="0"/>
                    </a:lnTo>
                    <a:close/>
                  </a:path>
                </a:pathLst>
              </a:custGeom>
              <a:solidFill>
                <a:srgbClr val="F6C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5" name="Google Shape;575;p23"/>
              <p:cNvSpPr/>
              <p:nvPr/>
            </p:nvSpPr>
            <p:spPr>
              <a:xfrm>
                <a:off x="6390993" y="1627783"/>
                <a:ext cx="52038" cy="38343"/>
              </a:xfrm>
              <a:custGeom>
                <a:avLst/>
                <a:gdLst/>
                <a:ahLst/>
                <a:cxnLst/>
                <a:rect l="l" t="t" r="r" b="b"/>
                <a:pathLst>
                  <a:path w="152" h="112" extrusionOk="0">
                    <a:moveTo>
                      <a:pt x="152" y="0"/>
                    </a:moveTo>
                    <a:lnTo>
                      <a:pt x="152" y="0"/>
                    </a:lnTo>
                    <a:cubicBezTo>
                      <a:pt x="76" y="0"/>
                      <a:pt x="18" y="40"/>
                      <a:pt x="1" y="111"/>
                    </a:cubicBezTo>
                    <a:cubicBezTo>
                      <a:pt x="18" y="40"/>
                      <a:pt x="76" y="0"/>
                      <a:pt x="152" y="0"/>
                    </a:cubicBezTo>
                    <a:lnTo>
                      <a:pt x="152" y="0"/>
                    </a:lnTo>
                    <a:close/>
                  </a:path>
                </a:pathLst>
              </a:custGeom>
              <a:solidFill>
                <a:srgbClr val="E89F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6" name="Google Shape;576;p23"/>
              <p:cNvSpPr/>
              <p:nvPr/>
            </p:nvSpPr>
            <p:spPr>
              <a:xfrm>
                <a:off x="6384830" y="1627783"/>
                <a:ext cx="58200" cy="242038"/>
              </a:xfrm>
              <a:custGeom>
                <a:avLst/>
                <a:gdLst/>
                <a:ahLst/>
                <a:cxnLst/>
                <a:rect l="l" t="t" r="r" b="b"/>
                <a:pathLst>
                  <a:path w="170" h="707" extrusionOk="0">
                    <a:moveTo>
                      <a:pt x="170" y="0"/>
                    </a:moveTo>
                    <a:cubicBezTo>
                      <a:pt x="94" y="0"/>
                      <a:pt x="36" y="40"/>
                      <a:pt x="19" y="111"/>
                    </a:cubicBezTo>
                    <a:cubicBezTo>
                      <a:pt x="19" y="134"/>
                      <a:pt x="1" y="151"/>
                      <a:pt x="1" y="169"/>
                    </a:cubicBezTo>
                    <a:lnTo>
                      <a:pt x="1" y="706"/>
                    </a:lnTo>
                    <a:lnTo>
                      <a:pt x="170" y="706"/>
                    </a:lnTo>
                    <a:lnTo>
                      <a:pt x="1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7" name="Google Shape;577;p23"/>
              <p:cNvSpPr/>
              <p:nvPr/>
            </p:nvSpPr>
            <p:spPr>
              <a:xfrm>
                <a:off x="6379010" y="1863324"/>
                <a:ext cx="126328" cy="12667"/>
              </a:xfrm>
              <a:custGeom>
                <a:avLst/>
                <a:gdLst/>
                <a:ahLst/>
                <a:cxnLst/>
                <a:rect l="l" t="t" r="r" b="b"/>
                <a:pathLst>
                  <a:path w="369" h="37" extrusionOk="0">
                    <a:moveTo>
                      <a:pt x="18" y="1"/>
                    </a:moveTo>
                    <a:lnTo>
                      <a:pt x="0" y="18"/>
                    </a:lnTo>
                    <a:cubicBezTo>
                      <a:pt x="0" y="36"/>
                      <a:pt x="18" y="36"/>
                      <a:pt x="18" y="36"/>
                    </a:cubicBezTo>
                    <a:lnTo>
                      <a:pt x="351" y="36"/>
                    </a:lnTo>
                    <a:cubicBezTo>
                      <a:pt x="369" y="36"/>
                      <a:pt x="369" y="36"/>
                      <a:pt x="369" y="18"/>
                    </a:cubicBezTo>
                    <a:cubicBezTo>
                      <a:pt x="369" y="18"/>
                      <a:pt x="369" y="1"/>
                      <a:pt x="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8" name="Google Shape;578;p23"/>
              <p:cNvSpPr/>
              <p:nvPr/>
            </p:nvSpPr>
            <p:spPr>
              <a:xfrm>
                <a:off x="6379010" y="1863324"/>
                <a:ext cx="64020" cy="12667"/>
              </a:xfrm>
              <a:custGeom>
                <a:avLst/>
                <a:gdLst/>
                <a:ahLst/>
                <a:cxnLst/>
                <a:rect l="l" t="t" r="r" b="b"/>
                <a:pathLst>
                  <a:path w="187" h="37" extrusionOk="0">
                    <a:moveTo>
                      <a:pt x="18" y="1"/>
                    </a:moveTo>
                    <a:lnTo>
                      <a:pt x="0" y="18"/>
                    </a:lnTo>
                    <a:cubicBezTo>
                      <a:pt x="0" y="36"/>
                      <a:pt x="18" y="36"/>
                      <a:pt x="18" y="36"/>
                    </a:cubicBezTo>
                    <a:lnTo>
                      <a:pt x="187" y="36"/>
                    </a:lnTo>
                    <a:lnTo>
                      <a:pt x="18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9" name="Google Shape;579;p23"/>
              <p:cNvSpPr/>
              <p:nvPr/>
            </p:nvSpPr>
            <p:spPr>
              <a:xfrm>
                <a:off x="5852816" y="1127599"/>
                <a:ext cx="462518" cy="462508"/>
              </a:xfrm>
              <a:custGeom>
                <a:avLst/>
                <a:gdLst/>
                <a:ahLst/>
                <a:cxnLst/>
                <a:rect l="l" t="t" r="r" b="b"/>
                <a:pathLst>
                  <a:path w="1351" h="1351" extrusionOk="0">
                    <a:moveTo>
                      <a:pt x="685" y="1"/>
                    </a:moveTo>
                    <a:cubicBezTo>
                      <a:pt x="316" y="1"/>
                      <a:pt x="1" y="298"/>
                      <a:pt x="1" y="667"/>
                    </a:cubicBezTo>
                    <a:cubicBezTo>
                      <a:pt x="1" y="1057"/>
                      <a:pt x="316" y="1350"/>
                      <a:pt x="685" y="1350"/>
                    </a:cubicBezTo>
                    <a:cubicBezTo>
                      <a:pt x="1058" y="1350"/>
                      <a:pt x="1351" y="1057"/>
                      <a:pt x="1351" y="667"/>
                    </a:cubicBezTo>
                    <a:cubicBezTo>
                      <a:pt x="1351" y="298"/>
                      <a:pt x="1058" y="1"/>
                      <a:pt x="6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0" name="Google Shape;580;p23"/>
              <p:cNvSpPr/>
              <p:nvPr/>
            </p:nvSpPr>
            <p:spPr>
              <a:xfrm>
                <a:off x="5852816" y="1127599"/>
                <a:ext cx="234511" cy="462508"/>
              </a:xfrm>
              <a:custGeom>
                <a:avLst/>
                <a:gdLst/>
                <a:ahLst/>
                <a:cxnLst/>
                <a:rect l="l" t="t" r="r" b="b"/>
                <a:pathLst>
                  <a:path w="685" h="1351" extrusionOk="0">
                    <a:moveTo>
                      <a:pt x="685" y="1"/>
                    </a:moveTo>
                    <a:cubicBezTo>
                      <a:pt x="316" y="1"/>
                      <a:pt x="1" y="298"/>
                      <a:pt x="1" y="667"/>
                    </a:cubicBezTo>
                    <a:cubicBezTo>
                      <a:pt x="1" y="1057"/>
                      <a:pt x="316" y="1350"/>
                      <a:pt x="685" y="1350"/>
                    </a:cubicBezTo>
                    <a:lnTo>
                      <a:pt x="6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1" name="Google Shape;581;p23"/>
              <p:cNvSpPr/>
              <p:nvPr/>
            </p:nvSpPr>
            <p:spPr>
              <a:xfrm>
                <a:off x="5934981" y="1331302"/>
                <a:ext cx="280044" cy="170488"/>
              </a:xfrm>
              <a:custGeom>
                <a:avLst/>
                <a:gdLst/>
                <a:ahLst/>
                <a:cxnLst/>
                <a:rect l="l" t="t" r="r" b="b"/>
                <a:pathLst>
                  <a:path w="818" h="498" extrusionOk="0">
                    <a:moveTo>
                      <a:pt x="76" y="1"/>
                    </a:moveTo>
                    <a:lnTo>
                      <a:pt x="1" y="72"/>
                    </a:lnTo>
                    <a:lnTo>
                      <a:pt x="18" y="72"/>
                    </a:lnTo>
                    <a:cubicBezTo>
                      <a:pt x="18" y="311"/>
                      <a:pt x="205" y="498"/>
                      <a:pt x="445" y="498"/>
                    </a:cubicBezTo>
                    <a:cubicBezTo>
                      <a:pt x="613" y="498"/>
                      <a:pt x="760" y="387"/>
                      <a:pt x="818" y="240"/>
                    </a:cubicBezTo>
                    <a:lnTo>
                      <a:pt x="707" y="240"/>
                    </a:lnTo>
                    <a:cubicBezTo>
                      <a:pt x="649" y="334"/>
                      <a:pt x="556" y="387"/>
                      <a:pt x="445" y="387"/>
                    </a:cubicBezTo>
                    <a:cubicBezTo>
                      <a:pt x="263" y="387"/>
                      <a:pt x="129" y="258"/>
                      <a:pt x="129" y="72"/>
                    </a:cubicBezTo>
                    <a:lnTo>
                      <a:pt x="169" y="72"/>
                    </a:lnTo>
                    <a:lnTo>
                      <a:pt x="7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2" name="Google Shape;582;p23"/>
              <p:cNvSpPr/>
              <p:nvPr/>
            </p:nvSpPr>
            <p:spPr>
              <a:xfrm>
                <a:off x="5954837" y="1217297"/>
                <a:ext cx="284495" cy="170488"/>
              </a:xfrm>
              <a:custGeom>
                <a:avLst/>
                <a:gdLst/>
                <a:ahLst/>
                <a:cxnLst/>
                <a:rect l="l" t="t" r="r" b="b"/>
                <a:pathLst>
                  <a:path w="831" h="498" extrusionOk="0">
                    <a:moveTo>
                      <a:pt x="387" y="1"/>
                    </a:moveTo>
                    <a:cubicBezTo>
                      <a:pt x="205" y="1"/>
                      <a:pt x="54" y="112"/>
                      <a:pt x="0" y="258"/>
                    </a:cubicBezTo>
                    <a:lnTo>
                      <a:pt x="111" y="258"/>
                    </a:lnTo>
                    <a:cubicBezTo>
                      <a:pt x="165" y="165"/>
                      <a:pt x="258" y="112"/>
                      <a:pt x="387" y="112"/>
                    </a:cubicBezTo>
                    <a:cubicBezTo>
                      <a:pt x="555" y="112"/>
                      <a:pt x="684" y="240"/>
                      <a:pt x="684" y="405"/>
                    </a:cubicBezTo>
                    <a:lnTo>
                      <a:pt x="666" y="405"/>
                    </a:lnTo>
                    <a:lnTo>
                      <a:pt x="737" y="498"/>
                    </a:lnTo>
                    <a:lnTo>
                      <a:pt x="831" y="405"/>
                    </a:lnTo>
                    <a:lnTo>
                      <a:pt x="795" y="405"/>
                    </a:lnTo>
                    <a:cubicBezTo>
                      <a:pt x="795" y="183"/>
                      <a:pt x="609" y="1"/>
                      <a:pt x="3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3" name="Google Shape;583;p23"/>
              <p:cNvSpPr/>
              <p:nvPr/>
            </p:nvSpPr>
            <p:spPr>
              <a:xfrm>
                <a:off x="5934981" y="1331302"/>
                <a:ext cx="152347" cy="170488"/>
              </a:xfrm>
              <a:custGeom>
                <a:avLst/>
                <a:gdLst/>
                <a:ahLst/>
                <a:cxnLst/>
                <a:rect l="l" t="t" r="r" b="b"/>
                <a:pathLst>
                  <a:path w="445" h="498" extrusionOk="0">
                    <a:moveTo>
                      <a:pt x="76" y="1"/>
                    </a:moveTo>
                    <a:lnTo>
                      <a:pt x="1" y="72"/>
                    </a:lnTo>
                    <a:lnTo>
                      <a:pt x="18" y="72"/>
                    </a:lnTo>
                    <a:cubicBezTo>
                      <a:pt x="18" y="311"/>
                      <a:pt x="205" y="498"/>
                      <a:pt x="445" y="498"/>
                    </a:cubicBezTo>
                    <a:lnTo>
                      <a:pt x="445" y="387"/>
                    </a:lnTo>
                    <a:cubicBezTo>
                      <a:pt x="263" y="387"/>
                      <a:pt x="129" y="258"/>
                      <a:pt x="129" y="72"/>
                    </a:cubicBezTo>
                    <a:lnTo>
                      <a:pt x="169" y="72"/>
                    </a:lnTo>
                    <a:lnTo>
                      <a:pt x="7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4" name="Google Shape;584;p23"/>
              <p:cNvSpPr/>
              <p:nvPr/>
            </p:nvSpPr>
            <p:spPr>
              <a:xfrm>
                <a:off x="5954837" y="1217297"/>
                <a:ext cx="132490" cy="88667"/>
              </a:xfrm>
              <a:custGeom>
                <a:avLst/>
                <a:gdLst/>
                <a:ahLst/>
                <a:cxnLst/>
                <a:rect l="l" t="t" r="r" b="b"/>
                <a:pathLst>
                  <a:path w="387" h="259" extrusionOk="0">
                    <a:moveTo>
                      <a:pt x="387" y="1"/>
                    </a:moveTo>
                    <a:cubicBezTo>
                      <a:pt x="205" y="1"/>
                      <a:pt x="54" y="112"/>
                      <a:pt x="0" y="258"/>
                    </a:cubicBezTo>
                    <a:lnTo>
                      <a:pt x="111" y="258"/>
                    </a:lnTo>
                    <a:cubicBezTo>
                      <a:pt x="165" y="165"/>
                      <a:pt x="258" y="112"/>
                      <a:pt x="387" y="112"/>
                    </a:cubicBezTo>
                    <a:lnTo>
                      <a:pt x="3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85" name="Google Shape;585;p23"/>
            <p:cNvGrpSpPr/>
            <p:nvPr/>
          </p:nvGrpSpPr>
          <p:grpSpPr>
            <a:xfrm flipH="1">
              <a:off x="3224421" y="4307543"/>
              <a:ext cx="3070099" cy="503165"/>
              <a:chOff x="5269746" y="4300218"/>
              <a:chExt cx="3070099" cy="503165"/>
            </a:xfrm>
          </p:grpSpPr>
          <p:grpSp>
            <p:nvGrpSpPr>
              <p:cNvPr id="586" name="Google Shape;586;p23"/>
              <p:cNvGrpSpPr/>
              <p:nvPr/>
            </p:nvGrpSpPr>
            <p:grpSpPr>
              <a:xfrm>
                <a:off x="7572321" y="4300218"/>
                <a:ext cx="767524" cy="503165"/>
                <a:chOff x="5592585" y="2822747"/>
                <a:chExt cx="2566969" cy="1682825"/>
              </a:xfrm>
            </p:grpSpPr>
            <p:sp>
              <p:nvSpPr>
                <p:cNvPr id="587" name="Google Shape;587;p23"/>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8" name="Google Shape;588;p23"/>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9" name="Google Shape;589;p23"/>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0" name="Google Shape;590;p23"/>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1" name="Google Shape;591;p23"/>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2" name="Google Shape;592;p23"/>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3" name="Google Shape;593;p23"/>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4" name="Google Shape;594;p23"/>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5" name="Google Shape;595;p23"/>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6" name="Google Shape;596;p23"/>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7" name="Google Shape;597;p23"/>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8" name="Google Shape;598;p23"/>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9" name="Google Shape;599;p23"/>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0" name="Google Shape;600;p23"/>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1" name="Google Shape;601;p23"/>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2" name="Google Shape;602;p23"/>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3" name="Google Shape;603;p23"/>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04" name="Google Shape;604;p23"/>
              <p:cNvGrpSpPr/>
              <p:nvPr/>
            </p:nvGrpSpPr>
            <p:grpSpPr>
              <a:xfrm>
                <a:off x="6804796" y="4300218"/>
                <a:ext cx="767524" cy="503165"/>
                <a:chOff x="5592585" y="2822747"/>
                <a:chExt cx="2566969" cy="1682825"/>
              </a:xfrm>
            </p:grpSpPr>
            <p:sp>
              <p:nvSpPr>
                <p:cNvPr id="605" name="Google Shape;605;p23"/>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6" name="Google Shape;606;p23"/>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7" name="Google Shape;607;p23"/>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8" name="Google Shape;608;p23"/>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9" name="Google Shape;609;p23"/>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0" name="Google Shape;610;p23"/>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1" name="Google Shape;611;p23"/>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2" name="Google Shape;612;p23"/>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3" name="Google Shape;613;p23"/>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4" name="Google Shape;614;p23"/>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5" name="Google Shape;615;p23"/>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6" name="Google Shape;616;p23"/>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7" name="Google Shape;617;p23"/>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8" name="Google Shape;618;p23"/>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9" name="Google Shape;619;p23"/>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0" name="Google Shape;620;p23"/>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1" name="Google Shape;621;p23"/>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22" name="Google Shape;622;p23"/>
              <p:cNvGrpSpPr/>
              <p:nvPr/>
            </p:nvGrpSpPr>
            <p:grpSpPr>
              <a:xfrm>
                <a:off x="6037271" y="4300218"/>
                <a:ext cx="767524" cy="503165"/>
                <a:chOff x="5592585" y="2822747"/>
                <a:chExt cx="2566969" cy="1682825"/>
              </a:xfrm>
            </p:grpSpPr>
            <p:sp>
              <p:nvSpPr>
                <p:cNvPr id="623" name="Google Shape;623;p23"/>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4" name="Google Shape;624;p23"/>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5" name="Google Shape;625;p23"/>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6" name="Google Shape;626;p23"/>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7" name="Google Shape;627;p23"/>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8" name="Google Shape;628;p23"/>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9" name="Google Shape;629;p23"/>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0" name="Google Shape;630;p23"/>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1" name="Google Shape;631;p23"/>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2" name="Google Shape;632;p23"/>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3" name="Google Shape;633;p23"/>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4" name="Google Shape;634;p23"/>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5" name="Google Shape;635;p23"/>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6" name="Google Shape;636;p23"/>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7" name="Google Shape;637;p23"/>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8" name="Google Shape;638;p23"/>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9" name="Google Shape;639;p23"/>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40" name="Google Shape;640;p23"/>
              <p:cNvGrpSpPr/>
              <p:nvPr/>
            </p:nvGrpSpPr>
            <p:grpSpPr>
              <a:xfrm>
                <a:off x="5269746" y="4300218"/>
                <a:ext cx="767524" cy="503165"/>
                <a:chOff x="5592585" y="2822747"/>
                <a:chExt cx="2566969" cy="1682825"/>
              </a:xfrm>
            </p:grpSpPr>
            <p:sp>
              <p:nvSpPr>
                <p:cNvPr id="641" name="Google Shape;641;p23"/>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2" name="Google Shape;642;p23"/>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3" name="Google Shape;643;p23"/>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4" name="Google Shape;644;p23"/>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5" name="Google Shape;645;p23"/>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6" name="Google Shape;646;p23"/>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7" name="Google Shape;647;p23"/>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8" name="Google Shape;648;p23"/>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9" name="Google Shape;649;p23"/>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0" name="Google Shape;650;p23"/>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1" name="Google Shape;651;p23"/>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2" name="Google Shape;652;p23"/>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3" name="Google Shape;653;p23"/>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4" name="Google Shape;654;p23"/>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5" name="Google Shape;655;p23"/>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6" name="Google Shape;656;p23"/>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7" name="Google Shape;657;p23"/>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matchingName="Title and body">
  <p:cSld name="TITLE_AND_BODY">
    <p:spTree>
      <p:nvGrpSpPr>
        <p:cNvPr id="1" name="Shape 35"/>
        <p:cNvGrpSpPr/>
        <p:nvPr/>
      </p:nvGrpSpPr>
      <p:grpSpPr>
        <a:xfrm>
          <a:off x="0" y="0"/>
          <a:ext cx="0" cy="0"/>
          <a:chOff x="0" y="0"/>
          <a:chExt cx="0" cy="0"/>
        </a:xfrm>
      </p:grpSpPr>
      <p:sp>
        <p:nvSpPr>
          <p:cNvPr id="36" name="Google Shape;36;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37" name="Google Shape;37;p4"/>
          <p:cNvSpPr txBox="1">
            <a:spLocks noGrp="1"/>
          </p:cNvSpPr>
          <p:nvPr>
            <p:ph type="body" idx="1"/>
          </p:nvPr>
        </p:nvSpPr>
        <p:spPr>
          <a:xfrm>
            <a:off x="720000" y="1215752"/>
            <a:ext cx="7704000" cy="34164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accent1"/>
              </a:buClr>
              <a:buSzPts val="1200"/>
              <a:buFont typeface="Be Vietnam Pro Light"/>
              <a:buChar char="●"/>
              <a:defRPr>
                <a:latin typeface="Arial" panose="020B0604020202020204" pitchFamily="34" charset="0"/>
                <a:cs typeface="Arial" panose="020B0604020202020204" pitchFamily="34" charset="0"/>
              </a:defRPr>
            </a:lvl1pPr>
            <a:lvl2pPr marL="914400" lvl="1" indent="-304800" rtl="0">
              <a:lnSpc>
                <a:spcPct val="100000"/>
              </a:lnSpc>
              <a:spcBef>
                <a:spcPts val="0"/>
              </a:spcBef>
              <a:spcAft>
                <a:spcPts val="0"/>
              </a:spcAft>
              <a:buSzPts val="1200"/>
              <a:buFont typeface="Nunito Light" panose="00000400000000000000"/>
              <a:buChar char="○"/>
              <a:defRPr/>
            </a:lvl2pPr>
            <a:lvl3pPr marL="1371600" lvl="2" indent="-304800" rtl="0">
              <a:lnSpc>
                <a:spcPct val="100000"/>
              </a:lnSpc>
              <a:spcBef>
                <a:spcPts val="0"/>
              </a:spcBef>
              <a:spcAft>
                <a:spcPts val="0"/>
              </a:spcAft>
              <a:buSzPts val="1200"/>
              <a:buFont typeface="Nunito Light" panose="00000400000000000000"/>
              <a:buChar char="■"/>
              <a:defRPr/>
            </a:lvl3pPr>
            <a:lvl4pPr marL="1828800" lvl="3" indent="-304800" rtl="0">
              <a:lnSpc>
                <a:spcPct val="100000"/>
              </a:lnSpc>
              <a:spcBef>
                <a:spcPts val="0"/>
              </a:spcBef>
              <a:spcAft>
                <a:spcPts val="0"/>
              </a:spcAft>
              <a:buSzPts val="1200"/>
              <a:buFont typeface="Nunito Light" panose="00000400000000000000"/>
              <a:buChar char="●"/>
              <a:defRPr/>
            </a:lvl4pPr>
            <a:lvl5pPr marL="2286000" lvl="4" indent="-304800" rtl="0">
              <a:lnSpc>
                <a:spcPct val="100000"/>
              </a:lnSpc>
              <a:spcBef>
                <a:spcPts val="0"/>
              </a:spcBef>
              <a:spcAft>
                <a:spcPts val="0"/>
              </a:spcAft>
              <a:buSzPts val="1200"/>
              <a:buFont typeface="Nunito Light" panose="00000400000000000000"/>
              <a:buChar char="○"/>
              <a:defRPr/>
            </a:lvl5pPr>
            <a:lvl6pPr marL="2743200" lvl="5" indent="-304800" rtl="0">
              <a:lnSpc>
                <a:spcPct val="100000"/>
              </a:lnSpc>
              <a:spcBef>
                <a:spcPts val="0"/>
              </a:spcBef>
              <a:spcAft>
                <a:spcPts val="0"/>
              </a:spcAft>
              <a:buSzPts val="1200"/>
              <a:buFont typeface="Nunito Light" panose="00000400000000000000"/>
              <a:buChar char="■"/>
              <a:defRPr/>
            </a:lvl6pPr>
            <a:lvl7pPr marL="3200400" lvl="6" indent="-304800" rtl="0">
              <a:lnSpc>
                <a:spcPct val="100000"/>
              </a:lnSpc>
              <a:spcBef>
                <a:spcPts val="0"/>
              </a:spcBef>
              <a:spcAft>
                <a:spcPts val="0"/>
              </a:spcAft>
              <a:buSzPts val="1200"/>
              <a:buFont typeface="Nunito Light" panose="00000400000000000000"/>
              <a:buChar char="●"/>
              <a:defRPr/>
            </a:lvl7pPr>
            <a:lvl8pPr marL="3657600" lvl="7" indent="-304800" rtl="0">
              <a:lnSpc>
                <a:spcPct val="100000"/>
              </a:lnSpc>
              <a:spcBef>
                <a:spcPts val="0"/>
              </a:spcBef>
              <a:spcAft>
                <a:spcPts val="0"/>
              </a:spcAft>
              <a:buSzPts val="1200"/>
              <a:buFont typeface="Nunito Light" panose="00000400000000000000"/>
              <a:buChar char="○"/>
              <a:defRPr/>
            </a:lvl8pPr>
            <a:lvl9pPr marL="4114800" lvl="8" indent="-304800" rtl="0">
              <a:lnSpc>
                <a:spcPct val="100000"/>
              </a:lnSpc>
              <a:spcBef>
                <a:spcPts val="0"/>
              </a:spcBef>
              <a:spcAft>
                <a:spcPts val="0"/>
              </a:spcAft>
              <a:buSzPts val="1200"/>
              <a:buFont typeface="Nunito Light" panose="00000400000000000000"/>
              <a:buChar char="■"/>
              <a:defRPr/>
            </a:lvl9pPr>
          </a:lstStyle>
          <a:p>
            <a:endParaRPr dirty="0"/>
          </a:p>
        </p:txBody>
      </p:sp>
      <p:grpSp>
        <p:nvGrpSpPr>
          <p:cNvPr id="38" name="Google Shape;38;p4"/>
          <p:cNvGrpSpPr/>
          <p:nvPr/>
        </p:nvGrpSpPr>
        <p:grpSpPr>
          <a:xfrm>
            <a:off x="-33550" y="4796078"/>
            <a:ext cx="9234600" cy="383400"/>
            <a:chOff x="-33550" y="4796078"/>
            <a:chExt cx="9234600" cy="383400"/>
          </a:xfrm>
        </p:grpSpPr>
        <p:sp>
          <p:nvSpPr>
            <p:cNvPr id="39" name="Google Shape;39;p4"/>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 name="Google Shape;40;p4"/>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 name="Google Shape;41;p4"/>
          <p:cNvGrpSpPr/>
          <p:nvPr/>
        </p:nvGrpSpPr>
        <p:grpSpPr>
          <a:xfrm>
            <a:off x="8180778" y="176898"/>
            <a:ext cx="1484175" cy="479889"/>
            <a:chOff x="8180778" y="176898"/>
            <a:chExt cx="1484175" cy="479889"/>
          </a:xfrm>
        </p:grpSpPr>
        <p:sp>
          <p:nvSpPr>
            <p:cNvPr id="42" name="Google Shape;42;p4"/>
            <p:cNvSpPr/>
            <p:nvPr/>
          </p:nvSpPr>
          <p:spPr>
            <a:xfrm>
              <a:off x="8570799" y="422205"/>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 name="Google Shape;43;p4"/>
            <p:cNvSpPr/>
            <p:nvPr/>
          </p:nvSpPr>
          <p:spPr>
            <a:xfrm>
              <a:off x="8180778" y="176898"/>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matchingName="Title and two columns">
  <p:cSld name="TITLE_AND_TWO_COLUMNS">
    <p:spTree>
      <p:nvGrpSpPr>
        <p:cNvPr id="1" name="Shape 44"/>
        <p:cNvGrpSpPr/>
        <p:nvPr/>
      </p:nvGrpSpPr>
      <p:grpSpPr>
        <a:xfrm>
          <a:off x="0" y="0"/>
          <a:ext cx="0" cy="0"/>
          <a:chOff x="0" y="0"/>
          <a:chExt cx="0" cy="0"/>
        </a:xfrm>
      </p:grpSpPr>
      <p:sp>
        <p:nvSpPr>
          <p:cNvPr id="45" name="Google Shape;45;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46" name="Google Shape;46;p5"/>
          <p:cNvSpPr txBox="1">
            <a:spLocks noGrp="1"/>
          </p:cNvSpPr>
          <p:nvPr>
            <p:ph type="subTitle" idx="1"/>
          </p:nvPr>
        </p:nvSpPr>
        <p:spPr>
          <a:xfrm>
            <a:off x="4923249" y="2257075"/>
            <a:ext cx="2505600" cy="175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47" name="Google Shape;47;p5"/>
          <p:cNvSpPr txBox="1">
            <a:spLocks noGrp="1"/>
          </p:cNvSpPr>
          <p:nvPr>
            <p:ph type="subTitle" idx="2"/>
          </p:nvPr>
        </p:nvSpPr>
        <p:spPr>
          <a:xfrm>
            <a:off x="1715375" y="2257075"/>
            <a:ext cx="2505600" cy="175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48" name="Google Shape;48;p5"/>
          <p:cNvSpPr txBox="1">
            <a:spLocks noGrp="1"/>
          </p:cNvSpPr>
          <p:nvPr>
            <p:ph type="subTitle" idx="3"/>
          </p:nvPr>
        </p:nvSpPr>
        <p:spPr>
          <a:xfrm>
            <a:off x="1715375" y="1742190"/>
            <a:ext cx="2505600" cy="558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panose="00000500000000000000"/>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panose="00000500000000000000"/>
              </a:defRPr>
            </a:lvl1pPr>
            <a:lvl2pPr lvl="1" algn="ctr"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2pPr>
            <a:lvl3pPr lvl="2" algn="ctr"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3pPr>
            <a:lvl4pPr lvl="3" algn="ctr"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4pPr>
            <a:lvl5pPr lvl="4" algn="ctr"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5pPr>
            <a:lvl6pPr lvl="5" algn="ctr"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6pPr>
            <a:lvl7pPr lvl="6" algn="ctr"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7pPr>
            <a:lvl8pPr lvl="7" algn="ctr"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8pPr>
            <a:lvl9pPr lvl="8" algn="ctr"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9pPr>
          </a:lstStyle>
          <a:p>
            <a:endParaRPr dirty="0"/>
          </a:p>
        </p:txBody>
      </p:sp>
      <p:sp>
        <p:nvSpPr>
          <p:cNvPr id="49" name="Google Shape;49;p5"/>
          <p:cNvSpPr txBox="1">
            <a:spLocks noGrp="1"/>
          </p:cNvSpPr>
          <p:nvPr>
            <p:ph type="subTitle" idx="4"/>
          </p:nvPr>
        </p:nvSpPr>
        <p:spPr>
          <a:xfrm>
            <a:off x="4923250" y="1742190"/>
            <a:ext cx="2505600" cy="558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panose="00000500000000000000"/>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panose="00000500000000000000"/>
              </a:defRPr>
            </a:lvl1pPr>
            <a:lvl2pPr lvl="1" algn="ctr"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2pPr>
            <a:lvl3pPr lvl="2" algn="ctr"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3pPr>
            <a:lvl4pPr lvl="3" algn="ctr"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4pPr>
            <a:lvl5pPr lvl="4" algn="ctr"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5pPr>
            <a:lvl6pPr lvl="5" algn="ctr"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6pPr>
            <a:lvl7pPr lvl="6" algn="ctr"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7pPr>
            <a:lvl8pPr lvl="7" algn="ctr"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8pPr>
            <a:lvl9pPr lvl="8" algn="ctr" rtl="0">
              <a:lnSpc>
                <a:spcPct val="100000"/>
              </a:lnSpc>
              <a:spcBef>
                <a:spcPts val="0"/>
              </a:spcBef>
              <a:spcAft>
                <a:spcPts val="0"/>
              </a:spcAft>
              <a:buSzPts val="2400"/>
              <a:buFont typeface="Montserrat" panose="00000500000000000000"/>
              <a:buNone/>
              <a:defRPr sz="2400">
                <a:latin typeface="Montserrat" panose="00000500000000000000"/>
                <a:ea typeface="Montserrat" panose="00000500000000000000"/>
                <a:cs typeface="Montserrat" panose="00000500000000000000"/>
                <a:sym typeface="Montserrat" panose="00000500000000000000"/>
              </a:defRPr>
            </a:lvl9pPr>
          </a:lstStyle>
          <a:p>
            <a:endParaRPr dirty="0"/>
          </a:p>
        </p:txBody>
      </p:sp>
      <p:grpSp>
        <p:nvGrpSpPr>
          <p:cNvPr id="50" name="Google Shape;50;p5"/>
          <p:cNvGrpSpPr/>
          <p:nvPr/>
        </p:nvGrpSpPr>
        <p:grpSpPr>
          <a:xfrm>
            <a:off x="-33550" y="4796078"/>
            <a:ext cx="9234600" cy="383400"/>
            <a:chOff x="-33550" y="4796078"/>
            <a:chExt cx="9234600" cy="383400"/>
          </a:xfrm>
        </p:grpSpPr>
        <p:sp>
          <p:nvSpPr>
            <p:cNvPr id="51" name="Google Shape;51;p5"/>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 name="Google Shape;52;p5"/>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53" name="Google Shape;53;p5"/>
          <p:cNvSpPr/>
          <p:nvPr/>
        </p:nvSpPr>
        <p:spPr>
          <a:xfrm>
            <a:off x="-172948" y="1573288"/>
            <a:ext cx="674727" cy="168900"/>
          </a:xfrm>
          <a:custGeom>
            <a:avLst/>
            <a:gdLst/>
            <a:ahLst/>
            <a:cxnLst/>
            <a:rect l="l" t="t" r="r" b="b"/>
            <a:pathLst>
              <a:path w="3793" h="800" extrusionOk="0">
                <a:moveTo>
                  <a:pt x="1315" y="0"/>
                </a:moveTo>
                <a:cubicBezTo>
                  <a:pt x="999" y="0"/>
                  <a:pt x="724" y="245"/>
                  <a:pt x="520" y="666"/>
                </a:cubicBezTo>
                <a:cubicBezTo>
                  <a:pt x="462" y="631"/>
                  <a:pt x="391" y="613"/>
                  <a:pt x="333" y="613"/>
                </a:cubicBezTo>
                <a:cubicBezTo>
                  <a:pt x="205" y="613"/>
                  <a:pt x="76" y="689"/>
                  <a:pt x="0" y="800"/>
                </a:cubicBezTo>
                <a:lnTo>
                  <a:pt x="3792" y="800"/>
                </a:lnTo>
                <a:cubicBezTo>
                  <a:pt x="3721" y="689"/>
                  <a:pt x="3592" y="613"/>
                  <a:pt x="3459" y="613"/>
                </a:cubicBezTo>
                <a:cubicBezTo>
                  <a:pt x="3348" y="613"/>
                  <a:pt x="3259" y="649"/>
                  <a:pt x="3184" y="742"/>
                </a:cubicBezTo>
                <a:cubicBezTo>
                  <a:pt x="2980" y="538"/>
                  <a:pt x="2740" y="427"/>
                  <a:pt x="2482" y="427"/>
                </a:cubicBezTo>
                <a:cubicBezTo>
                  <a:pt x="2331" y="427"/>
                  <a:pt x="2185" y="467"/>
                  <a:pt x="2038" y="538"/>
                </a:cubicBezTo>
                <a:cubicBezTo>
                  <a:pt x="1834" y="205"/>
                  <a:pt x="1572" y="0"/>
                  <a:pt x="1315"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matchingName="Title only">
  <p:cSld name="TITLE_ONLY">
    <p:spTree>
      <p:nvGrpSpPr>
        <p:cNvPr id="1" name="Shape 54"/>
        <p:cNvGrpSpPr/>
        <p:nvPr/>
      </p:nvGrpSpPr>
      <p:grpSpPr>
        <a:xfrm>
          <a:off x="0" y="0"/>
          <a:ext cx="0" cy="0"/>
          <a:chOff x="0" y="0"/>
          <a:chExt cx="0" cy="0"/>
        </a:xfrm>
      </p:grpSpPr>
      <p:sp>
        <p:nvSpPr>
          <p:cNvPr id="55" name="Google Shape;55;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grpSp>
        <p:nvGrpSpPr>
          <p:cNvPr id="56" name="Google Shape;56;p6"/>
          <p:cNvGrpSpPr/>
          <p:nvPr/>
        </p:nvGrpSpPr>
        <p:grpSpPr>
          <a:xfrm>
            <a:off x="149312" y="4480759"/>
            <a:ext cx="8794710" cy="330197"/>
            <a:chOff x="149312" y="4480759"/>
            <a:chExt cx="8794710" cy="330197"/>
          </a:xfrm>
        </p:grpSpPr>
        <p:grpSp>
          <p:nvGrpSpPr>
            <p:cNvPr id="57" name="Google Shape;57;p6"/>
            <p:cNvGrpSpPr/>
            <p:nvPr/>
          </p:nvGrpSpPr>
          <p:grpSpPr>
            <a:xfrm>
              <a:off x="8243445" y="4573467"/>
              <a:ext cx="700577" cy="229940"/>
              <a:chOff x="3867420" y="4027117"/>
              <a:chExt cx="700577" cy="229940"/>
            </a:xfrm>
          </p:grpSpPr>
          <p:sp>
            <p:nvSpPr>
              <p:cNvPr id="58" name="Google Shape;58;p6"/>
              <p:cNvSpPr/>
              <p:nvPr/>
            </p:nvSpPr>
            <p:spPr>
              <a:xfrm>
                <a:off x="4030625" y="4027117"/>
                <a:ext cx="537372" cy="222603"/>
              </a:xfrm>
              <a:custGeom>
                <a:avLst/>
                <a:gdLst/>
                <a:ahLst/>
                <a:cxnLst/>
                <a:rect l="l" t="t" r="r" b="b"/>
                <a:pathLst>
                  <a:path w="2682" h="1111" extrusionOk="0">
                    <a:moveTo>
                      <a:pt x="1403" y="0"/>
                    </a:moveTo>
                    <a:cubicBezTo>
                      <a:pt x="1070" y="0"/>
                      <a:pt x="813" y="222"/>
                      <a:pt x="737" y="515"/>
                    </a:cubicBezTo>
                    <a:cubicBezTo>
                      <a:pt x="666" y="480"/>
                      <a:pt x="591" y="462"/>
                      <a:pt x="515" y="462"/>
                    </a:cubicBezTo>
                    <a:cubicBezTo>
                      <a:pt x="315" y="462"/>
                      <a:pt x="147" y="555"/>
                      <a:pt x="53" y="720"/>
                    </a:cubicBezTo>
                    <a:cubicBezTo>
                      <a:pt x="18" y="795"/>
                      <a:pt x="0" y="888"/>
                      <a:pt x="0" y="982"/>
                    </a:cubicBezTo>
                    <a:cubicBezTo>
                      <a:pt x="0" y="1017"/>
                      <a:pt x="0" y="1070"/>
                      <a:pt x="18" y="1110"/>
                    </a:cubicBezTo>
                    <a:lnTo>
                      <a:pt x="2664" y="1110"/>
                    </a:lnTo>
                    <a:cubicBezTo>
                      <a:pt x="2682" y="1070"/>
                      <a:pt x="2682" y="1017"/>
                      <a:pt x="2682" y="982"/>
                    </a:cubicBezTo>
                    <a:cubicBezTo>
                      <a:pt x="2682" y="684"/>
                      <a:pt x="2460" y="462"/>
                      <a:pt x="2162" y="462"/>
                    </a:cubicBezTo>
                    <a:lnTo>
                      <a:pt x="2051" y="462"/>
                    </a:lnTo>
                    <a:cubicBezTo>
                      <a:pt x="2016" y="369"/>
                      <a:pt x="1958" y="276"/>
                      <a:pt x="1887" y="182"/>
                    </a:cubicBezTo>
                    <a:cubicBezTo>
                      <a:pt x="1758" y="71"/>
                      <a:pt x="1590" y="0"/>
                      <a:pt x="14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 name="Google Shape;59;p6"/>
              <p:cNvSpPr/>
              <p:nvPr/>
            </p:nvSpPr>
            <p:spPr>
              <a:xfrm>
                <a:off x="3867420" y="4101175"/>
                <a:ext cx="374678" cy="155882"/>
              </a:xfrm>
              <a:custGeom>
                <a:avLst/>
                <a:gdLst/>
                <a:ahLst/>
                <a:cxnLst/>
                <a:rect l="l" t="t" r="r" b="b"/>
                <a:pathLst>
                  <a:path w="1870" h="778" extrusionOk="0">
                    <a:moveTo>
                      <a:pt x="982" y="0"/>
                    </a:moveTo>
                    <a:cubicBezTo>
                      <a:pt x="760" y="0"/>
                      <a:pt x="573" y="147"/>
                      <a:pt x="520" y="351"/>
                    </a:cubicBezTo>
                    <a:cubicBezTo>
                      <a:pt x="462" y="333"/>
                      <a:pt x="427" y="333"/>
                      <a:pt x="373" y="333"/>
                    </a:cubicBezTo>
                    <a:cubicBezTo>
                      <a:pt x="222" y="333"/>
                      <a:pt x="111" y="387"/>
                      <a:pt x="58" y="498"/>
                    </a:cubicBezTo>
                    <a:cubicBezTo>
                      <a:pt x="18" y="555"/>
                      <a:pt x="0" y="626"/>
                      <a:pt x="0" y="684"/>
                    </a:cubicBezTo>
                    <a:cubicBezTo>
                      <a:pt x="0" y="720"/>
                      <a:pt x="0" y="737"/>
                      <a:pt x="18" y="777"/>
                    </a:cubicBezTo>
                    <a:lnTo>
                      <a:pt x="1870" y="777"/>
                    </a:lnTo>
                    <a:lnTo>
                      <a:pt x="1870" y="684"/>
                    </a:lnTo>
                    <a:cubicBezTo>
                      <a:pt x="1870" y="480"/>
                      <a:pt x="1705" y="333"/>
                      <a:pt x="1519" y="333"/>
                    </a:cubicBezTo>
                    <a:lnTo>
                      <a:pt x="1426" y="333"/>
                    </a:lnTo>
                    <a:cubicBezTo>
                      <a:pt x="1408" y="258"/>
                      <a:pt x="1372" y="182"/>
                      <a:pt x="1315" y="129"/>
                    </a:cubicBezTo>
                    <a:cubicBezTo>
                      <a:pt x="1221" y="54"/>
                      <a:pt x="1110" y="0"/>
                      <a:pt x="9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0" name="Google Shape;60;p6"/>
            <p:cNvGrpSpPr/>
            <p:nvPr/>
          </p:nvGrpSpPr>
          <p:grpSpPr>
            <a:xfrm>
              <a:off x="149312" y="4480759"/>
              <a:ext cx="812469" cy="330197"/>
              <a:chOff x="1505862" y="3919522"/>
              <a:chExt cx="812469" cy="330197"/>
            </a:xfrm>
          </p:grpSpPr>
          <p:sp>
            <p:nvSpPr>
              <p:cNvPr id="61" name="Google Shape;61;p6"/>
              <p:cNvSpPr/>
              <p:nvPr/>
            </p:nvSpPr>
            <p:spPr>
              <a:xfrm>
                <a:off x="1505862" y="3919522"/>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 name="Google Shape;62;p6"/>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 name="Google Shape;63;p6"/>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 name="Google Shape;64;p6"/>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 name="Google Shape;65;p6"/>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 name="Google Shape;66;p6"/>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 name="Google Shape;67;p6"/>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 name="Google Shape;68;p6"/>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 name="Google Shape;69;p6"/>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 name="Google Shape;70;p6"/>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71" name="Google Shape;71;p6"/>
          <p:cNvGrpSpPr/>
          <p:nvPr/>
        </p:nvGrpSpPr>
        <p:grpSpPr>
          <a:xfrm>
            <a:off x="-33550" y="4796078"/>
            <a:ext cx="9234600" cy="383400"/>
            <a:chOff x="-33550" y="4796078"/>
            <a:chExt cx="9234600" cy="383400"/>
          </a:xfrm>
        </p:grpSpPr>
        <p:sp>
          <p:nvSpPr>
            <p:cNvPr id="72" name="Google Shape;72;p6"/>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 name="Google Shape;73;p6"/>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74" name="Google Shape;74;p6"/>
          <p:cNvSpPr/>
          <p:nvPr/>
        </p:nvSpPr>
        <p:spPr>
          <a:xfrm>
            <a:off x="8364675" y="-785600"/>
            <a:ext cx="1637700" cy="16377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75" name="Google Shape;75;p6"/>
          <p:cNvGrpSpPr/>
          <p:nvPr/>
        </p:nvGrpSpPr>
        <p:grpSpPr>
          <a:xfrm>
            <a:off x="218177" y="95288"/>
            <a:ext cx="7604693" cy="325337"/>
            <a:chOff x="218177" y="95288"/>
            <a:chExt cx="7604693" cy="325337"/>
          </a:xfrm>
        </p:grpSpPr>
        <p:sp>
          <p:nvSpPr>
            <p:cNvPr id="76" name="Google Shape;76;p6"/>
            <p:cNvSpPr/>
            <p:nvPr/>
          </p:nvSpPr>
          <p:spPr>
            <a:xfrm>
              <a:off x="7322878" y="175685"/>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 name="Google Shape;77;p6"/>
            <p:cNvSpPr/>
            <p:nvPr/>
          </p:nvSpPr>
          <p:spPr>
            <a:xfrm>
              <a:off x="218177" y="95288"/>
              <a:ext cx="674727" cy="168900"/>
            </a:xfrm>
            <a:custGeom>
              <a:avLst/>
              <a:gdLst/>
              <a:ahLst/>
              <a:cxnLst/>
              <a:rect l="l" t="t" r="r" b="b"/>
              <a:pathLst>
                <a:path w="3793" h="800" extrusionOk="0">
                  <a:moveTo>
                    <a:pt x="1315" y="0"/>
                  </a:moveTo>
                  <a:cubicBezTo>
                    <a:pt x="999" y="0"/>
                    <a:pt x="724" y="245"/>
                    <a:pt x="520" y="666"/>
                  </a:cubicBezTo>
                  <a:cubicBezTo>
                    <a:pt x="462" y="631"/>
                    <a:pt x="391" y="613"/>
                    <a:pt x="333" y="613"/>
                  </a:cubicBezTo>
                  <a:cubicBezTo>
                    <a:pt x="205" y="613"/>
                    <a:pt x="76" y="689"/>
                    <a:pt x="0" y="800"/>
                  </a:cubicBezTo>
                  <a:lnTo>
                    <a:pt x="3792" y="800"/>
                  </a:lnTo>
                  <a:cubicBezTo>
                    <a:pt x="3721" y="689"/>
                    <a:pt x="3592" y="613"/>
                    <a:pt x="3459" y="613"/>
                  </a:cubicBezTo>
                  <a:cubicBezTo>
                    <a:pt x="3348" y="613"/>
                    <a:pt x="3259" y="649"/>
                    <a:pt x="3184" y="742"/>
                  </a:cubicBezTo>
                  <a:cubicBezTo>
                    <a:pt x="2980" y="538"/>
                    <a:pt x="2740" y="427"/>
                    <a:pt x="2482" y="427"/>
                  </a:cubicBezTo>
                  <a:cubicBezTo>
                    <a:pt x="2331" y="427"/>
                    <a:pt x="2185" y="467"/>
                    <a:pt x="2038" y="538"/>
                  </a:cubicBezTo>
                  <a:cubicBezTo>
                    <a:pt x="1834" y="205"/>
                    <a:pt x="1572" y="0"/>
                    <a:pt x="1315"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 name="Google Shape;78;p6"/>
            <p:cNvSpPr/>
            <p:nvPr/>
          </p:nvSpPr>
          <p:spPr>
            <a:xfrm flipH="1">
              <a:off x="950989" y="130722"/>
              <a:ext cx="961132" cy="289902"/>
            </a:xfrm>
            <a:custGeom>
              <a:avLst/>
              <a:gdLst/>
              <a:ahLst/>
              <a:cxnLst/>
              <a:rect l="l" t="t" r="r" b="b"/>
              <a:pathLst>
                <a:path w="4552" h="1373" extrusionOk="0">
                  <a:moveTo>
                    <a:pt x="3068" y="1"/>
                  </a:moveTo>
                  <a:cubicBezTo>
                    <a:pt x="2864" y="1"/>
                    <a:pt x="2682" y="129"/>
                    <a:pt x="2642" y="334"/>
                  </a:cubicBezTo>
                  <a:cubicBezTo>
                    <a:pt x="2478" y="187"/>
                    <a:pt x="2274" y="112"/>
                    <a:pt x="2052" y="112"/>
                  </a:cubicBezTo>
                  <a:cubicBezTo>
                    <a:pt x="1776" y="112"/>
                    <a:pt x="1514" y="240"/>
                    <a:pt x="1332" y="427"/>
                  </a:cubicBezTo>
                  <a:cubicBezTo>
                    <a:pt x="1199" y="351"/>
                    <a:pt x="1035" y="298"/>
                    <a:pt x="866" y="298"/>
                  </a:cubicBezTo>
                  <a:lnTo>
                    <a:pt x="737" y="298"/>
                  </a:lnTo>
                  <a:cubicBezTo>
                    <a:pt x="702" y="334"/>
                    <a:pt x="644" y="351"/>
                    <a:pt x="591" y="351"/>
                  </a:cubicBezTo>
                  <a:lnTo>
                    <a:pt x="555" y="351"/>
                  </a:lnTo>
                  <a:cubicBezTo>
                    <a:pt x="222" y="485"/>
                    <a:pt x="0" y="795"/>
                    <a:pt x="0" y="1168"/>
                  </a:cubicBezTo>
                  <a:cubicBezTo>
                    <a:pt x="0" y="1239"/>
                    <a:pt x="0" y="1297"/>
                    <a:pt x="18" y="1373"/>
                  </a:cubicBezTo>
                  <a:lnTo>
                    <a:pt x="4551" y="1373"/>
                  </a:lnTo>
                  <a:cubicBezTo>
                    <a:pt x="4494" y="1186"/>
                    <a:pt x="4329" y="1057"/>
                    <a:pt x="4125" y="1057"/>
                  </a:cubicBezTo>
                  <a:cubicBezTo>
                    <a:pt x="4050" y="1057"/>
                    <a:pt x="3956" y="1075"/>
                    <a:pt x="3903" y="1111"/>
                  </a:cubicBezTo>
                  <a:cubicBezTo>
                    <a:pt x="3828" y="889"/>
                    <a:pt x="3663" y="724"/>
                    <a:pt x="3441" y="649"/>
                  </a:cubicBezTo>
                  <a:cubicBezTo>
                    <a:pt x="3477" y="596"/>
                    <a:pt x="3495" y="520"/>
                    <a:pt x="3495" y="427"/>
                  </a:cubicBezTo>
                  <a:cubicBezTo>
                    <a:pt x="3495" y="187"/>
                    <a:pt x="3308" y="1"/>
                    <a:pt x="306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9"/>
        <p:cNvGrpSpPr/>
        <p:nvPr/>
      </p:nvGrpSpPr>
      <p:grpSpPr>
        <a:xfrm>
          <a:off x="0" y="0"/>
          <a:ext cx="0" cy="0"/>
          <a:chOff x="0" y="0"/>
          <a:chExt cx="0" cy="0"/>
        </a:xfrm>
      </p:grpSpPr>
      <p:grpSp>
        <p:nvGrpSpPr>
          <p:cNvPr id="80" name="Google Shape;80;p7"/>
          <p:cNvGrpSpPr/>
          <p:nvPr/>
        </p:nvGrpSpPr>
        <p:grpSpPr>
          <a:xfrm>
            <a:off x="885437" y="4465881"/>
            <a:ext cx="1490402" cy="341266"/>
            <a:chOff x="885437" y="4465881"/>
            <a:chExt cx="1490402" cy="341266"/>
          </a:xfrm>
        </p:grpSpPr>
        <p:grpSp>
          <p:nvGrpSpPr>
            <p:cNvPr id="81" name="Google Shape;81;p7"/>
            <p:cNvGrpSpPr/>
            <p:nvPr/>
          </p:nvGrpSpPr>
          <p:grpSpPr>
            <a:xfrm>
              <a:off x="1482423" y="4502796"/>
              <a:ext cx="893416" cy="304351"/>
              <a:chOff x="2826048" y="3938787"/>
              <a:chExt cx="893416" cy="304351"/>
            </a:xfrm>
          </p:grpSpPr>
          <p:sp>
            <p:nvSpPr>
              <p:cNvPr id="82" name="Google Shape;82;p7"/>
              <p:cNvSpPr/>
              <p:nvPr/>
            </p:nvSpPr>
            <p:spPr>
              <a:xfrm>
                <a:off x="2826048" y="3964434"/>
                <a:ext cx="689648" cy="278704"/>
              </a:xfrm>
              <a:custGeom>
                <a:avLst/>
                <a:gdLst/>
                <a:ahLst/>
                <a:cxnLst/>
                <a:rect l="l" t="t" r="r" b="b"/>
                <a:pathLst>
                  <a:path w="3442" h="1391" extrusionOk="0">
                    <a:moveTo>
                      <a:pt x="1941" y="1"/>
                    </a:moveTo>
                    <a:cubicBezTo>
                      <a:pt x="1608" y="1"/>
                      <a:pt x="1310" y="205"/>
                      <a:pt x="1164" y="480"/>
                    </a:cubicBezTo>
                    <a:cubicBezTo>
                      <a:pt x="1035" y="369"/>
                      <a:pt x="866" y="316"/>
                      <a:pt x="702" y="316"/>
                    </a:cubicBezTo>
                    <a:cubicBezTo>
                      <a:pt x="311" y="316"/>
                      <a:pt x="0" y="631"/>
                      <a:pt x="0" y="1018"/>
                    </a:cubicBezTo>
                    <a:cubicBezTo>
                      <a:pt x="0" y="1146"/>
                      <a:pt x="36" y="1280"/>
                      <a:pt x="89" y="1391"/>
                    </a:cubicBezTo>
                    <a:lnTo>
                      <a:pt x="3441" y="1391"/>
                    </a:lnTo>
                    <a:lnTo>
                      <a:pt x="3441" y="1297"/>
                    </a:lnTo>
                    <a:cubicBezTo>
                      <a:pt x="3441" y="1058"/>
                      <a:pt x="3255" y="853"/>
                      <a:pt x="3015" y="853"/>
                    </a:cubicBezTo>
                    <a:cubicBezTo>
                      <a:pt x="2957" y="853"/>
                      <a:pt x="2904" y="871"/>
                      <a:pt x="2846" y="889"/>
                    </a:cubicBezTo>
                    <a:cubicBezTo>
                      <a:pt x="2846" y="409"/>
                      <a:pt x="2442" y="1"/>
                      <a:pt x="1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 name="Google Shape;83;p7"/>
              <p:cNvSpPr/>
              <p:nvPr/>
            </p:nvSpPr>
            <p:spPr>
              <a:xfrm>
                <a:off x="3029816" y="3938787"/>
                <a:ext cx="689648" cy="304351"/>
              </a:xfrm>
              <a:custGeom>
                <a:avLst/>
                <a:gdLst/>
                <a:ahLst/>
                <a:cxnLst/>
                <a:rect l="l" t="t" r="r" b="b"/>
                <a:pathLst>
                  <a:path w="3442" h="1519" extrusionOk="0">
                    <a:moveTo>
                      <a:pt x="462" y="0"/>
                    </a:moveTo>
                    <a:cubicBezTo>
                      <a:pt x="462" y="0"/>
                      <a:pt x="333" y="164"/>
                      <a:pt x="351" y="369"/>
                    </a:cubicBezTo>
                    <a:cubicBezTo>
                      <a:pt x="275" y="298"/>
                      <a:pt x="164" y="240"/>
                      <a:pt x="0" y="240"/>
                    </a:cubicBezTo>
                    <a:cubicBezTo>
                      <a:pt x="0" y="240"/>
                      <a:pt x="18" y="497"/>
                      <a:pt x="240" y="631"/>
                    </a:cubicBezTo>
                    <a:cubicBezTo>
                      <a:pt x="93" y="759"/>
                      <a:pt x="0" y="941"/>
                      <a:pt x="0" y="1146"/>
                    </a:cubicBezTo>
                    <a:cubicBezTo>
                      <a:pt x="0" y="1274"/>
                      <a:pt x="36" y="1408"/>
                      <a:pt x="93" y="1519"/>
                    </a:cubicBezTo>
                    <a:lnTo>
                      <a:pt x="3441" y="1519"/>
                    </a:lnTo>
                    <a:lnTo>
                      <a:pt x="3441" y="1425"/>
                    </a:lnTo>
                    <a:cubicBezTo>
                      <a:pt x="3441" y="1186"/>
                      <a:pt x="3255" y="981"/>
                      <a:pt x="3015" y="981"/>
                    </a:cubicBezTo>
                    <a:cubicBezTo>
                      <a:pt x="2957" y="981"/>
                      <a:pt x="2904" y="999"/>
                      <a:pt x="2868" y="1017"/>
                    </a:cubicBezTo>
                    <a:cubicBezTo>
                      <a:pt x="2846" y="537"/>
                      <a:pt x="2442" y="129"/>
                      <a:pt x="1958" y="129"/>
                    </a:cubicBezTo>
                    <a:cubicBezTo>
                      <a:pt x="1607" y="129"/>
                      <a:pt x="1314" y="333"/>
                      <a:pt x="1163" y="608"/>
                    </a:cubicBezTo>
                    <a:cubicBezTo>
                      <a:pt x="1035" y="497"/>
                      <a:pt x="888" y="444"/>
                      <a:pt x="719" y="444"/>
                    </a:cubicBezTo>
                    <a:cubicBezTo>
                      <a:pt x="684" y="444"/>
                      <a:pt x="648" y="444"/>
                      <a:pt x="608" y="462"/>
                    </a:cubicBezTo>
                    <a:cubicBezTo>
                      <a:pt x="626" y="333"/>
                      <a:pt x="626" y="164"/>
                      <a:pt x="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 name="Google Shape;84;p7"/>
              <p:cNvSpPr/>
              <p:nvPr/>
            </p:nvSpPr>
            <p:spPr>
              <a:xfrm>
                <a:off x="3003970" y="4079241"/>
                <a:ext cx="411144" cy="163897"/>
              </a:xfrm>
              <a:custGeom>
                <a:avLst/>
                <a:gdLst/>
                <a:ahLst/>
                <a:cxnLst/>
                <a:rect l="l" t="t" r="r" b="b"/>
                <a:pathLst>
                  <a:path w="2052" h="818" extrusionOk="0">
                    <a:moveTo>
                      <a:pt x="1164" y="1"/>
                    </a:moveTo>
                    <a:cubicBezTo>
                      <a:pt x="959" y="1"/>
                      <a:pt x="795" y="112"/>
                      <a:pt x="702" y="280"/>
                    </a:cubicBezTo>
                    <a:cubicBezTo>
                      <a:pt x="626" y="205"/>
                      <a:pt x="533" y="169"/>
                      <a:pt x="422" y="169"/>
                    </a:cubicBezTo>
                    <a:cubicBezTo>
                      <a:pt x="200" y="169"/>
                      <a:pt x="0" y="374"/>
                      <a:pt x="0" y="596"/>
                    </a:cubicBezTo>
                    <a:cubicBezTo>
                      <a:pt x="0" y="667"/>
                      <a:pt x="18" y="742"/>
                      <a:pt x="54" y="818"/>
                    </a:cubicBezTo>
                    <a:lnTo>
                      <a:pt x="2052" y="818"/>
                    </a:lnTo>
                    <a:lnTo>
                      <a:pt x="2052" y="760"/>
                    </a:lnTo>
                    <a:cubicBezTo>
                      <a:pt x="2052" y="613"/>
                      <a:pt x="1941" y="502"/>
                      <a:pt x="1794" y="502"/>
                    </a:cubicBezTo>
                    <a:cubicBezTo>
                      <a:pt x="1754" y="502"/>
                      <a:pt x="1736" y="502"/>
                      <a:pt x="1701" y="520"/>
                    </a:cubicBezTo>
                    <a:cubicBezTo>
                      <a:pt x="1701" y="223"/>
                      <a:pt x="1461" y="1"/>
                      <a:pt x="11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 name="Google Shape;85;p7"/>
              <p:cNvSpPr/>
              <p:nvPr/>
            </p:nvSpPr>
            <p:spPr>
              <a:xfrm>
                <a:off x="2866120" y="4142356"/>
                <a:ext cx="66921" cy="51092"/>
              </a:xfrm>
              <a:custGeom>
                <a:avLst/>
                <a:gdLst/>
                <a:ahLst/>
                <a:cxnLst/>
                <a:rect l="l" t="t" r="r" b="b"/>
                <a:pathLst>
                  <a:path w="334" h="255" extrusionOk="0">
                    <a:moveTo>
                      <a:pt x="76" y="1"/>
                    </a:moveTo>
                    <a:cubicBezTo>
                      <a:pt x="76" y="1"/>
                      <a:pt x="76" y="76"/>
                      <a:pt x="133" y="130"/>
                    </a:cubicBezTo>
                    <a:cubicBezTo>
                      <a:pt x="93" y="130"/>
                      <a:pt x="58" y="147"/>
                      <a:pt x="0" y="170"/>
                    </a:cubicBezTo>
                    <a:cubicBezTo>
                      <a:pt x="0" y="170"/>
                      <a:pt x="78" y="254"/>
                      <a:pt x="190" y="254"/>
                    </a:cubicBezTo>
                    <a:cubicBezTo>
                      <a:pt x="233" y="254"/>
                      <a:pt x="282" y="241"/>
                      <a:pt x="333" y="205"/>
                    </a:cubicBezTo>
                    <a:cubicBezTo>
                      <a:pt x="333" y="205"/>
                      <a:pt x="280" y="1"/>
                      <a:pt x="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 name="Google Shape;86;p7"/>
              <p:cNvSpPr/>
              <p:nvPr/>
            </p:nvSpPr>
            <p:spPr>
              <a:xfrm>
                <a:off x="2966502" y="4053395"/>
                <a:ext cx="48287" cy="48287"/>
              </a:xfrm>
              <a:custGeom>
                <a:avLst/>
                <a:gdLst/>
                <a:ahLst/>
                <a:cxnLst/>
                <a:rect l="l" t="t" r="r" b="b"/>
                <a:pathLst>
                  <a:path w="241" h="241" extrusionOk="0">
                    <a:moveTo>
                      <a:pt x="130" y="1"/>
                    </a:moveTo>
                    <a:cubicBezTo>
                      <a:pt x="130" y="1"/>
                      <a:pt x="112" y="36"/>
                      <a:pt x="112" y="94"/>
                    </a:cubicBezTo>
                    <a:cubicBezTo>
                      <a:pt x="94" y="76"/>
                      <a:pt x="54" y="59"/>
                      <a:pt x="19" y="59"/>
                    </a:cubicBezTo>
                    <a:cubicBezTo>
                      <a:pt x="19" y="59"/>
                      <a:pt x="1" y="205"/>
                      <a:pt x="165" y="241"/>
                    </a:cubicBezTo>
                    <a:cubicBezTo>
                      <a:pt x="165" y="241"/>
                      <a:pt x="241" y="112"/>
                      <a:pt x="1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 name="Google Shape;87;p7"/>
              <p:cNvSpPr/>
              <p:nvPr/>
            </p:nvSpPr>
            <p:spPr>
              <a:xfrm>
                <a:off x="3207738" y="3993887"/>
                <a:ext cx="70327" cy="63315"/>
              </a:xfrm>
              <a:custGeom>
                <a:avLst/>
                <a:gdLst/>
                <a:ahLst/>
                <a:cxnLst/>
                <a:rect l="l" t="t" r="r" b="b"/>
                <a:pathLst>
                  <a:path w="351" h="316" extrusionOk="0">
                    <a:moveTo>
                      <a:pt x="147" y="0"/>
                    </a:moveTo>
                    <a:cubicBezTo>
                      <a:pt x="147" y="0"/>
                      <a:pt x="0" y="151"/>
                      <a:pt x="147" y="316"/>
                    </a:cubicBezTo>
                    <a:cubicBezTo>
                      <a:pt x="147" y="316"/>
                      <a:pt x="351" y="245"/>
                      <a:pt x="315" y="40"/>
                    </a:cubicBezTo>
                    <a:lnTo>
                      <a:pt x="315" y="40"/>
                    </a:lnTo>
                    <a:cubicBezTo>
                      <a:pt x="315" y="40"/>
                      <a:pt x="258" y="58"/>
                      <a:pt x="204" y="111"/>
                    </a:cubicBezTo>
                    <a:cubicBezTo>
                      <a:pt x="204" y="76"/>
                      <a:pt x="182" y="40"/>
                      <a:pt x="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 name="Google Shape;88;p7"/>
              <p:cNvSpPr/>
              <p:nvPr/>
            </p:nvSpPr>
            <p:spPr>
              <a:xfrm>
                <a:off x="3351798" y="4079241"/>
                <a:ext cx="70528" cy="63315"/>
              </a:xfrm>
              <a:custGeom>
                <a:avLst/>
                <a:gdLst/>
                <a:ahLst/>
                <a:cxnLst/>
                <a:rect l="l" t="t" r="r" b="b"/>
                <a:pathLst>
                  <a:path w="352" h="316" extrusionOk="0">
                    <a:moveTo>
                      <a:pt x="222" y="1"/>
                    </a:moveTo>
                    <a:cubicBezTo>
                      <a:pt x="222" y="1"/>
                      <a:pt x="169" y="41"/>
                      <a:pt x="151" y="112"/>
                    </a:cubicBezTo>
                    <a:cubicBezTo>
                      <a:pt x="129" y="76"/>
                      <a:pt x="94" y="58"/>
                      <a:pt x="58" y="41"/>
                    </a:cubicBezTo>
                    <a:lnTo>
                      <a:pt x="58" y="41"/>
                    </a:lnTo>
                    <a:cubicBezTo>
                      <a:pt x="58" y="41"/>
                      <a:pt x="0" y="240"/>
                      <a:pt x="205" y="316"/>
                    </a:cubicBezTo>
                    <a:cubicBezTo>
                      <a:pt x="205" y="316"/>
                      <a:pt x="351" y="169"/>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 name="Google Shape;89;p7"/>
              <p:cNvSpPr/>
              <p:nvPr/>
            </p:nvSpPr>
            <p:spPr>
              <a:xfrm>
                <a:off x="3444365" y="4031154"/>
                <a:ext cx="52695" cy="48287"/>
              </a:xfrm>
              <a:custGeom>
                <a:avLst/>
                <a:gdLst/>
                <a:ahLst/>
                <a:cxnLst/>
                <a:rect l="l" t="t" r="r" b="b"/>
                <a:pathLst>
                  <a:path w="263" h="241" extrusionOk="0">
                    <a:moveTo>
                      <a:pt x="93" y="1"/>
                    </a:moveTo>
                    <a:cubicBezTo>
                      <a:pt x="93" y="1"/>
                      <a:pt x="0" y="130"/>
                      <a:pt x="111" y="241"/>
                    </a:cubicBezTo>
                    <a:cubicBezTo>
                      <a:pt x="111" y="241"/>
                      <a:pt x="262" y="187"/>
                      <a:pt x="222" y="36"/>
                    </a:cubicBezTo>
                    <a:lnTo>
                      <a:pt x="222" y="36"/>
                    </a:lnTo>
                    <a:cubicBezTo>
                      <a:pt x="222" y="36"/>
                      <a:pt x="187" y="36"/>
                      <a:pt x="151" y="94"/>
                    </a:cubicBezTo>
                    <a:cubicBezTo>
                      <a:pt x="133" y="59"/>
                      <a:pt x="133" y="36"/>
                      <a:pt x="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 name="Google Shape;90;p7"/>
              <p:cNvSpPr/>
              <p:nvPr/>
            </p:nvSpPr>
            <p:spPr>
              <a:xfrm>
                <a:off x="3582215" y="4109496"/>
                <a:ext cx="48287" cy="44681"/>
              </a:xfrm>
              <a:custGeom>
                <a:avLst/>
                <a:gdLst/>
                <a:ahLst/>
                <a:cxnLst/>
                <a:rect l="l" t="t" r="r" b="b"/>
                <a:pathLst>
                  <a:path w="241" h="223" extrusionOk="0">
                    <a:moveTo>
                      <a:pt x="129" y="1"/>
                    </a:moveTo>
                    <a:cubicBezTo>
                      <a:pt x="129" y="1"/>
                      <a:pt x="0" y="72"/>
                      <a:pt x="54" y="223"/>
                    </a:cubicBezTo>
                    <a:cubicBezTo>
                      <a:pt x="54" y="223"/>
                      <a:pt x="222" y="223"/>
                      <a:pt x="240" y="72"/>
                    </a:cubicBezTo>
                    <a:cubicBezTo>
                      <a:pt x="240" y="72"/>
                      <a:pt x="230" y="67"/>
                      <a:pt x="214" y="67"/>
                    </a:cubicBezTo>
                    <a:cubicBezTo>
                      <a:pt x="197" y="67"/>
                      <a:pt x="174" y="72"/>
                      <a:pt x="147" y="89"/>
                    </a:cubicBezTo>
                    <a:cubicBezTo>
                      <a:pt x="147" y="54"/>
                      <a:pt x="147" y="36"/>
                      <a:pt x="1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91" name="Google Shape;91;p7"/>
            <p:cNvGrpSpPr/>
            <p:nvPr/>
          </p:nvGrpSpPr>
          <p:grpSpPr>
            <a:xfrm>
              <a:off x="885437" y="4465881"/>
              <a:ext cx="812469" cy="330198"/>
              <a:chOff x="1505862" y="3916547"/>
              <a:chExt cx="812469" cy="330198"/>
            </a:xfrm>
          </p:grpSpPr>
          <p:sp>
            <p:nvSpPr>
              <p:cNvPr id="92" name="Google Shape;92;p7"/>
              <p:cNvSpPr/>
              <p:nvPr/>
            </p:nvSpPr>
            <p:spPr>
              <a:xfrm>
                <a:off x="1505862" y="3916547"/>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 name="Google Shape;93;p7"/>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 name="Google Shape;94;p7"/>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 name="Google Shape;95;p7"/>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 name="Google Shape;96;p7"/>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 name="Google Shape;97;p7"/>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 name="Google Shape;98;p7"/>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 name="Google Shape;99;p7"/>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 name="Google Shape;100;p7"/>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 name="Google Shape;101;p7"/>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102" name="Google Shape;102;p7"/>
          <p:cNvGrpSpPr/>
          <p:nvPr/>
        </p:nvGrpSpPr>
        <p:grpSpPr>
          <a:xfrm>
            <a:off x="266103" y="3980555"/>
            <a:ext cx="619320" cy="823090"/>
            <a:chOff x="4267228" y="2580130"/>
            <a:chExt cx="619320" cy="823090"/>
          </a:xfrm>
        </p:grpSpPr>
        <p:sp>
          <p:nvSpPr>
            <p:cNvPr id="103" name="Google Shape;103;p7"/>
            <p:cNvSpPr/>
            <p:nvPr/>
          </p:nvSpPr>
          <p:spPr>
            <a:xfrm>
              <a:off x="4267228" y="2580130"/>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 name="Google Shape;104;p7"/>
            <p:cNvSpPr/>
            <p:nvPr/>
          </p:nvSpPr>
          <p:spPr>
            <a:xfrm>
              <a:off x="4460176" y="3014316"/>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05" name="Google Shape;105;p7"/>
          <p:cNvSpPr txBox="1">
            <a:spLocks noGrp="1"/>
          </p:cNvSpPr>
          <p:nvPr>
            <p:ph type="subTitle" idx="1"/>
          </p:nvPr>
        </p:nvSpPr>
        <p:spPr>
          <a:xfrm>
            <a:off x="811975" y="1696400"/>
            <a:ext cx="4294800" cy="2064900"/>
          </a:xfrm>
          <a:prstGeom prst="rect">
            <a:avLst/>
          </a:prstGeom>
        </p:spPr>
        <p:txBody>
          <a:bodyPr spcFirstLastPara="1" wrap="square" lIns="91425" tIns="91425" rIns="91425" bIns="91425" anchor="t" anchorCtr="0">
            <a:noAutofit/>
          </a:bodyPr>
          <a:lstStyle>
            <a:lvl1pPr lvl="0">
              <a:spcBef>
                <a:spcPts val="0"/>
              </a:spcBef>
              <a:spcAft>
                <a:spcPts val="0"/>
              </a:spcAft>
              <a:buSzPts val="1200"/>
              <a:buNone/>
              <a:defRPr>
                <a:latin typeface="Arial" panose="020B0604020202020204" pitchFamily="34" charset="0"/>
                <a:cs typeface="Arial" panose="020B0604020202020204" pitchFamily="34" charset="0"/>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dirty="0"/>
          </a:p>
        </p:txBody>
      </p:sp>
      <p:sp>
        <p:nvSpPr>
          <p:cNvPr id="106" name="Google Shape;106;p7"/>
          <p:cNvSpPr txBox="1">
            <a:spLocks noGrp="1"/>
          </p:cNvSpPr>
          <p:nvPr>
            <p:ph type="title"/>
          </p:nvPr>
        </p:nvSpPr>
        <p:spPr>
          <a:xfrm>
            <a:off x="811975" y="1017225"/>
            <a:ext cx="42948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107" name="Google Shape;107;p7"/>
          <p:cNvSpPr>
            <a:spLocks noGrp="1"/>
          </p:cNvSpPr>
          <p:nvPr>
            <p:ph type="pic" idx="2"/>
          </p:nvPr>
        </p:nvSpPr>
        <p:spPr>
          <a:xfrm>
            <a:off x="5384550" y="778350"/>
            <a:ext cx="2836200" cy="3103200"/>
          </a:xfrm>
          <a:prstGeom prst="roundRect">
            <a:avLst>
              <a:gd name="adj" fmla="val 16667"/>
            </a:avLst>
          </a:prstGeom>
          <a:noFill/>
          <a:ln>
            <a:noFill/>
          </a:ln>
        </p:spPr>
      </p:sp>
      <p:grpSp>
        <p:nvGrpSpPr>
          <p:cNvPr id="108" name="Google Shape;108;p7"/>
          <p:cNvGrpSpPr/>
          <p:nvPr/>
        </p:nvGrpSpPr>
        <p:grpSpPr>
          <a:xfrm>
            <a:off x="-33550" y="4796078"/>
            <a:ext cx="9234600" cy="383400"/>
            <a:chOff x="-33550" y="4796078"/>
            <a:chExt cx="9234600" cy="383400"/>
          </a:xfrm>
        </p:grpSpPr>
        <p:sp>
          <p:nvSpPr>
            <p:cNvPr id="109" name="Google Shape;109;p7"/>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 name="Google Shape;110;p7"/>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1" name="Google Shape;111;p7"/>
          <p:cNvGrpSpPr/>
          <p:nvPr/>
        </p:nvGrpSpPr>
        <p:grpSpPr>
          <a:xfrm>
            <a:off x="-426936" y="110129"/>
            <a:ext cx="7550999" cy="2523720"/>
            <a:chOff x="-426936" y="110129"/>
            <a:chExt cx="7550999" cy="2523720"/>
          </a:xfrm>
        </p:grpSpPr>
        <p:sp>
          <p:nvSpPr>
            <p:cNvPr id="112" name="Google Shape;112;p7"/>
            <p:cNvSpPr/>
            <p:nvPr/>
          </p:nvSpPr>
          <p:spPr>
            <a:xfrm>
              <a:off x="5727107" y="110129"/>
              <a:ext cx="918903" cy="195098"/>
            </a:xfrm>
            <a:custGeom>
              <a:avLst/>
              <a:gdLst/>
              <a:ahLst/>
              <a:cxnLst/>
              <a:rect l="l" t="t" r="r" b="b"/>
              <a:pathLst>
                <a:path w="4352" h="924" extrusionOk="0">
                  <a:moveTo>
                    <a:pt x="1501" y="0"/>
                  </a:moveTo>
                  <a:cubicBezTo>
                    <a:pt x="1168" y="0"/>
                    <a:pt x="853" y="293"/>
                    <a:pt x="595" y="760"/>
                  </a:cubicBezTo>
                  <a:cubicBezTo>
                    <a:pt x="537" y="720"/>
                    <a:pt x="466" y="702"/>
                    <a:pt x="391" y="702"/>
                  </a:cubicBezTo>
                  <a:cubicBezTo>
                    <a:pt x="244" y="702"/>
                    <a:pt x="111" y="795"/>
                    <a:pt x="0" y="924"/>
                  </a:cubicBezTo>
                  <a:lnTo>
                    <a:pt x="4351" y="924"/>
                  </a:lnTo>
                  <a:cubicBezTo>
                    <a:pt x="4258" y="795"/>
                    <a:pt x="4129" y="702"/>
                    <a:pt x="3978" y="702"/>
                  </a:cubicBezTo>
                  <a:cubicBezTo>
                    <a:pt x="3850" y="702"/>
                    <a:pt x="3739" y="760"/>
                    <a:pt x="3645" y="871"/>
                  </a:cubicBezTo>
                  <a:cubicBezTo>
                    <a:pt x="3423" y="626"/>
                    <a:pt x="3148" y="498"/>
                    <a:pt x="2851" y="498"/>
                  </a:cubicBezTo>
                  <a:cubicBezTo>
                    <a:pt x="2664" y="498"/>
                    <a:pt x="2500" y="538"/>
                    <a:pt x="2353" y="626"/>
                  </a:cubicBezTo>
                  <a:cubicBezTo>
                    <a:pt x="2109" y="240"/>
                    <a:pt x="1816" y="0"/>
                    <a:pt x="1501"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 name="Google Shape;113;p7"/>
            <p:cNvSpPr/>
            <p:nvPr/>
          </p:nvSpPr>
          <p:spPr>
            <a:xfrm>
              <a:off x="6319389" y="305220"/>
              <a:ext cx="804674" cy="171872"/>
            </a:xfrm>
            <a:custGeom>
              <a:avLst/>
              <a:gdLst/>
              <a:ahLst/>
              <a:cxnLst/>
              <a:rect l="l" t="t" r="r" b="b"/>
              <a:pathLst>
                <a:path w="3811" h="814" extrusionOk="0">
                  <a:moveTo>
                    <a:pt x="2496" y="1"/>
                  </a:moveTo>
                  <a:cubicBezTo>
                    <a:pt x="2221" y="1"/>
                    <a:pt x="1981" y="205"/>
                    <a:pt x="1759" y="556"/>
                  </a:cubicBezTo>
                  <a:cubicBezTo>
                    <a:pt x="1630" y="480"/>
                    <a:pt x="1479" y="445"/>
                    <a:pt x="1333" y="445"/>
                  </a:cubicBezTo>
                  <a:cubicBezTo>
                    <a:pt x="1053" y="445"/>
                    <a:pt x="813" y="556"/>
                    <a:pt x="631" y="760"/>
                  </a:cubicBezTo>
                  <a:cubicBezTo>
                    <a:pt x="556" y="667"/>
                    <a:pt x="445" y="631"/>
                    <a:pt x="352" y="631"/>
                  </a:cubicBezTo>
                  <a:cubicBezTo>
                    <a:pt x="223" y="631"/>
                    <a:pt x="94" y="702"/>
                    <a:pt x="1" y="813"/>
                  </a:cubicBezTo>
                  <a:lnTo>
                    <a:pt x="3810" y="813"/>
                  </a:lnTo>
                  <a:cubicBezTo>
                    <a:pt x="3717" y="702"/>
                    <a:pt x="3606" y="631"/>
                    <a:pt x="3477" y="631"/>
                  </a:cubicBezTo>
                  <a:cubicBezTo>
                    <a:pt x="3406" y="631"/>
                    <a:pt x="3349" y="649"/>
                    <a:pt x="3295" y="667"/>
                  </a:cubicBezTo>
                  <a:cubicBezTo>
                    <a:pt x="3073" y="258"/>
                    <a:pt x="2794" y="1"/>
                    <a:pt x="2496"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 name="Google Shape;114;p7"/>
            <p:cNvSpPr/>
            <p:nvPr/>
          </p:nvSpPr>
          <p:spPr>
            <a:xfrm>
              <a:off x="-426936" y="2343947"/>
              <a:ext cx="961132" cy="289902"/>
            </a:xfrm>
            <a:custGeom>
              <a:avLst/>
              <a:gdLst/>
              <a:ahLst/>
              <a:cxnLst/>
              <a:rect l="l" t="t" r="r" b="b"/>
              <a:pathLst>
                <a:path w="4552" h="1373" extrusionOk="0">
                  <a:moveTo>
                    <a:pt x="3068" y="1"/>
                  </a:moveTo>
                  <a:cubicBezTo>
                    <a:pt x="2864" y="1"/>
                    <a:pt x="2682" y="129"/>
                    <a:pt x="2642" y="334"/>
                  </a:cubicBezTo>
                  <a:cubicBezTo>
                    <a:pt x="2478" y="187"/>
                    <a:pt x="2274" y="112"/>
                    <a:pt x="2052" y="112"/>
                  </a:cubicBezTo>
                  <a:cubicBezTo>
                    <a:pt x="1776" y="112"/>
                    <a:pt x="1514" y="240"/>
                    <a:pt x="1332" y="427"/>
                  </a:cubicBezTo>
                  <a:cubicBezTo>
                    <a:pt x="1199" y="351"/>
                    <a:pt x="1035" y="298"/>
                    <a:pt x="866" y="298"/>
                  </a:cubicBezTo>
                  <a:lnTo>
                    <a:pt x="737" y="298"/>
                  </a:lnTo>
                  <a:cubicBezTo>
                    <a:pt x="702" y="334"/>
                    <a:pt x="644" y="351"/>
                    <a:pt x="591" y="351"/>
                  </a:cubicBezTo>
                  <a:lnTo>
                    <a:pt x="555" y="351"/>
                  </a:lnTo>
                  <a:cubicBezTo>
                    <a:pt x="222" y="485"/>
                    <a:pt x="0" y="795"/>
                    <a:pt x="0" y="1168"/>
                  </a:cubicBezTo>
                  <a:cubicBezTo>
                    <a:pt x="0" y="1239"/>
                    <a:pt x="0" y="1297"/>
                    <a:pt x="18" y="1373"/>
                  </a:cubicBezTo>
                  <a:lnTo>
                    <a:pt x="4551" y="1373"/>
                  </a:lnTo>
                  <a:cubicBezTo>
                    <a:pt x="4494" y="1186"/>
                    <a:pt x="4329" y="1057"/>
                    <a:pt x="4125" y="1057"/>
                  </a:cubicBezTo>
                  <a:cubicBezTo>
                    <a:pt x="4050" y="1057"/>
                    <a:pt x="3956" y="1075"/>
                    <a:pt x="3903" y="1111"/>
                  </a:cubicBezTo>
                  <a:cubicBezTo>
                    <a:pt x="3828" y="889"/>
                    <a:pt x="3663" y="724"/>
                    <a:pt x="3441" y="649"/>
                  </a:cubicBezTo>
                  <a:cubicBezTo>
                    <a:pt x="3477" y="596"/>
                    <a:pt x="3495" y="520"/>
                    <a:pt x="3495" y="427"/>
                  </a:cubicBezTo>
                  <a:cubicBezTo>
                    <a:pt x="3495" y="187"/>
                    <a:pt x="3308" y="1"/>
                    <a:pt x="306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15" name="Google Shape;115;p7"/>
          <p:cNvSpPr/>
          <p:nvPr/>
        </p:nvSpPr>
        <p:spPr>
          <a:xfrm>
            <a:off x="-825725" y="-713425"/>
            <a:ext cx="1637700" cy="16377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16"/>
        <p:cNvGrpSpPr/>
        <p:nvPr/>
      </p:nvGrpSpPr>
      <p:grpSpPr>
        <a:xfrm>
          <a:off x="0" y="0"/>
          <a:ext cx="0" cy="0"/>
          <a:chOff x="0" y="0"/>
          <a:chExt cx="0" cy="0"/>
        </a:xfrm>
      </p:grpSpPr>
      <p:grpSp>
        <p:nvGrpSpPr>
          <p:cNvPr id="117" name="Google Shape;117;p8"/>
          <p:cNvGrpSpPr/>
          <p:nvPr/>
        </p:nvGrpSpPr>
        <p:grpSpPr>
          <a:xfrm>
            <a:off x="7462536" y="3617426"/>
            <a:ext cx="1003249" cy="1185946"/>
            <a:chOff x="307586" y="3617426"/>
            <a:chExt cx="1003249" cy="1185946"/>
          </a:xfrm>
        </p:grpSpPr>
        <p:grpSp>
          <p:nvGrpSpPr>
            <p:cNvPr id="118" name="Google Shape;118;p8"/>
            <p:cNvGrpSpPr/>
            <p:nvPr/>
          </p:nvGrpSpPr>
          <p:grpSpPr>
            <a:xfrm>
              <a:off x="307586" y="3617426"/>
              <a:ext cx="463639" cy="1185946"/>
              <a:chOff x="412486" y="2194951"/>
              <a:chExt cx="463639" cy="1185946"/>
            </a:xfrm>
          </p:grpSpPr>
          <p:sp>
            <p:nvSpPr>
              <p:cNvPr id="119" name="Google Shape;119;p8"/>
              <p:cNvSpPr/>
              <p:nvPr/>
            </p:nvSpPr>
            <p:spPr>
              <a:xfrm>
                <a:off x="412486" y="2194951"/>
                <a:ext cx="463639" cy="830102"/>
              </a:xfrm>
              <a:custGeom>
                <a:avLst/>
                <a:gdLst/>
                <a:ahLst/>
                <a:cxnLst/>
                <a:rect l="l" t="t" r="r" b="b"/>
                <a:pathLst>
                  <a:path w="2314" h="4143" extrusionOk="0">
                    <a:moveTo>
                      <a:pt x="1168" y="0"/>
                    </a:moveTo>
                    <a:cubicBezTo>
                      <a:pt x="520" y="0"/>
                      <a:pt x="1" y="497"/>
                      <a:pt x="1" y="1110"/>
                    </a:cubicBezTo>
                    <a:lnTo>
                      <a:pt x="1" y="3033"/>
                    </a:lnTo>
                    <a:cubicBezTo>
                      <a:pt x="1" y="3645"/>
                      <a:pt x="520" y="4143"/>
                      <a:pt x="1168" y="4143"/>
                    </a:cubicBezTo>
                    <a:cubicBezTo>
                      <a:pt x="1794" y="4143"/>
                      <a:pt x="2314" y="3645"/>
                      <a:pt x="2314" y="3033"/>
                    </a:cubicBezTo>
                    <a:lnTo>
                      <a:pt x="2314" y="1110"/>
                    </a:lnTo>
                    <a:cubicBezTo>
                      <a:pt x="2314" y="497"/>
                      <a:pt x="1794"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 name="Google Shape;120;p8"/>
              <p:cNvSpPr/>
              <p:nvPr/>
            </p:nvSpPr>
            <p:spPr>
              <a:xfrm>
                <a:off x="486420" y="2617516"/>
                <a:ext cx="315972" cy="763381"/>
              </a:xfrm>
              <a:custGeom>
                <a:avLst/>
                <a:gdLst/>
                <a:ahLst/>
                <a:cxnLst/>
                <a:rect l="l" t="t" r="r" b="b"/>
                <a:pathLst>
                  <a:path w="1577" h="3810" extrusionOk="0">
                    <a:moveTo>
                      <a:pt x="799" y="0"/>
                    </a:moveTo>
                    <a:cubicBezTo>
                      <a:pt x="724" y="0"/>
                      <a:pt x="648" y="53"/>
                      <a:pt x="648" y="129"/>
                    </a:cubicBezTo>
                    <a:lnTo>
                      <a:pt x="648" y="1350"/>
                    </a:lnTo>
                    <a:cubicBezTo>
                      <a:pt x="426" y="1297"/>
                      <a:pt x="244" y="1052"/>
                      <a:pt x="244" y="608"/>
                    </a:cubicBezTo>
                    <a:cubicBezTo>
                      <a:pt x="244" y="537"/>
                      <a:pt x="187" y="497"/>
                      <a:pt x="111" y="497"/>
                    </a:cubicBezTo>
                    <a:cubicBezTo>
                      <a:pt x="58" y="497"/>
                      <a:pt x="0" y="537"/>
                      <a:pt x="0" y="608"/>
                    </a:cubicBezTo>
                    <a:cubicBezTo>
                      <a:pt x="0" y="906"/>
                      <a:pt x="93" y="1163"/>
                      <a:pt x="244" y="1350"/>
                    </a:cubicBezTo>
                    <a:cubicBezTo>
                      <a:pt x="355" y="1479"/>
                      <a:pt x="502" y="1572"/>
                      <a:pt x="648" y="1590"/>
                    </a:cubicBezTo>
                    <a:lnTo>
                      <a:pt x="648" y="3810"/>
                    </a:lnTo>
                    <a:lnTo>
                      <a:pt x="928" y="3810"/>
                    </a:lnTo>
                    <a:lnTo>
                      <a:pt x="928" y="1590"/>
                    </a:lnTo>
                    <a:cubicBezTo>
                      <a:pt x="1261" y="1536"/>
                      <a:pt x="1576" y="1186"/>
                      <a:pt x="1576" y="608"/>
                    </a:cubicBezTo>
                    <a:cubicBezTo>
                      <a:pt x="1576" y="537"/>
                      <a:pt x="1519" y="497"/>
                      <a:pt x="1465" y="497"/>
                    </a:cubicBezTo>
                    <a:cubicBezTo>
                      <a:pt x="1408" y="497"/>
                      <a:pt x="1354" y="537"/>
                      <a:pt x="1354" y="608"/>
                    </a:cubicBezTo>
                    <a:cubicBezTo>
                      <a:pt x="1354" y="1052"/>
                      <a:pt x="1150" y="1297"/>
                      <a:pt x="928" y="1350"/>
                    </a:cubicBezTo>
                    <a:lnTo>
                      <a:pt x="928" y="129"/>
                    </a:lnTo>
                    <a:cubicBezTo>
                      <a:pt x="928" y="53"/>
                      <a:pt x="870" y="0"/>
                      <a:pt x="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1" name="Google Shape;121;p8"/>
            <p:cNvGrpSpPr/>
            <p:nvPr/>
          </p:nvGrpSpPr>
          <p:grpSpPr>
            <a:xfrm>
              <a:off x="691515" y="3980274"/>
              <a:ext cx="619320" cy="823090"/>
              <a:chOff x="4267228" y="2557799"/>
              <a:chExt cx="619320" cy="823090"/>
            </a:xfrm>
          </p:grpSpPr>
          <p:sp>
            <p:nvSpPr>
              <p:cNvPr id="122" name="Google Shape;122;p8"/>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 name="Google Shape;123;p8"/>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124" name="Google Shape;124;p8"/>
          <p:cNvGrpSpPr/>
          <p:nvPr/>
        </p:nvGrpSpPr>
        <p:grpSpPr>
          <a:xfrm flipH="1">
            <a:off x="149312" y="4480759"/>
            <a:ext cx="8794710" cy="330197"/>
            <a:chOff x="149312" y="4480759"/>
            <a:chExt cx="8794710" cy="330197"/>
          </a:xfrm>
        </p:grpSpPr>
        <p:grpSp>
          <p:nvGrpSpPr>
            <p:cNvPr id="125" name="Google Shape;125;p8"/>
            <p:cNvGrpSpPr/>
            <p:nvPr/>
          </p:nvGrpSpPr>
          <p:grpSpPr>
            <a:xfrm>
              <a:off x="8243445" y="4573467"/>
              <a:ext cx="700577" cy="229940"/>
              <a:chOff x="3867420" y="4027117"/>
              <a:chExt cx="700577" cy="229940"/>
            </a:xfrm>
          </p:grpSpPr>
          <p:sp>
            <p:nvSpPr>
              <p:cNvPr id="126" name="Google Shape;126;p8"/>
              <p:cNvSpPr/>
              <p:nvPr/>
            </p:nvSpPr>
            <p:spPr>
              <a:xfrm>
                <a:off x="4030625" y="4027117"/>
                <a:ext cx="537372" cy="222603"/>
              </a:xfrm>
              <a:custGeom>
                <a:avLst/>
                <a:gdLst/>
                <a:ahLst/>
                <a:cxnLst/>
                <a:rect l="l" t="t" r="r" b="b"/>
                <a:pathLst>
                  <a:path w="2682" h="1111" extrusionOk="0">
                    <a:moveTo>
                      <a:pt x="1403" y="0"/>
                    </a:moveTo>
                    <a:cubicBezTo>
                      <a:pt x="1070" y="0"/>
                      <a:pt x="813" y="222"/>
                      <a:pt x="737" y="515"/>
                    </a:cubicBezTo>
                    <a:cubicBezTo>
                      <a:pt x="666" y="480"/>
                      <a:pt x="591" y="462"/>
                      <a:pt x="515" y="462"/>
                    </a:cubicBezTo>
                    <a:cubicBezTo>
                      <a:pt x="315" y="462"/>
                      <a:pt x="147" y="555"/>
                      <a:pt x="53" y="720"/>
                    </a:cubicBezTo>
                    <a:cubicBezTo>
                      <a:pt x="18" y="795"/>
                      <a:pt x="0" y="888"/>
                      <a:pt x="0" y="982"/>
                    </a:cubicBezTo>
                    <a:cubicBezTo>
                      <a:pt x="0" y="1017"/>
                      <a:pt x="0" y="1070"/>
                      <a:pt x="18" y="1110"/>
                    </a:cubicBezTo>
                    <a:lnTo>
                      <a:pt x="2664" y="1110"/>
                    </a:lnTo>
                    <a:cubicBezTo>
                      <a:pt x="2682" y="1070"/>
                      <a:pt x="2682" y="1017"/>
                      <a:pt x="2682" y="982"/>
                    </a:cubicBezTo>
                    <a:cubicBezTo>
                      <a:pt x="2682" y="684"/>
                      <a:pt x="2460" y="462"/>
                      <a:pt x="2162" y="462"/>
                    </a:cubicBezTo>
                    <a:lnTo>
                      <a:pt x="2051" y="462"/>
                    </a:lnTo>
                    <a:cubicBezTo>
                      <a:pt x="2016" y="369"/>
                      <a:pt x="1958" y="276"/>
                      <a:pt x="1887" y="182"/>
                    </a:cubicBezTo>
                    <a:cubicBezTo>
                      <a:pt x="1758" y="71"/>
                      <a:pt x="1590" y="0"/>
                      <a:pt x="14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 name="Google Shape;127;p8"/>
              <p:cNvSpPr/>
              <p:nvPr/>
            </p:nvSpPr>
            <p:spPr>
              <a:xfrm>
                <a:off x="3867420" y="4101175"/>
                <a:ext cx="374678" cy="155882"/>
              </a:xfrm>
              <a:custGeom>
                <a:avLst/>
                <a:gdLst/>
                <a:ahLst/>
                <a:cxnLst/>
                <a:rect l="l" t="t" r="r" b="b"/>
                <a:pathLst>
                  <a:path w="1870" h="778" extrusionOk="0">
                    <a:moveTo>
                      <a:pt x="982" y="0"/>
                    </a:moveTo>
                    <a:cubicBezTo>
                      <a:pt x="760" y="0"/>
                      <a:pt x="573" y="147"/>
                      <a:pt x="520" y="351"/>
                    </a:cubicBezTo>
                    <a:cubicBezTo>
                      <a:pt x="462" y="333"/>
                      <a:pt x="427" y="333"/>
                      <a:pt x="373" y="333"/>
                    </a:cubicBezTo>
                    <a:cubicBezTo>
                      <a:pt x="222" y="333"/>
                      <a:pt x="111" y="387"/>
                      <a:pt x="58" y="498"/>
                    </a:cubicBezTo>
                    <a:cubicBezTo>
                      <a:pt x="18" y="555"/>
                      <a:pt x="0" y="626"/>
                      <a:pt x="0" y="684"/>
                    </a:cubicBezTo>
                    <a:cubicBezTo>
                      <a:pt x="0" y="720"/>
                      <a:pt x="0" y="737"/>
                      <a:pt x="18" y="777"/>
                    </a:cubicBezTo>
                    <a:lnTo>
                      <a:pt x="1870" y="777"/>
                    </a:lnTo>
                    <a:lnTo>
                      <a:pt x="1870" y="684"/>
                    </a:lnTo>
                    <a:cubicBezTo>
                      <a:pt x="1870" y="480"/>
                      <a:pt x="1705" y="333"/>
                      <a:pt x="1519" y="333"/>
                    </a:cubicBezTo>
                    <a:lnTo>
                      <a:pt x="1426" y="333"/>
                    </a:lnTo>
                    <a:cubicBezTo>
                      <a:pt x="1408" y="258"/>
                      <a:pt x="1372" y="182"/>
                      <a:pt x="1315" y="129"/>
                    </a:cubicBezTo>
                    <a:cubicBezTo>
                      <a:pt x="1221" y="54"/>
                      <a:pt x="1110" y="0"/>
                      <a:pt x="9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8" name="Google Shape;128;p8"/>
            <p:cNvGrpSpPr/>
            <p:nvPr/>
          </p:nvGrpSpPr>
          <p:grpSpPr>
            <a:xfrm>
              <a:off x="149312" y="4480759"/>
              <a:ext cx="812469" cy="330197"/>
              <a:chOff x="1505862" y="3919522"/>
              <a:chExt cx="812469" cy="330197"/>
            </a:xfrm>
          </p:grpSpPr>
          <p:sp>
            <p:nvSpPr>
              <p:cNvPr id="129" name="Google Shape;129;p8"/>
              <p:cNvSpPr/>
              <p:nvPr/>
            </p:nvSpPr>
            <p:spPr>
              <a:xfrm>
                <a:off x="1505862" y="3919522"/>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 name="Google Shape;130;p8"/>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 name="Google Shape;131;p8"/>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 name="Google Shape;132;p8"/>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 name="Google Shape;133;p8"/>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 name="Google Shape;134;p8"/>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 name="Google Shape;135;p8"/>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 name="Google Shape;136;p8"/>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 name="Google Shape;137;p8"/>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 name="Google Shape;138;p8"/>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
        <p:nvSpPr>
          <p:cNvPr id="139" name="Google Shape;139;p8"/>
          <p:cNvSpPr txBox="1">
            <a:spLocks noGrp="1"/>
          </p:cNvSpPr>
          <p:nvPr>
            <p:ph type="title"/>
          </p:nvPr>
        </p:nvSpPr>
        <p:spPr>
          <a:xfrm>
            <a:off x="2317950" y="1307100"/>
            <a:ext cx="4508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6000"/>
              <a:buNone/>
              <a:defRPr sz="6000">
                <a:latin typeface="Fira Sans Condensed Black" panose="020B0A03050000020004" pitchFamily="34" charset="0"/>
              </a:defRPr>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a:endParaRPr dirty="0"/>
          </a:p>
        </p:txBody>
      </p:sp>
      <p:grpSp>
        <p:nvGrpSpPr>
          <p:cNvPr id="140" name="Google Shape;140;p8"/>
          <p:cNvGrpSpPr/>
          <p:nvPr/>
        </p:nvGrpSpPr>
        <p:grpSpPr>
          <a:xfrm>
            <a:off x="-33550" y="4796078"/>
            <a:ext cx="9234600" cy="383400"/>
            <a:chOff x="-33550" y="4796078"/>
            <a:chExt cx="9234600" cy="383400"/>
          </a:xfrm>
        </p:grpSpPr>
        <p:sp>
          <p:nvSpPr>
            <p:cNvPr id="141" name="Google Shape;141;p8"/>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 name="Google Shape;142;p8"/>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43" name="Google Shape;143;p8"/>
          <p:cNvSpPr/>
          <p:nvPr/>
        </p:nvSpPr>
        <p:spPr>
          <a:xfrm>
            <a:off x="7462525" y="1048050"/>
            <a:ext cx="1193400" cy="1193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Be Vietnam Pro"/>
              <a:cs typeface="Arial" panose="020B0604020202020204" pitchFamily="34" charset="0"/>
              <a:sym typeface="Be Vietnam Pro"/>
            </a:endParaRPr>
          </a:p>
        </p:txBody>
      </p:sp>
      <p:grpSp>
        <p:nvGrpSpPr>
          <p:cNvPr id="144" name="Google Shape;144;p8"/>
          <p:cNvGrpSpPr/>
          <p:nvPr/>
        </p:nvGrpSpPr>
        <p:grpSpPr>
          <a:xfrm>
            <a:off x="757653" y="586538"/>
            <a:ext cx="7823893" cy="1545777"/>
            <a:chOff x="757653" y="586538"/>
            <a:chExt cx="7823893" cy="1545777"/>
          </a:xfrm>
        </p:grpSpPr>
        <p:sp>
          <p:nvSpPr>
            <p:cNvPr id="145" name="Google Shape;145;p8"/>
            <p:cNvSpPr/>
            <p:nvPr/>
          </p:nvSpPr>
          <p:spPr>
            <a:xfrm>
              <a:off x="757653" y="1932360"/>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 name="Google Shape;146;p8"/>
            <p:cNvSpPr/>
            <p:nvPr/>
          </p:nvSpPr>
          <p:spPr>
            <a:xfrm>
              <a:off x="6887602" y="586538"/>
              <a:ext cx="674727" cy="168900"/>
            </a:xfrm>
            <a:custGeom>
              <a:avLst/>
              <a:gdLst/>
              <a:ahLst/>
              <a:cxnLst/>
              <a:rect l="l" t="t" r="r" b="b"/>
              <a:pathLst>
                <a:path w="3793" h="800" extrusionOk="0">
                  <a:moveTo>
                    <a:pt x="1315" y="0"/>
                  </a:moveTo>
                  <a:cubicBezTo>
                    <a:pt x="999" y="0"/>
                    <a:pt x="724" y="245"/>
                    <a:pt x="520" y="666"/>
                  </a:cubicBezTo>
                  <a:cubicBezTo>
                    <a:pt x="462" y="631"/>
                    <a:pt x="391" y="613"/>
                    <a:pt x="333" y="613"/>
                  </a:cubicBezTo>
                  <a:cubicBezTo>
                    <a:pt x="205" y="613"/>
                    <a:pt x="76" y="689"/>
                    <a:pt x="0" y="800"/>
                  </a:cubicBezTo>
                  <a:lnTo>
                    <a:pt x="3792" y="800"/>
                  </a:lnTo>
                  <a:cubicBezTo>
                    <a:pt x="3721" y="689"/>
                    <a:pt x="3592" y="613"/>
                    <a:pt x="3459" y="613"/>
                  </a:cubicBezTo>
                  <a:cubicBezTo>
                    <a:pt x="3348" y="613"/>
                    <a:pt x="3259" y="649"/>
                    <a:pt x="3184" y="742"/>
                  </a:cubicBezTo>
                  <a:cubicBezTo>
                    <a:pt x="2980" y="538"/>
                    <a:pt x="2740" y="427"/>
                    <a:pt x="2482" y="427"/>
                  </a:cubicBezTo>
                  <a:cubicBezTo>
                    <a:pt x="2331" y="427"/>
                    <a:pt x="2185" y="467"/>
                    <a:pt x="2038" y="538"/>
                  </a:cubicBezTo>
                  <a:cubicBezTo>
                    <a:pt x="1834" y="205"/>
                    <a:pt x="1572" y="0"/>
                    <a:pt x="1315"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 name="Google Shape;147;p8"/>
            <p:cNvSpPr/>
            <p:nvPr/>
          </p:nvSpPr>
          <p:spPr>
            <a:xfrm flipH="1">
              <a:off x="7620414" y="621972"/>
              <a:ext cx="961132" cy="289902"/>
            </a:xfrm>
            <a:custGeom>
              <a:avLst/>
              <a:gdLst/>
              <a:ahLst/>
              <a:cxnLst/>
              <a:rect l="l" t="t" r="r" b="b"/>
              <a:pathLst>
                <a:path w="4552" h="1373" extrusionOk="0">
                  <a:moveTo>
                    <a:pt x="3068" y="1"/>
                  </a:moveTo>
                  <a:cubicBezTo>
                    <a:pt x="2864" y="1"/>
                    <a:pt x="2682" y="129"/>
                    <a:pt x="2642" y="334"/>
                  </a:cubicBezTo>
                  <a:cubicBezTo>
                    <a:pt x="2478" y="187"/>
                    <a:pt x="2274" y="112"/>
                    <a:pt x="2052" y="112"/>
                  </a:cubicBezTo>
                  <a:cubicBezTo>
                    <a:pt x="1776" y="112"/>
                    <a:pt x="1514" y="240"/>
                    <a:pt x="1332" y="427"/>
                  </a:cubicBezTo>
                  <a:cubicBezTo>
                    <a:pt x="1199" y="351"/>
                    <a:pt x="1035" y="298"/>
                    <a:pt x="866" y="298"/>
                  </a:cubicBezTo>
                  <a:lnTo>
                    <a:pt x="737" y="298"/>
                  </a:lnTo>
                  <a:cubicBezTo>
                    <a:pt x="702" y="334"/>
                    <a:pt x="644" y="351"/>
                    <a:pt x="591" y="351"/>
                  </a:cubicBezTo>
                  <a:lnTo>
                    <a:pt x="555" y="351"/>
                  </a:lnTo>
                  <a:cubicBezTo>
                    <a:pt x="222" y="485"/>
                    <a:pt x="0" y="795"/>
                    <a:pt x="0" y="1168"/>
                  </a:cubicBezTo>
                  <a:cubicBezTo>
                    <a:pt x="0" y="1239"/>
                    <a:pt x="0" y="1297"/>
                    <a:pt x="18" y="1373"/>
                  </a:cubicBezTo>
                  <a:lnTo>
                    <a:pt x="4551" y="1373"/>
                  </a:lnTo>
                  <a:cubicBezTo>
                    <a:pt x="4494" y="1186"/>
                    <a:pt x="4329" y="1057"/>
                    <a:pt x="4125" y="1057"/>
                  </a:cubicBezTo>
                  <a:cubicBezTo>
                    <a:pt x="4050" y="1057"/>
                    <a:pt x="3956" y="1075"/>
                    <a:pt x="3903" y="1111"/>
                  </a:cubicBezTo>
                  <a:cubicBezTo>
                    <a:pt x="3828" y="889"/>
                    <a:pt x="3663" y="724"/>
                    <a:pt x="3441" y="649"/>
                  </a:cubicBezTo>
                  <a:cubicBezTo>
                    <a:pt x="3477" y="596"/>
                    <a:pt x="3495" y="520"/>
                    <a:pt x="3495" y="427"/>
                  </a:cubicBezTo>
                  <a:cubicBezTo>
                    <a:pt x="3495" y="187"/>
                    <a:pt x="3308" y="1"/>
                    <a:pt x="306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48"/>
        <p:cNvGrpSpPr/>
        <p:nvPr/>
      </p:nvGrpSpPr>
      <p:grpSpPr>
        <a:xfrm>
          <a:off x="0" y="0"/>
          <a:ext cx="0" cy="0"/>
          <a:chOff x="0" y="0"/>
          <a:chExt cx="0" cy="0"/>
        </a:xfrm>
      </p:grpSpPr>
      <p:grpSp>
        <p:nvGrpSpPr>
          <p:cNvPr id="149" name="Google Shape;149;p9"/>
          <p:cNvGrpSpPr/>
          <p:nvPr/>
        </p:nvGrpSpPr>
        <p:grpSpPr>
          <a:xfrm>
            <a:off x="7395437" y="4474534"/>
            <a:ext cx="1490402" cy="330198"/>
            <a:chOff x="1113087" y="4496865"/>
            <a:chExt cx="1490402" cy="330198"/>
          </a:xfrm>
        </p:grpSpPr>
        <p:grpSp>
          <p:nvGrpSpPr>
            <p:cNvPr id="150" name="Google Shape;150;p9"/>
            <p:cNvGrpSpPr/>
            <p:nvPr/>
          </p:nvGrpSpPr>
          <p:grpSpPr>
            <a:xfrm>
              <a:off x="1710073" y="4519105"/>
              <a:ext cx="893416" cy="304351"/>
              <a:chOff x="2826048" y="3938787"/>
              <a:chExt cx="893416" cy="304351"/>
            </a:xfrm>
          </p:grpSpPr>
          <p:sp>
            <p:nvSpPr>
              <p:cNvPr id="151" name="Google Shape;151;p9"/>
              <p:cNvSpPr/>
              <p:nvPr/>
            </p:nvSpPr>
            <p:spPr>
              <a:xfrm>
                <a:off x="2826048" y="3964434"/>
                <a:ext cx="689648" cy="278704"/>
              </a:xfrm>
              <a:custGeom>
                <a:avLst/>
                <a:gdLst/>
                <a:ahLst/>
                <a:cxnLst/>
                <a:rect l="l" t="t" r="r" b="b"/>
                <a:pathLst>
                  <a:path w="3442" h="1391" extrusionOk="0">
                    <a:moveTo>
                      <a:pt x="1941" y="1"/>
                    </a:moveTo>
                    <a:cubicBezTo>
                      <a:pt x="1608" y="1"/>
                      <a:pt x="1310" y="205"/>
                      <a:pt x="1164" y="480"/>
                    </a:cubicBezTo>
                    <a:cubicBezTo>
                      <a:pt x="1035" y="369"/>
                      <a:pt x="866" y="316"/>
                      <a:pt x="702" y="316"/>
                    </a:cubicBezTo>
                    <a:cubicBezTo>
                      <a:pt x="311" y="316"/>
                      <a:pt x="0" y="631"/>
                      <a:pt x="0" y="1018"/>
                    </a:cubicBezTo>
                    <a:cubicBezTo>
                      <a:pt x="0" y="1146"/>
                      <a:pt x="36" y="1280"/>
                      <a:pt x="89" y="1391"/>
                    </a:cubicBezTo>
                    <a:lnTo>
                      <a:pt x="3441" y="1391"/>
                    </a:lnTo>
                    <a:lnTo>
                      <a:pt x="3441" y="1297"/>
                    </a:lnTo>
                    <a:cubicBezTo>
                      <a:pt x="3441" y="1058"/>
                      <a:pt x="3255" y="853"/>
                      <a:pt x="3015" y="853"/>
                    </a:cubicBezTo>
                    <a:cubicBezTo>
                      <a:pt x="2957" y="853"/>
                      <a:pt x="2904" y="871"/>
                      <a:pt x="2846" y="889"/>
                    </a:cubicBezTo>
                    <a:cubicBezTo>
                      <a:pt x="2846" y="409"/>
                      <a:pt x="2442" y="1"/>
                      <a:pt x="1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 name="Google Shape;152;p9"/>
              <p:cNvSpPr/>
              <p:nvPr/>
            </p:nvSpPr>
            <p:spPr>
              <a:xfrm>
                <a:off x="3029816" y="3938787"/>
                <a:ext cx="689648" cy="304351"/>
              </a:xfrm>
              <a:custGeom>
                <a:avLst/>
                <a:gdLst/>
                <a:ahLst/>
                <a:cxnLst/>
                <a:rect l="l" t="t" r="r" b="b"/>
                <a:pathLst>
                  <a:path w="3442" h="1519" extrusionOk="0">
                    <a:moveTo>
                      <a:pt x="462" y="0"/>
                    </a:moveTo>
                    <a:cubicBezTo>
                      <a:pt x="462" y="0"/>
                      <a:pt x="333" y="164"/>
                      <a:pt x="351" y="369"/>
                    </a:cubicBezTo>
                    <a:cubicBezTo>
                      <a:pt x="275" y="298"/>
                      <a:pt x="164" y="240"/>
                      <a:pt x="0" y="240"/>
                    </a:cubicBezTo>
                    <a:cubicBezTo>
                      <a:pt x="0" y="240"/>
                      <a:pt x="18" y="497"/>
                      <a:pt x="240" y="631"/>
                    </a:cubicBezTo>
                    <a:cubicBezTo>
                      <a:pt x="93" y="759"/>
                      <a:pt x="0" y="941"/>
                      <a:pt x="0" y="1146"/>
                    </a:cubicBezTo>
                    <a:cubicBezTo>
                      <a:pt x="0" y="1274"/>
                      <a:pt x="36" y="1408"/>
                      <a:pt x="93" y="1519"/>
                    </a:cubicBezTo>
                    <a:lnTo>
                      <a:pt x="3441" y="1519"/>
                    </a:lnTo>
                    <a:lnTo>
                      <a:pt x="3441" y="1425"/>
                    </a:lnTo>
                    <a:cubicBezTo>
                      <a:pt x="3441" y="1186"/>
                      <a:pt x="3255" y="981"/>
                      <a:pt x="3015" y="981"/>
                    </a:cubicBezTo>
                    <a:cubicBezTo>
                      <a:pt x="2957" y="981"/>
                      <a:pt x="2904" y="999"/>
                      <a:pt x="2868" y="1017"/>
                    </a:cubicBezTo>
                    <a:cubicBezTo>
                      <a:pt x="2846" y="537"/>
                      <a:pt x="2442" y="129"/>
                      <a:pt x="1958" y="129"/>
                    </a:cubicBezTo>
                    <a:cubicBezTo>
                      <a:pt x="1607" y="129"/>
                      <a:pt x="1314" y="333"/>
                      <a:pt x="1163" y="608"/>
                    </a:cubicBezTo>
                    <a:cubicBezTo>
                      <a:pt x="1035" y="497"/>
                      <a:pt x="888" y="444"/>
                      <a:pt x="719" y="444"/>
                    </a:cubicBezTo>
                    <a:cubicBezTo>
                      <a:pt x="684" y="444"/>
                      <a:pt x="648" y="444"/>
                      <a:pt x="608" y="462"/>
                    </a:cubicBezTo>
                    <a:cubicBezTo>
                      <a:pt x="626" y="333"/>
                      <a:pt x="626" y="164"/>
                      <a:pt x="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 name="Google Shape;153;p9"/>
              <p:cNvSpPr/>
              <p:nvPr/>
            </p:nvSpPr>
            <p:spPr>
              <a:xfrm>
                <a:off x="3003970" y="4079241"/>
                <a:ext cx="411144" cy="163897"/>
              </a:xfrm>
              <a:custGeom>
                <a:avLst/>
                <a:gdLst/>
                <a:ahLst/>
                <a:cxnLst/>
                <a:rect l="l" t="t" r="r" b="b"/>
                <a:pathLst>
                  <a:path w="2052" h="818" extrusionOk="0">
                    <a:moveTo>
                      <a:pt x="1164" y="1"/>
                    </a:moveTo>
                    <a:cubicBezTo>
                      <a:pt x="959" y="1"/>
                      <a:pt x="795" y="112"/>
                      <a:pt x="702" y="280"/>
                    </a:cubicBezTo>
                    <a:cubicBezTo>
                      <a:pt x="626" y="205"/>
                      <a:pt x="533" y="169"/>
                      <a:pt x="422" y="169"/>
                    </a:cubicBezTo>
                    <a:cubicBezTo>
                      <a:pt x="200" y="169"/>
                      <a:pt x="0" y="374"/>
                      <a:pt x="0" y="596"/>
                    </a:cubicBezTo>
                    <a:cubicBezTo>
                      <a:pt x="0" y="667"/>
                      <a:pt x="18" y="742"/>
                      <a:pt x="54" y="818"/>
                    </a:cubicBezTo>
                    <a:lnTo>
                      <a:pt x="2052" y="818"/>
                    </a:lnTo>
                    <a:lnTo>
                      <a:pt x="2052" y="760"/>
                    </a:lnTo>
                    <a:cubicBezTo>
                      <a:pt x="2052" y="613"/>
                      <a:pt x="1941" y="502"/>
                      <a:pt x="1794" y="502"/>
                    </a:cubicBezTo>
                    <a:cubicBezTo>
                      <a:pt x="1754" y="502"/>
                      <a:pt x="1736" y="502"/>
                      <a:pt x="1701" y="520"/>
                    </a:cubicBezTo>
                    <a:cubicBezTo>
                      <a:pt x="1701" y="223"/>
                      <a:pt x="1461" y="1"/>
                      <a:pt x="11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 name="Google Shape;154;p9"/>
              <p:cNvSpPr/>
              <p:nvPr/>
            </p:nvSpPr>
            <p:spPr>
              <a:xfrm>
                <a:off x="2866120" y="4142356"/>
                <a:ext cx="66921" cy="51092"/>
              </a:xfrm>
              <a:custGeom>
                <a:avLst/>
                <a:gdLst/>
                <a:ahLst/>
                <a:cxnLst/>
                <a:rect l="l" t="t" r="r" b="b"/>
                <a:pathLst>
                  <a:path w="334" h="255" extrusionOk="0">
                    <a:moveTo>
                      <a:pt x="76" y="1"/>
                    </a:moveTo>
                    <a:cubicBezTo>
                      <a:pt x="76" y="1"/>
                      <a:pt x="76" y="76"/>
                      <a:pt x="133" y="130"/>
                    </a:cubicBezTo>
                    <a:cubicBezTo>
                      <a:pt x="93" y="130"/>
                      <a:pt x="58" y="147"/>
                      <a:pt x="0" y="170"/>
                    </a:cubicBezTo>
                    <a:cubicBezTo>
                      <a:pt x="0" y="170"/>
                      <a:pt x="78" y="254"/>
                      <a:pt x="190" y="254"/>
                    </a:cubicBezTo>
                    <a:cubicBezTo>
                      <a:pt x="233" y="254"/>
                      <a:pt x="282" y="241"/>
                      <a:pt x="333" y="205"/>
                    </a:cubicBezTo>
                    <a:cubicBezTo>
                      <a:pt x="333" y="205"/>
                      <a:pt x="280" y="1"/>
                      <a:pt x="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 name="Google Shape;155;p9"/>
              <p:cNvSpPr/>
              <p:nvPr/>
            </p:nvSpPr>
            <p:spPr>
              <a:xfrm>
                <a:off x="2966502" y="4053395"/>
                <a:ext cx="48287" cy="48287"/>
              </a:xfrm>
              <a:custGeom>
                <a:avLst/>
                <a:gdLst/>
                <a:ahLst/>
                <a:cxnLst/>
                <a:rect l="l" t="t" r="r" b="b"/>
                <a:pathLst>
                  <a:path w="241" h="241" extrusionOk="0">
                    <a:moveTo>
                      <a:pt x="130" y="1"/>
                    </a:moveTo>
                    <a:cubicBezTo>
                      <a:pt x="130" y="1"/>
                      <a:pt x="112" y="36"/>
                      <a:pt x="112" y="94"/>
                    </a:cubicBezTo>
                    <a:cubicBezTo>
                      <a:pt x="94" y="76"/>
                      <a:pt x="54" y="59"/>
                      <a:pt x="19" y="59"/>
                    </a:cubicBezTo>
                    <a:cubicBezTo>
                      <a:pt x="19" y="59"/>
                      <a:pt x="1" y="205"/>
                      <a:pt x="165" y="241"/>
                    </a:cubicBezTo>
                    <a:cubicBezTo>
                      <a:pt x="165" y="241"/>
                      <a:pt x="241" y="112"/>
                      <a:pt x="1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 name="Google Shape;156;p9"/>
              <p:cNvSpPr/>
              <p:nvPr/>
            </p:nvSpPr>
            <p:spPr>
              <a:xfrm>
                <a:off x="3207738" y="3993887"/>
                <a:ext cx="70327" cy="63315"/>
              </a:xfrm>
              <a:custGeom>
                <a:avLst/>
                <a:gdLst/>
                <a:ahLst/>
                <a:cxnLst/>
                <a:rect l="l" t="t" r="r" b="b"/>
                <a:pathLst>
                  <a:path w="351" h="316" extrusionOk="0">
                    <a:moveTo>
                      <a:pt x="147" y="0"/>
                    </a:moveTo>
                    <a:cubicBezTo>
                      <a:pt x="147" y="0"/>
                      <a:pt x="0" y="151"/>
                      <a:pt x="147" y="316"/>
                    </a:cubicBezTo>
                    <a:cubicBezTo>
                      <a:pt x="147" y="316"/>
                      <a:pt x="351" y="245"/>
                      <a:pt x="315" y="40"/>
                    </a:cubicBezTo>
                    <a:lnTo>
                      <a:pt x="315" y="40"/>
                    </a:lnTo>
                    <a:cubicBezTo>
                      <a:pt x="315" y="40"/>
                      <a:pt x="258" y="58"/>
                      <a:pt x="204" y="111"/>
                    </a:cubicBezTo>
                    <a:cubicBezTo>
                      <a:pt x="204" y="76"/>
                      <a:pt x="182" y="40"/>
                      <a:pt x="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 name="Google Shape;157;p9"/>
              <p:cNvSpPr/>
              <p:nvPr/>
            </p:nvSpPr>
            <p:spPr>
              <a:xfrm>
                <a:off x="3351798" y="4079241"/>
                <a:ext cx="70528" cy="63315"/>
              </a:xfrm>
              <a:custGeom>
                <a:avLst/>
                <a:gdLst/>
                <a:ahLst/>
                <a:cxnLst/>
                <a:rect l="l" t="t" r="r" b="b"/>
                <a:pathLst>
                  <a:path w="352" h="316" extrusionOk="0">
                    <a:moveTo>
                      <a:pt x="222" y="1"/>
                    </a:moveTo>
                    <a:cubicBezTo>
                      <a:pt x="222" y="1"/>
                      <a:pt x="169" y="41"/>
                      <a:pt x="151" y="112"/>
                    </a:cubicBezTo>
                    <a:cubicBezTo>
                      <a:pt x="129" y="76"/>
                      <a:pt x="94" y="58"/>
                      <a:pt x="58" y="41"/>
                    </a:cubicBezTo>
                    <a:lnTo>
                      <a:pt x="58" y="41"/>
                    </a:lnTo>
                    <a:cubicBezTo>
                      <a:pt x="58" y="41"/>
                      <a:pt x="0" y="240"/>
                      <a:pt x="205" y="316"/>
                    </a:cubicBezTo>
                    <a:cubicBezTo>
                      <a:pt x="205" y="316"/>
                      <a:pt x="351" y="169"/>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 name="Google Shape;158;p9"/>
              <p:cNvSpPr/>
              <p:nvPr/>
            </p:nvSpPr>
            <p:spPr>
              <a:xfrm>
                <a:off x="3444365" y="4031154"/>
                <a:ext cx="52695" cy="48287"/>
              </a:xfrm>
              <a:custGeom>
                <a:avLst/>
                <a:gdLst/>
                <a:ahLst/>
                <a:cxnLst/>
                <a:rect l="l" t="t" r="r" b="b"/>
                <a:pathLst>
                  <a:path w="263" h="241" extrusionOk="0">
                    <a:moveTo>
                      <a:pt x="93" y="1"/>
                    </a:moveTo>
                    <a:cubicBezTo>
                      <a:pt x="93" y="1"/>
                      <a:pt x="0" y="130"/>
                      <a:pt x="111" y="241"/>
                    </a:cubicBezTo>
                    <a:cubicBezTo>
                      <a:pt x="111" y="241"/>
                      <a:pt x="262" y="187"/>
                      <a:pt x="222" y="36"/>
                    </a:cubicBezTo>
                    <a:lnTo>
                      <a:pt x="222" y="36"/>
                    </a:lnTo>
                    <a:cubicBezTo>
                      <a:pt x="222" y="36"/>
                      <a:pt x="187" y="36"/>
                      <a:pt x="151" y="94"/>
                    </a:cubicBezTo>
                    <a:cubicBezTo>
                      <a:pt x="133" y="59"/>
                      <a:pt x="133" y="36"/>
                      <a:pt x="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 name="Google Shape;159;p9"/>
              <p:cNvSpPr/>
              <p:nvPr/>
            </p:nvSpPr>
            <p:spPr>
              <a:xfrm>
                <a:off x="3582215" y="4109496"/>
                <a:ext cx="48287" cy="44681"/>
              </a:xfrm>
              <a:custGeom>
                <a:avLst/>
                <a:gdLst/>
                <a:ahLst/>
                <a:cxnLst/>
                <a:rect l="l" t="t" r="r" b="b"/>
                <a:pathLst>
                  <a:path w="241" h="223" extrusionOk="0">
                    <a:moveTo>
                      <a:pt x="129" y="1"/>
                    </a:moveTo>
                    <a:cubicBezTo>
                      <a:pt x="129" y="1"/>
                      <a:pt x="0" y="72"/>
                      <a:pt x="54" y="223"/>
                    </a:cubicBezTo>
                    <a:cubicBezTo>
                      <a:pt x="54" y="223"/>
                      <a:pt x="222" y="223"/>
                      <a:pt x="240" y="72"/>
                    </a:cubicBezTo>
                    <a:cubicBezTo>
                      <a:pt x="240" y="72"/>
                      <a:pt x="230" y="67"/>
                      <a:pt x="214" y="67"/>
                    </a:cubicBezTo>
                    <a:cubicBezTo>
                      <a:pt x="197" y="67"/>
                      <a:pt x="174" y="72"/>
                      <a:pt x="147" y="89"/>
                    </a:cubicBezTo>
                    <a:cubicBezTo>
                      <a:pt x="147" y="54"/>
                      <a:pt x="147" y="36"/>
                      <a:pt x="1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60" name="Google Shape;160;p9"/>
            <p:cNvGrpSpPr/>
            <p:nvPr/>
          </p:nvGrpSpPr>
          <p:grpSpPr>
            <a:xfrm>
              <a:off x="1113087" y="4496865"/>
              <a:ext cx="812469" cy="330198"/>
              <a:chOff x="1505862" y="3916547"/>
              <a:chExt cx="812469" cy="330198"/>
            </a:xfrm>
          </p:grpSpPr>
          <p:sp>
            <p:nvSpPr>
              <p:cNvPr id="161" name="Google Shape;161;p9"/>
              <p:cNvSpPr/>
              <p:nvPr/>
            </p:nvSpPr>
            <p:spPr>
              <a:xfrm>
                <a:off x="1505862" y="3916547"/>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 name="Google Shape;162;p9"/>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 name="Google Shape;163;p9"/>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 name="Google Shape;164;p9"/>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 name="Google Shape;165;p9"/>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 name="Google Shape;166;p9"/>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 name="Google Shape;167;p9"/>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 name="Google Shape;168;p9"/>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 name="Google Shape;169;p9"/>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 name="Google Shape;170;p9"/>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
        <p:nvSpPr>
          <p:cNvPr id="171" name="Google Shape;171;p9"/>
          <p:cNvSpPr txBox="1">
            <a:spLocks noGrp="1"/>
          </p:cNvSpPr>
          <p:nvPr>
            <p:ph type="title"/>
          </p:nvPr>
        </p:nvSpPr>
        <p:spPr>
          <a:xfrm>
            <a:off x="2135550" y="1189100"/>
            <a:ext cx="48729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atin typeface="Fira Sans Condensed Black" panose="020B0A030500000200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dirty="0"/>
          </a:p>
        </p:txBody>
      </p:sp>
      <p:sp>
        <p:nvSpPr>
          <p:cNvPr id="172" name="Google Shape;172;p9"/>
          <p:cNvSpPr txBox="1">
            <a:spLocks noGrp="1"/>
          </p:cNvSpPr>
          <p:nvPr>
            <p:ph type="subTitle" idx="1"/>
          </p:nvPr>
        </p:nvSpPr>
        <p:spPr>
          <a:xfrm>
            <a:off x="2135550" y="3153500"/>
            <a:ext cx="4872900" cy="67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grpSp>
        <p:nvGrpSpPr>
          <p:cNvPr id="173" name="Google Shape;173;p9"/>
          <p:cNvGrpSpPr/>
          <p:nvPr/>
        </p:nvGrpSpPr>
        <p:grpSpPr>
          <a:xfrm>
            <a:off x="-33550" y="4796078"/>
            <a:ext cx="9234600" cy="383400"/>
            <a:chOff x="-33550" y="4796078"/>
            <a:chExt cx="9234600" cy="383400"/>
          </a:xfrm>
        </p:grpSpPr>
        <p:sp>
          <p:nvSpPr>
            <p:cNvPr id="174" name="Google Shape;174;p9"/>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 name="Google Shape;175;p9"/>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76" name="Google Shape;176;p9"/>
          <p:cNvGrpSpPr/>
          <p:nvPr/>
        </p:nvGrpSpPr>
        <p:grpSpPr>
          <a:xfrm>
            <a:off x="7835858" y="3212716"/>
            <a:ext cx="997242" cy="354926"/>
            <a:chOff x="7835858" y="3212716"/>
            <a:chExt cx="997242" cy="354926"/>
          </a:xfrm>
        </p:grpSpPr>
        <p:sp>
          <p:nvSpPr>
            <p:cNvPr id="177" name="Google Shape;177;p9"/>
            <p:cNvSpPr/>
            <p:nvPr/>
          </p:nvSpPr>
          <p:spPr>
            <a:xfrm>
              <a:off x="8028427" y="3395770"/>
              <a:ext cx="804674" cy="171872"/>
            </a:xfrm>
            <a:custGeom>
              <a:avLst/>
              <a:gdLst/>
              <a:ahLst/>
              <a:cxnLst/>
              <a:rect l="l" t="t" r="r" b="b"/>
              <a:pathLst>
                <a:path w="3811" h="814" extrusionOk="0">
                  <a:moveTo>
                    <a:pt x="2496" y="1"/>
                  </a:moveTo>
                  <a:cubicBezTo>
                    <a:pt x="2221" y="1"/>
                    <a:pt x="1981" y="205"/>
                    <a:pt x="1759" y="556"/>
                  </a:cubicBezTo>
                  <a:cubicBezTo>
                    <a:pt x="1630" y="480"/>
                    <a:pt x="1479" y="445"/>
                    <a:pt x="1333" y="445"/>
                  </a:cubicBezTo>
                  <a:cubicBezTo>
                    <a:pt x="1053" y="445"/>
                    <a:pt x="813" y="556"/>
                    <a:pt x="631" y="760"/>
                  </a:cubicBezTo>
                  <a:cubicBezTo>
                    <a:pt x="556" y="667"/>
                    <a:pt x="445" y="631"/>
                    <a:pt x="352" y="631"/>
                  </a:cubicBezTo>
                  <a:cubicBezTo>
                    <a:pt x="223" y="631"/>
                    <a:pt x="94" y="702"/>
                    <a:pt x="1" y="813"/>
                  </a:cubicBezTo>
                  <a:lnTo>
                    <a:pt x="3810" y="813"/>
                  </a:lnTo>
                  <a:cubicBezTo>
                    <a:pt x="3717" y="702"/>
                    <a:pt x="3606" y="631"/>
                    <a:pt x="3477" y="631"/>
                  </a:cubicBezTo>
                  <a:cubicBezTo>
                    <a:pt x="3406" y="631"/>
                    <a:pt x="3349" y="649"/>
                    <a:pt x="3295" y="667"/>
                  </a:cubicBezTo>
                  <a:cubicBezTo>
                    <a:pt x="3073" y="258"/>
                    <a:pt x="2794" y="1"/>
                    <a:pt x="2496"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 name="Google Shape;178;p9"/>
            <p:cNvSpPr/>
            <p:nvPr/>
          </p:nvSpPr>
          <p:spPr>
            <a:xfrm>
              <a:off x="7835858" y="3212716"/>
              <a:ext cx="609576" cy="183063"/>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79" name="Google Shape;179;p9"/>
          <p:cNvSpPr/>
          <p:nvPr/>
        </p:nvSpPr>
        <p:spPr>
          <a:xfrm>
            <a:off x="228850" y="58050"/>
            <a:ext cx="1193400" cy="1193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Be Vietnam Pro"/>
              <a:cs typeface="Arial" panose="020B0604020202020204" pitchFamily="34" charset="0"/>
              <a:sym typeface="Be Vietnam Pro"/>
            </a:endParaRPr>
          </a:p>
        </p:txBody>
      </p:sp>
      <p:grpSp>
        <p:nvGrpSpPr>
          <p:cNvPr id="180" name="Google Shape;180;p9"/>
          <p:cNvGrpSpPr/>
          <p:nvPr/>
        </p:nvGrpSpPr>
        <p:grpSpPr>
          <a:xfrm>
            <a:off x="114061" y="3617426"/>
            <a:ext cx="1003249" cy="1185946"/>
            <a:chOff x="307586" y="3617426"/>
            <a:chExt cx="1003249" cy="1185946"/>
          </a:xfrm>
        </p:grpSpPr>
        <p:grpSp>
          <p:nvGrpSpPr>
            <p:cNvPr id="181" name="Google Shape;181;p9"/>
            <p:cNvGrpSpPr/>
            <p:nvPr/>
          </p:nvGrpSpPr>
          <p:grpSpPr>
            <a:xfrm>
              <a:off x="307586" y="3617426"/>
              <a:ext cx="463639" cy="1185946"/>
              <a:chOff x="412486" y="2194951"/>
              <a:chExt cx="463639" cy="1185946"/>
            </a:xfrm>
          </p:grpSpPr>
          <p:sp>
            <p:nvSpPr>
              <p:cNvPr id="182" name="Google Shape;182;p9"/>
              <p:cNvSpPr/>
              <p:nvPr/>
            </p:nvSpPr>
            <p:spPr>
              <a:xfrm>
                <a:off x="412486" y="2194951"/>
                <a:ext cx="463639" cy="830102"/>
              </a:xfrm>
              <a:custGeom>
                <a:avLst/>
                <a:gdLst/>
                <a:ahLst/>
                <a:cxnLst/>
                <a:rect l="l" t="t" r="r" b="b"/>
                <a:pathLst>
                  <a:path w="2314" h="4143" extrusionOk="0">
                    <a:moveTo>
                      <a:pt x="1168" y="0"/>
                    </a:moveTo>
                    <a:cubicBezTo>
                      <a:pt x="520" y="0"/>
                      <a:pt x="1" y="497"/>
                      <a:pt x="1" y="1110"/>
                    </a:cubicBezTo>
                    <a:lnTo>
                      <a:pt x="1" y="3033"/>
                    </a:lnTo>
                    <a:cubicBezTo>
                      <a:pt x="1" y="3645"/>
                      <a:pt x="520" y="4143"/>
                      <a:pt x="1168" y="4143"/>
                    </a:cubicBezTo>
                    <a:cubicBezTo>
                      <a:pt x="1794" y="4143"/>
                      <a:pt x="2314" y="3645"/>
                      <a:pt x="2314" y="3033"/>
                    </a:cubicBezTo>
                    <a:lnTo>
                      <a:pt x="2314" y="1110"/>
                    </a:lnTo>
                    <a:cubicBezTo>
                      <a:pt x="2314" y="497"/>
                      <a:pt x="1794"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 name="Google Shape;183;p9"/>
              <p:cNvSpPr/>
              <p:nvPr/>
            </p:nvSpPr>
            <p:spPr>
              <a:xfrm>
                <a:off x="486420" y="2617516"/>
                <a:ext cx="315972" cy="763381"/>
              </a:xfrm>
              <a:custGeom>
                <a:avLst/>
                <a:gdLst/>
                <a:ahLst/>
                <a:cxnLst/>
                <a:rect l="l" t="t" r="r" b="b"/>
                <a:pathLst>
                  <a:path w="1577" h="3810" extrusionOk="0">
                    <a:moveTo>
                      <a:pt x="799" y="0"/>
                    </a:moveTo>
                    <a:cubicBezTo>
                      <a:pt x="724" y="0"/>
                      <a:pt x="648" y="53"/>
                      <a:pt x="648" y="129"/>
                    </a:cubicBezTo>
                    <a:lnTo>
                      <a:pt x="648" y="1350"/>
                    </a:lnTo>
                    <a:cubicBezTo>
                      <a:pt x="426" y="1297"/>
                      <a:pt x="244" y="1052"/>
                      <a:pt x="244" y="608"/>
                    </a:cubicBezTo>
                    <a:cubicBezTo>
                      <a:pt x="244" y="537"/>
                      <a:pt x="187" y="497"/>
                      <a:pt x="111" y="497"/>
                    </a:cubicBezTo>
                    <a:cubicBezTo>
                      <a:pt x="58" y="497"/>
                      <a:pt x="0" y="537"/>
                      <a:pt x="0" y="608"/>
                    </a:cubicBezTo>
                    <a:cubicBezTo>
                      <a:pt x="0" y="906"/>
                      <a:pt x="93" y="1163"/>
                      <a:pt x="244" y="1350"/>
                    </a:cubicBezTo>
                    <a:cubicBezTo>
                      <a:pt x="355" y="1479"/>
                      <a:pt x="502" y="1572"/>
                      <a:pt x="648" y="1590"/>
                    </a:cubicBezTo>
                    <a:lnTo>
                      <a:pt x="648" y="3810"/>
                    </a:lnTo>
                    <a:lnTo>
                      <a:pt x="928" y="3810"/>
                    </a:lnTo>
                    <a:lnTo>
                      <a:pt x="928" y="1590"/>
                    </a:lnTo>
                    <a:cubicBezTo>
                      <a:pt x="1261" y="1536"/>
                      <a:pt x="1576" y="1186"/>
                      <a:pt x="1576" y="608"/>
                    </a:cubicBezTo>
                    <a:cubicBezTo>
                      <a:pt x="1576" y="537"/>
                      <a:pt x="1519" y="497"/>
                      <a:pt x="1465" y="497"/>
                    </a:cubicBezTo>
                    <a:cubicBezTo>
                      <a:pt x="1408" y="497"/>
                      <a:pt x="1354" y="537"/>
                      <a:pt x="1354" y="608"/>
                    </a:cubicBezTo>
                    <a:cubicBezTo>
                      <a:pt x="1354" y="1052"/>
                      <a:pt x="1150" y="1297"/>
                      <a:pt x="928" y="1350"/>
                    </a:cubicBezTo>
                    <a:lnTo>
                      <a:pt x="928" y="129"/>
                    </a:lnTo>
                    <a:cubicBezTo>
                      <a:pt x="928" y="53"/>
                      <a:pt x="870" y="0"/>
                      <a:pt x="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84" name="Google Shape;184;p9"/>
            <p:cNvGrpSpPr/>
            <p:nvPr/>
          </p:nvGrpSpPr>
          <p:grpSpPr>
            <a:xfrm>
              <a:off x="691515" y="3980274"/>
              <a:ext cx="619320" cy="823090"/>
              <a:chOff x="4267228" y="2557799"/>
              <a:chExt cx="619320" cy="823090"/>
            </a:xfrm>
          </p:grpSpPr>
          <p:sp>
            <p:nvSpPr>
              <p:cNvPr id="185" name="Google Shape;185;p9"/>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 name="Google Shape;186;p9"/>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87"/>
        <p:cNvGrpSpPr/>
        <p:nvPr/>
      </p:nvGrpSpPr>
      <p:grpSpPr>
        <a:xfrm>
          <a:off x="0" y="0"/>
          <a:ext cx="0" cy="0"/>
          <a:chOff x="0" y="0"/>
          <a:chExt cx="0" cy="0"/>
        </a:xfrm>
      </p:grpSpPr>
      <p:sp>
        <p:nvSpPr>
          <p:cNvPr id="188" name="Google Shape;188;p10"/>
          <p:cNvSpPr>
            <a:spLocks noGrp="1"/>
          </p:cNvSpPr>
          <p:nvPr>
            <p:ph type="pic" idx="2"/>
          </p:nvPr>
        </p:nvSpPr>
        <p:spPr>
          <a:xfrm>
            <a:off x="-7450" y="0"/>
            <a:ext cx="9144000" cy="5143500"/>
          </a:xfrm>
          <a:prstGeom prst="rect">
            <a:avLst/>
          </a:prstGeom>
          <a:noFill/>
          <a:ln>
            <a:noFill/>
          </a:ln>
        </p:spPr>
      </p:sp>
      <p:sp>
        <p:nvSpPr>
          <p:cNvPr id="189" name="Google Shape;189;p10"/>
          <p:cNvSpPr txBox="1">
            <a:spLocks noGrp="1"/>
          </p:cNvSpPr>
          <p:nvPr>
            <p:ph type="title"/>
          </p:nvPr>
        </p:nvSpPr>
        <p:spPr>
          <a:xfrm>
            <a:off x="720000" y="4014450"/>
            <a:ext cx="7704000" cy="5727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a:latin typeface="Fira Sans Condensed Black" panose="020B0A03050000020004" pitchFamily="34" charset="0"/>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1" Type="http://schemas.openxmlformats.org/officeDocument/2006/relationships/theme" Target="../theme/theme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Montserrat" panose="00000500000000000000"/>
              <a:buNone/>
              <a:defRPr sz="3000" b="1">
                <a:solidFill>
                  <a:schemeClr val="dk1"/>
                </a:solidFill>
                <a:latin typeface="Montserrat" panose="00000500000000000000"/>
                <a:ea typeface="Montserrat" panose="00000500000000000000"/>
                <a:cs typeface="Montserrat" panose="00000500000000000000"/>
                <a:sym typeface="Montserrat" panose="00000500000000000000"/>
              </a:defRPr>
            </a:lvl1pPr>
            <a:lvl2pPr lvl="1" rtl="0">
              <a:spcBef>
                <a:spcPts val="0"/>
              </a:spcBef>
              <a:spcAft>
                <a:spcPts val="0"/>
              </a:spcAft>
              <a:buClr>
                <a:schemeClr val="dk1"/>
              </a:buClr>
              <a:buSzPts val="3000"/>
              <a:buFont typeface="Montserrat" panose="00000500000000000000"/>
              <a:buNone/>
              <a:defRPr sz="3000" b="1">
                <a:solidFill>
                  <a:schemeClr val="dk1"/>
                </a:solidFill>
                <a:latin typeface="Montserrat" panose="00000500000000000000"/>
                <a:ea typeface="Montserrat" panose="00000500000000000000"/>
                <a:cs typeface="Montserrat" panose="00000500000000000000"/>
                <a:sym typeface="Montserrat" panose="00000500000000000000"/>
              </a:defRPr>
            </a:lvl2pPr>
            <a:lvl3pPr lvl="2" rtl="0">
              <a:spcBef>
                <a:spcPts val="0"/>
              </a:spcBef>
              <a:spcAft>
                <a:spcPts val="0"/>
              </a:spcAft>
              <a:buClr>
                <a:schemeClr val="dk1"/>
              </a:buClr>
              <a:buSzPts val="3000"/>
              <a:buFont typeface="Montserrat" panose="00000500000000000000"/>
              <a:buNone/>
              <a:defRPr sz="3000" b="1">
                <a:solidFill>
                  <a:schemeClr val="dk1"/>
                </a:solidFill>
                <a:latin typeface="Montserrat" panose="00000500000000000000"/>
                <a:ea typeface="Montserrat" panose="00000500000000000000"/>
                <a:cs typeface="Montserrat" panose="00000500000000000000"/>
                <a:sym typeface="Montserrat" panose="00000500000000000000"/>
              </a:defRPr>
            </a:lvl3pPr>
            <a:lvl4pPr lvl="3" rtl="0">
              <a:spcBef>
                <a:spcPts val="0"/>
              </a:spcBef>
              <a:spcAft>
                <a:spcPts val="0"/>
              </a:spcAft>
              <a:buClr>
                <a:schemeClr val="dk1"/>
              </a:buClr>
              <a:buSzPts val="3000"/>
              <a:buFont typeface="Montserrat" panose="00000500000000000000"/>
              <a:buNone/>
              <a:defRPr sz="3000" b="1">
                <a:solidFill>
                  <a:schemeClr val="dk1"/>
                </a:solidFill>
                <a:latin typeface="Montserrat" panose="00000500000000000000"/>
                <a:ea typeface="Montserrat" panose="00000500000000000000"/>
                <a:cs typeface="Montserrat" panose="00000500000000000000"/>
                <a:sym typeface="Montserrat" panose="00000500000000000000"/>
              </a:defRPr>
            </a:lvl4pPr>
            <a:lvl5pPr lvl="4" rtl="0">
              <a:spcBef>
                <a:spcPts val="0"/>
              </a:spcBef>
              <a:spcAft>
                <a:spcPts val="0"/>
              </a:spcAft>
              <a:buClr>
                <a:schemeClr val="dk1"/>
              </a:buClr>
              <a:buSzPts val="3000"/>
              <a:buFont typeface="Montserrat" panose="00000500000000000000"/>
              <a:buNone/>
              <a:defRPr sz="3000" b="1">
                <a:solidFill>
                  <a:schemeClr val="dk1"/>
                </a:solidFill>
                <a:latin typeface="Montserrat" panose="00000500000000000000"/>
                <a:ea typeface="Montserrat" panose="00000500000000000000"/>
                <a:cs typeface="Montserrat" panose="00000500000000000000"/>
                <a:sym typeface="Montserrat" panose="00000500000000000000"/>
              </a:defRPr>
            </a:lvl5pPr>
            <a:lvl6pPr lvl="5" rtl="0">
              <a:spcBef>
                <a:spcPts val="0"/>
              </a:spcBef>
              <a:spcAft>
                <a:spcPts val="0"/>
              </a:spcAft>
              <a:buClr>
                <a:schemeClr val="dk1"/>
              </a:buClr>
              <a:buSzPts val="3000"/>
              <a:buFont typeface="Montserrat" panose="00000500000000000000"/>
              <a:buNone/>
              <a:defRPr sz="3000" b="1">
                <a:solidFill>
                  <a:schemeClr val="dk1"/>
                </a:solidFill>
                <a:latin typeface="Montserrat" panose="00000500000000000000"/>
                <a:ea typeface="Montserrat" panose="00000500000000000000"/>
                <a:cs typeface="Montserrat" panose="00000500000000000000"/>
                <a:sym typeface="Montserrat" panose="00000500000000000000"/>
              </a:defRPr>
            </a:lvl6pPr>
            <a:lvl7pPr lvl="6" rtl="0">
              <a:spcBef>
                <a:spcPts val="0"/>
              </a:spcBef>
              <a:spcAft>
                <a:spcPts val="0"/>
              </a:spcAft>
              <a:buClr>
                <a:schemeClr val="dk1"/>
              </a:buClr>
              <a:buSzPts val="3000"/>
              <a:buFont typeface="Montserrat" panose="00000500000000000000"/>
              <a:buNone/>
              <a:defRPr sz="3000" b="1">
                <a:solidFill>
                  <a:schemeClr val="dk1"/>
                </a:solidFill>
                <a:latin typeface="Montserrat" panose="00000500000000000000"/>
                <a:ea typeface="Montserrat" panose="00000500000000000000"/>
                <a:cs typeface="Montserrat" panose="00000500000000000000"/>
                <a:sym typeface="Montserrat" panose="00000500000000000000"/>
              </a:defRPr>
            </a:lvl7pPr>
            <a:lvl8pPr lvl="7" rtl="0">
              <a:spcBef>
                <a:spcPts val="0"/>
              </a:spcBef>
              <a:spcAft>
                <a:spcPts val="0"/>
              </a:spcAft>
              <a:buClr>
                <a:schemeClr val="dk1"/>
              </a:buClr>
              <a:buSzPts val="3000"/>
              <a:buFont typeface="Montserrat" panose="00000500000000000000"/>
              <a:buNone/>
              <a:defRPr sz="3000" b="1">
                <a:solidFill>
                  <a:schemeClr val="dk1"/>
                </a:solidFill>
                <a:latin typeface="Montserrat" panose="00000500000000000000"/>
                <a:ea typeface="Montserrat" panose="00000500000000000000"/>
                <a:cs typeface="Montserrat" panose="00000500000000000000"/>
                <a:sym typeface="Montserrat" panose="00000500000000000000"/>
              </a:defRPr>
            </a:lvl8pPr>
            <a:lvl9pPr lvl="8" rtl="0">
              <a:spcBef>
                <a:spcPts val="0"/>
              </a:spcBef>
              <a:spcAft>
                <a:spcPts val="0"/>
              </a:spcAft>
              <a:buClr>
                <a:schemeClr val="dk1"/>
              </a:buClr>
              <a:buSzPts val="3000"/>
              <a:buFont typeface="Montserrat" panose="00000500000000000000"/>
              <a:buNone/>
              <a:defRPr sz="3000" b="1">
                <a:solidFill>
                  <a:schemeClr val="dk1"/>
                </a:solidFill>
                <a:latin typeface="Montserrat" panose="00000500000000000000"/>
                <a:ea typeface="Montserrat" panose="00000500000000000000"/>
                <a:cs typeface="Montserrat" panose="00000500000000000000"/>
                <a:sym typeface="Montserrat" panose="00000500000000000000"/>
              </a:defRPr>
            </a:lvl9pPr>
          </a:lstStyle>
          <a:p>
            <a:endParaRPr dirty="0"/>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1pPr>
            <a:lvl2pPr marL="914400" lvl="1"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2pPr>
            <a:lvl3pPr marL="1371600" lvl="2"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3pPr>
            <a:lvl4pPr marL="1828800" lvl="3"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4pPr>
            <a:lvl5pPr marL="2286000" lvl="4"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5pPr>
            <a:lvl6pPr marL="2743200" lvl="5"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6pPr>
            <a:lvl7pPr marL="3200400" lvl="6"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7pPr>
            <a:lvl8pPr marL="3657600" lvl="7"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8pPr>
            <a:lvl9pPr marL="4114800" lvl="8"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9pPr>
          </a:lstStyle>
          <a:p>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image" Target="../media/image2.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5.xml"/><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image" Target="../media/image2.pn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6.xml"/><Relationship Id="rId2" Type="http://schemas.openxmlformats.org/officeDocument/2006/relationships/image" Target="../media/image7.png"/><Relationship Id="rId1" Type="http://schemas.openxmlformats.org/officeDocument/2006/relationships/image" Target="../media/image15.jpe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17.xml"/><Relationship Id="rId2" Type="http://schemas.openxmlformats.org/officeDocument/2006/relationships/image" Target="../media/image16.png"/><Relationship Id="rId1"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5.xml"/><Relationship Id="rId7"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18.GIF"/><Relationship Id="rId1"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5.xml"/><Relationship Id="rId1" Type="http://schemas.openxmlformats.org/officeDocument/2006/relationships/image" Target="../media/image2.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18.xml"/><Relationship Id="rId2" Type="http://schemas.openxmlformats.org/officeDocument/2006/relationships/image" Target="../media/image24.png"/><Relationship Id="rId1" Type="http://schemas.openxmlformats.org/officeDocument/2006/relationships/image" Target="../media/image23.pn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18.xml"/><Relationship Id="rId2" Type="http://schemas.openxmlformats.org/officeDocument/2006/relationships/image" Target="../media/image25.png"/><Relationship Id="rId1"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5.xml"/><Relationship Id="rId1" Type="http://schemas.openxmlformats.org/officeDocument/2006/relationships/image" Target="../media/image26.png"/></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6.xml"/><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5.xml"/><Relationship Id="rId1" Type="http://schemas.openxmlformats.org/officeDocument/2006/relationships/image" Target="../media/image2.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30.png"/><Relationship Id="rId1" Type="http://schemas.openxmlformats.org/officeDocument/2006/relationships/image" Target="../media/image31.pn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18.xml"/><Relationship Id="rId2" Type="http://schemas.openxmlformats.org/officeDocument/2006/relationships/image" Target="../media/image33.png"/><Relationship Id="rId1" Type="http://schemas.openxmlformats.org/officeDocument/2006/relationships/image" Target="../media/image32.png"/></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18.xml"/><Relationship Id="rId2" Type="http://schemas.openxmlformats.org/officeDocument/2006/relationships/image" Target="../media/image34.png"/><Relationship Id="rId1"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5.xml"/><Relationship Id="rId1" Type="http://schemas.openxmlformats.org/officeDocument/2006/relationships/image" Target="../media/image2.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5.jpeg"/></Relationships>
</file>

<file path=ppt/slides/_rels/slide29.xml.rels><?xml version="1.0" encoding="UTF-8" standalone="yes"?>
<Relationships xmlns="http://schemas.openxmlformats.org/package/2006/relationships"><Relationship Id="rId6" Type="http://schemas.openxmlformats.org/officeDocument/2006/relationships/notesSlide" Target="../notesSlides/notesSlide26.xml"/><Relationship Id="rId5" Type="http://schemas.openxmlformats.org/officeDocument/2006/relationships/slideLayout" Target="../slideLayouts/slideLayout6.xml"/><Relationship Id="rId4" Type="http://schemas.openxmlformats.org/officeDocument/2006/relationships/image" Target="../media/image38.png"/><Relationship Id="rId3" Type="http://schemas.openxmlformats.org/officeDocument/2006/relationships/image" Target="../media/image37.png"/><Relationship Id="rId2" Type="http://schemas.openxmlformats.org/officeDocument/2006/relationships/image" Target="../media/image31.png"/><Relationship Id="rId1" Type="http://schemas.openxmlformats.org/officeDocument/2006/relationships/image" Target="../media/image3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5.xml"/><Relationship Id="rId1" Type="http://schemas.openxmlformats.org/officeDocument/2006/relationships/image" Target="../media/image2.png"/></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28.xml"/><Relationship Id="rId3" Type="http://schemas.openxmlformats.org/officeDocument/2006/relationships/slideLayout" Target="../slideLayouts/slideLayout18.xml"/><Relationship Id="rId2" Type="http://schemas.openxmlformats.org/officeDocument/2006/relationships/image" Target="../media/image40.png"/><Relationship Id="rId1"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5.xml"/><Relationship Id="rId1" Type="http://schemas.openxmlformats.org/officeDocument/2006/relationships/image" Target="../media/image2.png"/></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30.xml"/><Relationship Id="rId3" Type="http://schemas.openxmlformats.org/officeDocument/2006/relationships/slideLayout" Target="../slideLayouts/slideLayout18.xml"/><Relationship Id="rId2" Type="http://schemas.openxmlformats.org/officeDocument/2006/relationships/image" Target="../media/image40.png"/><Relationship Id="rId1"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5.xml"/><Relationship Id="rId1"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image" Target="../media/image42.jpeg"/></Relationships>
</file>

<file path=ppt/slides/_rels/slide36.xml.rels><?xml version="1.0" encoding="UTF-8" standalone="yes"?>
<Relationships xmlns="http://schemas.openxmlformats.org/package/2006/relationships"><Relationship Id="rId5" Type="http://schemas.openxmlformats.org/officeDocument/2006/relationships/notesSlide" Target="../notesSlides/notesSlide33.xml"/><Relationship Id="rId4" Type="http://schemas.openxmlformats.org/officeDocument/2006/relationships/slideLayout" Target="../slideLayouts/slideLayout4.xml"/><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png"/></Relationships>
</file>

<file path=ppt/slides/_rels/slide37.xml.rels><?xml version="1.0" encoding="UTF-8" standalone="yes"?>
<Relationships xmlns="http://schemas.openxmlformats.org/package/2006/relationships"><Relationship Id="rId4" Type="http://schemas.openxmlformats.org/officeDocument/2006/relationships/notesSlide" Target="../notesSlides/notesSlide34.xml"/><Relationship Id="rId3" Type="http://schemas.openxmlformats.org/officeDocument/2006/relationships/slideLayout" Target="../slideLayouts/slideLayout13.xml"/><Relationship Id="rId2" Type="http://schemas.openxmlformats.org/officeDocument/2006/relationships/image" Target="../media/image47.png"/><Relationship Id="rId1" Type="http://schemas.openxmlformats.org/officeDocument/2006/relationships/image" Target="../media/image46.png"/></Relationships>
</file>

<file path=ppt/slides/_rels/slide38.xml.rels><?xml version="1.0" encoding="UTF-8" standalone="yes"?>
<Relationships xmlns="http://schemas.openxmlformats.org/package/2006/relationships"><Relationship Id="rId5" Type="http://schemas.openxmlformats.org/officeDocument/2006/relationships/notesSlide" Target="../notesSlides/notesSlide35.xml"/><Relationship Id="rId4" Type="http://schemas.openxmlformats.org/officeDocument/2006/relationships/slideLayout" Target="../slideLayouts/slideLayout5.xml"/><Relationship Id="rId3" Type="http://schemas.openxmlformats.org/officeDocument/2006/relationships/image" Target="../media/image26.png"/><Relationship Id="rId2" Type="http://schemas.openxmlformats.org/officeDocument/2006/relationships/image" Target="../media/image45.png"/><Relationship Id="rId1"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5.xml"/><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5" Type="http://schemas.openxmlformats.org/officeDocument/2006/relationships/notesSlide" Target="../notesSlides/notesSlide37.xml"/><Relationship Id="rId4" Type="http://schemas.openxmlformats.org/officeDocument/2006/relationships/slideLayout" Target="../slideLayouts/slideLayout15.xml"/><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5.xml"/><Relationship Id="rId1"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5.xml"/><Relationship Id="rId1" Type="http://schemas.openxmlformats.org/officeDocument/2006/relationships/image" Target="../media/image51.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5.xml"/><Relationship Id="rId1" Type="http://schemas.openxmlformats.org/officeDocument/2006/relationships/image" Target="../media/image52.png"/></Relationships>
</file>

<file path=ppt/slides/_rels/slide44.xml.rels><?xml version="1.0" encoding="UTF-8" standalone="yes"?>
<Relationships xmlns="http://schemas.openxmlformats.org/package/2006/relationships"><Relationship Id="rId8" Type="http://schemas.openxmlformats.org/officeDocument/2006/relationships/notesSlide" Target="../notesSlides/notesSlide41.xml"/><Relationship Id="rId7" Type="http://schemas.openxmlformats.org/officeDocument/2006/relationships/slideLayout" Target="../slideLayouts/slideLayout15.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image" Target="../media/image53.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5.xml"/><Relationship Id="rId1"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4.xml"/><Relationship Id="rId1" Type="http://schemas.openxmlformats.org/officeDocument/2006/relationships/image" Target="../media/image59.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image" Target="../media/image2.pn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5.xml"/><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9.xml"/><Relationship Id="rId7"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02"/>
        <p:cNvGrpSpPr/>
        <p:nvPr/>
      </p:nvGrpSpPr>
      <p:grpSpPr>
        <a:xfrm>
          <a:off x="0" y="0"/>
          <a:ext cx="0" cy="0"/>
          <a:chOff x="0" y="0"/>
          <a:chExt cx="0" cy="0"/>
        </a:xfrm>
      </p:grpSpPr>
      <p:grpSp>
        <p:nvGrpSpPr>
          <p:cNvPr id="1806" name="Google Shape;1806;p48"/>
          <p:cNvGrpSpPr/>
          <p:nvPr/>
        </p:nvGrpSpPr>
        <p:grpSpPr>
          <a:xfrm>
            <a:off x="6361" y="2047095"/>
            <a:ext cx="5604012" cy="2763894"/>
            <a:chOff x="828037" y="1704669"/>
            <a:chExt cx="3413572" cy="1683571"/>
          </a:xfrm>
        </p:grpSpPr>
        <p:sp>
          <p:nvSpPr>
            <p:cNvPr id="1807" name="Google Shape;1807;p48"/>
            <p:cNvSpPr/>
            <p:nvPr/>
          </p:nvSpPr>
          <p:spPr>
            <a:xfrm>
              <a:off x="2751313" y="2357651"/>
              <a:ext cx="1490296" cy="1023251"/>
            </a:xfrm>
            <a:custGeom>
              <a:avLst/>
              <a:gdLst/>
              <a:ahLst/>
              <a:cxnLst/>
              <a:rect l="l" t="t" r="r" b="b"/>
              <a:pathLst>
                <a:path w="7438" h="5107" extrusionOk="0">
                  <a:moveTo>
                    <a:pt x="3721" y="0"/>
                  </a:moveTo>
                  <a:cubicBezTo>
                    <a:pt x="3592" y="0"/>
                    <a:pt x="3441" y="71"/>
                    <a:pt x="3348" y="205"/>
                  </a:cubicBezTo>
                  <a:lnTo>
                    <a:pt x="0" y="5106"/>
                  </a:lnTo>
                  <a:lnTo>
                    <a:pt x="7437" y="5106"/>
                  </a:lnTo>
                  <a:lnTo>
                    <a:pt x="4090" y="205"/>
                  </a:lnTo>
                  <a:cubicBezTo>
                    <a:pt x="3996" y="71"/>
                    <a:pt x="3868" y="0"/>
                    <a:pt x="37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8" name="Google Shape;1808;p48"/>
            <p:cNvSpPr/>
            <p:nvPr/>
          </p:nvSpPr>
          <p:spPr>
            <a:xfrm>
              <a:off x="828037" y="1704669"/>
              <a:ext cx="2368285" cy="1676233"/>
            </a:xfrm>
            <a:custGeom>
              <a:avLst/>
              <a:gdLst/>
              <a:ahLst/>
              <a:cxnLst/>
              <a:rect l="l" t="t" r="r" b="b"/>
              <a:pathLst>
                <a:path w="11820" h="8366" extrusionOk="0">
                  <a:moveTo>
                    <a:pt x="5901" y="0"/>
                  </a:moveTo>
                  <a:cubicBezTo>
                    <a:pt x="5679" y="0"/>
                    <a:pt x="5457" y="111"/>
                    <a:pt x="5310" y="333"/>
                  </a:cubicBezTo>
                  <a:lnTo>
                    <a:pt x="0" y="8365"/>
                  </a:lnTo>
                  <a:lnTo>
                    <a:pt x="11819" y="8365"/>
                  </a:lnTo>
                  <a:lnTo>
                    <a:pt x="6509" y="333"/>
                  </a:lnTo>
                  <a:cubicBezTo>
                    <a:pt x="6363" y="111"/>
                    <a:pt x="6141" y="0"/>
                    <a:pt x="59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9" name="Google Shape;1809;p48"/>
            <p:cNvSpPr/>
            <p:nvPr/>
          </p:nvSpPr>
          <p:spPr>
            <a:xfrm>
              <a:off x="2191702" y="2421491"/>
              <a:ext cx="1379095" cy="966749"/>
            </a:xfrm>
            <a:custGeom>
              <a:avLst/>
              <a:gdLst/>
              <a:ahLst/>
              <a:cxnLst/>
              <a:rect l="l" t="t" r="r" b="b"/>
              <a:pathLst>
                <a:path w="6883" h="4825" extrusionOk="0">
                  <a:moveTo>
                    <a:pt x="3451" y="0"/>
                  </a:moveTo>
                  <a:cubicBezTo>
                    <a:pt x="3067" y="0"/>
                    <a:pt x="2682" y="189"/>
                    <a:pt x="2460" y="566"/>
                  </a:cubicBezTo>
                  <a:lnTo>
                    <a:pt x="2221" y="975"/>
                  </a:lnTo>
                  <a:lnTo>
                    <a:pt x="1444" y="2325"/>
                  </a:lnTo>
                  <a:lnTo>
                    <a:pt x="1" y="4824"/>
                  </a:lnTo>
                  <a:lnTo>
                    <a:pt x="6883" y="4824"/>
                  </a:lnTo>
                  <a:lnTo>
                    <a:pt x="4663" y="975"/>
                  </a:lnTo>
                  <a:lnTo>
                    <a:pt x="4441" y="566"/>
                  </a:lnTo>
                  <a:cubicBezTo>
                    <a:pt x="4219" y="189"/>
                    <a:pt x="3835" y="0"/>
                    <a:pt x="3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810" name="Google Shape;1810;p48"/>
          <p:cNvSpPr/>
          <p:nvPr/>
        </p:nvSpPr>
        <p:spPr>
          <a:xfrm>
            <a:off x="1065658" y="1081551"/>
            <a:ext cx="918903" cy="195098"/>
          </a:xfrm>
          <a:custGeom>
            <a:avLst/>
            <a:gdLst/>
            <a:ahLst/>
            <a:cxnLst/>
            <a:rect l="l" t="t" r="r" b="b"/>
            <a:pathLst>
              <a:path w="4352" h="924" extrusionOk="0">
                <a:moveTo>
                  <a:pt x="1501" y="0"/>
                </a:moveTo>
                <a:cubicBezTo>
                  <a:pt x="1168" y="0"/>
                  <a:pt x="853" y="293"/>
                  <a:pt x="595" y="760"/>
                </a:cubicBezTo>
                <a:cubicBezTo>
                  <a:pt x="537" y="720"/>
                  <a:pt x="466" y="702"/>
                  <a:pt x="391" y="702"/>
                </a:cubicBezTo>
                <a:cubicBezTo>
                  <a:pt x="244" y="702"/>
                  <a:pt x="111" y="795"/>
                  <a:pt x="0" y="924"/>
                </a:cubicBezTo>
                <a:lnTo>
                  <a:pt x="4351" y="924"/>
                </a:lnTo>
                <a:cubicBezTo>
                  <a:pt x="4258" y="795"/>
                  <a:pt x="4129" y="702"/>
                  <a:pt x="3978" y="702"/>
                </a:cubicBezTo>
                <a:cubicBezTo>
                  <a:pt x="3850" y="702"/>
                  <a:pt x="3739" y="760"/>
                  <a:pt x="3645" y="871"/>
                </a:cubicBezTo>
                <a:cubicBezTo>
                  <a:pt x="3423" y="626"/>
                  <a:pt x="3148" y="498"/>
                  <a:pt x="2851" y="498"/>
                </a:cubicBezTo>
                <a:cubicBezTo>
                  <a:pt x="2664" y="498"/>
                  <a:pt x="2500" y="538"/>
                  <a:pt x="2353" y="626"/>
                </a:cubicBezTo>
                <a:cubicBezTo>
                  <a:pt x="2109" y="240"/>
                  <a:pt x="1816" y="0"/>
                  <a:pt x="1501"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1" name="Google Shape;1811;p48"/>
          <p:cNvSpPr/>
          <p:nvPr/>
        </p:nvSpPr>
        <p:spPr>
          <a:xfrm>
            <a:off x="3992400" y="682189"/>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2" name="Google Shape;1812;p48"/>
          <p:cNvSpPr/>
          <p:nvPr/>
        </p:nvSpPr>
        <p:spPr>
          <a:xfrm>
            <a:off x="2518954" y="638895"/>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3" name="Google Shape;1813;p48"/>
          <p:cNvSpPr/>
          <p:nvPr/>
        </p:nvSpPr>
        <p:spPr>
          <a:xfrm>
            <a:off x="7162802" y="232784"/>
            <a:ext cx="1350175" cy="1350175"/>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814" name="Google Shape;1814;p48"/>
          <p:cNvGrpSpPr/>
          <p:nvPr/>
        </p:nvGrpSpPr>
        <p:grpSpPr>
          <a:xfrm flipH="1">
            <a:off x="2816503" y="4304635"/>
            <a:ext cx="3070099" cy="503165"/>
            <a:chOff x="5269746" y="4300218"/>
            <a:chExt cx="3070099" cy="503165"/>
          </a:xfrm>
        </p:grpSpPr>
        <p:grpSp>
          <p:nvGrpSpPr>
            <p:cNvPr id="1815" name="Google Shape;1815;p48"/>
            <p:cNvGrpSpPr/>
            <p:nvPr/>
          </p:nvGrpSpPr>
          <p:grpSpPr>
            <a:xfrm>
              <a:off x="7572321" y="4300218"/>
              <a:ext cx="767524" cy="503165"/>
              <a:chOff x="5592585" y="2822747"/>
              <a:chExt cx="2566969" cy="1682825"/>
            </a:xfrm>
          </p:grpSpPr>
          <p:sp>
            <p:nvSpPr>
              <p:cNvPr id="1816" name="Google Shape;1816;p48"/>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7" name="Google Shape;1817;p48"/>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8" name="Google Shape;1818;p48"/>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9" name="Google Shape;1819;p48"/>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0" name="Google Shape;1820;p48"/>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1" name="Google Shape;1821;p48"/>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2" name="Google Shape;1822;p48"/>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3" name="Google Shape;1823;p48"/>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4" name="Google Shape;1824;p48"/>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5" name="Google Shape;1825;p48"/>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6" name="Google Shape;1826;p48"/>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7" name="Google Shape;1827;p48"/>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8" name="Google Shape;1828;p48"/>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9" name="Google Shape;1829;p48"/>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0" name="Google Shape;1830;p48"/>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1" name="Google Shape;1831;p48"/>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2" name="Google Shape;1832;p48"/>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833" name="Google Shape;1833;p48"/>
            <p:cNvGrpSpPr/>
            <p:nvPr/>
          </p:nvGrpSpPr>
          <p:grpSpPr>
            <a:xfrm>
              <a:off x="6804796" y="4300218"/>
              <a:ext cx="767524" cy="503165"/>
              <a:chOff x="5592585" y="2822747"/>
              <a:chExt cx="2566969" cy="1682825"/>
            </a:xfrm>
          </p:grpSpPr>
          <p:sp>
            <p:nvSpPr>
              <p:cNvPr id="1834" name="Google Shape;1834;p48"/>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5" name="Google Shape;1835;p48"/>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6" name="Google Shape;1836;p48"/>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7" name="Google Shape;1837;p48"/>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8" name="Google Shape;1838;p48"/>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9" name="Google Shape;1839;p48"/>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0" name="Google Shape;1840;p48"/>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1" name="Google Shape;1841;p48"/>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2" name="Google Shape;1842;p48"/>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3" name="Google Shape;1843;p48"/>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4" name="Google Shape;1844;p48"/>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5" name="Google Shape;1845;p48"/>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6" name="Google Shape;1846;p48"/>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7" name="Google Shape;1847;p48"/>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8" name="Google Shape;1848;p48"/>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9" name="Google Shape;1849;p48"/>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0" name="Google Shape;1850;p48"/>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851" name="Google Shape;1851;p48"/>
            <p:cNvGrpSpPr/>
            <p:nvPr/>
          </p:nvGrpSpPr>
          <p:grpSpPr>
            <a:xfrm>
              <a:off x="6037271" y="4300218"/>
              <a:ext cx="767524" cy="503165"/>
              <a:chOff x="5592585" y="2822747"/>
              <a:chExt cx="2566969" cy="1682825"/>
            </a:xfrm>
          </p:grpSpPr>
          <p:sp>
            <p:nvSpPr>
              <p:cNvPr id="1852" name="Google Shape;1852;p48"/>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3" name="Google Shape;1853;p48"/>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4" name="Google Shape;1854;p48"/>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5" name="Google Shape;1855;p48"/>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6" name="Google Shape;1856;p48"/>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7" name="Google Shape;1857;p48"/>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8" name="Google Shape;1858;p48"/>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9" name="Google Shape;1859;p48"/>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0" name="Google Shape;1860;p48"/>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1" name="Google Shape;1861;p48"/>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2" name="Google Shape;1862;p48"/>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3" name="Google Shape;1863;p48"/>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4" name="Google Shape;1864;p48"/>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5" name="Google Shape;1865;p48"/>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6" name="Google Shape;1866;p48"/>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7" name="Google Shape;1867;p48"/>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8" name="Google Shape;1868;p48"/>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869" name="Google Shape;1869;p48"/>
            <p:cNvGrpSpPr/>
            <p:nvPr/>
          </p:nvGrpSpPr>
          <p:grpSpPr>
            <a:xfrm>
              <a:off x="5269746" y="4300218"/>
              <a:ext cx="767524" cy="503165"/>
              <a:chOff x="5592585" y="2822747"/>
              <a:chExt cx="2566969" cy="1682825"/>
            </a:xfrm>
          </p:grpSpPr>
          <p:sp>
            <p:nvSpPr>
              <p:cNvPr id="1870" name="Google Shape;1870;p48"/>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1" name="Google Shape;1871;p48"/>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2" name="Google Shape;1872;p48"/>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3" name="Google Shape;1873;p48"/>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4" name="Google Shape;1874;p48"/>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5" name="Google Shape;1875;p48"/>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6" name="Google Shape;1876;p48"/>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7" name="Google Shape;1877;p48"/>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8" name="Google Shape;1878;p48"/>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9" name="Google Shape;1879;p48"/>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0" name="Google Shape;1880;p48"/>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1" name="Google Shape;1881;p48"/>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2" name="Google Shape;1882;p48"/>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3" name="Google Shape;1883;p48"/>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4" name="Google Shape;1884;p48"/>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5" name="Google Shape;1885;p48"/>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6" name="Google Shape;1886;p48"/>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22" name="Group 21"/>
          <p:cNvGrpSpPr/>
          <p:nvPr/>
        </p:nvGrpSpPr>
        <p:grpSpPr>
          <a:xfrm>
            <a:off x="6157184" y="2571750"/>
            <a:ext cx="2863152" cy="2410080"/>
            <a:chOff x="125451" y="2771782"/>
            <a:chExt cx="2486304" cy="2092865"/>
          </a:xfrm>
        </p:grpSpPr>
        <p:grpSp>
          <p:nvGrpSpPr>
            <p:cNvPr id="6" name="Google Shape;1695;p47"/>
            <p:cNvGrpSpPr/>
            <p:nvPr/>
          </p:nvGrpSpPr>
          <p:grpSpPr>
            <a:xfrm>
              <a:off x="1245830" y="2771782"/>
              <a:ext cx="805356" cy="2006016"/>
              <a:chOff x="1073352" y="2258014"/>
              <a:chExt cx="915073" cy="2279305"/>
            </a:xfrm>
          </p:grpSpPr>
          <p:sp>
            <p:nvSpPr>
              <p:cNvPr id="7" name="Google Shape;1696;p47"/>
              <p:cNvSpPr/>
              <p:nvPr/>
            </p:nvSpPr>
            <p:spPr>
              <a:xfrm>
                <a:off x="1557633" y="2813333"/>
                <a:ext cx="127365" cy="1723987"/>
              </a:xfrm>
              <a:custGeom>
                <a:avLst/>
                <a:gdLst/>
                <a:ahLst/>
                <a:cxnLst/>
                <a:rect l="l" t="t" r="r" b="b"/>
                <a:pathLst>
                  <a:path w="667" h="9028" extrusionOk="0">
                    <a:moveTo>
                      <a:pt x="222" y="1"/>
                    </a:moveTo>
                    <a:lnTo>
                      <a:pt x="0" y="9027"/>
                    </a:lnTo>
                    <a:lnTo>
                      <a:pt x="666" y="9027"/>
                    </a:lnTo>
                    <a:lnTo>
                      <a:pt x="46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 name="Google Shape;1697;p47"/>
              <p:cNvSpPr/>
              <p:nvPr/>
            </p:nvSpPr>
            <p:spPr>
              <a:xfrm>
                <a:off x="1603273" y="2258014"/>
                <a:ext cx="163073" cy="569061"/>
              </a:xfrm>
              <a:custGeom>
                <a:avLst/>
                <a:gdLst/>
                <a:ahLst/>
                <a:cxnLst/>
                <a:rect l="l" t="t" r="r" b="b"/>
                <a:pathLst>
                  <a:path w="854" h="2980" extrusionOk="0">
                    <a:moveTo>
                      <a:pt x="760" y="0"/>
                    </a:moveTo>
                    <a:lnTo>
                      <a:pt x="760" y="0"/>
                    </a:lnTo>
                    <a:cubicBezTo>
                      <a:pt x="520" y="316"/>
                      <a:pt x="281" y="817"/>
                      <a:pt x="148" y="1426"/>
                    </a:cubicBezTo>
                    <a:cubicBezTo>
                      <a:pt x="19" y="2021"/>
                      <a:pt x="1" y="2593"/>
                      <a:pt x="94" y="2980"/>
                    </a:cubicBezTo>
                    <a:cubicBezTo>
                      <a:pt x="352" y="2664"/>
                      <a:pt x="574" y="2149"/>
                      <a:pt x="703" y="1554"/>
                    </a:cubicBezTo>
                    <a:cubicBezTo>
                      <a:pt x="853" y="946"/>
                      <a:pt x="853" y="391"/>
                      <a:pt x="7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 name="Google Shape;1698;p47"/>
              <p:cNvSpPr/>
              <p:nvPr/>
            </p:nvSpPr>
            <p:spPr>
              <a:xfrm>
                <a:off x="1073352" y="2745541"/>
                <a:ext cx="583551" cy="113812"/>
              </a:xfrm>
              <a:custGeom>
                <a:avLst/>
                <a:gdLst/>
                <a:ahLst/>
                <a:cxnLst/>
                <a:rect l="l" t="t" r="r" b="b"/>
                <a:pathLst>
                  <a:path w="3056" h="596" extrusionOk="0">
                    <a:moveTo>
                      <a:pt x="1537" y="0"/>
                    </a:moveTo>
                    <a:cubicBezTo>
                      <a:pt x="907" y="0"/>
                      <a:pt x="370" y="111"/>
                      <a:pt x="1" y="298"/>
                    </a:cubicBezTo>
                    <a:cubicBezTo>
                      <a:pt x="370" y="484"/>
                      <a:pt x="907" y="595"/>
                      <a:pt x="1537" y="595"/>
                    </a:cubicBezTo>
                    <a:cubicBezTo>
                      <a:pt x="2146" y="595"/>
                      <a:pt x="2701" y="484"/>
                      <a:pt x="3056" y="298"/>
                    </a:cubicBezTo>
                    <a:cubicBezTo>
                      <a:pt x="2701" y="111"/>
                      <a:pt x="2146" y="0"/>
                      <a:pt x="15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 name="Google Shape;1699;p47"/>
              <p:cNvSpPr/>
              <p:nvPr/>
            </p:nvSpPr>
            <p:spPr>
              <a:xfrm>
                <a:off x="1621224" y="2792136"/>
                <a:ext cx="367202" cy="452193"/>
              </a:xfrm>
              <a:custGeom>
                <a:avLst/>
                <a:gdLst/>
                <a:ahLst/>
                <a:cxnLst/>
                <a:rect l="l" t="t" r="r" b="b"/>
                <a:pathLst>
                  <a:path w="1923" h="2368" extrusionOk="0">
                    <a:moveTo>
                      <a:pt x="0" y="1"/>
                    </a:moveTo>
                    <a:cubicBezTo>
                      <a:pt x="76" y="405"/>
                      <a:pt x="315" y="906"/>
                      <a:pt x="702" y="1386"/>
                    </a:cubicBezTo>
                    <a:cubicBezTo>
                      <a:pt x="1092" y="1865"/>
                      <a:pt x="1536" y="2221"/>
                      <a:pt x="1923" y="2367"/>
                    </a:cubicBezTo>
                    <a:cubicBezTo>
                      <a:pt x="1852" y="1959"/>
                      <a:pt x="1608" y="1444"/>
                      <a:pt x="1221" y="977"/>
                    </a:cubicBezTo>
                    <a:cubicBezTo>
                      <a:pt x="831" y="498"/>
                      <a:pt x="387" y="147"/>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 name="Google Shape;1700;p47"/>
              <p:cNvSpPr/>
              <p:nvPr/>
            </p:nvSpPr>
            <p:spPr>
              <a:xfrm>
                <a:off x="1567754" y="2759863"/>
                <a:ext cx="110371" cy="109611"/>
              </a:xfrm>
              <a:custGeom>
                <a:avLst/>
                <a:gdLst/>
                <a:ahLst/>
                <a:cxnLst/>
                <a:rect l="l" t="t" r="r" b="b"/>
                <a:pathLst>
                  <a:path w="578" h="574" extrusionOk="0">
                    <a:moveTo>
                      <a:pt x="280" y="1"/>
                    </a:moveTo>
                    <a:cubicBezTo>
                      <a:pt x="134" y="1"/>
                      <a:pt x="1" y="130"/>
                      <a:pt x="1" y="281"/>
                    </a:cubicBezTo>
                    <a:cubicBezTo>
                      <a:pt x="1" y="445"/>
                      <a:pt x="134" y="574"/>
                      <a:pt x="280" y="574"/>
                    </a:cubicBezTo>
                    <a:cubicBezTo>
                      <a:pt x="445" y="574"/>
                      <a:pt x="578" y="445"/>
                      <a:pt x="578" y="281"/>
                    </a:cubicBezTo>
                    <a:cubicBezTo>
                      <a:pt x="578" y="130"/>
                      <a:pt x="445" y="1"/>
                      <a:pt x="2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 name="Google Shape;1701;p47"/>
            <p:cNvGrpSpPr/>
            <p:nvPr/>
          </p:nvGrpSpPr>
          <p:grpSpPr>
            <a:xfrm>
              <a:off x="851621" y="3107578"/>
              <a:ext cx="634259" cy="1638795"/>
              <a:chOff x="352851" y="2639557"/>
              <a:chExt cx="720667" cy="1862056"/>
            </a:xfrm>
          </p:grpSpPr>
          <p:sp>
            <p:nvSpPr>
              <p:cNvPr id="13" name="Google Shape;1702;p47"/>
              <p:cNvSpPr/>
              <p:nvPr/>
            </p:nvSpPr>
            <p:spPr>
              <a:xfrm>
                <a:off x="529109" y="3046498"/>
                <a:ext cx="110371" cy="1455115"/>
              </a:xfrm>
              <a:custGeom>
                <a:avLst/>
                <a:gdLst/>
                <a:ahLst/>
                <a:cxnLst/>
                <a:rect l="l" t="t" r="r" b="b"/>
                <a:pathLst>
                  <a:path w="578" h="7620" extrusionOk="0">
                    <a:moveTo>
                      <a:pt x="187" y="1"/>
                    </a:moveTo>
                    <a:lnTo>
                      <a:pt x="1" y="7620"/>
                    </a:lnTo>
                    <a:lnTo>
                      <a:pt x="578" y="7620"/>
                    </a:lnTo>
                    <a:lnTo>
                      <a:pt x="39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 name="Google Shape;1703;p47"/>
              <p:cNvSpPr/>
              <p:nvPr/>
            </p:nvSpPr>
            <p:spPr>
              <a:xfrm>
                <a:off x="356097" y="2639557"/>
                <a:ext cx="236781" cy="428323"/>
              </a:xfrm>
              <a:custGeom>
                <a:avLst/>
                <a:gdLst/>
                <a:ahLst/>
                <a:cxnLst/>
                <a:rect l="l" t="t" r="r" b="b"/>
                <a:pathLst>
                  <a:path w="1240" h="2243" extrusionOk="0">
                    <a:moveTo>
                      <a:pt x="1" y="0"/>
                    </a:moveTo>
                    <a:lnTo>
                      <a:pt x="1" y="0"/>
                    </a:lnTo>
                    <a:cubicBezTo>
                      <a:pt x="19" y="333"/>
                      <a:pt x="169" y="777"/>
                      <a:pt x="409" y="1244"/>
                    </a:cubicBezTo>
                    <a:cubicBezTo>
                      <a:pt x="667" y="1688"/>
                      <a:pt x="964" y="2056"/>
                      <a:pt x="1240" y="2243"/>
                    </a:cubicBezTo>
                    <a:cubicBezTo>
                      <a:pt x="1222" y="1910"/>
                      <a:pt x="1093" y="1466"/>
                      <a:pt x="835" y="999"/>
                    </a:cubicBezTo>
                    <a:cubicBezTo>
                      <a:pt x="574" y="555"/>
                      <a:pt x="280" y="18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 name="Google Shape;1704;p47"/>
              <p:cNvSpPr/>
              <p:nvPr/>
            </p:nvSpPr>
            <p:spPr>
              <a:xfrm>
                <a:off x="352851" y="3035422"/>
                <a:ext cx="244228" cy="427559"/>
              </a:xfrm>
              <a:custGeom>
                <a:avLst/>
                <a:gdLst/>
                <a:ahLst/>
                <a:cxnLst/>
                <a:rect l="l" t="t" r="r" b="b"/>
                <a:pathLst>
                  <a:path w="1279" h="2239" extrusionOk="0">
                    <a:moveTo>
                      <a:pt x="1279" y="1"/>
                    </a:moveTo>
                    <a:lnTo>
                      <a:pt x="1279" y="1"/>
                    </a:lnTo>
                    <a:cubicBezTo>
                      <a:pt x="999" y="187"/>
                      <a:pt x="684" y="538"/>
                      <a:pt x="426" y="1000"/>
                    </a:cubicBezTo>
                    <a:cubicBezTo>
                      <a:pt x="169" y="1444"/>
                      <a:pt x="18" y="1888"/>
                      <a:pt x="0" y="2239"/>
                    </a:cubicBezTo>
                    <a:cubicBezTo>
                      <a:pt x="280" y="2057"/>
                      <a:pt x="591" y="1701"/>
                      <a:pt x="852" y="1240"/>
                    </a:cubicBezTo>
                    <a:cubicBezTo>
                      <a:pt x="1110" y="796"/>
                      <a:pt x="1257" y="352"/>
                      <a:pt x="12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 name="Google Shape;1705;p47"/>
              <p:cNvSpPr/>
              <p:nvPr/>
            </p:nvSpPr>
            <p:spPr>
              <a:xfrm>
                <a:off x="582578" y="3023391"/>
                <a:ext cx="490939" cy="109611"/>
              </a:xfrm>
              <a:custGeom>
                <a:avLst/>
                <a:gdLst/>
                <a:ahLst/>
                <a:cxnLst/>
                <a:rect l="l" t="t" r="r" b="b"/>
                <a:pathLst>
                  <a:path w="2571" h="574" extrusionOk="0">
                    <a:moveTo>
                      <a:pt x="1044" y="0"/>
                    </a:moveTo>
                    <a:cubicBezTo>
                      <a:pt x="631" y="0"/>
                      <a:pt x="260" y="75"/>
                      <a:pt x="0" y="210"/>
                    </a:cubicBezTo>
                    <a:cubicBezTo>
                      <a:pt x="298" y="397"/>
                      <a:pt x="759" y="526"/>
                      <a:pt x="1275" y="566"/>
                    </a:cubicBezTo>
                    <a:cubicBezTo>
                      <a:pt x="1349" y="571"/>
                      <a:pt x="1423" y="573"/>
                      <a:pt x="1495" y="573"/>
                    </a:cubicBezTo>
                    <a:cubicBezTo>
                      <a:pt x="1924" y="573"/>
                      <a:pt x="2301" y="487"/>
                      <a:pt x="2571" y="361"/>
                    </a:cubicBezTo>
                    <a:cubicBezTo>
                      <a:pt x="2274" y="175"/>
                      <a:pt x="1830" y="46"/>
                      <a:pt x="1314" y="11"/>
                    </a:cubicBezTo>
                    <a:cubicBezTo>
                      <a:pt x="1223" y="4"/>
                      <a:pt x="1132" y="0"/>
                      <a:pt x="10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 name="Google Shape;1706;p47"/>
              <p:cNvSpPr/>
              <p:nvPr/>
            </p:nvSpPr>
            <p:spPr>
              <a:xfrm>
                <a:off x="536747" y="3014989"/>
                <a:ext cx="102732" cy="92616"/>
              </a:xfrm>
              <a:custGeom>
                <a:avLst/>
                <a:gdLst/>
                <a:ahLst/>
                <a:cxnLst/>
                <a:rect l="l" t="t" r="r" b="b"/>
                <a:pathLst>
                  <a:path w="538" h="485" extrusionOk="0">
                    <a:moveTo>
                      <a:pt x="268" y="0"/>
                    </a:moveTo>
                    <a:cubicBezTo>
                      <a:pt x="212" y="0"/>
                      <a:pt x="156" y="19"/>
                      <a:pt x="111" y="55"/>
                    </a:cubicBezTo>
                    <a:cubicBezTo>
                      <a:pt x="0" y="143"/>
                      <a:pt x="0" y="294"/>
                      <a:pt x="94" y="405"/>
                    </a:cubicBezTo>
                    <a:cubicBezTo>
                      <a:pt x="142" y="456"/>
                      <a:pt x="210" y="485"/>
                      <a:pt x="276" y="485"/>
                    </a:cubicBezTo>
                    <a:cubicBezTo>
                      <a:pt x="330" y="485"/>
                      <a:pt x="384" y="465"/>
                      <a:pt x="427" y="423"/>
                    </a:cubicBezTo>
                    <a:cubicBezTo>
                      <a:pt x="538" y="330"/>
                      <a:pt x="538" y="183"/>
                      <a:pt x="444" y="72"/>
                    </a:cubicBezTo>
                    <a:cubicBezTo>
                      <a:pt x="395" y="23"/>
                      <a:pt x="332" y="0"/>
                      <a:pt x="2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8" name="Google Shape;1712;p47"/>
            <p:cNvGrpSpPr/>
            <p:nvPr/>
          </p:nvGrpSpPr>
          <p:grpSpPr>
            <a:xfrm>
              <a:off x="125451" y="4178336"/>
              <a:ext cx="2486304" cy="686311"/>
              <a:chOff x="719998" y="3746046"/>
              <a:chExt cx="2852247" cy="787234"/>
            </a:xfrm>
          </p:grpSpPr>
          <p:sp>
            <p:nvSpPr>
              <p:cNvPr id="19" name="Google Shape;1713;p47"/>
              <p:cNvSpPr/>
              <p:nvPr/>
            </p:nvSpPr>
            <p:spPr>
              <a:xfrm>
                <a:off x="945134" y="3746046"/>
                <a:ext cx="2602478" cy="516508"/>
              </a:xfrm>
              <a:custGeom>
                <a:avLst/>
                <a:gdLst/>
                <a:ahLst/>
                <a:cxnLst/>
                <a:rect l="l" t="t" r="r" b="b"/>
                <a:pathLst>
                  <a:path w="31467" h="6245" extrusionOk="0">
                    <a:moveTo>
                      <a:pt x="5340" y="0"/>
                    </a:moveTo>
                    <a:cubicBezTo>
                      <a:pt x="5305" y="0"/>
                      <a:pt x="5270" y="4"/>
                      <a:pt x="5235" y="10"/>
                    </a:cubicBezTo>
                    <a:cubicBezTo>
                      <a:pt x="4757" y="103"/>
                      <a:pt x="4495" y="783"/>
                      <a:pt x="4806" y="1152"/>
                    </a:cubicBezTo>
                    <a:lnTo>
                      <a:pt x="4806" y="1152"/>
                    </a:lnTo>
                    <a:cubicBezTo>
                      <a:pt x="4694" y="1022"/>
                      <a:pt x="4525" y="957"/>
                      <a:pt x="4356" y="957"/>
                    </a:cubicBezTo>
                    <a:cubicBezTo>
                      <a:pt x="4242" y="957"/>
                      <a:pt x="4128" y="986"/>
                      <a:pt x="4032" y="1045"/>
                    </a:cubicBezTo>
                    <a:cubicBezTo>
                      <a:pt x="3872" y="1158"/>
                      <a:pt x="3777" y="1352"/>
                      <a:pt x="3775" y="1545"/>
                    </a:cubicBezTo>
                    <a:lnTo>
                      <a:pt x="3775" y="1545"/>
                    </a:lnTo>
                    <a:cubicBezTo>
                      <a:pt x="3631" y="1214"/>
                      <a:pt x="3287" y="969"/>
                      <a:pt x="2922" y="969"/>
                    </a:cubicBezTo>
                    <a:cubicBezTo>
                      <a:pt x="2460" y="969"/>
                      <a:pt x="2034" y="1360"/>
                      <a:pt x="1998" y="1822"/>
                    </a:cubicBezTo>
                    <a:cubicBezTo>
                      <a:pt x="1870" y="1711"/>
                      <a:pt x="1737" y="1600"/>
                      <a:pt x="1590" y="1471"/>
                    </a:cubicBezTo>
                    <a:cubicBezTo>
                      <a:pt x="1497" y="1951"/>
                      <a:pt x="1404" y="2435"/>
                      <a:pt x="1293" y="2896"/>
                    </a:cubicBezTo>
                    <a:cubicBezTo>
                      <a:pt x="1346" y="2570"/>
                      <a:pt x="1046" y="2224"/>
                      <a:pt x="722" y="2224"/>
                    </a:cubicBezTo>
                    <a:cubicBezTo>
                      <a:pt x="698" y="2224"/>
                      <a:pt x="673" y="2226"/>
                      <a:pt x="649" y="2230"/>
                    </a:cubicBezTo>
                    <a:cubicBezTo>
                      <a:pt x="18" y="2324"/>
                      <a:pt x="0" y="3394"/>
                      <a:pt x="129" y="3855"/>
                    </a:cubicBezTo>
                    <a:cubicBezTo>
                      <a:pt x="294" y="4504"/>
                      <a:pt x="813" y="5041"/>
                      <a:pt x="1404" y="5338"/>
                    </a:cubicBezTo>
                    <a:cubicBezTo>
                      <a:pt x="2256" y="5765"/>
                      <a:pt x="3237" y="5782"/>
                      <a:pt x="4178" y="5800"/>
                    </a:cubicBezTo>
                    <a:cubicBezTo>
                      <a:pt x="6438" y="5853"/>
                      <a:pt x="8694" y="5893"/>
                      <a:pt x="10932" y="5929"/>
                    </a:cubicBezTo>
                    <a:cubicBezTo>
                      <a:pt x="16633" y="6040"/>
                      <a:pt x="22329" y="6133"/>
                      <a:pt x="28026" y="6244"/>
                    </a:cubicBezTo>
                    <a:cubicBezTo>
                      <a:pt x="28137" y="6244"/>
                      <a:pt x="28249" y="6245"/>
                      <a:pt x="28361" y="6245"/>
                    </a:cubicBezTo>
                    <a:cubicBezTo>
                      <a:pt x="28823" y="6245"/>
                      <a:pt x="29284" y="6233"/>
                      <a:pt x="29731" y="6115"/>
                    </a:cubicBezTo>
                    <a:cubicBezTo>
                      <a:pt x="30263" y="5964"/>
                      <a:pt x="30801" y="5631"/>
                      <a:pt x="31040" y="5116"/>
                    </a:cubicBezTo>
                    <a:cubicBezTo>
                      <a:pt x="31467" y="4246"/>
                      <a:pt x="30929" y="3154"/>
                      <a:pt x="30135" y="2617"/>
                    </a:cubicBezTo>
                    <a:cubicBezTo>
                      <a:pt x="29322" y="2102"/>
                      <a:pt x="28305" y="1991"/>
                      <a:pt x="27342" y="1897"/>
                    </a:cubicBezTo>
                    <a:cubicBezTo>
                      <a:pt x="27116" y="1408"/>
                      <a:pt x="26574" y="1127"/>
                      <a:pt x="26044" y="1127"/>
                    </a:cubicBezTo>
                    <a:cubicBezTo>
                      <a:pt x="25752" y="1127"/>
                      <a:pt x="25463" y="1213"/>
                      <a:pt x="25233" y="1396"/>
                    </a:cubicBezTo>
                    <a:cubicBezTo>
                      <a:pt x="25308" y="1027"/>
                      <a:pt x="25046" y="619"/>
                      <a:pt x="24678" y="565"/>
                    </a:cubicBezTo>
                    <a:cubicBezTo>
                      <a:pt x="24647" y="561"/>
                      <a:pt x="24616" y="558"/>
                      <a:pt x="24585" y="558"/>
                    </a:cubicBezTo>
                    <a:cubicBezTo>
                      <a:pt x="24246" y="558"/>
                      <a:pt x="23916" y="836"/>
                      <a:pt x="23883" y="1174"/>
                    </a:cubicBezTo>
                    <a:cubicBezTo>
                      <a:pt x="23819" y="732"/>
                      <a:pt x="23363" y="408"/>
                      <a:pt x="22907" y="408"/>
                    </a:cubicBezTo>
                    <a:cubicBezTo>
                      <a:pt x="22831" y="408"/>
                      <a:pt x="22754" y="418"/>
                      <a:pt x="22680" y="437"/>
                    </a:cubicBezTo>
                    <a:cubicBezTo>
                      <a:pt x="22160" y="565"/>
                      <a:pt x="21792" y="1027"/>
                      <a:pt x="21628" y="1524"/>
                    </a:cubicBezTo>
                    <a:cubicBezTo>
                      <a:pt x="21459" y="2026"/>
                      <a:pt x="21459" y="2563"/>
                      <a:pt x="21477" y="3101"/>
                    </a:cubicBezTo>
                    <a:cubicBezTo>
                      <a:pt x="21416" y="2627"/>
                      <a:pt x="20937" y="2321"/>
                      <a:pt x="20478" y="2321"/>
                    </a:cubicBezTo>
                    <a:cubicBezTo>
                      <a:pt x="20235" y="2321"/>
                      <a:pt x="19997" y="2407"/>
                      <a:pt x="19829" y="2599"/>
                    </a:cubicBezTo>
                    <a:cubicBezTo>
                      <a:pt x="19485" y="2138"/>
                      <a:pt x="18912" y="1893"/>
                      <a:pt x="18345" y="1893"/>
                    </a:cubicBezTo>
                    <a:cubicBezTo>
                      <a:pt x="18000" y="1893"/>
                      <a:pt x="17657" y="1984"/>
                      <a:pt x="17370" y="2173"/>
                    </a:cubicBezTo>
                    <a:cubicBezTo>
                      <a:pt x="17146" y="1870"/>
                      <a:pt x="16778" y="1711"/>
                      <a:pt x="16412" y="1711"/>
                    </a:cubicBezTo>
                    <a:cubicBezTo>
                      <a:pt x="16175" y="1711"/>
                      <a:pt x="15940" y="1777"/>
                      <a:pt x="15745" y="1915"/>
                    </a:cubicBezTo>
                    <a:cubicBezTo>
                      <a:pt x="15584" y="1761"/>
                      <a:pt x="15366" y="1689"/>
                      <a:pt x="15146" y="1689"/>
                    </a:cubicBezTo>
                    <a:cubicBezTo>
                      <a:pt x="14807" y="1689"/>
                      <a:pt x="14465" y="1860"/>
                      <a:pt x="14319" y="2173"/>
                    </a:cubicBezTo>
                    <a:cubicBezTo>
                      <a:pt x="14265" y="1979"/>
                      <a:pt x="14077" y="1821"/>
                      <a:pt x="13888" y="1821"/>
                    </a:cubicBezTo>
                    <a:cubicBezTo>
                      <a:pt x="13878" y="1821"/>
                      <a:pt x="13868" y="1821"/>
                      <a:pt x="13858" y="1822"/>
                    </a:cubicBezTo>
                    <a:cubicBezTo>
                      <a:pt x="13653" y="1840"/>
                      <a:pt x="13467" y="2026"/>
                      <a:pt x="13449" y="2230"/>
                    </a:cubicBezTo>
                    <a:cubicBezTo>
                      <a:pt x="13399" y="1991"/>
                      <a:pt x="13156" y="1864"/>
                      <a:pt x="12919" y="1864"/>
                    </a:cubicBezTo>
                    <a:cubicBezTo>
                      <a:pt x="12716" y="1864"/>
                      <a:pt x="12518" y="1958"/>
                      <a:pt x="12450" y="2155"/>
                    </a:cubicBezTo>
                    <a:cubicBezTo>
                      <a:pt x="12323" y="2023"/>
                      <a:pt x="12154" y="1964"/>
                      <a:pt x="11979" y="1964"/>
                    </a:cubicBezTo>
                    <a:cubicBezTo>
                      <a:pt x="11566" y="1964"/>
                      <a:pt x="11123" y="2288"/>
                      <a:pt x="11136" y="2728"/>
                    </a:cubicBezTo>
                    <a:cubicBezTo>
                      <a:pt x="10976" y="2221"/>
                      <a:pt x="10436" y="1914"/>
                      <a:pt x="9913" y="1914"/>
                    </a:cubicBezTo>
                    <a:cubicBezTo>
                      <a:pt x="9653" y="1914"/>
                      <a:pt x="9398" y="1990"/>
                      <a:pt x="9196" y="2155"/>
                    </a:cubicBezTo>
                    <a:cubicBezTo>
                      <a:pt x="9267" y="1675"/>
                      <a:pt x="8974" y="1156"/>
                      <a:pt x="8507" y="969"/>
                    </a:cubicBezTo>
                    <a:cubicBezTo>
                      <a:pt x="8381" y="920"/>
                      <a:pt x="8246" y="896"/>
                      <a:pt x="8112" y="896"/>
                    </a:cubicBezTo>
                    <a:cubicBezTo>
                      <a:pt x="7778" y="896"/>
                      <a:pt x="7444" y="1042"/>
                      <a:pt x="7239" y="1304"/>
                    </a:cubicBezTo>
                    <a:lnTo>
                      <a:pt x="7239" y="1304"/>
                    </a:lnTo>
                    <a:cubicBezTo>
                      <a:pt x="7454" y="966"/>
                      <a:pt x="7286" y="446"/>
                      <a:pt x="6900" y="303"/>
                    </a:cubicBezTo>
                    <a:cubicBezTo>
                      <a:pt x="6838" y="281"/>
                      <a:pt x="6774" y="271"/>
                      <a:pt x="6710" y="271"/>
                    </a:cubicBezTo>
                    <a:cubicBezTo>
                      <a:pt x="6431" y="271"/>
                      <a:pt x="6158" y="471"/>
                      <a:pt x="6064" y="734"/>
                    </a:cubicBezTo>
                    <a:lnTo>
                      <a:pt x="6064" y="734"/>
                    </a:lnTo>
                    <a:cubicBezTo>
                      <a:pt x="6051" y="365"/>
                      <a:pt x="5709" y="0"/>
                      <a:pt x="53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 name="Google Shape;1714;p47"/>
              <p:cNvSpPr/>
              <p:nvPr/>
            </p:nvSpPr>
            <p:spPr>
              <a:xfrm>
                <a:off x="719998" y="3850243"/>
                <a:ext cx="2852247" cy="598471"/>
              </a:xfrm>
              <a:custGeom>
                <a:avLst/>
                <a:gdLst/>
                <a:ahLst/>
                <a:cxnLst/>
                <a:rect l="l" t="t" r="r" b="b"/>
                <a:pathLst>
                  <a:path w="34487" h="7236" extrusionOk="0">
                    <a:moveTo>
                      <a:pt x="22626" y="1"/>
                    </a:moveTo>
                    <a:cubicBezTo>
                      <a:pt x="22601" y="1"/>
                      <a:pt x="22576" y="1"/>
                      <a:pt x="22551" y="2"/>
                    </a:cubicBezTo>
                    <a:cubicBezTo>
                      <a:pt x="21551" y="55"/>
                      <a:pt x="20623" y="881"/>
                      <a:pt x="20488" y="1894"/>
                    </a:cubicBezTo>
                    <a:lnTo>
                      <a:pt x="20488" y="1894"/>
                    </a:lnTo>
                    <a:cubicBezTo>
                      <a:pt x="20577" y="1021"/>
                      <a:pt x="19789" y="145"/>
                      <a:pt x="18906" y="145"/>
                    </a:cubicBezTo>
                    <a:cubicBezTo>
                      <a:pt x="18871" y="145"/>
                      <a:pt x="18835" y="146"/>
                      <a:pt x="18800" y="149"/>
                    </a:cubicBezTo>
                    <a:cubicBezTo>
                      <a:pt x="17854" y="224"/>
                      <a:pt x="17135" y="1241"/>
                      <a:pt x="17357" y="2147"/>
                    </a:cubicBezTo>
                    <a:cubicBezTo>
                      <a:pt x="17223" y="1889"/>
                      <a:pt x="17095" y="1610"/>
                      <a:pt x="16984" y="1352"/>
                    </a:cubicBezTo>
                    <a:cubicBezTo>
                      <a:pt x="16060" y="1610"/>
                      <a:pt x="15301" y="2351"/>
                      <a:pt x="15043" y="3275"/>
                    </a:cubicBezTo>
                    <a:cubicBezTo>
                      <a:pt x="15027" y="2796"/>
                      <a:pt x="14562" y="2379"/>
                      <a:pt x="14080" y="2379"/>
                    </a:cubicBezTo>
                    <a:cubicBezTo>
                      <a:pt x="14043" y="2379"/>
                      <a:pt x="14006" y="2382"/>
                      <a:pt x="13969" y="2387"/>
                    </a:cubicBezTo>
                    <a:cubicBezTo>
                      <a:pt x="13519" y="2452"/>
                      <a:pt x="13182" y="2904"/>
                      <a:pt x="13184" y="3351"/>
                    </a:cubicBezTo>
                    <a:lnTo>
                      <a:pt x="13184" y="3351"/>
                    </a:lnTo>
                    <a:cubicBezTo>
                      <a:pt x="13143" y="3016"/>
                      <a:pt x="13108" y="2691"/>
                      <a:pt x="13063" y="2351"/>
                    </a:cubicBezTo>
                    <a:cubicBezTo>
                      <a:pt x="12921" y="2295"/>
                      <a:pt x="12769" y="2268"/>
                      <a:pt x="12616" y="2268"/>
                    </a:cubicBezTo>
                    <a:cubicBezTo>
                      <a:pt x="12212" y="2268"/>
                      <a:pt x="11804" y="2455"/>
                      <a:pt x="11562" y="2777"/>
                    </a:cubicBezTo>
                    <a:cubicBezTo>
                      <a:pt x="11935" y="1943"/>
                      <a:pt x="11380" y="833"/>
                      <a:pt x="10492" y="628"/>
                    </a:cubicBezTo>
                    <a:cubicBezTo>
                      <a:pt x="10385" y="601"/>
                      <a:pt x="10275" y="589"/>
                      <a:pt x="10166" y="589"/>
                    </a:cubicBezTo>
                    <a:cubicBezTo>
                      <a:pt x="9376" y="589"/>
                      <a:pt x="8601" y="1258"/>
                      <a:pt x="8565" y="2054"/>
                    </a:cubicBezTo>
                    <a:cubicBezTo>
                      <a:pt x="8512" y="1112"/>
                      <a:pt x="7606" y="278"/>
                      <a:pt x="6643" y="278"/>
                    </a:cubicBezTo>
                    <a:cubicBezTo>
                      <a:pt x="5823" y="293"/>
                      <a:pt x="5075" y="912"/>
                      <a:pt x="4844" y="1689"/>
                    </a:cubicBezTo>
                    <a:lnTo>
                      <a:pt x="4844" y="1689"/>
                    </a:lnTo>
                    <a:cubicBezTo>
                      <a:pt x="4799" y="1336"/>
                      <a:pt x="4519" y="1000"/>
                      <a:pt x="4165" y="908"/>
                    </a:cubicBezTo>
                    <a:cubicBezTo>
                      <a:pt x="4090" y="891"/>
                      <a:pt x="4014" y="883"/>
                      <a:pt x="3938" y="883"/>
                    </a:cubicBezTo>
                    <a:cubicBezTo>
                      <a:pt x="3508" y="883"/>
                      <a:pt x="3083" y="1139"/>
                      <a:pt x="2833" y="1516"/>
                    </a:cubicBezTo>
                    <a:cubicBezTo>
                      <a:pt x="2599" y="1874"/>
                      <a:pt x="2511" y="2310"/>
                      <a:pt x="2499" y="2737"/>
                    </a:cubicBezTo>
                    <a:lnTo>
                      <a:pt x="2499" y="2737"/>
                    </a:lnTo>
                    <a:cubicBezTo>
                      <a:pt x="2423" y="2271"/>
                      <a:pt x="1937" y="1885"/>
                      <a:pt x="1439" y="1885"/>
                    </a:cubicBezTo>
                    <a:cubicBezTo>
                      <a:pt x="1410" y="1885"/>
                      <a:pt x="1380" y="1887"/>
                      <a:pt x="1351" y="1889"/>
                    </a:cubicBezTo>
                    <a:cubicBezTo>
                      <a:pt x="94" y="2018"/>
                      <a:pt x="1" y="3572"/>
                      <a:pt x="280" y="4513"/>
                    </a:cubicBezTo>
                    <a:cubicBezTo>
                      <a:pt x="574" y="5552"/>
                      <a:pt x="1484" y="6347"/>
                      <a:pt x="2461" y="6698"/>
                    </a:cubicBezTo>
                    <a:cubicBezTo>
                      <a:pt x="3460" y="7066"/>
                      <a:pt x="4552" y="7066"/>
                      <a:pt x="5608" y="7089"/>
                    </a:cubicBezTo>
                    <a:cubicBezTo>
                      <a:pt x="14431" y="7124"/>
                      <a:pt x="23257" y="7177"/>
                      <a:pt x="32097" y="7235"/>
                    </a:cubicBezTo>
                    <a:cubicBezTo>
                      <a:pt x="32453" y="7235"/>
                      <a:pt x="32821" y="7235"/>
                      <a:pt x="33154" y="7106"/>
                    </a:cubicBezTo>
                    <a:cubicBezTo>
                      <a:pt x="34153" y="6756"/>
                      <a:pt x="34486" y="5330"/>
                      <a:pt x="33913" y="4442"/>
                    </a:cubicBezTo>
                    <a:cubicBezTo>
                      <a:pt x="33462" y="3756"/>
                      <a:pt x="32641" y="3408"/>
                      <a:pt x="31827" y="3408"/>
                    </a:cubicBezTo>
                    <a:cubicBezTo>
                      <a:pt x="31567" y="3408"/>
                      <a:pt x="31309" y="3444"/>
                      <a:pt x="31063" y="3514"/>
                    </a:cubicBezTo>
                    <a:cubicBezTo>
                      <a:pt x="31027" y="2795"/>
                      <a:pt x="30526" y="2129"/>
                      <a:pt x="29842" y="1925"/>
                    </a:cubicBezTo>
                    <a:cubicBezTo>
                      <a:pt x="29683" y="1873"/>
                      <a:pt x="29517" y="1849"/>
                      <a:pt x="29351" y="1849"/>
                    </a:cubicBezTo>
                    <a:cubicBezTo>
                      <a:pt x="28801" y="1849"/>
                      <a:pt x="28247" y="2116"/>
                      <a:pt x="27919" y="2555"/>
                    </a:cubicBezTo>
                    <a:cubicBezTo>
                      <a:pt x="28212" y="1703"/>
                      <a:pt x="27657" y="651"/>
                      <a:pt x="26792" y="446"/>
                    </a:cubicBezTo>
                    <a:cubicBezTo>
                      <a:pt x="26675" y="417"/>
                      <a:pt x="26557" y="403"/>
                      <a:pt x="26439" y="403"/>
                    </a:cubicBezTo>
                    <a:cubicBezTo>
                      <a:pt x="25660" y="403"/>
                      <a:pt x="24905" y="1007"/>
                      <a:pt x="24794" y="1778"/>
                    </a:cubicBezTo>
                    <a:cubicBezTo>
                      <a:pt x="24594" y="786"/>
                      <a:pt x="23638" y="1"/>
                      <a:pt x="226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1715;p47"/>
              <p:cNvSpPr/>
              <p:nvPr/>
            </p:nvSpPr>
            <p:spPr>
              <a:xfrm>
                <a:off x="764025" y="4022975"/>
                <a:ext cx="2470009" cy="510305"/>
              </a:xfrm>
              <a:custGeom>
                <a:avLst/>
                <a:gdLst/>
                <a:ahLst/>
                <a:cxnLst/>
                <a:rect l="l" t="t" r="r" b="b"/>
                <a:pathLst>
                  <a:path w="27102" h="6170" extrusionOk="0">
                    <a:moveTo>
                      <a:pt x="3758" y="0"/>
                    </a:moveTo>
                    <a:cubicBezTo>
                      <a:pt x="3289" y="0"/>
                      <a:pt x="2808" y="213"/>
                      <a:pt x="2518" y="584"/>
                    </a:cubicBezTo>
                    <a:cubicBezTo>
                      <a:pt x="2202" y="992"/>
                      <a:pt x="2110" y="1536"/>
                      <a:pt x="2211" y="2039"/>
                    </a:cubicBezTo>
                    <a:lnTo>
                      <a:pt x="2211" y="2039"/>
                    </a:lnTo>
                    <a:cubicBezTo>
                      <a:pt x="1978" y="1794"/>
                      <a:pt x="1649" y="1636"/>
                      <a:pt x="1318" y="1636"/>
                    </a:cubicBezTo>
                    <a:cubicBezTo>
                      <a:pt x="1223" y="1636"/>
                      <a:pt x="1128" y="1649"/>
                      <a:pt x="1035" y="1677"/>
                    </a:cubicBezTo>
                    <a:cubicBezTo>
                      <a:pt x="187" y="1934"/>
                      <a:pt x="351" y="2747"/>
                      <a:pt x="351" y="3413"/>
                    </a:cubicBezTo>
                    <a:cubicBezTo>
                      <a:pt x="333" y="4318"/>
                      <a:pt x="111" y="5264"/>
                      <a:pt x="0" y="6170"/>
                    </a:cubicBezTo>
                    <a:lnTo>
                      <a:pt x="26769" y="5135"/>
                    </a:lnTo>
                    <a:cubicBezTo>
                      <a:pt x="27102" y="4651"/>
                      <a:pt x="26991" y="3932"/>
                      <a:pt x="26529" y="3581"/>
                    </a:cubicBezTo>
                    <a:cubicBezTo>
                      <a:pt x="26333" y="3426"/>
                      <a:pt x="26083" y="3350"/>
                      <a:pt x="25831" y="3350"/>
                    </a:cubicBezTo>
                    <a:cubicBezTo>
                      <a:pt x="25512" y="3350"/>
                      <a:pt x="25191" y="3472"/>
                      <a:pt x="24975" y="3710"/>
                    </a:cubicBezTo>
                    <a:cubicBezTo>
                      <a:pt x="25139" y="3284"/>
                      <a:pt x="24829" y="2764"/>
                      <a:pt x="24362" y="2693"/>
                    </a:cubicBezTo>
                    <a:cubicBezTo>
                      <a:pt x="24335" y="2690"/>
                      <a:pt x="24308" y="2688"/>
                      <a:pt x="24281" y="2688"/>
                    </a:cubicBezTo>
                    <a:cubicBezTo>
                      <a:pt x="23920" y="2688"/>
                      <a:pt x="23580" y="2991"/>
                      <a:pt x="23533" y="3343"/>
                    </a:cubicBezTo>
                    <a:lnTo>
                      <a:pt x="23533" y="3343"/>
                    </a:lnTo>
                    <a:cubicBezTo>
                      <a:pt x="23491" y="3009"/>
                      <a:pt x="23196" y="2691"/>
                      <a:pt x="22848" y="2676"/>
                    </a:cubicBezTo>
                    <a:cubicBezTo>
                      <a:pt x="22837" y="2675"/>
                      <a:pt x="22826" y="2675"/>
                      <a:pt x="22815" y="2675"/>
                    </a:cubicBezTo>
                    <a:cubicBezTo>
                      <a:pt x="22523" y="2675"/>
                      <a:pt x="22240" y="2890"/>
                      <a:pt x="22133" y="3168"/>
                    </a:cubicBezTo>
                    <a:lnTo>
                      <a:pt x="22133" y="3168"/>
                    </a:lnTo>
                    <a:cubicBezTo>
                      <a:pt x="22166" y="2900"/>
                      <a:pt x="22155" y="2629"/>
                      <a:pt x="22071" y="2378"/>
                    </a:cubicBezTo>
                    <a:cubicBezTo>
                      <a:pt x="21960" y="2045"/>
                      <a:pt x="21681" y="1730"/>
                      <a:pt x="21348" y="1677"/>
                    </a:cubicBezTo>
                    <a:cubicBezTo>
                      <a:pt x="21313" y="1671"/>
                      <a:pt x="21277" y="1668"/>
                      <a:pt x="21241" y="1668"/>
                    </a:cubicBezTo>
                    <a:cubicBezTo>
                      <a:pt x="21097" y="1668"/>
                      <a:pt x="20950" y="1713"/>
                      <a:pt x="20831" y="1792"/>
                    </a:cubicBezTo>
                    <a:lnTo>
                      <a:pt x="20831" y="1792"/>
                    </a:lnTo>
                    <a:cubicBezTo>
                      <a:pt x="20974" y="1288"/>
                      <a:pt x="20721" y="642"/>
                      <a:pt x="20202" y="473"/>
                    </a:cubicBezTo>
                    <a:cubicBezTo>
                      <a:pt x="20116" y="445"/>
                      <a:pt x="20028" y="432"/>
                      <a:pt x="19941" y="432"/>
                    </a:cubicBezTo>
                    <a:cubicBezTo>
                      <a:pt x="19383" y="432"/>
                      <a:pt x="18839" y="961"/>
                      <a:pt x="18853" y="1525"/>
                    </a:cubicBezTo>
                    <a:lnTo>
                      <a:pt x="18853" y="1525"/>
                    </a:lnTo>
                    <a:cubicBezTo>
                      <a:pt x="18757" y="1053"/>
                      <a:pt x="18291" y="692"/>
                      <a:pt x="17823" y="692"/>
                    </a:cubicBezTo>
                    <a:cubicBezTo>
                      <a:pt x="17759" y="692"/>
                      <a:pt x="17695" y="699"/>
                      <a:pt x="17631" y="713"/>
                    </a:cubicBezTo>
                    <a:cubicBezTo>
                      <a:pt x="17036" y="860"/>
                      <a:pt x="16686" y="1583"/>
                      <a:pt x="16948" y="2138"/>
                    </a:cubicBezTo>
                    <a:cubicBezTo>
                      <a:pt x="16881" y="2026"/>
                      <a:pt x="16774" y="1969"/>
                      <a:pt x="16666" y="1969"/>
                    </a:cubicBezTo>
                    <a:cubicBezTo>
                      <a:pt x="16595" y="1969"/>
                      <a:pt x="16524" y="1994"/>
                      <a:pt x="16464" y="2045"/>
                    </a:cubicBezTo>
                    <a:cubicBezTo>
                      <a:pt x="16242" y="2249"/>
                      <a:pt x="16077" y="2525"/>
                      <a:pt x="16020" y="2840"/>
                    </a:cubicBezTo>
                    <a:lnTo>
                      <a:pt x="15926" y="2542"/>
                    </a:lnTo>
                    <a:cubicBezTo>
                      <a:pt x="15849" y="2329"/>
                      <a:pt x="15657" y="2217"/>
                      <a:pt x="15463" y="2217"/>
                    </a:cubicBezTo>
                    <a:cubicBezTo>
                      <a:pt x="15291" y="2217"/>
                      <a:pt x="15117" y="2305"/>
                      <a:pt x="15021" y="2489"/>
                    </a:cubicBezTo>
                    <a:cubicBezTo>
                      <a:pt x="14966" y="2589"/>
                      <a:pt x="14919" y="2699"/>
                      <a:pt x="14892" y="2813"/>
                    </a:cubicBezTo>
                    <a:lnTo>
                      <a:pt x="14892" y="2813"/>
                    </a:lnTo>
                    <a:cubicBezTo>
                      <a:pt x="14945" y="2323"/>
                      <a:pt x="14525" y="1823"/>
                      <a:pt x="14039" y="1823"/>
                    </a:cubicBezTo>
                    <a:cubicBezTo>
                      <a:pt x="13657" y="1823"/>
                      <a:pt x="13321" y="2118"/>
                      <a:pt x="13209" y="2476"/>
                    </a:cubicBezTo>
                    <a:lnTo>
                      <a:pt x="13209" y="2476"/>
                    </a:lnTo>
                    <a:cubicBezTo>
                      <a:pt x="13131" y="2277"/>
                      <a:pt x="12952" y="2107"/>
                      <a:pt x="12747" y="2063"/>
                    </a:cubicBezTo>
                    <a:cubicBezTo>
                      <a:pt x="12695" y="2052"/>
                      <a:pt x="12642" y="2047"/>
                      <a:pt x="12590" y="2047"/>
                    </a:cubicBezTo>
                    <a:cubicBezTo>
                      <a:pt x="12274" y="2047"/>
                      <a:pt x="11975" y="2236"/>
                      <a:pt x="11784" y="2507"/>
                    </a:cubicBezTo>
                    <a:cubicBezTo>
                      <a:pt x="11580" y="2804"/>
                      <a:pt x="11509" y="3173"/>
                      <a:pt x="11451" y="3541"/>
                    </a:cubicBezTo>
                    <a:cubicBezTo>
                      <a:pt x="11398" y="2951"/>
                      <a:pt x="10896" y="2414"/>
                      <a:pt x="10305" y="2303"/>
                    </a:cubicBezTo>
                    <a:cubicBezTo>
                      <a:pt x="10238" y="2292"/>
                      <a:pt x="10171" y="2287"/>
                      <a:pt x="10103" y="2287"/>
                    </a:cubicBezTo>
                    <a:cubicBezTo>
                      <a:pt x="9570" y="2287"/>
                      <a:pt x="9039" y="2603"/>
                      <a:pt x="8822" y="3080"/>
                    </a:cubicBezTo>
                    <a:cubicBezTo>
                      <a:pt x="8711" y="2489"/>
                      <a:pt x="8156" y="2027"/>
                      <a:pt x="7566" y="2010"/>
                    </a:cubicBezTo>
                    <a:cubicBezTo>
                      <a:pt x="7551" y="2009"/>
                      <a:pt x="7537" y="2009"/>
                      <a:pt x="7522" y="2009"/>
                    </a:cubicBezTo>
                    <a:cubicBezTo>
                      <a:pt x="7063" y="2009"/>
                      <a:pt x="6627" y="2272"/>
                      <a:pt x="6396" y="2661"/>
                    </a:cubicBezTo>
                    <a:lnTo>
                      <a:pt x="6396" y="2661"/>
                    </a:lnTo>
                    <a:cubicBezTo>
                      <a:pt x="6456" y="2263"/>
                      <a:pt x="6258" y="1822"/>
                      <a:pt x="5883" y="1654"/>
                    </a:cubicBezTo>
                    <a:cubicBezTo>
                      <a:pt x="5779" y="1608"/>
                      <a:pt x="5669" y="1587"/>
                      <a:pt x="5559" y="1587"/>
                    </a:cubicBezTo>
                    <a:cubicBezTo>
                      <a:pt x="5370" y="1587"/>
                      <a:pt x="5180" y="1650"/>
                      <a:pt x="5021" y="1757"/>
                    </a:cubicBezTo>
                    <a:lnTo>
                      <a:pt x="5021" y="1757"/>
                    </a:lnTo>
                    <a:cubicBezTo>
                      <a:pt x="5185" y="1249"/>
                      <a:pt x="5043" y="620"/>
                      <a:pt x="4604" y="287"/>
                    </a:cubicBezTo>
                    <a:cubicBezTo>
                      <a:pt x="4365" y="91"/>
                      <a:pt x="4064" y="0"/>
                      <a:pt x="37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
        <p:nvSpPr>
          <p:cNvPr id="23" name="Google Shape;801;p28"/>
          <p:cNvSpPr txBox="1">
            <a:spLocks noGrp="1"/>
          </p:cNvSpPr>
          <p:nvPr>
            <p:ph type="title"/>
          </p:nvPr>
        </p:nvSpPr>
        <p:spPr>
          <a:xfrm>
            <a:off x="599547" y="1066488"/>
            <a:ext cx="7704000" cy="2075425"/>
          </a:xfrm>
          <a:prstGeom prst="rect">
            <a:avLst/>
          </a:prstGeom>
        </p:spPr>
        <p:txBody>
          <a:bodyPr spcFirstLastPara="1" wrap="square" lIns="91425" tIns="91425" rIns="91425" bIns="91425" anchor="t" anchorCtr="0">
            <a:noAutofit/>
          </a:bodyPr>
          <a:lstStyle/>
          <a:p>
            <a:pPr marL="0" lvl="0" indent="0" algn="ctr" rtl="0">
              <a:lnSpc>
                <a:spcPct val="120000"/>
              </a:lnSpc>
              <a:spcBef>
                <a:spcPts val="0"/>
              </a:spcBef>
              <a:spcAft>
                <a:spcPts val="0"/>
              </a:spcAft>
              <a:buNone/>
            </a:pPr>
            <a:r>
              <a:rPr lang="vi-VN" sz="2400" dirty="0"/>
              <a:t>Nhiên liệu hoá </a:t>
            </a:r>
            <a:r>
              <a:rPr lang="vi-VN" sz="2400"/>
              <a:t>thạch đang </a:t>
            </a:r>
            <a:r>
              <a:rPr lang="vi-VN" sz="2400" dirty="0"/>
              <a:t>có nguy cơ cạn kiệt. </a:t>
            </a:r>
            <a:r>
              <a:rPr lang="vi-VN" sz="2400"/>
              <a:t>Hơn nữa, việc khai </a:t>
            </a:r>
            <a:r>
              <a:rPr lang="vi-VN" sz="2400" dirty="0"/>
              <a:t>thác và sử dụng nhiên liệu hoá thạch </a:t>
            </a:r>
            <a:r>
              <a:rPr lang="vi-VN" sz="2400"/>
              <a:t>gây ra </a:t>
            </a:r>
            <a:r>
              <a:rPr lang="vi-VN" sz="2400" dirty="0"/>
              <a:t>nhiều tác động xấu đến môi trường sinh thái</a:t>
            </a:r>
            <a:r>
              <a:rPr lang="vi-VN" sz="2400"/>
              <a:t>. Khai </a:t>
            </a:r>
            <a:r>
              <a:rPr lang="vi-VN" sz="2400" dirty="0"/>
              <a:t>thác và sử dụng năng lượng tái tạo là một giải </a:t>
            </a:r>
            <a:r>
              <a:rPr lang="vi-VN" sz="2400"/>
              <a:t>pháp quan </a:t>
            </a:r>
            <a:r>
              <a:rPr lang="vi-VN" sz="2400" dirty="0"/>
              <a:t>trọng nhằm đảm </a:t>
            </a:r>
            <a:r>
              <a:rPr lang="vi-VN" sz="2400"/>
              <a:t>bảo an </a:t>
            </a:r>
            <a:r>
              <a:rPr lang="vi-VN" sz="2400" dirty="0"/>
              <a:t>ninh năng lượng và phát triển bền vững.</a:t>
            </a:r>
            <a:r>
              <a:rPr lang="en-US" sz="2400" dirty="0"/>
              <a:t> </a:t>
            </a:r>
            <a:endParaRPr sz="2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11" name="Rectangle: Rounded Corners 10"/>
          <p:cNvSpPr/>
          <p:nvPr/>
        </p:nvSpPr>
        <p:spPr>
          <a:xfrm>
            <a:off x="2057422" y="1538183"/>
            <a:ext cx="6100762" cy="2271817"/>
          </a:xfrm>
          <a:prstGeom prst="roundRect">
            <a:avLst/>
          </a:prstGeom>
          <a:noFill/>
          <a:ln>
            <a:solidFill>
              <a:srgbClr val="B9D5FF"/>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1"/>
          <a:stretch>
            <a:fillRect/>
          </a:stretch>
        </p:blipFill>
        <p:spPr>
          <a:xfrm>
            <a:off x="160611" y="626864"/>
            <a:ext cx="3793621" cy="3793621"/>
          </a:xfrm>
          <a:prstGeom prst="rect">
            <a:avLst/>
          </a:prstGeom>
        </p:spPr>
      </p:pic>
      <p:sp>
        <p:nvSpPr>
          <p:cNvPr id="12" name="Google Shape;1031;p32"/>
          <p:cNvSpPr txBox="1"/>
          <p:nvPr/>
        </p:nvSpPr>
        <p:spPr>
          <a:xfrm>
            <a:off x="3735425" y="1829978"/>
            <a:ext cx="4171023" cy="152351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nSpc>
                <a:spcPct val="120000"/>
              </a:lnSpc>
            </a:pPr>
            <a:r>
              <a:rPr lang="vi-VN" sz="2800" b="1" dirty="0"/>
              <a:t>Kể tên một số thiết </a:t>
            </a:r>
            <a:r>
              <a:rPr lang="vi-VN" sz="2800" b="1"/>
              <a:t>bị khai </a:t>
            </a:r>
            <a:r>
              <a:rPr lang="vi-VN" sz="2800" b="1" dirty="0"/>
              <a:t>thác và sử dụng năng lượng mặt trời.</a:t>
            </a:r>
            <a:r>
              <a:rPr lang="en-US" sz="2800" b="1" dirty="0"/>
              <a:t> </a:t>
            </a:r>
            <a:endParaRPr lang="en-US" sz="2800" b="1" dirty="0"/>
          </a:p>
        </p:txBody>
      </p:sp>
      <p:grpSp>
        <p:nvGrpSpPr>
          <p:cNvPr id="15" name="Group 14"/>
          <p:cNvGrpSpPr/>
          <p:nvPr/>
        </p:nvGrpSpPr>
        <p:grpSpPr>
          <a:xfrm>
            <a:off x="77473" y="108553"/>
            <a:ext cx="2787647" cy="474807"/>
            <a:chOff x="77473" y="108553"/>
            <a:chExt cx="2787647" cy="474807"/>
          </a:xfrm>
        </p:grpSpPr>
        <p:sp>
          <p:nvSpPr>
            <p:cNvPr id="2" name="Rectangle: Rounded Corners 1"/>
            <p:cNvSpPr/>
            <p:nvPr/>
          </p:nvSpPr>
          <p:spPr>
            <a:xfrm>
              <a:off x="313559" y="108553"/>
              <a:ext cx="2551561"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77473" y="111188"/>
              <a:ext cx="472172" cy="472172"/>
              <a:chOff x="1933593" y="1552214"/>
              <a:chExt cx="1229634" cy="1229634"/>
            </a:xfrm>
          </p:grpSpPr>
          <p:sp>
            <p:nvSpPr>
              <p:cNvPr id="4" name="Oval 3"/>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13" name="Google Shape;811;p29"/>
              <p:cNvSpPr txBox="1"/>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GB" sz="2000">
                    <a:solidFill>
                      <a:schemeClr val="bg1"/>
                    </a:solidFill>
                  </a:rPr>
                  <a:t>a</a:t>
                </a:r>
                <a:endParaRPr lang="en-GB" sz="2000" dirty="0">
                  <a:solidFill>
                    <a:schemeClr val="bg1"/>
                  </a:solidFill>
                </a:endParaRPr>
              </a:p>
            </p:txBody>
          </p:sp>
        </p:grpSp>
        <p:sp>
          <p:nvSpPr>
            <p:cNvPr id="14" name="Google Shape;817;p29"/>
            <p:cNvSpPr txBox="1"/>
            <p:nvPr/>
          </p:nvSpPr>
          <p:spPr>
            <a:xfrm>
              <a:off x="419279" y="142242"/>
              <a:ext cx="244584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panose="00000500000000000000"/>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panose="00000500000000000000"/>
                </a:defRPr>
              </a:lvl1pPr>
              <a:lvl2pPr marL="9144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2pPr>
              <a:lvl3pPr marL="13716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3pPr>
              <a:lvl4pPr marL="18288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4pPr>
              <a:lvl5pPr marL="22860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5pPr>
              <a:lvl6pPr marL="27432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6pPr>
              <a:lvl7pPr marL="32004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7pPr>
              <a:lvl8pPr marL="36576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8pPr>
              <a:lvl9pPr marL="41148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9pPr>
            </a:lstStyle>
            <a:p>
              <a:r>
                <a:rPr lang="en-US" sz="1800" dirty="0" err="1"/>
                <a:t>Năng</a:t>
              </a:r>
              <a:r>
                <a:rPr lang="en-US" sz="1800" dirty="0"/>
                <a:t> </a:t>
              </a:r>
              <a:r>
                <a:rPr lang="en-US" sz="1800" dirty="0" err="1"/>
                <a:t>lượng</a:t>
              </a:r>
              <a:r>
                <a:rPr lang="en-US" sz="1800" dirty="0"/>
                <a:t> </a:t>
              </a:r>
              <a:r>
                <a:rPr lang="en-US" sz="1800" dirty="0" err="1"/>
                <a:t>mặt</a:t>
              </a:r>
              <a:r>
                <a:rPr lang="en-US" sz="1800" dirty="0"/>
                <a:t> </a:t>
              </a:r>
              <a:r>
                <a:rPr lang="en-US" sz="1800" dirty="0" err="1"/>
                <a:t>trời</a:t>
              </a:r>
              <a:endParaRPr lang="vi-VN" sz="1800" dirty="0"/>
            </a:p>
          </p:txBody>
        </p:sp>
      </p:gr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13" name="Google Shape;1031;p32"/>
          <p:cNvSpPr txBox="1"/>
          <p:nvPr/>
        </p:nvSpPr>
        <p:spPr>
          <a:xfrm>
            <a:off x="201930" y="664574"/>
            <a:ext cx="8740140" cy="60034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lnSpc>
                <a:spcPct val="120000"/>
              </a:lnSpc>
            </a:pPr>
            <a:r>
              <a:rPr lang="en-US" sz="2400" dirty="0"/>
              <a:t>M</a:t>
            </a:r>
            <a:r>
              <a:rPr lang="vi-VN" sz="2400" dirty="0"/>
              <a:t>ột số thiết </a:t>
            </a:r>
            <a:r>
              <a:rPr lang="vi-VN" sz="2400"/>
              <a:t>bị khai </a:t>
            </a:r>
            <a:r>
              <a:rPr lang="vi-VN" sz="2400" dirty="0"/>
              <a:t>thác và sử dụng năng lượng mặt trời</a:t>
            </a:r>
            <a:endParaRPr lang="en-US" sz="2200" dirty="0"/>
          </a:p>
        </p:txBody>
      </p:sp>
      <p:sp>
        <p:nvSpPr>
          <p:cNvPr id="4" name="Google Shape;1031;p32"/>
          <p:cNvSpPr txBox="1"/>
          <p:nvPr/>
        </p:nvSpPr>
        <p:spPr>
          <a:xfrm>
            <a:off x="283213" y="4171909"/>
            <a:ext cx="2796719" cy="46465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gn="ctr">
              <a:buClr>
                <a:schemeClr val="dk1"/>
              </a:buClr>
              <a:buSzPts val="2400"/>
              <a:buFont typeface="Montserrat" panose="00000500000000000000"/>
              <a:buNone/>
              <a:defRPr sz="18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defRPr>
            </a:lvl1pPr>
            <a:lvl2pPr marL="9144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defRPr>
            </a:lvl2pPr>
            <a:lvl3pPr marL="13716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defRPr>
            </a:lvl3pPr>
            <a:lvl4pPr marL="18288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defRPr>
            </a:lvl4pPr>
            <a:lvl5pPr marL="22860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defRPr>
            </a:lvl5pPr>
            <a:lvl6pPr marL="27432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defRPr>
            </a:lvl6pPr>
            <a:lvl7pPr marL="32004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defRPr>
            </a:lvl7pPr>
            <a:lvl8pPr marL="36576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defRPr>
            </a:lvl8pPr>
            <a:lvl9pPr marL="41148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defRPr>
            </a:lvl9pPr>
          </a:lstStyle>
          <a:p>
            <a:r>
              <a:rPr lang="en-US" sz="2000" dirty="0"/>
              <a:t>Pin </a:t>
            </a:r>
            <a:r>
              <a:rPr lang="en-US" sz="2000" dirty="0" err="1"/>
              <a:t>mặt</a:t>
            </a:r>
            <a:r>
              <a:rPr lang="en-US" sz="2000" dirty="0"/>
              <a:t> </a:t>
            </a:r>
            <a:r>
              <a:rPr lang="en-US" sz="2000" dirty="0" err="1"/>
              <a:t>trời</a:t>
            </a:r>
            <a:endParaRPr lang="en-US" sz="2000" dirty="0"/>
          </a:p>
        </p:txBody>
      </p:sp>
      <p:sp>
        <p:nvSpPr>
          <p:cNvPr id="17" name="Google Shape;1031;p32"/>
          <p:cNvSpPr txBox="1"/>
          <p:nvPr/>
        </p:nvSpPr>
        <p:spPr>
          <a:xfrm>
            <a:off x="3024513" y="4171909"/>
            <a:ext cx="2796719" cy="46465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gn="ctr">
              <a:buClr>
                <a:schemeClr val="dk1"/>
              </a:buClr>
              <a:buSzPts val="2400"/>
              <a:buFont typeface="Montserrat" panose="00000500000000000000"/>
              <a:buNone/>
              <a:defRPr sz="18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defRPr>
            </a:lvl1pPr>
            <a:lvl2pPr marL="9144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defRPr>
            </a:lvl2pPr>
            <a:lvl3pPr marL="13716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defRPr>
            </a:lvl3pPr>
            <a:lvl4pPr marL="18288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defRPr>
            </a:lvl4pPr>
            <a:lvl5pPr marL="22860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defRPr>
            </a:lvl5pPr>
            <a:lvl6pPr marL="27432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defRPr>
            </a:lvl6pPr>
            <a:lvl7pPr marL="32004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defRPr>
            </a:lvl7pPr>
            <a:lvl8pPr marL="36576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defRPr>
            </a:lvl8pPr>
            <a:lvl9pPr marL="41148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defRPr>
            </a:lvl9pPr>
          </a:lstStyle>
          <a:p>
            <a:r>
              <a:rPr lang="en-US" sz="2000" dirty="0" err="1"/>
              <a:t>Đèn</a:t>
            </a:r>
            <a:r>
              <a:rPr lang="en-US" sz="2000" dirty="0"/>
              <a:t> </a:t>
            </a:r>
            <a:r>
              <a:rPr lang="en-US" sz="2000" dirty="0" err="1"/>
              <a:t>năng</a:t>
            </a:r>
            <a:r>
              <a:rPr lang="en-US" sz="2000" dirty="0"/>
              <a:t> </a:t>
            </a:r>
            <a:r>
              <a:rPr lang="en-US" sz="2000" dirty="0" err="1"/>
              <a:t>lượng</a:t>
            </a:r>
            <a:r>
              <a:rPr lang="en-US" sz="2000" dirty="0"/>
              <a:t> </a:t>
            </a:r>
            <a:r>
              <a:rPr lang="en-US" sz="2000" dirty="0" err="1"/>
              <a:t>mặt</a:t>
            </a:r>
            <a:r>
              <a:rPr lang="en-US" sz="2000" dirty="0"/>
              <a:t> </a:t>
            </a:r>
            <a:r>
              <a:rPr lang="en-US" sz="2000" dirty="0" err="1"/>
              <a:t>trời</a:t>
            </a:r>
            <a:endParaRPr lang="en-US" sz="2000" dirty="0"/>
          </a:p>
        </p:txBody>
      </p:sp>
      <p:sp>
        <p:nvSpPr>
          <p:cNvPr id="18" name="Google Shape;1031;p32"/>
          <p:cNvSpPr txBox="1"/>
          <p:nvPr/>
        </p:nvSpPr>
        <p:spPr>
          <a:xfrm>
            <a:off x="6054901" y="4171909"/>
            <a:ext cx="2796719" cy="46465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gn="ctr">
              <a:buClr>
                <a:schemeClr val="dk1"/>
              </a:buClr>
              <a:buSzPts val="2400"/>
              <a:buFont typeface="Montserrat" panose="00000500000000000000"/>
              <a:buNone/>
              <a:defRPr sz="18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defRPr>
            </a:lvl1pPr>
            <a:lvl2pPr marL="9144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defRPr>
            </a:lvl2pPr>
            <a:lvl3pPr marL="13716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defRPr>
            </a:lvl3pPr>
            <a:lvl4pPr marL="18288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defRPr>
            </a:lvl4pPr>
            <a:lvl5pPr marL="22860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defRPr>
            </a:lvl5pPr>
            <a:lvl6pPr marL="27432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defRPr>
            </a:lvl6pPr>
            <a:lvl7pPr marL="32004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defRPr>
            </a:lvl7pPr>
            <a:lvl8pPr marL="36576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defRPr>
            </a:lvl8pPr>
            <a:lvl9pPr marL="41148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defRPr>
            </a:lvl9pPr>
          </a:lstStyle>
          <a:p>
            <a:r>
              <a:rPr lang="en-US" sz="2000" dirty="0" err="1"/>
              <a:t>Máy</a:t>
            </a:r>
            <a:r>
              <a:rPr lang="en-US" sz="2000" dirty="0"/>
              <a:t> </a:t>
            </a:r>
            <a:r>
              <a:rPr lang="en-US" sz="2000" dirty="0" err="1"/>
              <a:t>nước</a:t>
            </a:r>
            <a:r>
              <a:rPr lang="en-US" sz="2000" dirty="0"/>
              <a:t> </a:t>
            </a:r>
            <a:r>
              <a:rPr lang="en-US" sz="2000" dirty="0" err="1"/>
              <a:t>nóng</a:t>
            </a:r>
            <a:endParaRPr lang="en-US" sz="2000" dirty="0"/>
          </a:p>
        </p:txBody>
      </p:sp>
      <p:sp>
        <p:nvSpPr>
          <p:cNvPr id="2" name="AutoShape 2" descr="Solar panels on field"/>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5" name="Picture 4"/>
          <p:cNvPicPr>
            <a:picLocks noChangeAspect="1"/>
          </p:cNvPicPr>
          <p:nvPr/>
        </p:nvPicPr>
        <p:blipFill rotWithShape="1">
          <a:blip r:embed="rId1"/>
          <a:srcRect l="6740" r="26869"/>
          <a:stretch>
            <a:fillRect/>
          </a:stretch>
        </p:blipFill>
        <p:spPr>
          <a:xfrm>
            <a:off x="399633" y="1430460"/>
            <a:ext cx="2624880" cy="2633658"/>
          </a:xfrm>
          <a:prstGeom prst="roundRect">
            <a:avLst/>
          </a:prstGeom>
        </p:spPr>
      </p:pic>
      <p:pic>
        <p:nvPicPr>
          <p:cNvPr id="4100" name="Picture 4" descr="Đèn Năng Lượng Mặt Trời 500W Siêu Sáng - Nội Thất Trang Trí Nhà Việ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8032" y="1441814"/>
            <a:ext cx="2624880" cy="2624880"/>
          </a:xfrm>
          <a:prstGeom prst="roundRect">
            <a:avLst/>
          </a:prstGeom>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3"/>
          <a:stretch>
            <a:fillRect/>
          </a:stretch>
        </p:blipFill>
        <p:spPr>
          <a:xfrm>
            <a:off x="6136432" y="1430461"/>
            <a:ext cx="2633658" cy="2633658"/>
          </a:xfrm>
          <a:prstGeom prst="roundRect">
            <a:avLst/>
          </a:prstGeom>
        </p:spPr>
      </p:pic>
      <p:grpSp>
        <p:nvGrpSpPr>
          <p:cNvPr id="14" name="Group 13"/>
          <p:cNvGrpSpPr/>
          <p:nvPr/>
        </p:nvGrpSpPr>
        <p:grpSpPr>
          <a:xfrm>
            <a:off x="77473" y="108553"/>
            <a:ext cx="2787647" cy="474807"/>
            <a:chOff x="77473" y="108553"/>
            <a:chExt cx="2787647" cy="474807"/>
          </a:xfrm>
        </p:grpSpPr>
        <p:sp>
          <p:nvSpPr>
            <p:cNvPr id="15" name="Rectangle: Rounded Corners 14"/>
            <p:cNvSpPr/>
            <p:nvPr/>
          </p:nvSpPr>
          <p:spPr>
            <a:xfrm>
              <a:off x="313559" y="108553"/>
              <a:ext cx="2551561"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77473" y="111188"/>
              <a:ext cx="472172" cy="472172"/>
              <a:chOff x="1933593" y="1552214"/>
              <a:chExt cx="1229634" cy="1229634"/>
            </a:xfrm>
          </p:grpSpPr>
          <p:sp>
            <p:nvSpPr>
              <p:cNvPr id="20" name="Oval 19"/>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21" name="Google Shape;811;p29"/>
              <p:cNvSpPr txBox="1"/>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GB" sz="2000">
                    <a:solidFill>
                      <a:schemeClr val="bg1"/>
                    </a:solidFill>
                  </a:rPr>
                  <a:t>a</a:t>
                </a:r>
                <a:endParaRPr lang="en-GB" sz="2000" dirty="0">
                  <a:solidFill>
                    <a:schemeClr val="bg1"/>
                  </a:solidFill>
                </a:endParaRPr>
              </a:p>
            </p:txBody>
          </p:sp>
        </p:grpSp>
        <p:sp>
          <p:nvSpPr>
            <p:cNvPr id="19" name="Google Shape;817;p29"/>
            <p:cNvSpPr txBox="1"/>
            <p:nvPr/>
          </p:nvSpPr>
          <p:spPr>
            <a:xfrm>
              <a:off x="419279" y="142242"/>
              <a:ext cx="244584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panose="00000500000000000000"/>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panose="00000500000000000000"/>
                </a:defRPr>
              </a:lvl1pPr>
              <a:lvl2pPr marL="9144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2pPr>
              <a:lvl3pPr marL="13716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3pPr>
              <a:lvl4pPr marL="18288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4pPr>
              <a:lvl5pPr marL="22860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5pPr>
              <a:lvl6pPr marL="27432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6pPr>
              <a:lvl7pPr marL="32004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7pPr>
              <a:lvl8pPr marL="36576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8pPr>
              <a:lvl9pPr marL="41148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9pPr>
            </a:lstStyle>
            <a:p>
              <a:r>
                <a:rPr lang="en-US" sz="1800" dirty="0" err="1"/>
                <a:t>Năng</a:t>
              </a:r>
              <a:r>
                <a:rPr lang="en-US" sz="1800" dirty="0"/>
                <a:t> </a:t>
              </a:r>
              <a:r>
                <a:rPr lang="en-US" sz="1800" dirty="0" err="1"/>
                <a:t>lượng</a:t>
              </a:r>
              <a:r>
                <a:rPr lang="en-US" sz="1800" dirty="0"/>
                <a:t> </a:t>
              </a:r>
              <a:r>
                <a:rPr lang="en-US" sz="1800" dirty="0" err="1"/>
                <a:t>mặt</a:t>
              </a:r>
              <a:r>
                <a:rPr lang="en-US" sz="1800" dirty="0"/>
                <a:t> </a:t>
              </a:r>
              <a:r>
                <a:rPr lang="en-US" sz="1800" dirty="0" err="1"/>
                <a:t>trời</a:t>
              </a:r>
              <a:endParaRPr lang="vi-VN" sz="1800" dirty="0"/>
            </a:p>
          </p:txBody>
        </p:sp>
      </p:gr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500"/>
                            </p:stCondLst>
                            <p:childTnLst>
                              <p:par>
                                <p:cTn id="16" presetID="47" presetClass="entr" presetSubtype="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anim calcmode="lin" valueType="num">
                                      <p:cBhvr>
                                        <p:cTn id="19" dur="500" fill="hold"/>
                                        <p:tgtEl>
                                          <p:spTgt spid="4"/>
                                        </p:tgtEl>
                                        <p:attrNameLst>
                                          <p:attrName>ppt_x</p:attrName>
                                        </p:attrNameLst>
                                      </p:cBhvr>
                                      <p:tavLst>
                                        <p:tav tm="0">
                                          <p:val>
                                            <p:strVal val="#ppt_x"/>
                                          </p:val>
                                        </p:tav>
                                        <p:tav tm="100000">
                                          <p:val>
                                            <p:strVal val="#ppt_x"/>
                                          </p:val>
                                        </p:tav>
                                      </p:tavLst>
                                    </p:anim>
                                    <p:anim calcmode="lin" valueType="num">
                                      <p:cBhvr>
                                        <p:cTn id="20"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4100"/>
                                        </p:tgtEl>
                                        <p:attrNameLst>
                                          <p:attrName>style.visibility</p:attrName>
                                        </p:attrNameLst>
                                      </p:cBhvr>
                                      <p:to>
                                        <p:strVal val="visible"/>
                                      </p:to>
                                    </p:set>
                                    <p:anim calcmode="lin" valueType="num">
                                      <p:cBhvr>
                                        <p:cTn id="25" dur="500" fill="hold"/>
                                        <p:tgtEl>
                                          <p:spTgt spid="4100"/>
                                        </p:tgtEl>
                                        <p:attrNameLst>
                                          <p:attrName>ppt_w</p:attrName>
                                        </p:attrNameLst>
                                      </p:cBhvr>
                                      <p:tavLst>
                                        <p:tav tm="0">
                                          <p:val>
                                            <p:fltVal val="0"/>
                                          </p:val>
                                        </p:tav>
                                        <p:tav tm="100000">
                                          <p:val>
                                            <p:strVal val="#ppt_w"/>
                                          </p:val>
                                        </p:tav>
                                      </p:tavLst>
                                    </p:anim>
                                    <p:anim calcmode="lin" valueType="num">
                                      <p:cBhvr>
                                        <p:cTn id="26" dur="500" fill="hold"/>
                                        <p:tgtEl>
                                          <p:spTgt spid="4100"/>
                                        </p:tgtEl>
                                        <p:attrNameLst>
                                          <p:attrName>ppt_h</p:attrName>
                                        </p:attrNameLst>
                                      </p:cBhvr>
                                      <p:tavLst>
                                        <p:tav tm="0">
                                          <p:val>
                                            <p:fltVal val="0"/>
                                          </p:val>
                                        </p:tav>
                                        <p:tav tm="100000">
                                          <p:val>
                                            <p:strVal val="#ppt_h"/>
                                          </p:val>
                                        </p:tav>
                                      </p:tavLst>
                                    </p:anim>
                                    <p:animEffect transition="in" filter="fade">
                                      <p:cBhvr>
                                        <p:cTn id="27" dur="500"/>
                                        <p:tgtEl>
                                          <p:spTgt spid="4100"/>
                                        </p:tgtEl>
                                      </p:cBhvr>
                                    </p:animEffect>
                                  </p:childTnLst>
                                </p:cTn>
                              </p:par>
                            </p:childTnLst>
                          </p:cTn>
                        </p:par>
                        <p:par>
                          <p:cTn id="28" fill="hold">
                            <p:stCondLst>
                              <p:cond delay="500"/>
                            </p:stCondLst>
                            <p:childTnLst>
                              <p:par>
                                <p:cTn id="29" presetID="47"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anim calcmode="lin" valueType="num">
                                      <p:cBhvr>
                                        <p:cTn id="32" dur="500" fill="hold"/>
                                        <p:tgtEl>
                                          <p:spTgt spid="17"/>
                                        </p:tgtEl>
                                        <p:attrNameLst>
                                          <p:attrName>ppt_x</p:attrName>
                                        </p:attrNameLst>
                                      </p:cBhvr>
                                      <p:tavLst>
                                        <p:tav tm="0">
                                          <p:val>
                                            <p:strVal val="#ppt_x"/>
                                          </p:val>
                                        </p:tav>
                                        <p:tav tm="100000">
                                          <p:val>
                                            <p:strVal val="#ppt_x"/>
                                          </p:val>
                                        </p:tav>
                                      </p:tavLst>
                                    </p:anim>
                                    <p:anim calcmode="lin" valueType="num">
                                      <p:cBhvr>
                                        <p:cTn id="33"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fltVal val="0"/>
                                          </p:val>
                                        </p:tav>
                                        <p:tav tm="100000">
                                          <p:val>
                                            <p:strVal val="#ppt_h"/>
                                          </p:val>
                                        </p:tav>
                                      </p:tavLst>
                                    </p:anim>
                                    <p:animEffect transition="in" filter="fade">
                                      <p:cBhvr>
                                        <p:cTn id="40" dur="500"/>
                                        <p:tgtEl>
                                          <p:spTgt spid="12"/>
                                        </p:tgtEl>
                                      </p:cBhvr>
                                    </p:animEffect>
                                  </p:childTnLst>
                                </p:cTn>
                              </p:par>
                            </p:childTnLst>
                          </p:cTn>
                        </p:par>
                        <p:par>
                          <p:cTn id="41" fill="hold">
                            <p:stCondLst>
                              <p:cond delay="500"/>
                            </p:stCondLst>
                            <p:childTnLst>
                              <p:par>
                                <p:cTn id="42" presetID="47" presetClass="entr" presetSubtype="0" fill="hold" grpId="0" nodeType="after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anim calcmode="lin" valueType="num">
                                      <p:cBhvr>
                                        <p:cTn id="45" dur="500" fill="hold"/>
                                        <p:tgtEl>
                                          <p:spTgt spid="18"/>
                                        </p:tgtEl>
                                        <p:attrNameLst>
                                          <p:attrName>ppt_x</p:attrName>
                                        </p:attrNameLst>
                                      </p:cBhvr>
                                      <p:tavLst>
                                        <p:tav tm="0">
                                          <p:val>
                                            <p:strVal val="#ppt_x"/>
                                          </p:val>
                                        </p:tav>
                                        <p:tav tm="100000">
                                          <p:val>
                                            <p:strVal val="#ppt_x"/>
                                          </p:val>
                                        </p:tav>
                                      </p:tavLst>
                                    </p:anim>
                                    <p:anim calcmode="lin" valueType="num">
                                      <p:cBhvr>
                                        <p:cTn id="46"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p:bldP spid="17"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11" name="Rectangle: Rounded Corners 10"/>
          <p:cNvSpPr/>
          <p:nvPr/>
        </p:nvSpPr>
        <p:spPr>
          <a:xfrm>
            <a:off x="2057422" y="1538183"/>
            <a:ext cx="6100762" cy="2271817"/>
          </a:xfrm>
          <a:prstGeom prst="roundRect">
            <a:avLst/>
          </a:prstGeom>
          <a:noFill/>
          <a:ln>
            <a:solidFill>
              <a:srgbClr val="B9D5FF"/>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1"/>
          <a:stretch>
            <a:fillRect/>
          </a:stretch>
        </p:blipFill>
        <p:spPr>
          <a:xfrm>
            <a:off x="160611" y="626864"/>
            <a:ext cx="3793621" cy="3793621"/>
          </a:xfrm>
          <a:prstGeom prst="rect">
            <a:avLst/>
          </a:prstGeom>
        </p:spPr>
      </p:pic>
      <p:sp>
        <p:nvSpPr>
          <p:cNvPr id="12" name="Google Shape;1031;p32"/>
          <p:cNvSpPr txBox="1"/>
          <p:nvPr/>
        </p:nvSpPr>
        <p:spPr>
          <a:xfrm>
            <a:off x="3793526" y="1599520"/>
            <a:ext cx="4115034" cy="152351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nSpc>
                <a:spcPct val="120000"/>
              </a:lnSpc>
            </a:pPr>
            <a:r>
              <a:rPr lang="vi-VN" sz="2800" b="1" dirty="0"/>
              <a:t>Nêu ưu điểm và nhược </a:t>
            </a:r>
            <a:r>
              <a:rPr lang="vi-VN" sz="2800" b="1"/>
              <a:t>điểm của việc khai </a:t>
            </a:r>
            <a:r>
              <a:rPr lang="vi-VN" sz="2800" b="1" dirty="0"/>
              <a:t>thác năng lượng mặt trời để phát điện.</a:t>
            </a:r>
            <a:r>
              <a:rPr lang="en-US" sz="2800" b="1" dirty="0"/>
              <a:t> </a:t>
            </a:r>
            <a:endParaRPr lang="en-US" sz="2800" b="1" dirty="0"/>
          </a:p>
        </p:txBody>
      </p:sp>
      <p:grpSp>
        <p:nvGrpSpPr>
          <p:cNvPr id="15" name="Group 14"/>
          <p:cNvGrpSpPr/>
          <p:nvPr/>
        </p:nvGrpSpPr>
        <p:grpSpPr>
          <a:xfrm>
            <a:off x="77473" y="108553"/>
            <a:ext cx="2787647" cy="474807"/>
            <a:chOff x="77473" y="108553"/>
            <a:chExt cx="2787647" cy="474807"/>
          </a:xfrm>
        </p:grpSpPr>
        <p:sp>
          <p:nvSpPr>
            <p:cNvPr id="2" name="Rectangle: Rounded Corners 1"/>
            <p:cNvSpPr/>
            <p:nvPr/>
          </p:nvSpPr>
          <p:spPr>
            <a:xfrm>
              <a:off x="313559" y="108553"/>
              <a:ext cx="2551561"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77473" y="111188"/>
              <a:ext cx="472172" cy="472172"/>
              <a:chOff x="1933593" y="1552214"/>
              <a:chExt cx="1229634" cy="1229634"/>
            </a:xfrm>
          </p:grpSpPr>
          <p:sp>
            <p:nvSpPr>
              <p:cNvPr id="4" name="Oval 3"/>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13" name="Google Shape;811;p29"/>
              <p:cNvSpPr txBox="1"/>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GB" sz="2000">
                    <a:solidFill>
                      <a:schemeClr val="bg1"/>
                    </a:solidFill>
                  </a:rPr>
                  <a:t>a</a:t>
                </a:r>
                <a:endParaRPr lang="en-GB" sz="2000" dirty="0">
                  <a:solidFill>
                    <a:schemeClr val="bg1"/>
                  </a:solidFill>
                </a:endParaRPr>
              </a:p>
            </p:txBody>
          </p:sp>
        </p:grpSp>
        <p:sp>
          <p:nvSpPr>
            <p:cNvPr id="14" name="Google Shape;817;p29"/>
            <p:cNvSpPr txBox="1"/>
            <p:nvPr/>
          </p:nvSpPr>
          <p:spPr>
            <a:xfrm>
              <a:off x="419279" y="142242"/>
              <a:ext cx="244584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panose="00000500000000000000"/>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panose="00000500000000000000"/>
                </a:defRPr>
              </a:lvl1pPr>
              <a:lvl2pPr marL="9144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2pPr>
              <a:lvl3pPr marL="13716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3pPr>
              <a:lvl4pPr marL="18288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4pPr>
              <a:lvl5pPr marL="22860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5pPr>
              <a:lvl6pPr marL="27432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6pPr>
              <a:lvl7pPr marL="32004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7pPr>
              <a:lvl8pPr marL="36576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8pPr>
              <a:lvl9pPr marL="41148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9pPr>
            </a:lstStyle>
            <a:p>
              <a:r>
                <a:rPr lang="en-US" sz="1800" dirty="0" err="1"/>
                <a:t>Năng</a:t>
              </a:r>
              <a:r>
                <a:rPr lang="en-US" sz="1800" dirty="0"/>
                <a:t> </a:t>
              </a:r>
              <a:r>
                <a:rPr lang="en-US" sz="1800" dirty="0" err="1"/>
                <a:t>lượng</a:t>
              </a:r>
              <a:r>
                <a:rPr lang="en-US" sz="1800" dirty="0"/>
                <a:t> </a:t>
              </a:r>
              <a:r>
                <a:rPr lang="en-US" sz="1800" dirty="0" err="1"/>
                <a:t>mặt</a:t>
              </a:r>
              <a:r>
                <a:rPr lang="en-US" sz="1800" dirty="0"/>
                <a:t> </a:t>
              </a:r>
              <a:r>
                <a:rPr lang="en-US" sz="1800" dirty="0" err="1"/>
                <a:t>trời</a:t>
              </a:r>
              <a:endParaRPr lang="vi-VN" sz="1800" dirty="0"/>
            </a:p>
          </p:txBody>
        </p:sp>
      </p:gr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pic>
        <p:nvPicPr>
          <p:cNvPr id="894" name="Google Shape;894;p30"/>
          <p:cNvPicPr preferRelativeResize="0">
            <a:picLocks noGrp="1"/>
          </p:cNvPicPr>
          <p:nvPr>
            <p:ph type="pic" idx="2"/>
          </p:nvPr>
        </p:nvPicPr>
        <p:blipFill rotWithShape="1">
          <a:blip r:embed="rId1"/>
          <a:srcRect r="39024"/>
          <a:stretch>
            <a:fillRect/>
          </a:stretch>
        </p:blipFill>
        <p:spPr>
          <a:xfrm>
            <a:off x="5418830" y="688388"/>
            <a:ext cx="3594129" cy="3932481"/>
          </a:xfrm>
          <a:prstGeom prst="roundRect">
            <a:avLst>
              <a:gd name="adj" fmla="val 16667"/>
            </a:avLst>
          </a:prstGeom>
        </p:spPr>
      </p:pic>
      <p:grpSp>
        <p:nvGrpSpPr>
          <p:cNvPr id="895" name="Google Shape;895;p30"/>
          <p:cNvGrpSpPr/>
          <p:nvPr/>
        </p:nvGrpSpPr>
        <p:grpSpPr>
          <a:xfrm>
            <a:off x="3710104" y="4305727"/>
            <a:ext cx="1396668" cy="503194"/>
            <a:chOff x="2186387" y="758017"/>
            <a:chExt cx="1193427" cy="429970"/>
          </a:xfrm>
        </p:grpSpPr>
        <p:sp>
          <p:nvSpPr>
            <p:cNvPr id="896" name="Google Shape;896;p30"/>
            <p:cNvSpPr/>
            <p:nvPr/>
          </p:nvSpPr>
          <p:spPr>
            <a:xfrm>
              <a:off x="2427477" y="1072981"/>
              <a:ext cx="55312" cy="107794"/>
            </a:xfrm>
            <a:custGeom>
              <a:avLst/>
              <a:gdLst/>
              <a:ahLst/>
              <a:cxnLst/>
              <a:rect l="l" t="t" r="r" b="b"/>
              <a:pathLst>
                <a:path w="276" h="538" extrusionOk="0">
                  <a:moveTo>
                    <a:pt x="0" y="1"/>
                  </a:moveTo>
                  <a:lnTo>
                    <a:pt x="0" y="538"/>
                  </a:lnTo>
                  <a:lnTo>
                    <a:pt x="276" y="538"/>
                  </a:lnTo>
                  <a:lnTo>
                    <a:pt x="27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7" name="Google Shape;897;p30"/>
            <p:cNvSpPr/>
            <p:nvPr/>
          </p:nvSpPr>
          <p:spPr>
            <a:xfrm>
              <a:off x="2453330" y="1072981"/>
              <a:ext cx="29460" cy="107794"/>
            </a:xfrm>
            <a:custGeom>
              <a:avLst/>
              <a:gdLst/>
              <a:ahLst/>
              <a:cxnLst/>
              <a:rect l="l" t="t" r="r" b="b"/>
              <a:pathLst>
                <a:path w="147" h="538" extrusionOk="0">
                  <a:moveTo>
                    <a:pt x="0" y="1"/>
                  </a:moveTo>
                  <a:lnTo>
                    <a:pt x="0" y="538"/>
                  </a:lnTo>
                  <a:lnTo>
                    <a:pt x="147" y="538"/>
                  </a:lnTo>
                  <a:lnTo>
                    <a:pt x="1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8" name="Google Shape;898;p30"/>
            <p:cNvSpPr/>
            <p:nvPr/>
          </p:nvSpPr>
          <p:spPr>
            <a:xfrm>
              <a:off x="2186387" y="758017"/>
              <a:ext cx="537493" cy="367661"/>
            </a:xfrm>
            <a:custGeom>
              <a:avLst/>
              <a:gdLst/>
              <a:ahLst/>
              <a:cxnLst/>
              <a:rect l="l" t="t" r="r" b="b"/>
              <a:pathLst>
                <a:path w="2682"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9" name="Google Shape;899;p30"/>
            <p:cNvSpPr/>
            <p:nvPr/>
          </p:nvSpPr>
          <p:spPr>
            <a:xfrm>
              <a:off x="2205025"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0" name="Google Shape;900;p30"/>
            <p:cNvSpPr/>
            <p:nvPr/>
          </p:nvSpPr>
          <p:spPr>
            <a:xfrm>
              <a:off x="2372126" y="776857"/>
              <a:ext cx="158762" cy="152268"/>
            </a:xfrm>
            <a:custGeom>
              <a:avLst/>
              <a:gdLst/>
              <a:ahLst/>
              <a:cxnLst/>
              <a:rect l="l" t="t" r="r" b="b"/>
              <a:pathLst>
                <a:path w="760" h="760" extrusionOk="0">
                  <a:moveTo>
                    <a:pt x="0" y="0"/>
                  </a:moveTo>
                  <a:lnTo>
                    <a:pt x="0" y="759"/>
                  </a:lnTo>
                  <a:lnTo>
                    <a:pt x="759" y="759"/>
                  </a:lnTo>
                  <a:lnTo>
                    <a:pt x="7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1" name="Google Shape;901;p30"/>
            <p:cNvSpPr/>
            <p:nvPr/>
          </p:nvSpPr>
          <p:spPr>
            <a:xfrm>
              <a:off x="2549325"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2" name="Google Shape;902;p30"/>
            <p:cNvSpPr/>
            <p:nvPr/>
          </p:nvSpPr>
          <p:spPr>
            <a:xfrm>
              <a:off x="2205025"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3" name="Google Shape;903;p30"/>
            <p:cNvSpPr/>
            <p:nvPr/>
          </p:nvSpPr>
          <p:spPr>
            <a:xfrm>
              <a:off x="2372126" y="951171"/>
              <a:ext cx="158762" cy="152268"/>
            </a:xfrm>
            <a:custGeom>
              <a:avLst/>
              <a:gdLst/>
              <a:ahLst/>
              <a:cxnLst/>
              <a:rect l="l" t="t" r="r" b="b"/>
              <a:pathLst>
                <a:path w="760" h="760" extrusionOk="0">
                  <a:moveTo>
                    <a:pt x="0" y="0"/>
                  </a:moveTo>
                  <a:lnTo>
                    <a:pt x="0" y="760"/>
                  </a:lnTo>
                  <a:lnTo>
                    <a:pt x="759" y="760"/>
                  </a:lnTo>
                  <a:lnTo>
                    <a:pt x="7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4" name="Google Shape;904;p30"/>
            <p:cNvSpPr/>
            <p:nvPr/>
          </p:nvSpPr>
          <p:spPr>
            <a:xfrm>
              <a:off x="2549325"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5" name="Google Shape;905;p30"/>
            <p:cNvSpPr/>
            <p:nvPr/>
          </p:nvSpPr>
          <p:spPr>
            <a:xfrm>
              <a:off x="2415853" y="1180573"/>
              <a:ext cx="78560" cy="7413"/>
            </a:xfrm>
            <a:custGeom>
              <a:avLst/>
              <a:gdLst/>
              <a:ahLst/>
              <a:cxnLst/>
              <a:rect l="l" t="t" r="r" b="b"/>
              <a:pathLst>
                <a:path w="392" h="37" extrusionOk="0">
                  <a:moveTo>
                    <a:pt x="1" y="1"/>
                  </a:moveTo>
                  <a:lnTo>
                    <a:pt x="1" y="36"/>
                  </a:lnTo>
                  <a:lnTo>
                    <a:pt x="391" y="36"/>
                  </a:lnTo>
                  <a:lnTo>
                    <a:pt x="39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6" name="Google Shape;906;p30"/>
            <p:cNvSpPr/>
            <p:nvPr/>
          </p:nvSpPr>
          <p:spPr>
            <a:xfrm>
              <a:off x="2453330" y="1180573"/>
              <a:ext cx="41084" cy="7413"/>
            </a:xfrm>
            <a:custGeom>
              <a:avLst/>
              <a:gdLst/>
              <a:ahLst/>
              <a:cxnLst/>
              <a:rect l="l" t="t" r="r" b="b"/>
              <a:pathLst>
                <a:path w="205" h="37" extrusionOk="0">
                  <a:moveTo>
                    <a:pt x="0" y="1"/>
                  </a:moveTo>
                  <a:lnTo>
                    <a:pt x="0" y="36"/>
                  </a:lnTo>
                  <a:lnTo>
                    <a:pt x="204" y="36"/>
                  </a:lnTo>
                  <a:lnTo>
                    <a:pt x="2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7" name="Google Shape;907;p30"/>
            <p:cNvSpPr/>
            <p:nvPr/>
          </p:nvSpPr>
          <p:spPr>
            <a:xfrm>
              <a:off x="3083211" y="1072981"/>
              <a:ext cx="51906" cy="107794"/>
            </a:xfrm>
            <a:custGeom>
              <a:avLst/>
              <a:gdLst/>
              <a:ahLst/>
              <a:cxnLst/>
              <a:rect l="l" t="t" r="r" b="b"/>
              <a:pathLst>
                <a:path w="259" h="538" extrusionOk="0">
                  <a:moveTo>
                    <a:pt x="1" y="1"/>
                  </a:moveTo>
                  <a:lnTo>
                    <a:pt x="1" y="538"/>
                  </a:lnTo>
                  <a:lnTo>
                    <a:pt x="258" y="538"/>
                  </a:lnTo>
                  <a:lnTo>
                    <a:pt x="2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8" name="Google Shape;908;p30"/>
            <p:cNvSpPr/>
            <p:nvPr/>
          </p:nvSpPr>
          <p:spPr>
            <a:xfrm>
              <a:off x="3109063" y="1072981"/>
              <a:ext cx="26053" cy="107794"/>
            </a:xfrm>
            <a:custGeom>
              <a:avLst/>
              <a:gdLst/>
              <a:ahLst/>
              <a:cxnLst/>
              <a:rect l="l" t="t" r="r" b="b"/>
              <a:pathLst>
                <a:path w="130" h="538" extrusionOk="0">
                  <a:moveTo>
                    <a:pt x="0" y="1"/>
                  </a:moveTo>
                  <a:lnTo>
                    <a:pt x="0" y="538"/>
                  </a:lnTo>
                  <a:lnTo>
                    <a:pt x="129" y="538"/>
                  </a:lnTo>
                  <a:lnTo>
                    <a:pt x="1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9" name="Google Shape;909;p30"/>
            <p:cNvSpPr/>
            <p:nvPr/>
          </p:nvSpPr>
          <p:spPr>
            <a:xfrm>
              <a:off x="2842120" y="758017"/>
              <a:ext cx="537693" cy="367661"/>
            </a:xfrm>
            <a:custGeom>
              <a:avLst/>
              <a:gdLst/>
              <a:ahLst/>
              <a:cxnLst/>
              <a:rect l="l" t="t" r="r" b="b"/>
              <a:pathLst>
                <a:path w="2683"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0" name="Google Shape;910;p30"/>
            <p:cNvSpPr/>
            <p:nvPr/>
          </p:nvSpPr>
          <p:spPr>
            <a:xfrm>
              <a:off x="28607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1" name="Google Shape;911;p30"/>
            <p:cNvSpPr/>
            <p:nvPr/>
          </p:nvSpPr>
          <p:spPr>
            <a:xfrm>
              <a:off x="3031706" y="776851"/>
              <a:ext cx="155917" cy="152274"/>
            </a:xfrm>
            <a:custGeom>
              <a:avLst/>
              <a:gdLst/>
              <a:ahLst/>
              <a:cxnLst/>
              <a:rect l="l" t="t" r="r" b="b"/>
              <a:pathLst>
                <a:path w="778" h="760" extrusionOk="0">
                  <a:moveTo>
                    <a:pt x="0" y="0"/>
                  </a:moveTo>
                  <a:lnTo>
                    <a:pt x="0" y="759"/>
                  </a:lnTo>
                  <a:lnTo>
                    <a:pt x="777" y="759"/>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2" name="Google Shape;912;p30"/>
            <p:cNvSpPr/>
            <p:nvPr/>
          </p:nvSpPr>
          <p:spPr>
            <a:xfrm>
              <a:off x="3206060"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3" name="Google Shape;913;p30"/>
            <p:cNvSpPr/>
            <p:nvPr/>
          </p:nvSpPr>
          <p:spPr>
            <a:xfrm>
              <a:off x="28607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4" name="Google Shape;914;p30"/>
            <p:cNvSpPr/>
            <p:nvPr/>
          </p:nvSpPr>
          <p:spPr>
            <a:xfrm>
              <a:off x="3031706" y="951163"/>
              <a:ext cx="155917" cy="152274"/>
            </a:xfrm>
            <a:custGeom>
              <a:avLst/>
              <a:gdLst/>
              <a:ahLst/>
              <a:cxnLst/>
              <a:rect l="l" t="t" r="r" b="b"/>
              <a:pathLst>
                <a:path w="778" h="760" extrusionOk="0">
                  <a:moveTo>
                    <a:pt x="0" y="0"/>
                  </a:moveTo>
                  <a:lnTo>
                    <a:pt x="0" y="760"/>
                  </a:lnTo>
                  <a:lnTo>
                    <a:pt x="777" y="760"/>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5" name="Google Shape;915;p30"/>
            <p:cNvSpPr/>
            <p:nvPr/>
          </p:nvSpPr>
          <p:spPr>
            <a:xfrm>
              <a:off x="3206060"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6" name="Google Shape;916;p30"/>
            <p:cNvSpPr/>
            <p:nvPr/>
          </p:nvSpPr>
          <p:spPr>
            <a:xfrm>
              <a:off x="3072589" y="1180573"/>
              <a:ext cx="73950" cy="7413"/>
            </a:xfrm>
            <a:custGeom>
              <a:avLst/>
              <a:gdLst/>
              <a:ahLst/>
              <a:cxnLst/>
              <a:rect l="l" t="t" r="r" b="b"/>
              <a:pathLst>
                <a:path w="369" h="37" extrusionOk="0">
                  <a:moveTo>
                    <a:pt x="0" y="1"/>
                  </a:moveTo>
                  <a:lnTo>
                    <a:pt x="0" y="36"/>
                  </a:lnTo>
                  <a:lnTo>
                    <a:pt x="369" y="36"/>
                  </a:lnTo>
                  <a:lnTo>
                    <a:pt x="36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7" name="Google Shape;917;p30"/>
            <p:cNvSpPr/>
            <p:nvPr/>
          </p:nvSpPr>
          <p:spPr>
            <a:xfrm>
              <a:off x="3109063" y="1180573"/>
              <a:ext cx="37476" cy="7413"/>
            </a:xfrm>
            <a:custGeom>
              <a:avLst/>
              <a:gdLst/>
              <a:ahLst/>
              <a:cxnLst/>
              <a:rect l="l" t="t" r="r" b="b"/>
              <a:pathLst>
                <a:path w="187" h="37" extrusionOk="0">
                  <a:moveTo>
                    <a:pt x="0" y="1"/>
                  </a:moveTo>
                  <a:lnTo>
                    <a:pt x="0" y="36"/>
                  </a:lnTo>
                  <a:lnTo>
                    <a:pt x="187" y="36"/>
                  </a:lnTo>
                  <a:lnTo>
                    <a:pt x="18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8" name="Google Shape;918;p30"/>
            <p:cNvSpPr/>
            <p:nvPr/>
          </p:nvSpPr>
          <p:spPr>
            <a:xfrm>
              <a:off x="3030635" y="776870"/>
              <a:ext cx="73934" cy="152276"/>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9" name="Google Shape;919;p30"/>
            <p:cNvSpPr/>
            <p:nvPr/>
          </p:nvSpPr>
          <p:spPr>
            <a:xfrm>
              <a:off x="3030635" y="951185"/>
              <a:ext cx="103387" cy="152275"/>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0" name="Google Shape;920;p30"/>
            <p:cNvSpPr/>
            <p:nvPr/>
          </p:nvSpPr>
          <p:spPr>
            <a:xfrm>
              <a:off x="22022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1" name="Google Shape;921;p30"/>
            <p:cNvSpPr/>
            <p:nvPr/>
          </p:nvSpPr>
          <p:spPr>
            <a:xfrm>
              <a:off x="22022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2" name="Google Shape;922;p30"/>
            <p:cNvSpPr/>
            <p:nvPr/>
          </p:nvSpPr>
          <p:spPr>
            <a:xfrm>
              <a:off x="2371889" y="776878"/>
              <a:ext cx="86538" cy="152268"/>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3" name="Google Shape;923;p30"/>
            <p:cNvSpPr/>
            <p:nvPr/>
          </p:nvSpPr>
          <p:spPr>
            <a:xfrm>
              <a:off x="2372125" y="951192"/>
              <a:ext cx="123152" cy="152268"/>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 name="Group 10"/>
          <p:cNvGrpSpPr/>
          <p:nvPr/>
        </p:nvGrpSpPr>
        <p:grpSpPr>
          <a:xfrm>
            <a:off x="77473" y="108553"/>
            <a:ext cx="2787647" cy="474807"/>
            <a:chOff x="77473" y="108553"/>
            <a:chExt cx="2787647" cy="474807"/>
          </a:xfrm>
        </p:grpSpPr>
        <p:sp>
          <p:nvSpPr>
            <p:cNvPr id="12" name="Rectangle: Rounded Corners 11"/>
            <p:cNvSpPr/>
            <p:nvPr/>
          </p:nvSpPr>
          <p:spPr>
            <a:xfrm>
              <a:off x="313559" y="108553"/>
              <a:ext cx="2551561"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77473" y="111188"/>
              <a:ext cx="472172" cy="472172"/>
              <a:chOff x="1933593" y="1552214"/>
              <a:chExt cx="1229634" cy="1229634"/>
            </a:xfrm>
          </p:grpSpPr>
          <p:sp>
            <p:nvSpPr>
              <p:cNvPr id="15" name="Oval 14"/>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16" name="Google Shape;811;p29"/>
              <p:cNvSpPr txBox="1"/>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GB" sz="2000">
                    <a:solidFill>
                      <a:schemeClr val="bg1"/>
                    </a:solidFill>
                  </a:rPr>
                  <a:t>a</a:t>
                </a:r>
                <a:endParaRPr lang="en-GB" sz="2000" dirty="0">
                  <a:solidFill>
                    <a:schemeClr val="bg1"/>
                  </a:solidFill>
                </a:endParaRPr>
              </a:p>
            </p:txBody>
          </p:sp>
        </p:grpSp>
        <p:sp>
          <p:nvSpPr>
            <p:cNvPr id="14" name="Google Shape;817;p29"/>
            <p:cNvSpPr txBox="1"/>
            <p:nvPr/>
          </p:nvSpPr>
          <p:spPr>
            <a:xfrm>
              <a:off x="419279" y="142242"/>
              <a:ext cx="244584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panose="00000500000000000000"/>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panose="00000500000000000000"/>
                </a:defRPr>
              </a:lvl1pPr>
              <a:lvl2pPr marL="9144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2pPr>
              <a:lvl3pPr marL="13716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3pPr>
              <a:lvl4pPr marL="18288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4pPr>
              <a:lvl5pPr marL="22860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5pPr>
              <a:lvl6pPr marL="27432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6pPr>
              <a:lvl7pPr marL="32004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7pPr>
              <a:lvl8pPr marL="36576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8pPr>
              <a:lvl9pPr marL="41148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9pPr>
            </a:lstStyle>
            <a:p>
              <a:r>
                <a:rPr lang="en-US" sz="1800" dirty="0" err="1"/>
                <a:t>Năng</a:t>
              </a:r>
              <a:r>
                <a:rPr lang="en-US" sz="1800" dirty="0"/>
                <a:t> </a:t>
              </a:r>
              <a:r>
                <a:rPr lang="en-US" sz="1800" dirty="0" err="1"/>
                <a:t>lượng</a:t>
              </a:r>
              <a:r>
                <a:rPr lang="en-US" sz="1800" dirty="0"/>
                <a:t> </a:t>
              </a:r>
              <a:r>
                <a:rPr lang="en-US" sz="1800" dirty="0" err="1"/>
                <a:t>mặt</a:t>
              </a:r>
              <a:r>
                <a:rPr lang="en-US" sz="1800" dirty="0"/>
                <a:t> </a:t>
              </a:r>
              <a:r>
                <a:rPr lang="en-US" sz="1800" dirty="0" err="1"/>
                <a:t>trời</a:t>
              </a:r>
              <a:endParaRPr lang="vi-VN" sz="1800" dirty="0"/>
            </a:p>
          </p:txBody>
        </p:sp>
      </p:grpSp>
      <p:pic>
        <p:nvPicPr>
          <p:cNvPr id="17" name="Picture 16"/>
          <p:cNvPicPr>
            <a:picLocks noChangeAspect="1"/>
          </p:cNvPicPr>
          <p:nvPr/>
        </p:nvPicPr>
        <p:blipFill>
          <a:blip r:embed="rId2"/>
          <a:stretch>
            <a:fillRect/>
          </a:stretch>
        </p:blipFill>
        <p:spPr>
          <a:xfrm>
            <a:off x="549645" y="1684502"/>
            <a:ext cx="357304" cy="357304"/>
          </a:xfrm>
          <a:prstGeom prst="rect">
            <a:avLst/>
          </a:prstGeom>
        </p:spPr>
      </p:pic>
      <p:sp>
        <p:nvSpPr>
          <p:cNvPr id="18" name="Google Shape;1031;p32"/>
          <p:cNvSpPr txBox="1"/>
          <p:nvPr/>
        </p:nvSpPr>
        <p:spPr>
          <a:xfrm>
            <a:off x="906949" y="1569635"/>
            <a:ext cx="3983074"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nSpc>
                <a:spcPct val="120000"/>
              </a:lnSpc>
            </a:pPr>
            <a:r>
              <a:rPr lang="en-US" sz="2000" dirty="0" err="1"/>
              <a:t>Trữ</a:t>
            </a:r>
            <a:r>
              <a:rPr lang="en-US" sz="2000" dirty="0"/>
              <a:t> </a:t>
            </a:r>
            <a:r>
              <a:rPr lang="en-US" sz="2000" dirty="0" err="1"/>
              <a:t>lượng</a:t>
            </a:r>
            <a:r>
              <a:rPr lang="en-US" sz="2000" dirty="0"/>
              <a:t> </a:t>
            </a:r>
            <a:r>
              <a:rPr lang="en-US" sz="2000" dirty="0" err="1"/>
              <a:t>rất</a:t>
            </a:r>
            <a:r>
              <a:rPr lang="en-US" sz="2000" dirty="0"/>
              <a:t> </a:t>
            </a:r>
            <a:r>
              <a:rPr lang="en-US" sz="2000" dirty="0" err="1"/>
              <a:t>lớn</a:t>
            </a:r>
            <a:r>
              <a:rPr lang="en-US" sz="2000" dirty="0"/>
              <a:t>, </a:t>
            </a:r>
            <a:r>
              <a:rPr lang="en-US" sz="2000" dirty="0" err="1"/>
              <a:t>coi</a:t>
            </a:r>
            <a:r>
              <a:rPr lang="en-US" sz="2000" dirty="0"/>
              <a:t> </a:t>
            </a:r>
            <a:r>
              <a:rPr lang="en-US" sz="2000" dirty="0" err="1"/>
              <a:t>như</a:t>
            </a:r>
            <a:r>
              <a:rPr lang="en-US" sz="2000" dirty="0"/>
              <a:t> </a:t>
            </a:r>
            <a:r>
              <a:rPr lang="en-US" sz="2000" dirty="0" err="1"/>
              <a:t>vô</a:t>
            </a:r>
            <a:r>
              <a:rPr lang="en-US" sz="2000" dirty="0"/>
              <a:t> </a:t>
            </a:r>
            <a:r>
              <a:rPr lang="en-US" sz="2000" dirty="0" err="1"/>
              <a:t>hạn</a:t>
            </a:r>
            <a:endParaRPr lang="en-US" sz="2000" dirty="0"/>
          </a:p>
        </p:txBody>
      </p:sp>
      <p:grpSp>
        <p:nvGrpSpPr>
          <p:cNvPr id="21" name="Group 20"/>
          <p:cNvGrpSpPr/>
          <p:nvPr/>
        </p:nvGrpSpPr>
        <p:grpSpPr>
          <a:xfrm>
            <a:off x="235078" y="1061256"/>
            <a:ext cx="1295221" cy="472171"/>
            <a:chOff x="183059" y="680138"/>
            <a:chExt cx="1295221" cy="472171"/>
          </a:xfrm>
        </p:grpSpPr>
        <p:sp>
          <p:nvSpPr>
            <p:cNvPr id="20" name="Rectangle: Rounded Corners 19"/>
            <p:cNvSpPr/>
            <p:nvPr/>
          </p:nvSpPr>
          <p:spPr>
            <a:xfrm>
              <a:off x="183059" y="680138"/>
              <a:ext cx="1295221" cy="472171"/>
            </a:xfrm>
            <a:prstGeom prst="roundRect">
              <a:avLst/>
            </a:prstGeom>
            <a:solidFill>
              <a:srgbClr val="FFD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Google Shape;817;p29"/>
            <p:cNvSpPr txBox="1"/>
            <p:nvPr/>
          </p:nvSpPr>
          <p:spPr>
            <a:xfrm>
              <a:off x="183059" y="693872"/>
              <a:ext cx="129522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panose="00000500000000000000"/>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panose="00000500000000000000"/>
                </a:defRPr>
              </a:lvl1pPr>
              <a:lvl2pPr marL="9144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2pPr>
              <a:lvl3pPr marL="13716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3pPr>
              <a:lvl4pPr marL="18288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4pPr>
              <a:lvl5pPr marL="22860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5pPr>
              <a:lvl6pPr marL="27432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6pPr>
              <a:lvl7pPr marL="32004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7pPr>
              <a:lvl8pPr marL="36576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8pPr>
              <a:lvl9pPr marL="41148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9pPr>
            </a:lstStyle>
            <a:p>
              <a:r>
                <a:rPr lang="en-US" sz="2000" dirty="0" err="1"/>
                <a:t>Ưu</a:t>
              </a:r>
              <a:r>
                <a:rPr lang="en-US" sz="2000" dirty="0"/>
                <a:t> </a:t>
              </a:r>
              <a:r>
                <a:rPr lang="en-US" sz="2000" dirty="0" err="1"/>
                <a:t>Điểm</a:t>
              </a:r>
              <a:endParaRPr lang="vi-VN" sz="2000" dirty="0"/>
            </a:p>
          </p:txBody>
        </p:sp>
      </p:grpSp>
      <p:pic>
        <p:nvPicPr>
          <p:cNvPr id="22" name="Picture 21"/>
          <p:cNvPicPr>
            <a:picLocks noChangeAspect="1"/>
          </p:cNvPicPr>
          <p:nvPr/>
        </p:nvPicPr>
        <p:blipFill>
          <a:blip r:embed="rId2"/>
          <a:stretch>
            <a:fillRect/>
          </a:stretch>
        </p:blipFill>
        <p:spPr>
          <a:xfrm>
            <a:off x="549645" y="2208817"/>
            <a:ext cx="357304" cy="357304"/>
          </a:xfrm>
          <a:prstGeom prst="rect">
            <a:avLst/>
          </a:prstGeom>
        </p:spPr>
      </p:pic>
      <p:sp>
        <p:nvSpPr>
          <p:cNvPr id="23" name="Google Shape;1031;p32"/>
          <p:cNvSpPr txBox="1"/>
          <p:nvPr/>
        </p:nvSpPr>
        <p:spPr>
          <a:xfrm>
            <a:off x="906949" y="2093950"/>
            <a:ext cx="3700926"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nSpc>
                <a:spcPct val="120000"/>
              </a:lnSpc>
            </a:pPr>
            <a:r>
              <a:rPr lang="en-US" sz="2000" dirty="0" err="1"/>
              <a:t>Không</a:t>
            </a:r>
            <a:r>
              <a:rPr lang="en-US" sz="2000" dirty="0"/>
              <a:t> </a:t>
            </a:r>
            <a:r>
              <a:rPr lang="en-US" sz="2000" dirty="0" err="1"/>
              <a:t>phát</a:t>
            </a:r>
            <a:r>
              <a:rPr lang="en-US" sz="2000" dirty="0"/>
              <a:t> </a:t>
            </a:r>
            <a:r>
              <a:rPr lang="en-US" sz="2000" dirty="0" err="1"/>
              <a:t>thải</a:t>
            </a:r>
            <a:r>
              <a:rPr lang="en-US" sz="2000" dirty="0"/>
              <a:t> </a:t>
            </a:r>
            <a:r>
              <a:rPr lang="en-US" sz="2000" dirty="0" err="1"/>
              <a:t>khí</a:t>
            </a:r>
            <a:r>
              <a:rPr lang="en-US" sz="2000" dirty="0"/>
              <a:t> </a:t>
            </a:r>
            <a:r>
              <a:rPr lang="en-US" sz="2000" dirty="0" err="1"/>
              <a:t>nhà</a:t>
            </a:r>
            <a:r>
              <a:rPr lang="en-US" sz="2000" dirty="0"/>
              <a:t> </a:t>
            </a:r>
            <a:r>
              <a:rPr lang="en-US" sz="2000" dirty="0" err="1"/>
              <a:t>kính</a:t>
            </a:r>
            <a:endParaRPr lang="en-US" sz="2000" dirty="0"/>
          </a:p>
        </p:txBody>
      </p:sp>
      <p:pic>
        <p:nvPicPr>
          <p:cNvPr id="24" name="Picture 23"/>
          <p:cNvPicPr>
            <a:picLocks noChangeAspect="1"/>
          </p:cNvPicPr>
          <p:nvPr/>
        </p:nvPicPr>
        <p:blipFill>
          <a:blip r:embed="rId2"/>
          <a:stretch>
            <a:fillRect/>
          </a:stretch>
        </p:blipFill>
        <p:spPr>
          <a:xfrm>
            <a:off x="549645" y="2733132"/>
            <a:ext cx="357304" cy="357304"/>
          </a:xfrm>
          <a:prstGeom prst="rect">
            <a:avLst/>
          </a:prstGeom>
        </p:spPr>
      </p:pic>
      <p:sp>
        <p:nvSpPr>
          <p:cNvPr id="25" name="Google Shape;1031;p32"/>
          <p:cNvSpPr txBox="1"/>
          <p:nvPr/>
        </p:nvSpPr>
        <p:spPr>
          <a:xfrm>
            <a:off x="906949" y="2618265"/>
            <a:ext cx="3700926"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nSpc>
                <a:spcPct val="120000"/>
              </a:lnSpc>
            </a:pPr>
            <a:r>
              <a:rPr lang="en-US" sz="2000" dirty="0" err="1"/>
              <a:t>Không</a:t>
            </a:r>
            <a:r>
              <a:rPr lang="en-US" sz="2000" dirty="0"/>
              <a:t> </a:t>
            </a:r>
            <a:r>
              <a:rPr lang="en-US" sz="2000" dirty="0" err="1"/>
              <a:t>gây</a:t>
            </a:r>
            <a:r>
              <a:rPr lang="en-US" sz="2000" dirty="0"/>
              <a:t> </a:t>
            </a:r>
            <a:r>
              <a:rPr lang="en-US" sz="2000" dirty="0" err="1"/>
              <a:t>tiếng</a:t>
            </a:r>
            <a:r>
              <a:rPr lang="en-US" sz="2000" dirty="0"/>
              <a:t> </a:t>
            </a:r>
            <a:r>
              <a:rPr lang="en-US" sz="2000" dirty="0" err="1"/>
              <a:t>ồn</a:t>
            </a:r>
            <a:endParaRPr lang="en-US" sz="2000" dirty="0"/>
          </a:p>
        </p:txBody>
      </p:sp>
      <p:pic>
        <p:nvPicPr>
          <p:cNvPr id="26" name="Picture 25"/>
          <p:cNvPicPr>
            <a:picLocks noChangeAspect="1"/>
          </p:cNvPicPr>
          <p:nvPr/>
        </p:nvPicPr>
        <p:blipFill>
          <a:blip r:embed="rId2"/>
          <a:stretch>
            <a:fillRect/>
          </a:stretch>
        </p:blipFill>
        <p:spPr>
          <a:xfrm>
            <a:off x="549645" y="3237923"/>
            <a:ext cx="357304" cy="357304"/>
          </a:xfrm>
          <a:prstGeom prst="rect">
            <a:avLst/>
          </a:prstGeom>
        </p:spPr>
      </p:pic>
      <p:sp>
        <p:nvSpPr>
          <p:cNvPr id="27" name="Google Shape;1031;p32"/>
          <p:cNvSpPr txBox="1"/>
          <p:nvPr/>
        </p:nvSpPr>
        <p:spPr>
          <a:xfrm>
            <a:off x="906948" y="3123056"/>
            <a:ext cx="4389777"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nSpc>
                <a:spcPct val="120000"/>
              </a:lnSpc>
            </a:pPr>
            <a:r>
              <a:rPr lang="en-US" sz="2000" dirty="0" err="1"/>
              <a:t>Dụng</a:t>
            </a:r>
            <a:r>
              <a:rPr lang="en-US" sz="2000" dirty="0"/>
              <a:t> </a:t>
            </a:r>
            <a:r>
              <a:rPr lang="en-US" sz="2000" dirty="0" err="1"/>
              <a:t>cụ</a:t>
            </a:r>
            <a:r>
              <a:rPr lang="en-US" sz="2000" dirty="0"/>
              <a:t> </a:t>
            </a:r>
            <a:r>
              <a:rPr lang="en-US" sz="2000" dirty="0" err="1"/>
              <a:t>thu</a:t>
            </a:r>
            <a:r>
              <a:rPr lang="en-US" sz="2000" dirty="0"/>
              <a:t> </a:t>
            </a:r>
            <a:r>
              <a:rPr lang="en-US" sz="2000" dirty="0" err="1"/>
              <a:t>năng</a:t>
            </a:r>
            <a:r>
              <a:rPr lang="en-US" sz="2000" dirty="0"/>
              <a:t> </a:t>
            </a:r>
            <a:r>
              <a:rPr lang="en-US" sz="2000" dirty="0" err="1"/>
              <a:t>lượng</a:t>
            </a:r>
            <a:r>
              <a:rPr lang="en-US" sz="2000" dirty="0"/>
              <a:t> </a:t>
            </a:r>
            <a:r>
              <a:rPr lang="en-US" sz="2000" dirty="0" err="1"/>
              <a:t>càng</a:t>
            </a:r>
            <a:r>
              <a:rPr lang="en-US" sz="2000" dirty="0"/>
              <a:t> </a:t>
            </a:r>
            <a:r>
              <a:rPr lang="en-US" sz="2000" dirty="0" err="1"/>
              <a:t>được</a:t>
            </a:r>
            <a:r>
              <a:rPr lang="en-US" sz="2000" dirty="0"/>
              <a:t> </a:t>
            </a:r>
            <a:r>
              <a:rPr lang="en-US" sz="2000" dirty="0" err="1"/>
              <a:t>cải</a:t>
            </a:r>
            <a:r>
              <a:rPr lang="en-US" sz="2000" dirty="0"/>
              <a:t> </a:t>
            </a:r>
            <a:r>
              <a:rPr lang="en-US" sz="2000" dirty="0" err="1"/>
              <a:t>tiến</a:t>
            </a:r>
            <a:r>
              <a:rPr lang="en-US" sz="2000" dirty="0"/>
              <a:t>, </a:t>
            </a:r>
            <a:r>
              <a:rPr lang="en-US" sz="2000" dirty="0" err="1"/>
              <a:t>dễ</a:t>
            </a:r>
            <a:r>
              <a:rPr lang="en-US" sz="2000" dirty="0"/>
              <a:t> </a:t>
            </a:r>
            <a:r>
              <a:rPr lang="en-US" sz="2000" dirty="0" err="1"/>
              <a:t>lắp</a:t>
            </a:r>
            <a:r>
              <a:rPr lang="en-US" sz="2000" dirty="0"/>
              <a:t> </a:t>
            </a:r>
            <a:r>
              <a:rPr lang="en-US" sz="2000" dirty="0" err="1"/>
              <a:t>đặt</a:t>
            </a:r>
            <a:r>
              <a:rPr lang="en-US" sz="2000" dirty="0"/>
              <a:t>, </a:t>
            </a:r>
            <a:r>
              <a:rPr lang="en-US" sz="2000" dirty="0" err="1"/>
              <a:t>tự</a:t>
            </a:r>
            <a:r>
              <a:rPr lang="en-US" sz="2000" dirty="0"/>
              <a:t> </a:t>
            </a:r>
            <a:r>
              <a:rPr lang="en-US" sz="2000" err="1"/>
              <a:t>động</a:t>
            </a:r>
            <a:r>
              <a:rPr lang="en-US" sz="2000"/>
              <a:t> hóa</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par>
                          <p:cTn id="13" fill="hold">
                            <p:stCondLst>
                              <p:cond delay="500"/>
                            </p:stCondLst>
                            <p:childTnLst>
                              <p:par>
                                <p:cTn id="14" presetID="22" presetClass="entr" presetSubtype="1" fill="hold" grpId="0" nodeType="afterEffect">
                                  <p:stCondLst>
                                    <p:cond delay="0"/>
                                  </p:stCondLst>
                                  <p:iterate type="lt">
                                    <p:tmPct val="4000"/>
                                  </p:iterate>
                                  <p:childTnLst>
                                    <p:set>
                                      <p:cBhvr>
                                        <p:cTn id="15" dur="1" fill="hold">
                                          <p:stCondLst>
                                            <p:cond delay="0"/>
                                          </p:stCondLst>
                                        </p:cTn>
                                        <p:tgtEl>
                                          <p:spTgt spid="18"/>
                                        </p:tgtEl>
                                        <p:attrNameLst>
                                          <p:attrName>style.visibility</p:attrName>
                                        </p:attrNameLst>
                                      </p:cBhvr>
                                      <p:to>
                                        <p:strVal val="visible"/>
                                      </p:to>
                                    </p:set>
                                    <p:animEffect transition="in" filter="wipe(up)">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par>
                          <p:cTn id="22" fill="hold">
                            <p:stCondLst>
                              <p:cond delay="500"/>
                            </p:stCondLst>
                            <p:childTnLst>
                              <p:par>
                                <p:cTn id="23" presetID="22" presetClass="entr" presetSubtype="1" fill="hold" grpId="0" nodeType="afterEffect">
                                  <p:stCondLst>
                                    <p:cond delay="0"/>
                                  </p:stCondLst>
                                  <p:iterate type="lt">
                                    <p:tmPct val="4000"/>
                                  </p:iterate>
                                  <p:childTnLst>
                                    <p:set>
                                      <p:cBhvr>
                                        <p:cTn id="24" dur="1" fill="hold">
                                          <p:stCondLst>
                                            <p:cond delay="0"/>
                                          </p:stCondLst>
                                        </p:cTn>
                                        <p:tgtEl>
                                          <p:spTgt spid="23"/>
                                        </p:tgtEl>
                                        <p:attrNameLst>
                                          <p:attrName>style.visibility</p:attrName>
                                        </p:attrNameLst>
                                      </p:cBhvr>
                                      <p:to>
                                        <p:strVal val="visible"/>
                                      </p:to>
                                    </p:set>
                                    <p:animEffect transition="in" filter="wipe(up)">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childTnLst>
                          </p:cTn>
                        </p:par>
                        <p:par>
                          <p:cTn id="31" fill="hold">
                            <p:stCondLst>
                              <p:cond delay="500"/>
                            </p:stCondLst>
                            <p:childTnLst>
                              <p:par>
                                <p:cTn id="32" presetID="22" presetClass="entr" presetSubtype="1" fill="hold" grpId="0" nodeType="afterEffect">
                                  <p:stCondLst>
                                    <p:cond delay="0"/>
                                  </p:stCondLst>
                                  <p:iterate type="lt">
                                    <p:tmPct val="4000"/>
                                  </p:iterate>
                                  <p:childTnLst>
                                    <p:set>
                                      <p:cBhvr>
                                        <p:cTn id="33" dur="1" fill="hold">
                                          <p:stCondLst>
                                            <p:cond delay="0"/>
                                          </p:stCondLst>
                                        </p:cTn>
                                        <p:tgtEl>
                                          <p:spTgt spid="25"/>
                                        </p:tgtEl>
                                        <p:attrNameLst>
                                          <p:attrName>style.visibility</p:attrName>
                                        </p:attrNameLst>
                                      </p:cBhvr>
                                      <p:to>
                                        <p:strVal val="visible"/>
                                      </p:to>
                                    </p:set>
                                    <p:animEffect transition="in" filter="wipe(up)">
                                      <p:cBhvr>
                                        <p:cTn id="34" dur="5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childTnLst>
                          </p:cTn>
                        </p:par>
                        <p:par>
                          <p:cTn id="40" fill="hold">
                            <p:stCondLst>
                              <p:cond delay="500"/>
                            </p:stCondLst>
                            <p:childTnLst>
                              <p:par>
                                <p:cTn id="41" presetID="22" presetClass="entr" presetSubtype="1" fill="hold" grpId="0" nodeType="afterEffect">
                                  <p:stCondLst>
                                    <p:cond delay="0"/>
                                  </p:stCondLst>
                                  <p:iterate type="lt">
                                    <p:tmPct val="4000"/>
                                  </p:iterate>
                                  <p:childTnLst>
                                    <p:set>
                                      <p:cBhvr>
                                        <p:cTn id="42" dur="1" fill="hold">
                                          <p:stCondLst>
                                            <p:cond delay="0"/>
                                          </p:stCondLst>
                                        </p:cTn>
                                        <p:tgtEl>
                                          <p:spTgt spid="27"/>
                                        </p:tgtEl>
                                        <p:attrNameLst>
                                          <p:attrName>style.visibility</p:attrName>
                                        </p:attrNameLst>
                                      </p:cBhvr>
                                      <p:to>
                                        <p:strVal val="visible"/>
                                      </p:to>
                                    </p:set>
                                    <p:animEffect transition="in" filter="wipe(up)">
                                      <p:cBhvr>
                                        <p:cTn id="4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3" grpId="0"/>
      <p:bldP spid="25" grpId="0"/>
      <p:bldP spid="2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99"/>
        <p:cNvGrpSpPr/>
        <p:nvPr/>
      </p:nvGrpSpPr>
      <p:grpSpPr>
        <a:xfrm>
          <a:off x="0" y="0"/>
          <a:ext cx="0" cy="0"/>
          <a:chOff x="0" y="0"/>
          <a:chExt cx="0" cy="0"/>
        </a:xfrm>
      </p:grpSpPr>
      <p:grpSp>
        <p:nvGrpSpPr>
          <p:cNvPr id="1107" name="Google Shape;1107;p33"/>
          <p:cNvGrpSpPr/>
          <p:nvPr/>
        </p:nvGrpSpPr>
        <p:grpSpPr>
          <a:xfrm>
            <a:off x="3593961" y="4322677"/>
            <a:ext cx="2900818" cy="503194"/>
            <a:chOff x="720004" y="4305727"/>
            <a:chExt cx="2900818" cy="503194"/>
          </a:xfrm>
        </p:grpSpPr>
        <p:grpSp>
          <p:nvGrpSpPr>
            <p:cNvPr id="1108" name="Google Shape;1108;p33"/>
            <p:cNvGrpSpPr/>
            <p:nvPr/>
          </p:nvGrpSpPr>
          <p:grpSpPr>
            <a:xfrm>
              <a:off x="720004" y="4305727"/>
              <a:ext cx="1396668" cy="503194"/>
              <a:chOff x="2186387" y="758017"/>
              <a:chExt cx="1193427" cy="429970"/>
            </a:xfrm>
          </p:grpSpPr>
          <p:sp>
            <p:nvSpPr>
              <p:cNvPr id="1109" name="Google Shape;1109;p33"/>
              <p:cNvSpPr/>
              <p:nvPr/>
            </p:nvSpPr>
            <p:spPr>
              <a:xfrm>
                <a:off x="2427477" y="1072981"/>
                <a:ext cx="55312" cy="107794"/>
              </a:xfrm>
              <a:custGeom>
                <a:avLst/>
                <a:gdLst/>
                <a:ahLst/>
                <a:cxnLst/>
                <a:rect l="l" t="t" r="r" b="b"/>
                <a:pathLst>
                  <a:path w="276" h="538" extrusionOk="0">
                    <a:moveTo>
                      <a:pt x="0" y="1"/>
                    </a:moveTo>
                    <a:lnTo>
                      <a:pt x="0" y="538"/>
                    </a:lnTo>
                    <a:lnTo>
                      <a:pt x="276" y="538"/>
                    </a:lnTo>
                    <a:lnTo>
                      <a:pt x="27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0" name="Google Shape;1110;p33"/>
              <p:cNvSpPr/>
              <p:nvPr/>
            </p:nvSpPr>
            <p:spPr>
              <a:xfrm>
                <a:off x="2453330" y="1072981"/>
                <a:ext cx="29460" cy="107794"/>
              </a:xfrm>
              <a:custGeom>
                <a:avLst/>
                <a:gdLst/>
                <a:ahLst/>
                <a:cxnLst/>
                <a:rect l="l" t="t" r="r" b="b"/>
                <a:pathLst>
                  <a:path w="147" h="538" extrusionOk="0">
                    <a:moveTo>
                      <a:pt x="0" y="1"/>
                    </a:moveTo>
                    <a:lnTo>
                      <a:pt x="0" y="538"/>
                    </a:lnTo>
                    <a:lnTo>
                      <a:pt x="147" y="538"/>
                    </a:lnTo>
                    <a:lnTo>
                      <a:pt x="1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1" name="Google Shape;1111;p33"/>
              <p:cNvSpPr/>
              <p:nvPr/>
            </p:nvSpPr>
            <p:spPr>
              <a:xfrm>
                <a:off x="2186387" y="758017"/>
                <a:ext cx="537493" cy="367661"/>
              </a:xfrm>
              <a:custGeom>
                <a:avLst/>
                <a:gdLst/>
                <a:ahLst/>
                <a:cxnLst/>
                <a:rect l="l" t="t" r="r" b="b"/>
                <a:pathLst>
                  <a:path w="2682"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2" name="Google Shape;1112;p33"/>
              <p:cNvSpPr/>
              <p:nvPr/>
            </p:nvSpPr>
            <p:spPr>
              <a:xfrm>
                <a:off x="2205025"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3" name="Google Shape;1113;p33"/>
              <p:cNvSpPr/>
              <p:nvPr/>
            </p:nvSpPr>
            <p:spPr>
              <a:xfrm>
                <a:off x="2372126" y="776857"/>
                <a:ext cx="158762" cy="152268"/>
              </a:xfrm>
              <a:custGeom>
                <a:avLst/>
                <a:gdLst/>
                <a:ahLst/>
                <a:cxnLst/>
                <a:rect l="l" t="t" r="r" b="b"/>
                <a:pathLst>
                  <a:path w="760" h="760" extrusionOk="0">
                    <a:moveTo>
                      <a:pt x="0" y="0"/>
                    </a:moveTo>
                    <a:lnTo>
                      <a:pt x="0" y="759"/>
                    </a:lnTo>
                    <a:lnTo>
                      <a:pt x="759" y="759"/>
                    </a:lnTo>
                    <a:lnTo>
                      <a:pt x="7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4" name="Google Shape;1114;p33"/>
              <p:cNvSpPr/>
              <p:nvPr/>
            </p:nvSpPr>
            <p:spPr>
              <a:xfrm>
                <a:off x="2549325"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5" name="Google Shape;1115;p33"/>
              <p:cNvSpPr/>
              <p:nvPr/>
            </p:nvSpPr>
            <p:spPr>
              <a:xfrm>
                <a:off x="2205025"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6" name="Google Shape;1116;p33"/>
              <p:cNvSpPr/>
              <p:nvPr/>
            </p:nvSpPr>
            <p:spPr>
              <a:xfrm>
                <a:off x="2372126" y="951171"/>
                <a:ext cx="158762" cy="152268"/>
              </a:xfrm>
              <a:custGeom>
                <a:avLst/>
                <a:gdLst/>
                <a:ahLst/>
                <a:cxnLst/>
                <a:rect l="l" t="t" r="r" b="b"/>
                <a:pathLst>
                  <a:path w="760" h="760" extrusionOk="0">
                    <a:moveTo>
                      <a:pt x="0" y="0"/>
                    </a:moveTo>
                    <a:lnTo>
                      <a:pt x="0" y="760"/>
                    </a:lnTo>
                    <a:lnTo>
                      <a:pt x="759" y="760"/>
                    </a:lnTo>
                    <a:lnTo>
                      <a:pt x="7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7" name="Google Shape;1117;p33"/>
              <p:cNvSpPr/>
              <p:nvPr/>
            </p:nvSpPr>
            <p:spPr>
              <a:xfrm>
                <a:off x="2549325"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8" name="Google Shape;1118;p33"/>
              <p:cNvSpPr/>
              <p:nvPr/>
            </p:nvSpPr>
            <p:spPr>
              <a:xfrm>
                <a:off x="2415853" y="1180573"/>
                <a:ext cx="78560" cy="7413"/>
              </a:xfrm>
              <a:custGeom>
                <a:avLst/>
                <a:gdLst/>
                <a:ahLst/>
                <a:cxnLst/>
                <a:rect l="l" t="t" r="r" b="b"/>
                <a:pathLst>
                  <a:path w="392" h="37" extrusionOk="0">
                    <a:moveTo>
                      <a:pt x="1" y="1"/>
                    </a:moveTo>
                    <a:lnTo>
                      <a:pt x="1" y="36"/>
                    </a:lnTo>
                    <a:lnTo>
                      <a:pt x="391" y="36"/>
                    </a:lnTo>
                    <a:lnTo>
                      <a:pt x="39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9" name="Google Shape;1119;p33"/>
              <p:cNvSpPr/>
              <p:nvPr/>
            </p:nvSpPr>
            <p:spPr>
              <a:xfrm>
                <a:off x="2453330" y="1180573"/>
                <a:ext cx="41084" cy="7413"/>
              </a:xfrm>
              <a:custGeom>
                <a:avLst/>
                <a:gdLst/>
                <a:ahLst/>
                <a:cxnLst/>
                <a:rect l="l" t="t" r="r" b="b"/>
                <a:pathLst>
                  <a:path w="205" h="37" extrusionOk="0">
                    <a:moveTo>
                      <a:pt x="0" y="1"/>
                    </a:moveTo>
                    <a:lnTo>
                      <a:pt x="0" y="36"/>
                    </a:lnTo>
                    <a:lnTo>
                      <a:pt x="204" y="36"/>
                    </a:lnTo>
                    <a:lnTo>
                      <a:pt x="2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0" name="Google Shape;1120;p33"/>
              <p:cNvSpPr/>
              <p:nvPr/>
            </p:nvSpPr>
            <p:spPr>
              <a:xfrm>
                <a:off x="3083211" y="1072981"/>
                <a:ext cx="51906" cy="107794"/>
              </a:xfrm>
              <a:custGeom>
                <a:avLst/>
                <a:gdLst/>
                <a:ahLst/>
                <a:cxnLst/>
                <a:rect l="l" t="t" r="r" b="b"/>
                <a:pathLst>
                  <a:path w="259" h="538" extrusionOk="0">
                    <a:moveTo>
                      <a:pt x="1" y="1"/>
                    </a:moveTo>
                    <a:lnTo>
                      <a:pt x="1" y="538"/>
                    </a:lnTo>
                    <a:lnTo>
                      <a:pt x="258" y="538"/>
                    </a:lnTo>
                    <a:lnTo>
                      <a:pt x="2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1" name="Google Shape;1121;p33"/>
              <p:cNvSpPr/>
              <p:nvPr/>
            </p:nvSpPr>
            <p:spPr>
              <a:xfrm>
                <a:off x="3109063" y="1072981"/>
                <a:ext cx="26053" cy="107794"/>
              </a:xfrm>
              <a:custGeom>
                <a:avLst/>
                <a:gdLst/>
                <a:ahLst/>
                <a:cxnLst/>
                <a:rect l="l" t="t" r="r" b="b"/>
                <a:pathLst>
                  <a:path w="130" h="538" extrusionOk="0">
                    <a:moveTo>
                      <a:pt x="0" y="1"/>
                    </a:moveTo>
                    <a:lnTo>
                      <a:pt x="0" y="538"/>
                    </a:lnTo>
                    <a:lnTo>
                      <a:pt x="129" y="538"/>
                    </a:lnTo>
                    <a:lnTo>
                      <a:pt x="1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2" name="Google Shape;1122;p33"/>
              <p:cNvSpPr/>
              <p:nvPr/>
            </p:nvSpPr>
            <p:spPr>
              <a:xfrm>
                <a:off x="2842120" y="758017"/>
                <a:ext cx="537693" cy="367661"/>
              </a:xfrm>
              <a:custGeom>
                <a:avLst/>
                <a:gdLst/>
                <a:ahLst/>
                <a:cxnLst/>
                <a:rect l="l" t="t" r="r" b="b"/>
                <a:pathLst>
                  <a:path w="2683"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3" name="Google Shape;1123;p33"/>
              <p:cNvSpPr/>
              <p:nvPr/>
            </p:nvSpPr>
            <p:spPr>
              <a:xfrm>
                <a:off x="28607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4" name="Google Shape;1124;p33"/>
              <p:cNvSpPr/>
              <p:nvPr/>
            </p:nvSpPr>
            <p:spPr>
              <a:xfrm>
                <a:off x="3031706" y="776851"/>
                <a:ext cx="155917" cy="152274"/>
              </a:xfrm>
              <a:custGeom>
                <a:avLst/>
                <a:gdLst/>
                <a:ahLst/>
                <a:cxnLst/>
                <a:rect l="l" t="t" r="r" b="b"/>
                <a:pathLst>
                  <a:path w="778" h="760" extrusionOk="0">
                    <a:moveTo>
                      <a:pt x="0" y="0"/>
                    </a:moveTo>
                    <a:lnTo>
                      <a:pt x="0" y="759"/>
                    </a:lnTo>
                    <a:lnTo>
                      <a:pt x="777" y="759"/>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5" name="Google Shape;1125;p33"/>
              <p:cNvSpPr/>
              <p:nvPr/>
            </p:nvSpPr>
            <p:spPr>
              <a:xfrm>
                <a:off x="3206060"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6" name="Google Shape;1126;p33"/>
              <p:cNvSpPr/>
              <p:nvPr/>
            </p:nvSpPr>
            <p:spPr>
              <a:xfrm>
                <a:off x="28607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7" name="Google Shape;1127;p33"/>
              <p:cNvSpPr/>
              <p:nvPr/>
            </p:nvSpPr>
            <p:spPr>
              <a:xfrm>
                <a:off x="3031706" y="951163"/>
                <a:ext cx="155917" cy="152274"/>
              </a:xfrm>
              <a:custGeom>
                <a:avLst/>
                <a:gdLst/>
                <a:ahLst/>
                <a:cxnLst/>
                <a:rect l="l" t="t" r="r" b="b"/>
                <a:pathLst>
                  <a:path w="778" h="760" extrusionOk="0">
                    <a:moveTo>
                      <a:pt x="0" y="0"/>
                    </a:moveTo>
                    <a:lnTo>
                      <a:pt x="0" y="760"/>
                    </a:lnTo>
                    <a:lnTo>
                      <a:pt x="777" y="760"/>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8" name="Google Shape;1128;p33"/>
              <p:cNvSpPr/>
              <p:nvPr/>
            </p:nvSpPr>
            <p:spPr>
              <a:xfrm>
                <a:off x="3206060"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9" name="Google Shape;1129;p33"/>
              <p:cNvSpPr/>
              <p:nvPr/>
            </p:nvSpPr>
            <p:spPr>
              <a:xfrm>
                <a:off x="3072589" y="1180573"/>
                <a:ext cx="73950" cy="7413"/>
              </a:xfrm>
              <a:custGeom>
                <a:avLst/>
                <a:gdLst/>
                <a:ahLst/>
                <a:cxnLst/>
                <a:rect l="l" t="t" r="r" b="b"/>
                <a:pathLst>
                  <a:path w="369" h="37" extrusionOk="0">
                    <a:moveTo>
                      <a:pt x="0" y="1"/>
                    </a:moveTo>
                    <a:lnTo>
                      <a:pt x="0" y="36"/>
                    </a:lnTo>
                    <a:lnTo>
                      <a:pt x="369" y="36"/>
                    </a:lnTo>
                    <a:lnTo>
                      <a:pt x="36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0" name="Google Shape;1130;p33"/>
              <p:cNvSpPr/>
              <p:nvPr/>
            </p:nvSpPr>
            <p:spPr>
              <a:xfrm>
                <a:off x="3109063" y="1180573"/>
                <a:ext cx="37476" cy="7413"/>
              </a:xfrm>
              <a:custGeom>
                <a:avLst/>
                <a:gdLst/>
                <a:ahLst/>
                <a:cxnLst/>
                <a:rect l="l" t="t" r="r" b="b"/>
                <a:pathLst>
                  <a:path w="187" h="37" extrusionOk="0">
                    <a:moveTo>
                      <a:pt x="0" y="1"/>
                    </a:moveTo>
                    <a:lnTo>
                      <a:pt x="0" y="36"/>
                    </a:lnTo>
                    <a:lnTo>
                      <a:pt x="187" y="36"/>
                    </a:lnTo>
                    <a:lnTo>
                      <a:pt x="18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1" name="Google Shape;1131;p33"/>
              <p:cNvSpPr/>
              <p:nvPr/>
            </p:nvSpPr>
            <p:spPr>
              <a:xfrm>
                <a:off x="3030635" y="776870"/>
                <a:ext cx="73934" cy="152276"/>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2" name="Google Shape;1132;p33"/>
              <p:cNvSpPr/>
              <p:nvPr/>
            </p:nvSpPr>
            <p:spPr>
              <a:xfrm>
                <a:off x="3030635" y="951185"/>
                <a:ext cx="103387" cy="152275"/>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3" name="Google Shape;1133;p33"/>
              <p:cNvSpPr/>
              <p:nvPr/>
            </p:nvSpPr>
            <p:spPr>
              <a:xfrm>
                <a:off x="22022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4" name="Google Shape;1134;p33"/>
              <p:cNvSpPr/>
              <p:nvPr/>
            </p:nvSpPr>
            <p:spPr>
              <a:xfrm>
                <a:off x="22022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5" name="Google Shape;1135;p33"/>
              <p:cNvSpPr/>
              <p:nvPr/>
            </p:nvSpPr>
            <p:spPr>
              <a:xfrm>
                <a:off x="2371889" y="776878"/>
                <a:ext cx="86538" cy="152268"/>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6" name="Google Shape;1136;p33"/>
              <p:cNvSpPr/>
              <p:nvPr/>
            </p:nvSpPr>
            <p:spPr>
              <a:xfrm>
                <a:off x="2372125" y="951192"/>
                <a:ext cx="123152" cy="152268"/>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37" name="Google Shape;1137;p33"/>
            <p:cNvGrpSpPr/>
            <p:nvPr/>
          </p:nvGrpSpPr>
          <p:grpSpPr>
            <a:xfrm>
              <a:off x="2224154" y="4305727"/>
              <a:ext cx="1396668" cy="503194"/>
              <a:chOff x="2186387" y="758017"/>
              <a:chExt cx="1193427" cy="429970"/>
            </a:xfrm>
          </p:grpSpPr>
          <p:sp>
            <p:nvSpPr>
              <p:cNvPr id="1138" name="Google Shape;1138;p33"/>
              <p:cNvSpPr/>
              <p:nvPr/>
            </p:nvSpPr>
            <p:spPr>
              <a:xfrm>
                <a:off x="2427477" y="1072981"/>
                <a:ext cx="55312" cy="107794"/>
              </a:xfrm>
              <a:custGeom>
                <a:avLst/>
                <a:gdLst/>
                <a:ahLst/>
                <a:cxnLst/>
                <a:rect l="l" t="t" r="r" b="b"/>
                <a:pathLst>
                  <a:path w="276" h="538" extrusionOk="0">
                    <a:moveTo>
                      <a:pt x="0" y="1"/>
                    </a:moveTo>
                    <a:lnTo>
                      <a:pt x="0" y="538"/>
                    </a:lnTo>
                    <a:lnTo>
                      <a:pt x="276" y="538"/>
                    </a:lnTo>
                    <a:lnTo>
                      <a:pt x="27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9" name="Google Shape;1139;p33"/>
              <p:cNvSpPr/>
              <p:nvPr/>
            </p:nvSpPr>
            <p:spPr>
              <a:xfrm>
                <a:off x="2453330" y="1072981"/>
                <a:ext cx="29460" cy="107794"/>
              </a:xfrm>
              <a:custGeom>
                <a:avLst/>
                <a:gdLst/>
                <a:ahLst/>
                <a:cxnLst/>
                <a:rect l="l" t="t" r="r" b="b"/>
                <a:pathLst>
                  <a:path w="147" h="538" extrusionOk="0">
                    <a:moveTo>
                      <a:pt x="0" y="1"/>
                    </a:moveTo>
                    <a:lnTo>
                      <a:pt x="0" y="538"/>
                    </a:lnTo>
                    <a:lnTo>
                      <a:pt x="147" y="538"/>
                    </a:lnTo>
                    <a:lnTo>
                      <a:pt x="1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0" name="Google Shape;1140;p33"/>
              <p:cNvSpPr/>
              <p:nvPr/>
            </p:nvSpPr>
            <p:spPr>
              <a:xfrm>
                <a:off x="2186387" y="758017"/>
                <a:ext cx="537493" cy="367661"/>
              </a:xfrm>
              <a:custGeom>
                <a:avLst/>
                <a:gdLst/>
                <a:ahLst/>
                <a:cxnLst/>
                <a:rect l="l" t="t" r="r" b="b"/>
                <a:pathLst>
                  <a:path w="2682"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1" name="Google Shape;1141;p33"/>
              <p:cNvSpPr/>
              <p:nvPr/>
            </p:nvSpPr>
            <p:spPr>
              <a:xfrm>
                <a:off x="2205025"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2" name="Google Shape;1142;p33"/>
              <p:cNvSpPr/>
              <p:nvPr/>
            </p:nvSpPr>
            <p:spPr>
              <a:xfrm>
                <a:off x="2372126" y="776857"/>
                <a:ext cx="158762" cy="152268"/>
              </a:xfrm>
              <a:custGeom>
                <a:avLst/>
                <a:gdLst/>
                <a:ahLst/>
                <a:cxnLst/>
                <a:rect l="l" t="t" r="r" b="b"/>
                <a:pathLst>
                  <a:path w="760" h="760" extrusionOk="0">
                    <a:moveTo>
                      <a:pt x="0" y="0"/>
                    </a:moveTo>
                    <a:lnTo>
                      <a:pt x="0" y="759"/>
                    </a:lnTo>
                    <a:lnTo>
                      <a:pt x="759" y="759"/>
                    </a:lnTo>
                    <a:lnTo>
                      <a:pt x="7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3" name="Google Shape;1143;p33"/>
              <p:cNvSpPr/>
              <p:nvPr/>
            </p:nvSpPr>
            <p:spPr>
              <a:xfrm>
                <a:off x="2549325"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4" name="Google Shape;1144;p33"/>
              <p:cNvSpPr/>
              <p:nvPr/>
            </p:nvSpPr>
            <p:spPr>
              <a:xfrm>
                <a:off x="2205025"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5" name="Google Shape;1145;p33"/>
              <p:cNvSpPr/>
              <p:nvPr/>
            </p:nvSpPr>
            <p:spPr>
              <a:xfrm>
                <a:off x="2372126" y="951171"/>
                <a:ext cx="158762" cy="152268"/>
              </a:xfrm>
              <a:custGeom>
                <a:avLst/>
                <a:gdLst/>
                <a:ahLst/>
                <a:cxnLst/>
                <a:rect l="l" t="t" r="r" b="b"/>
                <a:pathLst>
                  <a:path w="760" h="760" extrusionOk="0">
                    <a:moveTo>
                      <a:pt x="0" y="0"/>
                    </a:moveTo>
                    <a:lnTo>
                      <a:pt x="0" y="760"/>
                    </a:lnTo>
                    <a:lnTo>
                      <a:pt x="759" y="760"/>
                    </a:lnTo>
                    <a:lnTo>
                      <a:pt x="7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6" name="Google Shape;1146;p33"/>
              <p:cNvSpPr/>
              <p:nvPr/>
            </p:nvSpPr>
            <p:spPr>
              <a:xfrm>
                <a:off x="2549325"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7" name="Google Shape;1147;p33"/>
              <p:cNvSpPr/>
              <p:nvPr/>
            </p:nvSpPr>
            <p:spPr>
              <a:xfrm>
                <a:off x="2415853" y="1180573"/>
                <a:ext cx="78560" cy="7413"/>
              </a:xfrm>
              <a:custGeom>
                <a:avLst/>
                <a:gdLst/>
                <a:ahLst/>
                <a:cxnLst/>
                <a:rect l="l" t="t" r="r" b="b"/>
                <a:pathLst>
                  <a:path w="392" h="37" extrusionOk="0">
                    <a:moveTo>
                      <a:pt x="1" y="1"/>
                    </a:moveTo>
                    <a:lnTo>
                      <a:pt x="1" y="36"/>
                    </a:lnTo>
                    <a:lnTo>
                      <a:pt x="391" y="36"/>
                    </a:lnTo>
                    <a:lnTo>
                      <a:pt x="39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8" name="Google Shape;1148;p33"/>
              <p:cNvSpPr/>
              <p:nvPr/>
            </p:nvSpPr>
            <p:spPr>
              <a:xfrm>
                <a:off x="2453330" y="1180573"/>
                <a:ext cx="41084" cy="7413"/>
              </a:xfrm>
              <a:custGeom>
                <a:avLst/>
                <a:gdLst/>
                <a:ahLst/>
                <a:cxnLst/>
                <a:rect l="l" t="t" r="r" b="b"/>
                <a:pathLst>
                  <a:path w="205" h="37" extrusionOk="0">
                    <a:moveTo>
                      <a:pt x="0" y="1"/>
                    </a:moveTo>
                    <a:lnTo>
                      <a:pt x="0" y="36"/>
                    </a:lnTo>
                    <a:lnTo>
                      <a:pt x="204" y="36"/>
                    </a:lnTo>
                    <a:lnTo>
                      <a:pt x="2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9" name="Google Shape;1149;p33"/>
              <p:cNvSpPr/>
              <p:nvPr/>
            </p:nvSpPr>
            <p:spPr>
              <a:xfrm>
                <a:off x="3083211" y="1072981"/>
                <a:ext cx="51906" cy="107794"/>
              </a:xfrm>
              <a:custGeom>
                <a:avLst/>
                <a:gdLst/>
                <a:ahLst/>
                <a:cxnLst/>
                <a:rect l="l" t="t" r="r" b="b"/>
                <a:pathLst>
                  <a:path w="259" h="538" extrusionOk="0">
                    <a:moveTo>
                      <a:pt x="1" y="1"/>
                    </a:moveTo>
                    <a:lnTo>
                      <a:pt x="1" y="538"/>
                    </a:lnTo>
                    <a:lnTo>
                      <a:pt x="258" y="538"/>
                    </a:lnTo>
                    <a:lnTo>
                      <a:pt x="2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0" name="Google Shape;1150;p33"/>
              <p:cNvSpPr/>
              <p:nvPr/>
            </p:nvSpPr>
            <p:spPr>
              <a:xfrm>
                <a:off x="3109063" y="1072981"/>
                <a:ext cx="26053" cy="107794"/>
              </a:xfrm>
              <a:custGeom>
                <a:avLst/>
                <a:gdLst/>
                <a:ahLst/>
                <a:cxnLst/>
                <a:rect l="l" t="t" r="r" b="b"/>
                <a:pathLst>
                  <a:path w="130" h="538" extrusionOk="0">
                    <a:moveTo>
                      <a:pt x="0" y="1"/>
                    </a:moveTo>
                    <a:lnTo>
                      <a:pt x="0" y="538"/>
                    </a:lnTo>
                    <a:lnTo>
                      <a:pt x="129" y="538"/>
                    </a:lnTo>
                    <a:lnTo>
                      <a:pt x="1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1" name="Google Shape;1151;p33"/>
              <p:cNvSpPr/>
              <p:nvPr/>
            </p:nvSpPr>
            <p:spPr>
              <a:xfrm>
                <a:off x="2842120" y="758017"/>
                <a:ext cx="537693" cy="367661"/>
              </a:xfrm>
              <a:custGeom>
                <a:avLst/>
                <a:gdLst/>
                <a:ahLst/>
                <a:cxnLst/>
                <a:rect l="l" t="t" r="r" b="b"/>
                <a:pathLst>
                  <a:path w="2683"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2" name="Google Shape;1152;p33"/>
              <p:cNvSpPr/>
              <p:nvPr/>
            </p:nvSpPr>
            <p:spPr>
              <a:xfrm>
                <a:off x="28607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3" name="Google Shape;1153;p33"/>
              <p:cNvSpPr/>
              <p:nvPr/>
            </p:nvSpPr>
            <p:spPr>
              <a:xfrm>
                <a:off x="3031706" y="776851"/>
                <a:ext cx="155917" cy="152274"/>
              </a:xfrm>
              <a:custGeom>
                <a:avLst/>
                <a:gdLst/>
                <a:ahLst/>
                <a:cxnLst/>
                <a:rect l="l" t="t" r="r" b="b"/>
                <a:pathLst>
                  <a:path w="778" h="760" extrusionOk="0">
                    <a:moveTo>
                      <a:pt x="0" y="0"/>
                    </a:moveTo>
                    <a:lnTo>
                      <a:pt x="0" y="759"/>
                    </a:lnTo>
                    <a:lnTo>
                      <a:pt x="777" y="759"/>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4" name="Google Shape;1154;p33"/>
              <p:cNvSpPr/>
              <p:nvPr/>
            </p:nvSpPr>
            <p:spPr>
              <a:xfrm>
                <a:off x="3206060"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5" name="Google Shape;1155;p33"/>
              <p:cNvSpPr/>
              <p:nvPr/>
            </p:nvSpPr>
            <p:spPr>
              <a:xfrm>
                <a:off x="28607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6" name="Google Shape;1156;p33"/>
              <p:cNvSpPr/>
              <p:nvPr/>
            </p:nvSpPr>
            <p:spPr>
              <a:xfrm>
                <a:off x="3031706" y="951163"/>
                <a:ext cx="155917" cy="152274"/>
              </a:xfrm>
              <a:custGeom>
                <a:avLst/>
                <a:gdLst/>
                <a:ahLst/>
                <a:cxnLst/>
                <a:rect l="l" t="t" r="r" b="b"/>
                <a:pathLst>
                  <a:path w="778" h="760" extrusionOk="0">
                    <a:moveTo>
                      <a:pt x="0" y="0"/>
                    </a:moveTo>
                    <a:lnTo>
                      <a:pt x="0" y="760"/>
                    </a:lnTo>
                    <a:lnTo>
                      <a:pt x="777" y="760"/>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7" name="Google Shape;1157;p33"/>
              <p:cNvSpPr/>
              <p:nvPr/>
            </p:nvSpPr>
            <p:spPr>
              <a:xfrm>
                <a:off x="3206060"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8" name="Google Shape;1158;p33"/>
              <p:cNvSpPr/>
              <p:nvPr/>
            </p:nvSpPr>
            <p:spPr>
              <a:xfrm>
                <a:off x="3072589" y="1180573"/>
                <a:ext cx="73950" cy="7413"/>
              </a:xfrm>
              <a:custGeom>
                <a:avLst/>
                <a:gdLst/>
                <a:ahLst/>
                <a:cxnLst/>
                <a:rect l="l" t="t" r="r" b="b"/>
                <a:pathLst>
                  <a:path w="369" h="37" extrusionOk="0">
                    <a:moveTo>
                      <a:pt x="0" y="1"/>
                    </a:moveTo>
                    <a:lnTo>
                      <a:pt x="0" y="36"/>
                    </a:lnTo>
                    <a:lnTo>
                      <a:pt x="369" y="36"/>
                    </a:lnTo>
                    <a:lnTo>
                      <a:pt x="36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9" name="Google Shape;1159;p33"/>
              <p:cNvSpPr/>
              <p:nvPr/>
            </p:nvSpPr>
            <p:spPr>
              <a:xfrm>
                <a:off x="3109063" y="1180573"/>
                <a:ext cx="37476" cy="7413"/>
              </a:xfrm>
              <a:custGeom>
                <a:avLst/>
                <a:gdLst/>
                <a:ahLst/>
                <a:cxnLst/>
                <a:rect l="l" t="t" r="r" b="b"/>
                <a:pathLst>
                  <a:path w="187" h="37" extrusionOk="0">
                    <a:moveTo>
                      <a:pt x="0" y="1"/>
                    </a:moveTo>
                    <a:lnTo>
                      <a:pt x="0" y="36"/>
                    </a:lnTo>
                    <a:lnTo>
                      <a:pt x="187" y="36"/>
                    </a:lnTo>
                    <a:lnTo>
                      <a:pt x="18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0" name="Google Shape;1160;p33"/>
              <p:cNvSpPr/>
              <p:nvPr/>
            </p:nvSpPr>
            <p:spPr>
              <a:xfrm>
                <a:off x="3030635" y="776870"/>
                <a:ext cx="73934" cy="152276"/>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1" name="Google Shape;1161;p33"/>
              <p:cNvSpPr/>
              <p:nvPr/>
            </p:nvSpPr>
            <p:spPr>
              <a:xfrm>
                <a:off x="3030635" y="951185"/>
                <a:ext cx="103387" cy="152275"/>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2" name="Google Shape;1162;p33"/>
              <p:cNvSpPr/>
              <p:nvPr/>
            </p:nvSpPr>
            <p:spPr>
              <a:xfrm>
                <a:off x="22022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3" name="Google Shape;1163;p33"/>
              <p:cNvSpPr/>
              <p:nvPr/>
            </p:nvSpPr>
            <p:spPr>
              <a:xfrm>
                <a:off x="22022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4" name="Google Shape;1164;p33"/>
              <p:cNvSpPr/>
              <p:nvPr/>
            </p:nvSpPr>
            <p:spPr>
              <a:xfrm>
                <a:off x="2371889" y="776878"/>
                <a:ext cx="86538" cy="152268"/>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5" name="Google Shape;1165;p33"/>
              <p:cNvSpPr/>
              <p:nvPr/>
            </p:nvSpPr>
            <p:spPr>
              <a:xfrm>
                <a:off x="2372125" y="951192"/>
                <a:ext cx="123152" cy="152268"/>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16" name="Group 15"/>
          <p:cNvGrpSpPr/>
          <p:nvPr/>
        </p:nvGrpSpPr>
        <p:grpSpPr>
          <a:xfrm>
            <a:off x="3814840" y="390549"/>
            <a:ext cx="2787647" cy="474807"/>
            <a:chOff x="77473" y="108553"/>
            <a:chExt cx="2787647" cy="474807"/>
          </a:xfrm>
        </p:grpSpPr>
        <p:sp>
          <p:nvSpPr>
            <p:cNvPr id="17" name="Rectangle: Rounded Corners 16"/>
            <p:cNvSpPr/>
            <p:nvPr/>
          </p:nvSpPr>
          <p:spPr>
            <a:xfrm>
              <a:off x="313559" y="108553"/>
              <a:ext cx="2551561"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77473" y="111188"/>
              <a:ext cx="472172" cy="472172"/>
              <a:chOff x="1933593" y="1552214"/>
              <a:chExt cx="1229634" cy="1229634"/>
            </a:xfrm>
          </p:grpSpPr>
          <p:sp>
            <p:nvSpPr>
              <p:cNvPr id="20" name="Oval 19"/>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21" name="Google Shape;811;p29"/>
              <p:cNvSpPr txBox="1"/>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GB" sz="2000">
                    <a:solidFill>
                      <a:schemeClr val="bg1"/>
                    </a:solidFill>
                  </a:rPr>
                  <a:t>a</a:t>
                </a:r>
                <a:endParaRPr lang="en-GB" sz="2000" dirty="0">
                  <a:solidFill>
                    <a:schemeClr val="bg1"/>
                  </a:solidFill>
                </a:endParaRPr>
              </a:p>
            </p:txBody>
          </p:sp>
        </p:grpSp>
        <p:sp>
          <p:nvSpPr>
            <p:cNvPr id="19" name="Google Shape;817;p29"/>
            <p:cNvSpPr txBox="1"/>
            <p:nvPr/>
          </p:nvSpPr>
          <p:spPr>
            <a:xfrm>
              <a:off x="419279" y="142242"/>
              <a:ext cx="244584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panose="00000500000000000000"/>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panose="00000500000000000000"/>
                </a:defRPr>
              </a:lvl1pPr>
              <a:lvl2pPr marL="9144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2pPr>
              <a:lvl3pPr marL="13716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3pPr>
              <a:lvl4pPr marL="18288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4pPr>
              <a:lvl5pPr marL="22860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5pPr>
              <a:lvl6pPr marL="27432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6pPr>
              <a:lvl7pPr marL="32004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7pPr>
              <a:lvl8pPr marL="36576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8pPr>
              <a:lvl9pPr marL="41148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9pPr>
            </a:lstStyle>
            <a:p>
              <a:r>
                <a:rPr lang="en-US" sz="1800" dirty="0" err="1"/>
                <a:t>Năng</a:t>
              </a:r>
              <a:r>
                <a:rPr lang="en-US" sz="1800" dirty="0"/>
                <a:t> </a:t>
              </a:r>
              <a:r>
                <a:rPr lang="en-US" sz="1800" dirty="0" err="1"/>
                <a:t>lượng</a:t>
              </a:r>
              <a:r>
                <a:rPr lang="en-US" sz="1800" dirty="0"/>
                <a:t> </a:t>
              </a:r>
              <a:r>
                <a:rPr lang="en-US" sz="1800" dirty="0" err="1"/>
                <a:t>mặt</a:t>
              </a:r>
              <a:r>
                <a:rPr lang="en-US" sz="1800" dirty="0"/>
                <a:t> </a:t>
              </a:r>
              <a:r>
                <a:rPr lang="en-US" sz="1800" dirty="0" err="1"/>
                <a:t>trời</a:t>
              </a:r>
              <a:endParaRPr lang="vi-VN" sz="1800" dirty="0"/>
            </a:p>
          </p:txBody>
        </p:sp>
      </p:grpSp>
      <p:pic>
        <p:nvPicPr>
          <p:cNvPr id="22" name="Picture 21"/>
          <p:cNvPicPr>
            <a:picLocks noChangeAspect="1"/>
          </p:cNvPicPr>
          <p:nvPr/>
        </p:nvPicPr>
        <p:blipFill>
          <a:blip r:embed="rId1"/>
          <a:stretch>
            <a:fillRect/>
          </a:stretch>
        </p:blipFill>
        <p:spPr>
          <a:xfrm>
            <a:off x="4278806" y="1829481"/>
            <a:ext cx="357304" cy="357304"/>
          </a:xfrm>
          <a:prstGeom prst="rect">
            <a:avLst/>
          </a:prstGeom>
        </p:spPr>
      </p:pic>
      <p:sp>
        <p:nvSpPr>
          <p:cNvPr id="23" name="Google Shape;1031;p32"/>
          <p:cNvSpPr txBox="1"/>
          <p:nvPr/>
        </p:nvSpPr>
        <p:spPr>
          <a:xfrm>
            <a:off x="4636110" y="1714614"/>
            <a:ext cx="3983074"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nSpc>
                <a:spcPct val="120000"/>
              </a:lnSpc>
            </a:pPr>
            <a:r>
              <a:rPr lang="en-US" sz="2000" dirty="0" err="1"/>
              <a:t>Phụ</a:t>
            </a:r>
            <a:r>
              <a:rPr lang="en-US" sz="2000" dirty="0"/>
              <a:t> </a:t>
            </a:r>
            <a:r>
              <a:rPr lang="en-US" sz="2000" dirty="0" err="1"/>
              <a:t>thuộc</a:t>
            </a:r>
            <a:r>
              <a:rPr lang="en-US" sz="2000" dirty="0"/>
              <a:t> </a:t>
            </a:r>
            <a:r>
              <a:rPr lang="en-US" sz="2000" dirty="0" err="1"/>
              <a:t>vào</a:t>
            </a:r>
            <a:r>
              <a:rPr lang="en-US" sz="2000" dirty="0"/>
              <a:t> </a:t>
            </a:r>
            <a:r>
              <a:rPr lang="en-US" sz="2000" dirty="0" err="1"/>
              <a:t>thời</a:t>
            </a:r>
            <a:r>
              <a:rPr lang="en-US" sz="2000" dirty="0"/>
              <a:t> </a:t>
            </a:r>
            <a:r>
              <a:rPr lang="en-US" sz="2000" dirty="0" err="1"/>
              <a:t>tiết</a:t>
            </a:r>
            <a:endParaRPr lang="en-US" sz="2000" dirty="0"/>
          </a:p>
        </p:txBody>
      </p:sp>
      <p:grpSp>
        <p:nvGrpSpPr>
          <p:cNvPr id="24" name="Group 23"/>
          <p:cNvGrpSpPr/>
          <p:nvPr/>
        </p:nvGrpSpPr>
        <p:grpSpPr>
          <a:xfrm>
            <a:off x="3964239" y="1206235"/>
            <a:ext cx="1826375" cy="472171"/>
            <a:chOff x="183059" y="680138"/>
            <a:chExt cx="1295221" cy="472171"/>
          </a:xfrm>
        </p:grpSpPr>
        <p:sp>
          <p:nvSpPr>
            <p:cNvPr id="25" name="Rectangle: Rounded Corners 24"/>
            <p:cNvSpPr/>
            <p:nvPr/>
          </p:nvSpPr>
          <p:spPr>
            <a:xfrm>
              <a:off x="183059" y="680138"/>
              <a:ext cx="1295221" cy="472171"/>
            </a:xfrm>
            <a:prstGeom prst="roundRect">
              <a:avLst/>
            </a:prstGeom>
            <a:solidFill>
              <a:srgbClr val="FFD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Google Shape;817;p29"/>
            <p:cNvSpPr txBox="1"/>
            <p:nvPr/>
          </p:nvSpPr>
          <p:spPr>
            <a:xfrm>
              <a:off x="183059" y="693872"/>
              <a:ext cx="129522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panose="00000500000000000000"/>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panose="00000500000000000000"/>
                </a:defRPr>
              </a:lvl1pPr>
              <a:lvl2pPr marL="9144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2pPr>
              <a:lvl3pPr marL="13716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3pPr>
              <a:lvl4pPr marL="18288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4pPr>
              <a:lvl5pPr marL="22860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5pPr>
              <a:lvl6pPr marL="27432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6pPr>
              <a:lvl7pPr marL="32004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7pPr>
              <a:lvl8pPr marL="36576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8pPr>
              <a:lvl9pPr marL="41148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9pPr>
            </a:lstStyle>
            <a:p>
              <a:r>
                <a:rPr lang="en-US" sz="2000" dirty="0" err="1"/>
                <a:t>Khuyết</a:t>
              </a:r>
              <a:r>
                <a:rPr lang="en-US" sz="2000" dirty="0"/>
                <a:t> </a:t>
              </a:r>
              <a:r>
                <a:rPr lang="en-US" sz="2000" dirty="0" err="1"/>
                <a:t>Điểm</a:t>
              </a:r>
              <a:endParaRPr lang="vi-VN" sz="2000" dirty="0"/>
            </a:p>
          </p:txBody>
        </p:sp>
      </p:grpSp>
      <p:pic>
        <p:nvPicPr>
          <p:cNvPr id="27" name="Picture 26"/>
          <p:cNvPicPr>
            <a:picLocks noChangeAspect="1"/>
          </p:cNvPicPr>
          <p:nvPr/>
        </p:nvPicPr>
        <p:blipFill>
          <a:blip r:embed="rId1"/>
          <a:stretch>
            <a:fillRect/>
          </a:stretch>
        </p:blipFill>
        <p:spPr>
          <a:xfrm>
            <a:off x="4278806" y="2381634"/>
            <a:ext cx="357304" cy="357304"/>
          </a:xfrm>
          <a:prstGeom prst="rect">
            <a:avLst/>
          </a:prstGeom>
        </p:spPr>
      </p:pic>
      <p:sp>
        <p:nvSpPr>
          <p:cNvPr id="28" name="Google Shape;1031;p32"/>
          <p:cNvSpPr txBox="1"/>
          <p:nvPr/>
        </p:nvSpPr>
        <p:spPr>
          <a:xfrm>
            <a:off x="4636110" y="2266767"/>
            <a:ext cx="3700926"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nSpc>
                <a:spcPct val="120000"/>
              </a:lnSpc>
            </a:pPr>
            <a:r>
              <a:rPr lang="en-US" sz="2000" err="1"/>
              <a:t>Không</a:t>
            </a:r>
            <a:r>
              <a:rPr lang="en-US" sz="2000"/>
              <a:t> khai </a:t>
            </a:r>
            <a:r>
              <a:rPr lang="en-US" sz="2000" dirty="0" err="1"/>
              <a:t>thác</a:t>
            </a:r>
            <a:r>
              <a:rPr lang="en-US" sz="2000" dirty="0"/>
              <a:t> </a:t>
            </a:r>
            <a:r>
              <a:rPr lang="en-US" sz="2000" err="1"/>
              <a:t>vào</a:t>
            </a:r>
            <a:r>
              <a:rPr lang="en-US" sz="2000"/>
              <a:t> ban </a:t>
            </a:r>
            <a:r>
              <a:rPr lang="en-US" sz="2000" dirty="0" err="1"/>
              <a:t>đêm</a:t>
            </a:r>
            <a:endParaRPr lang="en-US" sz="2000" dirty="0"/>
          </a:p>
        </p:txBody>
      </p:sp>
      <p:pic>
        <p:nvPicPr>
          <p:cNvPr id="31" name="Picture 30"/>
          <p:cNvPicPr>
            <a:picLocks noChangeAspect="1"/>
          </p:cNvPicPr>
          <p:nvPr/>
        </p:nvPicPr>
        <p:blipFill>
          <a:blip r:embed="rId1"/>
          <a:stretch>
            <a:fillRect/>
          </a:stretch>
        </p:blipFill>
        <p:spPr>
          <a:xfrm>
            <a:off x="4278806" y="2917460"/>
            <a:ext cx="357304" cy="357304"/>
          </a:xfrm>
          <a:prstGeom prst="rect">
            <a:avLst/>
          </a:prstGeom>
        </p:spPr>
      </p:pic>
      <p:sp>
        <p:nvSpPr>
          <p:cNvPr id="1166" name="Google Shape;1031;p32"/>
          <p:cNvSpPr txBox="1"/>
          <p:nvPr/>
        </p:nvSpPr>
        <p:spPr>
          <a:xfrm>
            <a:off x="4636109" y="2802593"/>
            <a:ext cx="4389777" cy="96793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nSpc>
                <a:spcPct val="120000"/>
              </a:lnSpc>
            </a:pPr>
            <a:r>
              <a:rPr lang="en-US" sz="2000" dirty="0" err="1"/>
              <a:t>Rác</a:t>
            </a:r>
            <a:r>
              <a:rPr lang="en-US" sz="2000" dirty="0"/>
              <a:t> </a:t>
            </a:r>
            <a:r>
              <a:rPr lang="en-US" sz="2000" dirty="0" err="1"/>
              <a:t>thải</a:t>
            </a:r>
            <a:r>
              <a:rPr lang="en-US" sz="2000" dirty="0"/>
              <a:t> </a:t>
            </a:r>
            <a:r>
              <a:rPr lang="en-US" sz="2000" dirty="0" err="1"/>
              <a:t>từ</a:t>
            </a:r>
            <a:r>
              <a:rPr lang="en-US" sz="2000" dirty="0"/>
              <a:t> pin </a:t>
            </a:r>
            <a:r>
              <a:rPr lang="en-US" sz="2000" dirty="0" err="1"/>
              <a:t>mặt</a:t>
            </a:r>
            <a:r>
              <a:rPr lang="en-US" sz="2000" dirty="0"/>
              <a:t> </a:t>
            </a:r>
            <a:r>
              <a:rPr lang="en-US" sz="2000" dirty="0" err="1"/>
              <a:t>trời</a:t>
            </a:r>
            <a:r>
              <a:rPr lang="en-US" sz="2000" dirty="0"/>
              <a:t> </a:t>
            </a:r>
            <a:r>
              <a:rPr lang="en-US" sz="2000" err="1"/>
              <a:t>đã</a:t>
            </a:r>
            <a:r>
              <a:rPr lang="en-US" sz="2000"/>
              <a:t> qua </a:t>
            </a:r>
            <a:r>
              <a:rPr lang="en-US" sz="2000" dirty="0" err="1"/>
              <a:t>sử</a:t>
            </a:r>
            <a:r>
              <a:rPr lang="en-US" sz="2000" dirty="0"/>
              <a:t> </a:t>
            </a:r>
            <a:r>
              <a:rPr lang="en-US" sz="2000" dirty="0" err="1"/>
              <a:t>dụng</a:t>
            </a:r>
            <a:r>
              <a:rPr lang="en-US" sz="2000" dirty="0"/>
              <a:t> </a:t>
            </a:r>
            <a:r>
              <a:rPr lang="en-US" sz="2000" dirty="0" err="1"/>
              <a:t>gây</a:t>
            </a:r>
            <a:r>
              <a:rPr lang="en-US" sz="2000" dirty="0"/>
              <a:t> </a:t>
            </a:r>
            <a:r>
              <a:rPr lang="en-US" sz="2000" dirty="0" err="1"/>
              <a:t>tác</a:t>
            </a:r>
            <a:r>
              <a:rPr lang="en-US" sz="2000" dirty="0"/>
              <a:t> </a:t>
            </a:r>
            <a:r>
              <a:rPr lang="en-US" sz="2000" dirty="0" err="1"/>
              <a:t>hại</a:t>
            </a:r>
            <a:r>
              <a:rPr lang="en-US" sz="2000" dirty="0"/>
              <a:t> </a:t>
            </a:r>
            <a:r>
              <a:rPr lang="en-US" sz="2000" dirty="0" err="1"/>
              <a:t>với</a:t>
            </a:r>
            <a:r>
              <a:rPr lang="en-US" sz="2000" dirty="0"/>
              <a:t> </a:t>
            </a:r>
            <a:r>
              <a:rPr lang="en-US" sz="2000" dirty="0" err="1"/>
              <a:t>môi</a:t>
            </a:r>
            <a:r>
              <a:rPr lang="en-US" sz="2000" dirty="0"/>
              <a:t> </a:t>
            </a:r>
            <a:r>
              <a:rPr lang="en-US" sz="2000" dirty="0" err="1"/>
              <a:t>trường</a:t>
            </a:r>
            <a:endParaRPr lang="en-US" sz="2000" dirty="0"/>
          </a:p>
        </p:txBody>
      </p:sp>
      <p:sp>
        <p:nvSpPr>
          <p:cNvPr id="1167" name="AutoShape 2" descr="Aerial view of a private house with solar panels on the roof"/>
          <p:cNvSpPr>
            <a:spLocks noChangeAspect="1" noChangeArrowheads="1"/>
          </p:cNvSpPr>
          <p:nvPr/>
        </p:nvSpPr>
        <p:spPr bwMode="auto">
          <a:xfrm>
            <a:off x="4411394" y="228233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1168" name="Picture 1167"/>
          <p:cNvPicPr>
            <a:picLocks noChangeAspect="1"/>
          </p:cNvPicPr>
          <p:nvPr/>
        </p:nvPicPr>
        <p:blipFill rotWithShape="1">
          <a:blip r:embed="rId2"/>
          <a:srcRect l="5917" t="1" r="34930" b="1"/>
          <a:stretch>
            <a:fillRect/>
          </a:stretch>
        </p:blipFill>
        <p:spPr>
          <a:xfrm>
            <a:off x="211564" y="495325"/>
            <a:ext cx="3270511" cy="3680460"/>
          </a:xfrm>
          <a:prstGeom prst="roundRect">
            <a:avLst>
              <a:gd name="adj" fmla="val 16667"/>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par>
                          <p:cTn id="13" fill="hold">
                            <p:stCondLst>
                              <p:cond delay="500"/>
                            </p:stCondLst>
                            <p:childTnLst>
                              <p:par>
                                <p:cTn id="14" presetID="22" presetClass="entr" presetSubtype="1" fill="hold" grpId="0" nodeType="afterEffect">
                                  <p:stCondLst>
                                    <p:cond delay="0"/>
                                  </p:stCondLst>
                                  <p:iterate type="lt">
                                    <p:tmPct val="4000"/>
                                  </p:iterate>
                                  <p:childTnLst>
                                    <p:set>
                                      <p:cBhvr>
                                        <p:cTn id="15" dur="1" fill="hold">
                                          <p:stCondLst>
                                            <p:cond delay="0"/>
                                          </p:stCondLst>
                                        </p:cTn>
                                        <p:tgtEl>
                                          <p:spTgt spid="23"/>
                                        </p:tgtEl>
                                        <p:attrNameLst>
                                          <p:attrName>style.visibility</p:attrName>
                                        </p:attrNameLst>
                                      </p:cBhvr>
                                      <p:to>
                                        <p:strVal val="visible"/>
                                      </p:to>
                                    </p:set>
                                    <p:animEffect transition="in" filter="wipe(up)">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childTnLst>
                          </p:cTn>
                        </p:par>
                        <p:par>
                          <p:cTn id="22" fill="hold">
                            <p:stCondLst>
                              <p:cond delay="500"/>
                            </p:stCondLst>
                            <p:childTnLst>
                              <p:par>
                                <p:cTn id="23" presetID="22" presetClass="entr" presetSubtype="1" fill="hold" grpId="0" nodeType="afterEffect">
                                  <p:stCondLst>
                                    <p:cond delay="0"/>
                                  </p:stCondLst>
                                  <p:iterate type="lt">
                                    <p:tmPct val="4000"/>
                                  </p:iterate>
                                  <p:childTnLst>
                                    <p:set>
                                      <p:cBhvr>
                                        <p:cTn id="24" dur="1" fill="hold">
                                          <p:stCondLst>
                                            <p:cond delay="0"/>
                                          </p:stCondLst>
                                        </p:cTn>
                                        <p:tgtEl>
                                          <p:spTgt spid="28"/>
                                        </p:tgtEl>
                                        <p:attrNameLst>
                                          <p:attrName>style.visibility</p:attrName>
                                        </p:attrNameLst>
                                      </p:cBhvr>
                                      <p:to>
                                        <p:strVal val="visible"/>
                                      </p:to>
                                    </p:set>
                                    <p:animEffect transition="in" filter="wipe(up)">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childTnLst>
                          </p:cTn>
                        </p:par>
                        <p:par>
                          <p:cTn id="31" fill="hold">
                            <p:stCondLst>
                              <p:cond delay="500"/>
                            </p:stCondLst>
                            <p:childTnLst>
                              <p:par>
                                <p:cTn id="32" presetID="22" presetClass="entr" presetSubtype="1" fill="hold" grpId="0" nodeType="afterEffect">
                                  <p:stCondLst>
                                    <p:cond delay="0"/>
                                  </p:stCondLst>
                                  <p:iterate type="lt">
                                    <p:tmPct val="4000"/>
                                  </p:iterate>
                                  <p:childTnLst>
                                    <p:set>
                                      <p:cBhvr>
                                        <p:cTn id="33" dur="1" fill="hold">
                                          <p:stCondLst>
                                            <p:cond delay="0"/>
                                          </p:stCondLst>
                                        </p:cTn>
                                        <p:tgtEl>
                                          <p:spTgt spid="1166"/>
                                        </p:tgtEl>
                                        <p:attrNameLst>
                                          <p:attrName>style.visibility</p:attrName>
                                        </p:attrNameLst>
                                      </p:cBhvr>
                                      <p:to>
                                        <p:strVal val="visible"/>
                                      </p:to>
                                    </p:set>
                                    <p:animEffect transition="in" filter="wipe(up)">
                                      <p:cBhvr>
                                        <p:cTn id="34" dur="500"/>
                                        <p:tgtEl>
                                          <p:spTgt spid="11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8" grpId="0"/>
      <p:bldP spid="116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grpSp>
        <p:nvGrpSpPr>
          <p:cNvPr id="895" name="Google Shape;895;p30"/>
          <p:cNvGrpSpPr/>
          <p:nvPr/>
        </p:nvGrpSpPr>
        <p:grpSpPr>
          <a:xfrm>
            <a:off x="3710104" y="4305727"/>
            <a:ext cx="1396668" cy="503194"/>
            <a:chOff x="2186387" y="758017"/>
            <a:chExt cx="1193427" cy="429970"/>
          </a:xfrm>
        </p:grpSpPr>
        <p:sp>
          <p:nvSpPr>
            <p:cNvPr id="896" name="Google Shape;896;p30"/>
            <p:cNvSpPr/>
            <p:nvPr/>
          </p:nvSpPr>
          <p:spPr>
            <a:xfrm>
              <a:off x="2427477" y="1072981"/>
              <a:ext cx="55312" cy="107794"/>
            </a:xfrm>
            <a:custGeom>
              <a:avLst/>
              <a:gdLst/>
              <a:ahLst/>
              <a:cxnLst/>
              <a:rect l="l" t="t" r="r" b="b"/>
              <a:pathLst>
                <a:path w="276" h="538" extrusionOk="0">
                  <a:moveTo>
                    <a:pt x="0" y="1"/>
                  </a:moveTo>
                  <a:lnTo>
                    <a:pt x="0" y="538"/>
                  </a:lnTo>
                  <a:lnTo>
                    <a:pt x="276" y="538"/>
                  </a:lnTo>
                  <a:lnTo>
                    <a:pt x="27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7" name="Google Shape;897;p30"/>
            <p:cNvSpPr/>
            <p:nvPr/>
          </p:nvSpPr>
          <p:spPr>
            <a:xfrm>
              <a:off x="2453330" y="1072981"/>
              <a:ext cx="29460" cy="107794"/>
            </a:xfrm>
            <a:custGeom>
              <a:avLst/>
              <a:gdLst/>
              <a:ahLst/>
              <a:cxnLst/>
              <a:rect l="l" t="t" r="r" b="b"/>
              <a:pathLst>
                <a:path w="147" h="538" extrusionOk="0">
                  <a:moveTo>
                    <a:pt x="0" y="1"/>
                  </a:moveTo>
                  <a:lnTo>
                    <a:pt x="0" y="538"/>
                  </a:lnTo>
                  <a:lnTo>
                    <a:pt x="147" y="538"/>
                  </a:lnTo>
                  <a:lnTo>
                    <a:pt x="147"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8" name="Google Shape;898;p30"/>
            <p:cNvSpPr/>
            <p:nvPr/>
          </p:nvSpPr>
          <p:spPr>
            <a:xfrm>
              <a:off x="2186387" y="758017"/>
              <a:ext cx="537493" cy="367661"/>
            </a:xfrm>
            <a:custGeom>
              <a:avLst/>
              <a:gdLst/>
              <a:ahLst/>
              <a:cxnLst/>
              <a:rect l="l" t="t" r="r" b="b"/>
              <a:pathLst>
                <a:path w="2682"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9" name="Google Shape;899;p30"/>
            <p:cNvSpPr/>
            <p:nvPr/>
          </p:nvSpPr>
          <p:spPr>
            <a:xfrm>
              <a:off x="2205025"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0" name="Google Shape;900;p30"/>
            <p:cNvSpPr/>
            <p:nvPr/>
          </p:nvSpPr>
          <p:spPr>
            <a:xfrm>
              <a:off x="2372126" y="776857"/>
              <a:ext cx="158762" cy="152268"/>
            </a:xfrm>
            <a:custGeom>
              <a:avLst/>
              <a:gdLst/>
              <a:ahLst/>
              <a:cxnLst/>
              <a:rect l="l" t="t" r="r" b="b"/>
              <a:pathLst>
                <a:path w="760" h="760" extrusionOk="0">
                  <a:moveTo>
                    <a:pt x="0" y="0"/>
                  </a:moveTo>
                  <a:lnTo>
                    <a:pt x="0" y="759"/>
                  </a:lnTo>
                  <a:lnTo>
                    <a:pt x="759" y="759"/>
                  </a:lnTo>
                  <a:lnTo>
                    <a:pt x="75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1" name="Google Shape;901;p30"/>
            <p:cNvSpPr/>
            <p:nvPr/>
          </p:nvSpPr>
          <p:spPr>
            <a:xfrm>
              <a:off x="2549325"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2" name="Google Shape;902;p30"/>
            <p:cNvSpPr/>
            <p:nvPr/>
          </p:nvSpPr>
          <p:spPr>
            <a:xfrm>
              <a:off x="2205025"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3" name="Google Shape;903;p30"/>
            <p:cNvSpPr/>
            <p:nvPr/>
          </p:nvSpPr>
          <p:spPr>
            <a:xfrm>
              <a:off x="2372126" y="951171"/>
              <a:ext cx="158762" cy="152268"/>
            </a:xfrm>
            <a:custGeom>
              <a:avLst/>
              <a:gdLst/>
              <a:ahLst/>
              <a:cxnLst/>
              <a:rect l="l" t="t" r="r" b="b"/>
              <a:pathLst>
                <a:path w="760" h="760" extrusionOk="0">
                  <a:moveTo>
                    <a:pt x="0" y="0"/>
                  </a:moveTo>
                  <a:lnTo>
                    <a:pt x="0" y="760"/>
                  </a:lnTo>
                  <a:lnTo>
                    <a:pt x="759" y="760"/>
                  </a:lnTo>
                  <a:lnTo>
                    <a:pt x="75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4" name="Google Shape;904;p30"/>
            <p:cNvSpPr/>
            <p:nvPr/>
          </p:nvSpPr>
          <p:spPr>
            <a:xfrm>
              <a:off x="2549325"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5" name="Google Shape;905;p30"/>
            <p:cNvSpPr/>
            <p:nvPr/>
          </p:nvSpPr>
          <p:spPr>
            <a:xfrm>
              <a:off x="2415853" y="1180573"/>
              <a:ext cx="78560" cy="7413"/>
            </a:xfrm>
            <a:custGeom>
              <a:avLst/>
              <a:gdLst/>
              <a:ahLst/>
              <a:cxnLst/>
              <a:rect l="l" t="t" r="r" b="b"/>
              <a:pathLst>
                <a:path w="392" h="37" extrusionOk="0">
                  <a:moveTo>
                    <a:pt x="1" y="1"/>
                  </a:moveTo>
                  <a:lnTo>
                    <a:pt x="1" y="36"/>
                  </a:lnTo>
                  <a:lnTo>
                    <a:pt x="391" y="36"/>
                  </a:lnTo>
                  <a:lnTo>
                    <a:pt x="391"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6" name="Google Shape;906;p30"/>
            <p:cNvSpPr/>
            <p:nvPr/>
          </p:nvSpPr>
          <p:spPr>
            <a:xfrm>
              <a:off x="2453330" y="1180573"/>
              <a:ext cx="41084" cy="7413"/>
            </a:xfrm>
            <a:custGeom>
              <a:avLst/>
              <a:gdLst/>
              <a:ahLst/>
              <a:cxnLst/>
              <a:rect l="l" t="t" r="r" b="b"/>
              <a:pathLst>
                <a:path w="205" h="37" extrusionOk="0">
                  <a:moveTo>
                    <a:pt x="0" y="1"/>
                  </a:moveTo>
                  <a:lnTo>
                    <a:pt x="0" y="36"/>
                  </a:lnTo>
                  <a:lnTo>
                    <a:pt x="204" y="36"/>
                  </a:lnTo>
                  <a:lnTo>
                    <a:pt x="204"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7" name="Google Shape;907;p30"/>
            <p:cNvSpPr/>
            <p:nvPr/>
          </p:nvSpPr>
          <p:spPr>
            <a:xfrm>
              <a:off x="3083211" y="1072981"/>
              <a:ext cx="51906" cy="107794"/>
            </a:xfrm>
            <a:custGeom>
              <a:avLst/>
              <a:gdLst/>
              <a:ahLst/>
              <a:cxnLst/>
              <a:rect l="l" t="t" r="r" b="b"/>
              <a:pathLst>
                <a:path w="259" h="538" extrusionOk="0">
                  <a:moveTo>
                    <a:pt x="1" y="1"/>
                  </a:moveTo>
                  <a:lnTo>
                    <a:pt x="1" y="538"/>
                  </a:lnTo>
                  <a:lnTo>
                    <a:pt x="258" y="538"/>
                  </a:lnTo>
                  <a:lnTo>
                    <a:pt x="25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8" name="Google Shape;908;p30"/>
            <p:cNvSpPr/>
            <p:nvPr/>
          </p:nvSpPr>
          <p:spPr>
            <a:xfrm>
              <a:off x="3109063" y="1072981"/>
              <a:ext cx="26053" cy="107794"/>
            </a:xfrm>
            <a:custGeom>
              <a:avLst/>
              <a:gdLst/>
              <a:ahLst/>
              <a:cxnLst/>
              <a:rect l="l" t="t" r="r" b="b"/>
              <a:pathLst>
                <a:path w="130" h="538" extrusionOk="0">
                  <a:moveTo>
                    <a:pt x="0" y="1"/>
                  </a:moveTo>
                  <a:lnTo>
                    <a:pt x="0" y="538"/>
                  </a:lnTo>
                  <a:lnTo>
                    <a:pt x="129" y="538"/>
                  </a:lnTo>
                  <a:lnTo>
                    <a:pt x="129"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9" name="Google Shape;909;p30"/>
            <p:cNvSpPr/>
            <p:nvPr/>
          </p:nvSpPr>
          <p:spPr>
            <a:xfrm>
              <a:off x="2842120" y="758017"/>
              <a:ext cx="537693" cy="367661"/>
            </a:xfrm>
            <a:custGeom>
              <a:avLst/>
              <a:gdLst/>
              <a:ahLst/>
              <a:cxnLst/>
              <a:rect l="l" t="t" r="r" b="b"/>
              <a:pathLst>
                <a:path w="2683"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0" name="Google Shape;910;p30"/>
            <p:cNvSpPr/>
            <p:nvPr/>
          </p:nvSpPr>
          <p:spPr>
            <a:xfrm>
              <a:off x="28607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1" name="Google Shape;911;p30"/>
            <p:cNvSpPr/>
            <p:nvPr/>
          </p:nvSpPr>
          <p:spPr>
            <a:xfrm>
              <a:off x="3031706" y="776851"/>
              <a:ext cx="155917" cy="152274"/>
            </a:xfrm>
            <a:custGeom>
              <a:avLst/>
              <a:gdLst/>
              <a:ahLst/>
              <a:cxnLst/>
              <a:rect l="l" t="t" r="r" b="b"/>
              <a:pathLst>
                <a:path w="778" h="760" extrusionOk="0">
                  <a:moveTo>
                    <a:pt x="0" y="0"/>
                  </a:moveTo>
                  <a:lnTo>
                    <a:pt x="0" y="759"/>
                  </a:lnTo>
                  <a:lnTo>
                    <a:pt x="777" y="759"/>
                  </a:lnTo>
                  <a:lnTo>
                    <a:pt x="77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2" name="Google Shape;912;p30"/>
            <p:cNvSpPr/>
            <p:nvPr/>
          </p:nvSpPr>
          <p:spPr>
            <a:xfrm>
              <a:off x="3206060"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3" name="Google Shape;913;p30"/>
            <p:cNvSpPr/>
            <p:nvPr/>
          </p:nvSpPr>
          <p:spPr>
            <a:xfrm>
              <a:off x="28607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4" name="Google Shape;914;p30"/>
            <p:cNvSpPr/>
            <p:nvPr/>
          </p:nvSpPr>
          <p:spPr>
            <a:xfrm>
              <a:off x="3031706" y="951163"/>
              <a:ext cx="155917" cy="152274"/>
            </a:xfrm>
            <a:custGeom>
              <a:avLst/>
              <a:gdLst/>
              <a:ahLst/>
              <a:cxnLst/>
              <a:rect l="l" t="t" r="r" b="b"/>
              <a:pathLst>
                <a:path w="778" h="760" extrusionOk="0">
                  <a:moveTo>
                    <a:pt x="0" y="0"/>
                  </a:moveTo>
                  <a:lnTo>
                    <a:pt x="0" y="760"/>
                  </a:lnTo>
                  <a:lnTo>
                    <a:pt x="777" y="760"/>
                  </a:lnTo>
                  <a:lnTo>
                    <a:pt x="77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5" name="Google Shape;915;p30"/>
            <p:cNvSpPr/>
            <p:nvPr/>
          </p:nvSpPr>
          <p:spPr>
            <a:xfrm>
              <a:off x="3206060"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6" name="Google Shape;916;p30"/>
            <p:cNvSpPr/>
            <p:nvPr/>
          </p:nvSpPr>
          <p:spPr>
            <a:xfrm>
              <a:off x="3072589" y="1180573"/>
              <a:ext cx="73950" cy="7413"/>
            </a:xfrm>
            <a:custGeom>
              <a:avLst/>
              <a:gdLst/>
              <a:ahLst/>
              <a:cxnLst/>
              <a:rect l="l" t="t" r="r" b="b"/>
              <a:pathLst>
                <a:path w="369" h="37" extrusionOk="0">
                  <a:moveTo>
                    <a:pt x="0" y="1"/>
                  </a:moveTo>
                  <a:lnTo>
                    <a:pt x="0" y="36"/>
                  </a:lnTo>
                  <a:lnTo>
                    <a:pt x="369" y="36"/>
                  </a:lnTo>
                  <a:lnTo>
                    <a:pt x="369"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7" name="Google Shape;917;p30"/>
            <p:cNvSpPr/>
            <p:nvPr/>
          </p:nvSpPr>
          <p:spPr>
            <a:xfrm>
              <a:off x="3109063" y="1180573"/>
              <a:ext cx="37476" cy="7413"/>
            </a:xfrm>
            <a:custGeom>
              <a:avLst/>
              <a:gdLst/>
              <a:ahLst/>
              <a:cxnLst/>
              <a:rect l="l" t="t" r="r" b="b"/>
              <a:pathLst>
                <a:path w="187" h="37" extrusionOk="0">
                  <a:moveTo>
                    <a:pt x="0" y="1"/>
                  </a:moveTo>
                  <a:lnTo>
                    <a:pt x="0" y="36"/>
                  </a:lnTo>
                  <a:lnTo>
                    <a:pt x="187" y="36"/>
                  </a:lnTo>
                  <a:lnTo>
                    <a:pt x="187"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8" name="Google Shape;918;p30"/>
            <p:cNvSpPr/>
            <p:nvPr/>
          </p:nvSpPr>
          <p:spPr>
            <a:xfrm>
              <a:off x="3030635" y="776870"/>
              <a:ext cx="73934" cy="152276"/>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9" name="Google Shape;919;p30"/>
            <p:cNvSpPr/>
            <p:nvPr/>
          </p:nvSpPr>
          <p:spPr>
            <a:xfrm>
              <a:off x="3030635" y="951185"/>
              <a:ext cx="103387" cy="152275"/>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0" name="Google Shape;920;p30"/>
            <p:cNvSpPr/>
            <p:nvPr/>
          </p:nvSpPr>
          <p:spPr>
            <a:xfrm>
              <a:off x="22022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1" name="Google Shape;921;p30"/>
            <p:cNvSpPr/>
            <p:nvPr/>
          </p:nvSpPr>
          <p:spPr>
            <a:xfrm>
              <a:off x="22022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2" name="Google Shape;922;p30"/>
            <p:cNvSpPr/>
            <p:nvPr/>
          </p:nvSpPr>
          <p:spPr>
            <a:xfrm>
              <a:off x="2371889" y="776878"/>
              <a:ext cx="86538" cy="152268"/>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3" name="Google Shape;923;p30"/>
            <p:cNvSpPr/>
            <p:nvPr/>
          </p:nvSpPr>
          <p:spPr>
            <a:xfrm>
              <a:off x="2372125" y="951192"/>
              <a:ext cx="123152" cy="152268"/>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 name="Rectangle: Rounded Corners 1"/>
          <p:cNvSpPr/>
          <p:nvPr/>
        </p:nvSpPr>
        <p:spPr>
          <a:xfrm>
            <a:off x="313559" y="108553"/>
            <a:ext cx="2551561"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grpSp>
        <p:nvGrpSpPr>
          <p:cNvPr id="3" name="Group 2"/>
          <p:cNvGrpSpPr/>
          <p:nvPr/>
        </p:nvGrpSpPr>
        <p:grpSpPr>
          <a:xfrm>
            <a:off x="77473" y="111188"/>
            <a:ext cx="472172" cy="472172"/>
            <a:chOff x="1933593" y="1552214"/>
            <a:chExt cx="1229634" cy="1229634"/>
          </a:xfrm>
        </p:grpSpPr>
        <p:sp>
          <p:nvSpPr>
            <p:cNvPr id="4" name="Oval 3"/>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3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sp>
          <p:nvSpPr>
            <p:cNvPr id="5" name="Google Shape;811;p29"/>
            <p:cNvSpPr txBox="1"/>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GB" sz="2000" b="0" i="0" u="none" strike="noStrike" kern="0" cap="none" spc="0" normalizeH="0" baseline="0" noProof="0" dirty="0">
                  <a:ln>
                    <a:noFill/>
                  </a:ln>
                  <a:solidFill>
                    <a:srgbClr val="FFFFFF"/>
                  </a:solidFill>
                  <a:effectLst/>
                  <a:uLnTx/>
                  <a:uFillTx/>
                  <a:latin typeface="Fira Sans Condensed Black" panose="020B0A03050000020004" pitchFamily="34" charset="0"/>
                  <a:cs typeface="Arial" panose="020B0604020202020204"/>
                  <a:sym typeface="Arial" panose="020B0604020202020204"/>
                </a:rPr>
                <a:t>b</a:t>
              </a:r>
              <a:endParaRPr kumimoji="0" lang="en-GB" sz="2000" b="0" i="0" u="none" strike="noStrike" kern="0" cap="none" spc="0" normalizeH="0" baseline="0" noProof="0" dirty="0">
                <a:ln>
                  <a:noFill/>
                </a:ln>
                <a:solidFill>
                  <a:srgbClr val="FFFFFF"/>
                </a:solidFill>
                <a:effectLst/>
                <a:uLnTx/>
                <a:uFillTx/>
                <a:latin typeface="Fira Sans Condensed Black" panose="020B0A03050000020004" pitchFamily="34" charset="0"/>
                <a:cs typeface="Arial" panose="020B0604020202020204"/>
                <a:sym typeface="Arial" panose="020B0604020202020204"/>
              </a:endParaRPr>
            </a:p>
          </p:txBody>
        </p:sp>
      </p:grpSp>
      <p:sp>
        <p:nvSpPr>
          <p:cNvPr id="6" name="Google Shape;817;p29"/>
          <p:cNvSpPr txBox="1"/>
          <p:nvPr/>
        </p:nvSpPr>
        <p:spPr>
          <a:xfrm>
            <a:off x="419279" y="142242"/>
            <a:ext cx="244584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panose="00000500000000000000"/>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panose="00000500000000000000"/>
              </a:defRPr>
            </a:lvl1pPr>
            <a:lvl2pPr marL="9144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2pPr>
            <a:lvl3pPr marL="13716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3pPr>
            <a:lvl4pPr marL="18288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4pPr>
            <a:lvl5pPr marL="22860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5pPr>
            <a:lvl6pPr marL="27432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6pPr>
            <a:lvl7pPr marL="32004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7pPr>
            <a:lvl8pPr marL="36576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8pPr>
            <a:lvl9pPr marL="41148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panose="00000500000000000000"/>
              <a:buNone/>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panose="00000500000000000000"/>
              </a:rPr>
              <a:t>Năng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panose="00000500000000000000"/>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panose="00000500000000000000"/>
              </a:rPr>
              <a:t>lượng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panose="00000500000000000000"/>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panose="00000500000000000000"/>
              </a:rPr>
              <a:t>gió</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panose="00000500000000000000"/>
            </a:endParaRPr>
          </a:p>
        </p:txBody>
      </p:sp>
      <p:sp>
        <p:nvSpPr>
          <p:cNvPr id="18" name="Google Shape;1031;p32"/>
          <p:cNvSpPr txBox="1"/>
          <p:nvPr/>
        </p:nvSpPr>
        <p:spPr>
          <a:xfrm>
            <a:off x="513607" y="601960"/>
            <a:ext cx="5307330"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panose="020B0604020202020204"/>
              <a:buNone/>
              <a:defRPr/>
            </a:pP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a:rPr>
              <a:t>Từ</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a:rPr>
              <a:t>lâu</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a:rPr>
              <a:t>đã</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a:rPr>
              <a:t>được</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a:rPr>
              <a:t>sử</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a:rPr>
              <a:t>dụng</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a:rPr>
              <a:t>trong</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a:rPr>
              <a:t>đời</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a:rPr>
              <a:t>sống</a:t>
            </a:r>
            <a:endPar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endParaRPr>
          </a:p>
        </p:txBody>
      </p:sp>
      <p:sp>
        <p:nvSpPr>
          <p:cNvPr id="23" name="Google Shape;1031;p32"/>
          <p:cNvSpPr txBox="1"/>
          <p:nvPr/>
        </p:nvSpPr>
        <p:spPr>
          <a:xfrm>
            <a:off x="498366" y="2533516"/>
            <a:ext cx="5429994"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defTabSz="914400" rtl="0" eaLnBrk="1" fontAlgn="auto" latinLnBrk="0" hangingPunct="1">
              <a:lnSpc>
                <a:spcPct val="120000"/>
              </a:lnSpc>
              <a:spcBef>
                <a:spcPts val="0"/>
              </a:spcBef>
              <a:spcAft>
                <a:spcPts val="0"/>
              </a:spcAft>
              <a:buClr>
                <a:srgbClr val="000000"/>
              </a:buClr>
              <a:buSzTx/>
              <a:buFont typeface="Arial" panose="020B0604020202020204"/>
              <a:buNone/>
              <a:defRPr/>
            </a:pPr>
            <a:r>
              <a:rPr kumimoji="0" lang="en-US" sz="2200" b="0" i="0" u="none" strike="noStrike" kern="0" cap="none" spc="0" normalizeH="0" baseline="0" noProof="0" err="1">
                <a:ln>
                  <a:noFill/>
                </a:ln>
                <a:solidFill>
                  <a:srgbClr val="000000"/>
                </a:solidFill>
                <a:effectLst/>
                <a:uLnTx/>
                <a:uFillTx/>
                <a:latin typeface="Arial" panose="020B0604020202020204" pitchFamily="34" charset="0"/>
                <a:cs typeface="Arial" panose="020B0604020202020204" pitchFamily="34" charset="0"/>
                <a:sym typeface="Arial" panose="020B0604020202020204"/>
              </a:rPr>
              <a:t>Ngày</a:t>
            </a:r>
            <a:r>
              <a:rPr kumimoji="0" lang="en-US" sz="22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a:rPr>
              <a:t> nay</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a:rPr>
              <a:t>chủ</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rPr>
              <a:t> </a:t>
            </a:r>
            <a:r>
              <a:rPr kumimoji="0" lang="en-US" sz="2200" b="0" i="0" u="none" strike="noStrike" kern="0" cap="none" spc="0" normalizeH="0" baseline="0" noProof="0" err="1">
                <a:ln>
                  <a:noFill/>
                </a:ln>
                <a:solidFill>
                  <a:srgbClr val="000000"/>
                </a:solidFill>
                <a:effectLst/>
                <a:uLnTx/>
                <a:uFillTx/>
                <a:latin typeface="Arial" panose="020B0604020202020204" pitchFamily="34" charset="0"/>
                <a:cs typeface="Arial" panose="020B0604020202020204" pitchFamily="34" charset="0"/>
                <a:sym typeface="Arial" panose="020B0604020202020204"/>
              </a:rPr>
              <a:t>yếu</a:t>
            </a:r>
            <a:r>
              <a:rPr kumimoji="0" lang="en-US" sz="22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a:rPr>
              <a:t> khai </a:t>
            </a:r>
            <a:r>
              <a:rPr kumimoji="0" lang="en-US" sz="2200" b="0" i="0" u="none" strike="noStrike" kern="0" cap="none" spc="0" normalizeH="0" baseline="0" noProof="0" err="1">
                <a:ln>
                  <a:noFill/>
                </a:ln>
                <a:solidFill>
                  <a:srgbClr val="000000"/>
                </a:solidFill>
                <a:effectLst/>
                <a:uLnTx/>
                <a:uFillTx/>
                <a:latin typeface="Arial" panose="020B0604020202020204" pitchFamily="34" charset="0"/>
                <a:cs typeface="Arial" panose="020B0604020202020204" pitchFamily="34" charset="0"/>
                <a:sym typeface="Arial" panose="020B0604020202020204"/>
              </a:rPr>
              <a:t>thác</a:t>
            </a:r>
            <a:r>
              <a:rPr kumimoji="0" lang="en-US" sz="2200" b="0" i="0" u="none" strike="noStrike" kern="0" cap="none" spc="0" normalizeH="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a:rPr>
              <a:t> tuabin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a:rPr>
              <a:t>điện</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a:rPr>
              <a:t>gió</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a:rPr>
              <a:t>biến</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a:rPr>
              <a:t>đổi</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a:rPr>
              <a:t>động</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a:rPr>
              <a:t>năng</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a:rPr>
              <a:t>gió</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a:rPr>
              <a:t>thành</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a:rPr>
              <a:t>điện</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a:rPr>
              <a:t>năng</a:t>
            </a:r>
            <a:endPar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endParaRPr>
          </a:p>
        </p:txBody>
      </p:sp>
      <p:sp>
        <p:nvSpPr>
          <p:cNvPr id="24" name="Rectangle 23"/>
          <p:cNvSpPr/>
          <p:nvPr/>
        </p:nvSpPr>
        <p:spPr>
          <a:xfrm>
            <a:off x="77473" y="3794760"/>
            <a:ext cx="5277026" cy="99704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pic>
        <p:nvPicPr>
          <p:cNvPr id="9" name="Picture 8"/>
          <p:cNvPicPr>
            <a:picLocks noChangeAspect="1"/>
          </p:cNvPicPr>
          <p:nvPr/>
        </p:nvPicPr>
        <p:blipFill>
          <a:blip r:embed="rId1"/>
          <a:stretch>
            <a:fillRect/>
          </a:stretch>
        </p:blipFill>
        <p:spPr>
          <a:xfrm>
            <a:off x="229107" y="716566"/>
            <a:ext cx="357304" cy="357304"/>
          </a:xfrm>
          <a:prstGeom prst="rect">
            <a:avLst/>
          </a:prstGeom>
        </p:spPr>
      </p:pic>
      <p:pic>
        <p:nvPicPr>
          <p:cNvPr id="8198" name="Picture 6" descr="Gió Tuabin Cối Xay Hoàng - GIF miễn phí trên Pixabay - Pixabay"/>
          <p:cNvPicPr>
            <a:picLocks noChangeAspect="1" noChangeArrowheads="1"/>
          </p:cNvPicPr>
          <p:nvPr/>
        </p:nvPicPr>
        <p:blipFill rotWithShape="1">
          <a:blip r:embed="rId2">
            <a:extLst>
              <a:ext uri="{28A0092B-C50C-407E-A947-70E740481C1C}">
                <a14:useLocalDpi xmlns:a14="http://schemas.microsoft.com/office/drawing/2010/main" val="0"/>
              </a:ext>
            </a:extLst>
          </a:blip>
          <a:srcRect l="20344" r="20664"/>
          <a:stretch>
            <a:fillRect/>
          </a:stretch>
        </p:blipFill>
        <p:spPr bwMode="auto">
          <a:xfrm>
            <a:off x="5752664" y="853747"/>
            <a:ext cx="3202928" cy="3439535"/>
          </a:xfrm>
          <a:prstGeom prst="roundRect">
            <a:avLst>
              <a:gd name="adj" fmla="val 16667"/>
            </a:avLst>
          </a:prstGeom>
          <a:extLst>
            <a:ext uri="{909E8E84-426E-40DD-AFC4-6F175D3DCCD1}">
              <a14:hiddenFill xmlns:a14="http://schemas.microsoft.com/office/drawing/2010/main">
                <a:solidFill>
                  <a:srgbClr val="FFFFFF"/>
                </a:solidFill>
              </a14:hiddenFill>
            </a:ext>
          </a:extLst>
        </p:spPr>
      </p:pic>
      <p:grpSp>
        <p:nvGrpSpPr>
          <p:cNvPr id="31" name="Group 30"/>
          <p:cNvGrpSpPr/>
          <p:nvPr/>
        </p:nvGrpSpPr>
        <p:grpSpPr>
          <a:xfrm>
            <a:off x="1003830" y="1189122"/>
            <a:ext cx="4288791" cy="1311454"/>
            <a:chOff x="1003830" y="1189122"/>
            <a:chExt cx="4288791" cy="1311454"/>
          </a:xfrm>
        </p:grpSpPr>
        <p:sp>
          <p:nvSpPr>
            <p:cNvPr id="19" name="Google Shape;1031;p32"/>
            <p:cNvSpPr txBox="1"/>
            <p:nvPr/>
          </p:nvSpPr>
          <p:spPr>
            <a:xfrm>
              <a:off x="1003830" y="2028405"/>
              <a:ext cx="1504593"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20000"/>
                </a:lnSpc>
                <a:spcBef>
                  <a:spcPts val="0"/>
                </a:spcBef>
                <a:spcAft>
                  <a:spcPts val="0"/>
                </a:spcAft>
                <a:buClr>
                  <a:srgbClr val="000000"/>
                </a:buClr>
                <a:buSzTx/>
                <a:buFont typeface="Arial" panose="020B0604020202020204"/>
                <a:buNone/>
                <a:defRPr/>
              </a:pPr>
              <a:r>
                <a:rPr kumimoji="0" lang="en-US" sz="22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a:rPr>
                <a:t>xay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a:rPr>
                <a:t>bột</a:t>
              </a:r>
              <a:endPar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endParaRPr>
            </a:p>
          </p:txBody>
        </p:sp>
        <p:sp>
          <p:nvSpPr>
            <p:cNvPr id="20" name="Google Shape;1031;p32"/>
            <p:cNvSpPr txBox="1"/>
            <p:nvPr/>
          </p:nvSpPr>
          <p:spPr>
            <a:xfrm>
              <a:off x="2667905" y="2028405"/>
              <a:ext cx="2624716"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20000"/>
                </a:lnSpc>
                <a:spcBef>
                  <a:spcPts val="0"/>
                </a:spcBef>
                <a:spcAft>
                  <a:spcPts val="0"/>
                </a:spcAft>
                <a:buClr>
                  <a:srgbClr val="000000"/>
                </a:buClr>
                <a:buSzTx/>
                <a:buFont typeface="Arial" panose="020B0604020202020204"/>
                <a:buNone/>
                <a:defRPr/>
              </a:pP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a:rPr>
                <a:t>chạy</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a:rPr>
                <a:t>thuyền</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a:rPr>
                <a:t>buồm</a:t>
              </a:r>
              <a:endPar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endParaRPr>
            </a:p>
          </p:txBody>
        </p:sp>
        <p:pic>
          <p:nvPicPr>
            <p:cNvPr id="14" name="Picture 13"/>
            <p:cNvPicPr>
              <a:picLocks noChangeAspect="1"/>
            </p:cNvPicPr>
            <p:nvPr/>
          </p:nvPicPr>
          <p:blipFill>
            <a:blip r:embed="rId3"/>
            <a:stretch>
              <a:fillRect/>
            </a:stretch>
          </p:blipFill>
          <p:spPr>
            <a:xfrm>
              <a:off x="1357707" y="1202611"/>
              <a:ext cx="859001" cy="859001"/>
            </a:xfrm>
            <a:prstGeom prst="rect">
              <a:avLst/>
            </a:prstGeom>
          </p:spPr>
        </p:pic>
        <p:pic>
          <p:nvPicPr>
            <p:cNvPr id="25" name="Picture 24"/>
            <p:cNvPicPr>
              <a:picLocks noChangeAspect="1"/>
            </p:cNvPicPr>
            <p:nvPr/>
          </p:nvPicPr>
          <p:blipFill>
            <a:blip r:embed="rId4"/>
            <a:stretch>
              <a:fillRect/>
            </a:stretch>
          </p:blipFill>
          <p:spPr>
            <a:xfrm>
              <a:off x="3620739" y="1189122"/>
              <a:ext cx="872490" cy="872490"/>
            </a:xfrm>
            <a:prstGeom prst="rect">
              <a:avLst/>
            </a:prstGeom>
          </p:spPr>
        </p:pic>
      </p:grpSp>
      <p:grpSp>
        <p:nvGrpSpPr>
          <p:cNvPr id="926" name="Group 925"/>
          <p:cNvGrpSpPr/>
          <p:nvPr/>
        </p:nvGrpSpPr>
        <p:grpSpPr>
          <a:xfrm>
            <a:off x="1343512" y="3520997"/>
            <a:ext cx="3311208" cy="1406635"/>
            <a:chOff x="1343512" y="3520997"/>
            <a:chExt cx="3311208" cy="1406635"/>
          </a:xfrm>
        </p:grpSpPr>
        <p:pic>
          <p:nvPicPr>
            <p:cNvPr id="8" name="Picture 7"/>
            <p:cNvPicPr>
              <a:picLocks noChangeAspect="1"/>
            </p:cNvPicPr>
            <p:nvPr/>
          </p:nvPicPr>
          <p:blipFill>
            <a:blip r:embed="rId5"/>
            <a:stretch>
              <a:fillRect/>
            </a:stretch>
          </p:blipFill>
          <p:spPr>
            <a:xfrm>
              <a:off x="1343512" y="3614426"/>
              <a:ext cx="1177379" cy="1177379"/>
            </a:xfrm>
            <a:prstGeom prst="rect">
              <a:avLst/>
            </a:prstGeom>
          </p:spPr>
        </p:pic>
        <p:pic>
          <p:nvPicPr>
            <p:cNvPr id="925" name="Picture 924"/>
            <p:cNvPicPr>
              <a:picLocks noChangeAspect="1"/>
            </p:cNvPicPr>
            <p:nvPr/>
          </p:nvPicPr>
          <p:blipFill>
            <a:blip r:embed="rId6"/>
            <a:stretch>
              <a:fillRect/>
            </a:stretch>
          </p:blipFill>
          <p:spPr>
            <a:xfrm>
              <a:off x="3248085" y="3520997"/>
              <a:ext cx="1406635" cy="1406635"/>
            </a:xfrm>
            <a:prstGeom prst="rect">
              <a:avLst/>
            </a:prstGeom>
          </p:spPr>
        </p:pic>
      </p:grpSp>
      <p:pic>
        <p:nvPicPr>
          <p:cNvPr id="927" name="Picture 926"/>
          <p:cNvPicPr>
            <a:picLocks noChangeAspect="1"/>
          </p:cNvPicPr>
          <p:nvPr/>
        </p:nvPicPr>
        <p:blipFill>
          <a:blip r:embed="rId1"/>
          <a:stretch>
            <a:fillRect/>
          </a:stretch>
        </p:blipFill>
        <p:spPr>
          <a:xfrm>
            <a:off x="141063" y="2695993"/>
            <a:ext cx="357304" cy="3573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par>
                          <p:cTn id="19" fill="hold">
                            <p:stCondLst>
                              <p:cond delay="500"/>
                            </p:stCondLst>
                            <p:childTnLst>
                              <p:par>
                                <p:cTn id="20" presetID="22" presetClass="entr" presetSubtype="1" fill="hold" grpId="0" nodeType="afterEffect">
                                  <p:stCondLst>
                                    <p:cond delay="0"/>
                                  </p:stCondLst>
                                  <p:iterate type="lt">
                                    <p:tmPct val="4000"/>
                                  </p:iterate>
                                  <p:childTnLst>
                                    <p:set>
                                      <p:cBhvr>
                                        <p:cTn id="21" dur="1" fill="hold">
                                          <p:stCondLst>
                                            <p:cond delay="0"/>
                                          </p:stCondLst>
                                        </p:cTn>
                                        <p:tgtEl>
                                          <p:spTgt spid="18"/>
                                        </p:tgtEl>
                                        <p:attrNameLst>
                                          <p:attrName>style.visibility</p:attrName>
                                        </p:attrNameLst>
                                      </p:cBhvr>
                                      <p:to>
                                        <p:strVal val="visible"/>
                                      </p:to>
                                    </p:set>
                                    <p:animEffect transition="in" filter="wipe(up)">
                                      <p:cBhvr>
                                        <p:cTn id="22" dur="500"/>
                                        <p:tgtEl>
                                          <p:spTgt spid="18"/>
                                        </p:tgtEl>
                                      </p:cBhvr>
                                    </p:animEffect>
                                  </p:childTnLst>
                                </p:cTn>
                              </p:par>
                            </p:childTnLst>
                          </p:cTn>
                        </p:par>
                        <p:par>
                          <p:cTn id="23" fill="hold">
                            <p:stCondLst>
                              <p:cond delay="1720"/>
                            </p:stCondLst>
                            <p:childTnLst>
                              <p:par>
                                <p:cTn id="24" presetID="14" presetClass="entr" presetSubtype="10" fill="hold" nodeType="after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randombar(horizontal)">
                                      <p:cBhvr>
                                        <p:cTn id="26" dur="5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27"/>
                                        </p:tgtEl>
                                        <p:attrNameLst>
                                          <p:attrName>style.visibility</p:attrName>
                                        </p:attrNameLst>
                                      </p:cBhvr>
                                      <p:to>
                                        <p:strVal val="visible"/>
                                      </p:to>
                                    </p:set>
                                    <p:animEffect transition="in" filter="fade">
                                      <p:cBhvr>
                                        <p:cTn id="31" dur="500"/>
                                        <p:tgtEl>
                                          <p:spTgt spid="927"/>
                                        </p:tgtEl>
                                      </p:cBhvr>
                                    </p:animEffect>
                                  </p:childTnLst>
                                </p:cTn>
                              </p:par>
                            </p:childTnLst>
                          </p:cTn>
                        </p:par>
                        <p:par>
                          <p:cTn id="32" fill="hold">
                            <p:stCondLst>
                              <p:cond delay="500"/>
                            </p:stCondLst>
                            <p:childTnLst>
                              <p:par>
                                <p:cTn id="33" presetID="22" presetClass="entr" presetSubtype="1" fill="hold" grpId="0" nodeType="afterEffect">
                                  <p:stCondLst>
                                    <p:cond delay="0"/>
                                  </p:stCondLst>
                                  <p:iterate type="lt">
                                    <p:tmPct val="4000"/>
                                  </p:iterate>
                                  <p:childTnLst>
                                    <p:set>
                                      <p:cBhvr>
                                        <p:cTn id="34" dur="1" fill="hold">
                                          <p:stCondLst>
                                            <p:cond delay="0"/>
                                          </p:stCondLst>
                                        </p:cTn>
                                        <p:tgtEl>
                                          <p:spTgt spid="23"/>
                                        </p:tgtEl>
                                        <p:attrNameLst>
                                          <p:attrName>style.visibility</p:attrName>
                                        </p:attrNameLst>
                                      </p:cBhvr>
                                      <p:to>
                                        <p:strVal val="visible"/>
                                      </p:to>
                                    </p:set>
                                    <p:animEffect transition="in" filter="wipe(up)">
                                      <p:cBhvr>
                                        <p:cTn id="35" dur="500"/>
                                        <p:tgtEl>
                                          <p:spTgt spid="23"/>
                                        </p:tgtEl>
                                      </p:cBhvr>
                                    </p:animEffect>
                                  </p:childTnLst>
                                </p:cTn>
                              </p:par>
                            </p:childTnLst>
                          </p:cTn>
                        </p:par>
                        <p:par>
                          <p:cTn id="36" fill="hold">
                            <p:stCondLst>
                              <p:cond delay="2640"/>
                            </p:stCondLst>
                            <p:childTnLst>
                              <p:par>
                                <p:cTn id="37" presetID="14" presetClass="entr" presetSubtype="10" fill="hold" nodeType="afterEffect">
                                  <p:stCondLst>
                                    <p:cond delay="0"/>
                                  </p:stCondLst>
                                  <p:childTnLst>
                                    <p:set>
                                      <p:cBhvr>
                                        <p:cTn id="38" dur="1" fill="hold">
                                          <p:stCondLst>
                                            <p:cond delay="0"/>
                                          </p:stCondLst>
                                        </p:cTn>
                                        <p:tgtEl>
                                          <p:spTgt spid="926"/>
                                        </p:tgtEl>
                                        <p:attrNameLst>
                                          <p:attrName>style.visibility</p:attrName>
                                        </p:attrNameLst>
                                      </p:cBhvr>
                                      <p:to>
                                        <p:strVal val="visible"/>
                                      </p:to>
                                    </p:set>
                                    <p:animEffect transition="in" filter="randombar(horizontal)">
                                      <p:cBhvr>
                                        <p:cTn id="39" dur="500"/>
                                        <p:tgtEl>
                                          <p:spTgt spid="9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18" grpId="0"/>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11" name="Rectangle: Rounded Corners 10"/>
          <p:cNvSpPr/>
          <p:nvPr/>
        </p:nvSpPr>
        <p:spPr>
          <a:xfrm>
            <a:off x="2057422" y="1538183"/>
            <a:ext cx="6100762" cy="2271817"/>
          </a:xfrm>
          <a:prstGeom prst="roundRect">
            <a:avLst/>
          </a:prstGeom>
          <a:noFill/>
          <a:ln>
            <a:solidFill>
              <a:srgbClr val="B9D5FF"/>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1"/>
          <a:stretch>
            <a:fillRect/>
          </a:stretch>
        </p:blipFill>
        <p:spPr>
          <a:xfrm>
            <a:off x="160611" y="626864"/>
            <a:ext cx="3793621" cy="3793621"/>
          </a:xfrm>
          <a:prstGeom prst="rect">
            <a:avLst/>
          </a:prstGeom>
        </p:spPr>
      </p:pic>
      <p:sp>
        <p:nvSpPr>
          <p:cNvPr id="12" name="Google Shape;1031;p32"/>
          <p:cNvSpPr txBox="1"/>
          <p:nvPr/>
        </p:nvSpPr>
        <p:spPr>
          <a:xfrm>
            <a:off x="3860433" y="1599520"/>
            <a:ext cx="4115034" cy="203577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nSpc>
                <a:spcPct val="120000"/>
              </a:lnSpc>
            </a:pPr>
            <a:r>
              <a:rPr lang="vi-VN" sz="2800" b="1" dirty="0"/>
              <a:t> Sử dụng năng lượng từ gió có những ưu điểm và nhược điểm gì?</a:t>
            </a:r>
            <a:r>
              <a:rPr lang="en-US" sz="2800" b="1" dirty="0"/>
              <a:t> </a:t>
            </a:r>
            <a:endParaRPr lang="en-US" sz="2800" b="1" dirty="0"/>
          </a:p>
        </p:txBody>
      </p:sp>
      <p:grpSp>
        <p:nvGrpSpPr>
          <p:cNvPr id="15" name="Group 14"/>
          <p:cNvGrpSpPr/>
          <p:nvPr/>
        </p:nvGrpSpPr>
        <p:grpSpPr>
          <a:xfrm>
            <a:off x="77473" y="108553"/>
            <a:ext cx="2787647" cy="474807"/>
            <a:chOff x="77473" y="108553"/>
            <a:chExt cx="2787647" cy="474807"/>
          </a:xfrm>
        </p:grpSpPr>
        <p:sp>
          <p:nvSpPr>
            <p:cNvPr id="2" name="Rectangle: Rounded Corners 1"/>
            <p:cNvSpPr/>
            <p:nvPr/>
          </p:nvSpPr>
          <p:spPr>
            <a:xfrm>
              <a:off x="313559" y="108553"/>
              <a:ext cx="2551561"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77473" y="111188"/>
              <a:ext cx="472172" cy="472172"/>
              <a:chOff x="1933593" y="1552214"/>
              <a:chExt cx="1229634" cy="1229634"/>
            </a:xfrm>
          </p:grpSpPr>
          <p:sp>
            <p:nvSpPr>
              <p:cNvPr id="4" name="Oval 3"/>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13" name="Google Shape;811;p29"/>
              <p:cNvSpPr txBox="1"/>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GB" sz="2000" dirty="0">
                    <a:solidFill>
                      <a:schemeClr val="bg1"/>
                    </a:solidFill>
                  </a:rPr>
                  <a:t>b</a:t>
                </a:r>
                <a:endParaRPr lang="en-GB" sz="2000" dirty="0">
                  <a:solidFill>
                    <a:schemeClr val="bg1"/>
                  </a:solidFill>
                </a:endParaRPr>
              </a:p>
            </p:txBody>
          </p:sp>
        </p:grpSp>
        <p:sp>
          <p:nvSpPr>
            <p:cNvPr id="14" name="Google Shape;817;p29"/>
            <p:cNvSpPr txBox="1"/>
            <p:nvPr/>
          </p:nvSpPr>
          <p:spPr>
            <a:xfrm>
              <a:off x="419279" y="142242"/>
              <a:ext cx="244584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panose="00000500000000000000"/>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panose="00000500000000000000"/>
                </a:defRPr>
              </a:lvl1pPr>
              <a:lvl2pPr marL="9144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2pPr>
              <a:lvl3pPr marL="13716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3pPr>
              <a:lvl4pPr marL="18288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4pPr>
              <a:lvl5pPr marL="22860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5pPr>
              <a:lvl6pPr marL="27432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6pPr>
              <a:lvl7pPr marL="32004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7pPr>
              <a:lvl8pPr marL="36576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8pPr>
              <a:lvl9pPr marL="41148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panose="00000500000000000000"/>
                <a:buNone/>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panose="00000500000000000000"/>
                </a:rPr>
                <a:t>Năng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panose="00000500000000000000"/>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panose="00000500000000000000"/>
                </a:rPr>
                <a:t>lượng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panose="00000500000000000000"/>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panose="00000500000000000000"/>
                </a:rPr>
                <a:t>gió</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panose="00000500000000000000"/>
              </a:endParaRPr>
            </a:p>
          </p:txBody>
        </p:sp>
      </p:gr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69"/>
        <p:cNvGrpSpPr/>
        <p:nvPr/>
      </p:nvGrpSpPr>
      <p:grpSpPr>
        <a:xfrm>
          <a:off x="0" y="0"/>
          <a:ext cx="0" cy="0"/>
          <a:chOff x="0" y="0"/>
          <a:chExt cx="0" cy="0"/>
        </a:xfrm>
      </p:grpSpPr>
      <p:grpSp>
        <p:nvGrpSpPr>
          <p:cNvPr id="20" name="Group 19"/>
          <p:cNvGrpSpPr/>
          <p:nvPr/>
        </p:nvGrpSpPr>
        <p:grpSpPr>
          <a:xfrm>
            <a:off x="3814840" y="390549"/>
            <a:ext cx="2787647" cy="474807"/>
            <a:chOff x="77473" y="108553"/>
            <a:chExt cx="2787647" cy="474807"/>
          </a:xfrm>
        </p:grpSpPr>
        <p:sp>
          <p:nvSpPr>
            <p:cNvPr id="21" name="Rectangle: Rounded Corners 20"/>
            <p:cNvSpPr/>
            <p:nvPr/>
          </p:nvSpPr>
          <p:spPr>
            <a:xfrm>
              <a:off x="313559" y="108553"/>
              <a:ext cx="2551561"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p:nvGrpSpPr>
          <p:grpSpPr>
            <a:xfrm>
              <a:off x="77473" y="111188"/>
              <a:ext cx="472172" cy="472172"/>
              <a:chOff x="1933593" y="1552214"/>
              <a:chExt cx="1229634" cy="1229634"/>
            </a:xfrm>
          </p:grpSpPr>
          <p:sp>
            <p:nvSpPr>
              <p:cNvPr id="24" name="Oval 23"/>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25" name="Google Shape;811;p29"/>
              <p:cNvSpPr txBox="1"/>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GB" sz="2000" dirty="0">
                    <a:solidFill>
                      <a:schemeClr val="bg1"/>
                    </a:solidFill>
                  </a:rPr>
                  <a:t>b</a:t>
                </a:r>
                <a:endParaRPr lang="en-GB" sz="2000" dirty="0">
                  <a:solidFill>
                    <a:schemeClr val="bg1"/>
                  </a:solidFill>
                </a:endParaRPr>
              </a:p>
            </p:txBody>
          </p:sp>
        </p:grpSp>
        <p:sp>
          <p:nvSpPr>
            <p:cNvPr id="23" name="Google Shape;817;p29"/>
            <p:cNvSpPr txBox="1"/>
            <p:nvPr/>
          </p:nvSpPr>
          <p:spPr>
            <a:xfrm>
              <a:off x="419279" y="142242"/>
              <a:ext cx="244584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panose="00000500000000000000"/>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panose="00000500000000000000"/>
                </a:defRPr>
              </a:lvl1pPr>
              <a:lvl2pPr marL="9144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2pPr>
              <a:lvl3pPr marL="13716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3pPr>
              <a:lvl4pPr marL="18288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4pPr>
              <a:lvl5pPr marL="22860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5pPr>
              <a:lvl6pPr marL="27432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6pPr>
              <a:lvl7pPr marL="32004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7pPr>
              <a:lvl8pPr marL="36576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8pPr>
              <a:lvl9pPr marL="41148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panose="00000500000000000000"/>
                <a:buNone/>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panose="00000500000000000000"/>
                </a:rPr>
                <a:t>Năng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panose="00000500000000000000"/>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panose="00000500000000000000"/>
                </a:rPr>
                <a:t>lượng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panose="00000500000000000000"/>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panose="00000500000000000000"/>
                </a:rPr>
                <a:t>gió</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panose="00000500000000000000"/>
              </a:endParaRPr>
            </a:p>
          </p:txBody>
        </p:sp>
      </p:grpSp>
      <p:sp>
        <p:nvSpPr>
          <p:cNvPr id="27" name="Google Shape;1031;p32"/>
          <p:cNvSpPr txBox="1"/>
          <p:nvPr/>
        </p:nvSpPr>
        <p:spPr>
          <a:xfrm>
            <a:off x="4636110" y="1701830"/>
            <a:ext cx="3983074"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nSpc>
                <a:spcPct val="120000"/>
              </a:lnSpc>
            </a:pPr>
            <a:r>
              <a:rPr lang="en-US" sz="2000" dirty="0" err="1"/>
              <a:t>Trữ</a:t>
            </a:r>
            <a:r>
              <a:rPr lang="en-US" sz="2000" dirty="0"/>
              <a:t> </a:t>
            </a:r>
            <a:r>
              <a:rPr lang="en-US" sz="2000" dirty="0" err="1"/>
              <a:t>lượng</a:t>
            </a:r>
            <a:r>
              <a:rPr lang="en-US" sz="2000" dirty="0"/>
              <a:t> </a:t>
            </a:r>
            <a:r>
              <a:rPr lang="en-US" sz="2000" dirty="0" err="1"/>
              <a:t>rất</a:t>
            </a:r>
            <a:r>
              <a:rPr lang="en-US" sz="2000" dirty="0"/>
              <a:t> </a:t>
            </a:r>
            <a:r>
              <a:rPr lang="en-US" sz="2000" dirty="0" err="1"/>
              <a:t>lớn</a:t>
            </a:r>
            <a:r>
              <a:rPr lang="en-US" sz="2000" dirty="0"/>
              <a:t>, </a:t>
            </a:r>
            <a:r>
              <a:rPr lang="en-US" sz="2000" dirty="0" err="1"/>
              <a:t>coi</a:t>
            </a:r>
            <a:r>
              <a:rPr lang="en-US" sz="2000" dirty="0"/>
              <a:t> </a:t>
            </a:r>
            <a:r>
              <a:rPr lang="en-US" sz="2000" dirty="0" err="1"/>
              <a:t>như</a:t>
            </a:r>
            <a:r>
              <a:rPr lang="en-US" sz="2000" dirty="0"/>
              <a:t> </a:t>
            </a:r>
            <a:r>
              <a:rPr lang="en-US" sz="2000" dirty="0" err="1"/>
              <a:t>vô</a:t>
            </a:r>
            <a:r>
              <a:rPr lang="en-US" sz="2000" dirty="0"/>
              <a:t> </a:t>
            </a:r>
            <a:r>
              <a:rPr lang="en-US" sz="2000" dirty="0" err="1"/>
              <a:t>hạn</a:t>
            </a:r>
            <a:endParaRPr lang="en-US" sz="2000" dirty="0"/>
          </a:p>
        </p:txBody>
      </p:sp>
      <p:grpSp>
        <p:nvGrpSpPr>
          <p:cNvPr id="28" name="Group 27"/>
          <p:cNvGrpSpPr/>
          <p:nvPr/>
        </p:nvGrpSpPr>
        <p:grpSpPr>
          <a:xfrm>
            <a:off x="3928443" y="1084602"/>
            <a:ext cx="1270701" cy="472171"/>
            <a:chOff x="183059" y="680138"/>
            <a:chExt cx="1295221" cy="472171"/>
          </a:xfrm>
        </p:grpSpPr>
        <p:sp>
          <p:nvSpPr>
            <p:cNvPr id="29" name="Rectangle: Rounded Corners 28"/>
            <p:cNvSpPr/>
            <p:nvPr/>
          </p:nvSpPr>
          <p:spPr>
            <a:xfrm>
              <a:off x="183059" y="680138"/>
              <a:ext cx="1295221" cy="472171"/>
            </a:xfrm>
            <a:prstGeom prst="roundRect">
              <a:avLst/>
            </a:prstGeom>
            <a:solidFill>
              <a:srgbClr val="FFD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Google Shape;817;p29"/>
            <p:cNvSpPr txBox="1"/>
            <p:nvPr/>
          </p:nvSpPr>
          <p:spPr>
            <a:xfrm>
              <a:off x="183059" y="693872"/>
              <a:ext cx="129522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panose="00000500000000000000"/>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panose="00000500000000000000"/>
                </a:defRPr>
              </a:lvl1pPr>
              <a:lvl2pPr marL="9144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2pPr>
              <a:lvl3pPr marL="13716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3pPr>
              <a:lvl4pPr marL="18288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4pPr>
              <a:lvl5pPr marL="22860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5pPr>
              <a:lvl6pPr marL="27432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6pPr>
              <a:lvl7pPr marL="32004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7pPr>
              <a:lvl8pPr marL="36576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8pPr>
              <a:lvl9pPr marL="41148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9pPr>
            </a:lstStyle>
            <a:p>
              <a:r>
                <a:rPr lang="en-US" sz="2000" dirty="0" err="1"/>
                <a:t>Ưu</a:t>
              </a:r>
              <a:r>
                <a:rPr lang="en-US" sz="2000" dirty="0"/>
                <a:t> </a:t>
              </a:r>
              <a:r>
                <a:rPr lang="en-US" sz="2000" dirty="0" err="1"/>
                <a:t>Điểm</a:t>
              </a:r>
              <a:endParaRPr lang="vi-VN" sz="2000" dirty="0"/>
            </a:p>
          </p:txBody>
        </p:sp>
      </p:grpSp>
      <p:sp>
        <p:nvSpPr>
          <p:cNvPr id="1152" name="Google Shape;1031;p32"/>
          <p:cNvSpPr txBox="1"/>
          <p:nvPr/>
        </p:nvSpPr>
        <p:spPr>
          <a:xfrm>
            <a:off x="4636110" y="2306119"/>
            <a:ext cx="3700926"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nSpc>
                <a:spcPct val="120000"/>
              </a:lnSpc>
            </a:pPr>
            <a:r>
              <a:rPr lang="en-US" sz="2000" dirty="0" err="1"/>
              <a:t>Không</a:t>
            </a:r>
            <a:r>
              <a:rPr lang="en-US" sz="2000" dirty="0"/>
              <a:t> </a:t>
            </a:r>
            <a:r>
              <a:rPr lang="en-US" sz="2000" dirty="0" err="1"/>
              <a:t>phát</a:t>
            </a:r>
            <a:r>
              <a:rPr lang="en-US" sz="2000" dirty="0"/>
              <a:t> </a:t>
            </a:r>
            <a:r>
              <a:rPr lang="en-US" sz="2000" dirty="0" err="1"/>
              <a:t>thải</a:t>
            </a:r>
            <a:r>
              <a:rPr lang="en-US" sz="2000" dirty="0"/>
              <a:t> </a:t>
            </a:r>
            <a:r>
              <a:rPr lang="en-US" sz="2000" dirty="0" err="1"/>
              <a:t>khí</a:t>
            </a:r>
            <a:r>
              <a:rPr lang="en-US" sz="2000" dirty="0"/>
              <a:t> </a:t>
            </a:r>
            <a:r>
              <a:rPr lang="en-US" sz="2000" dirty="0" err="1"/>
              <a:t>nhà</a:t>
            </a:r>
            <a:r>
              <a:rPr lang="en-US" sz="2000" dirty="0"/>
              <a:t> </a:t>
            </a:r>
            <a:r>
              <a:rPr lang="en-US" sz="2000" dirty="0" err="1"/>
              <a:t>kính</a:t>
            </a:r>
            <a:endParaRPr lang="en-US" sz="2000" dirty="0"/>
          </a:p>
        </p:txBody>
      </p:sp>
      <p:sp>
        <p:nvSpPr>
          <p:cNvPr id="1154" name="Google Shape;1031;p32"/>
          <p:cNvSpPr txBox="1"/>
          <p:nvPr/>
        </p:nvSpPr>
        <p:spPr>
          <a:xfrm>
            <a:off x="4636109" y="2908686"/>
            <a:ext cx="4389777" cy="469849"/>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nSpc>
                <a:spcPct val="120000"/>
              </a:lnSpc>
            </a:pPr>
            <a:r>
              <a:rPr lang="en-US" sz="2000" dirty="0" err="1"/>
              <a:t>Không</a:t>
            </a:r>
            <a:r>
              <a:rPr lang="en-US" sz="2000" dirty="0"/>
              <a:t> </a:t>
            </a:r>
            <a:r>
              <a:rPr lang="en-US" sz="2000" dirty="0" err="1"/>
              <a:t>gây</a:t>
            </a:r>
            <a:r>
              <a:rPr lang="en-US" sz="2000" dirty="0"/>
              <a:t> ô </a:t>
            </a:r>
            <a:r>
              <a:rPr lang="en-US" sz="2000" dirty="0" err="1"/>
              <a:t>nhiễm</a:t>
            </a:r>
            <a:r>
              <a:rPr lang="en-US" sz="2000" dirty="0"/>
              <a:t> </a:t>
            </a:r>
            <a:r>
              <a:rPr lang="en-US" sz="2000" dirty="0" err="1"/>
              <a:t>môi</a:t>
            </a:r>
            <a:r>
              <a:rPr lang="en-US" sz="2000" dirty="0"/>
              <a:t> </a:t>
            </a:r>
            <a:r>
              <a:rPr lang="en-US" sz="2000" dirty="0" err="1"/>
              <a:t>trường</a:t>
            </a:r>
            <a:endParaRPr lang="en-US" sz="2000" dirty="0"/>
          </a:p>
        </p:txBody>
      </p:sp>
      <p:sp>
        <p:nvSpPr>
          <p:cNvPr id="1155" name="AutoShape 2" descr="Aerial view of a private house with solar panels on the roof"/>
          <p:cNvSpPr>
            <a:spLocks noChangeAspect="1" noChangeArrowheads="1"/>
          </p:cNvSpPr>
          <p:nvPr/>
        </p:nvSpPr>
        <p:spPr bwMode="auto">
          <a:xfrm>
            <a:off x="4411394" y="221375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1158" name="Picture 1157"/>
          <p:cNvPicPr>
            <a:picLocks noChangeAspect="1"/>
          </p:cNvPicPr>
          <p:nvPr/>
        </p:nvPicPr>
        <p:blipFill rotWithShape="1">
          <a:blip r:embed="rId1"/>
          <a:srcRect l="35431" r="3866"/>
          <a:stretch>
            <a:fillRect/>
          </a:stretch>
        </p:blipFill>
        <p:spPr>
          <a:xfrm>
            <a:off x="295732" y="390549"/>
            <a:ext cx="3339008" cy="4147399"/>
          </a:xfrm>
          <a:prstGeom prst="roundRect">
            <a:avLst>
              <a:gd name="adj" fmla="val 16667"/>
            </a:avLst>
          </a:prstGeom>
        </p:spPr>
      </p:pic>
      <p:pic>
        <p:nvPicPr>
          <p:cNvPr id="1160" name="Picture 1159"/>
          <p:cNvPicPr>
            <a:picLocks noChangeAspect="1"/>
          </p:cNvPicPr>
          <p:nvPr/>
        </p:nvPicPr>
        <p:blipFill>
          <a:blip r:embed="rId2"/>
          <a:stretch>
            <a:fillRect/>
          </a:stretch>
        </p:blipFill>
        <p:spPr>
          <a:xfrm>
            <a:off x="4232742" y="1808077"/>
            <a:ext cx="357304" cy="357304"/>
          </a:xfrm>
          <a:prstGeom prst="rect">
            <a:avLst/>
          </a:prstGeom>
        </p:spPr>
      </p:pic>
      <p:pic>
        <p:nvPicPr>
          <p:cNvPr id="1161" name="Picture 1160"/>
          <p:cNvPicPr>
            <a:picLocks noChangeAspect="1"/>
          </p:cNvPicPr>
          <p:nvPr/>
        </p:nvPicPr>
        <p:blipFill>
          <a:blip r:embed="rId2"/>
          <a:stretch>
            <a:fillRect/>
          </a:stretch>
        </p:blipFill>
        <p:spPr>
          <a:xfrm>
            <a:off x="4232742" y="2414654"/>
            <a:ext cx="357304" cy="357304"/>
          </a:xfrm>
          <a:prstGeom prst="rect">
            <a:avLst/>
          </a:prstGeom>
        </p:spPr>
      </p:pic>
      <p:pic>
        <p:nvPicPr>
          <p:cNvPr id="1162" name="Picture 1161"/>
          <p:cNvPicPr>
            <a:picLocks noChangeAspect="1"/>
          </p:cNvPicPr>
          <p:nvPr/>
        </p:nvPicPr>
        <p:blipFill>
          <a:blip r:embed="rId2"/>
          <a:stretch>
            <a:fillRect/>
          </a:stretch>
        </p:blipFill>
        <p:spPr>
          <a:xfrm>
            <a:off x="4232742" y="3021231"/>
            <a:ext cx="357304" cy="357304"/>
          </a:xfrm>
          <a:prstGeom prst="rect">
            <a:avLst/>
          </a:prstGeom>
        </p:spPr>
      </p:pic>
      <p:sp>
        <p:nvSpPr>
          <p:cNvPr id="1163" name="Google Shape;1031;p32"/>
          <p:cNvSpPr txBox="1"/>
          <p:nvPr/>
        </p:nvSpPr>
        <p:spPr>
          <a:xfrm>
            <a:off x="4636109" y="3506643"/>
            <a:ext cx="4389777" cy="867237"/>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nSpc>
                <a:spcPct val="120000"/>
              </a:lnSpc>
            </a:pPr>
            <a:r>
              <a:rPr lang="en-US" sz="2000"/>
              <a:t>Tuabin </a:t>
            </a:r>
            <a:r>
              <a:rPr lang="en-US" sz="2000" dirty="0" err="1"/>
              <a:t>điện</a:t>
            </a:r>
            <a:r>
              <a:rPr lang="en-US" sz="2000" dirty="0"/>
              <a:t> </a:t>
            </a:r>
            <a:r>
              <a:rPr lang="en-US" sz="2000" dirty="0" err="1"/>
              <a:t>gió</a:t>
            </a:r>
            <a:r>
              <a:rPr lang="en-US" sz="2000" dirty="0"/>
              <a:t> </a:t>
            </a:r>
            <a:r>
              <a:rPr lang="en-US" sz="2000" dirty="0" err="1"/>
              <a:t>có</a:t>
            </a:r>
            <a:r>
              <a:rPr lang="en-US" sz="2000" dirty="0"/>
              <a:t> </a:t>
            </a:r>
            <a:r>
              <a:rPr lang="en-US" sz="2000" dirty="0" err="1"/>
              <a:t>thể</a:t>
            </a:r>
            <a:r>
              <a:rPr lang="en-US" sz="2000" dirty="0"/>
              <a:t> </a:t>
            </a:r>
            <a:r>
              <a:rPr lang="en-US" sz="2000" dirty="0" err="1"/>
              <a:t>lắp</a:t>
            </a:r>
            <a:r>
              <a:rPr lang="en-US" sz="2000" dirty="0"/>
              <a:t> </a:t>
            </a:r>
            <a:r>
              <a:rPr lang="en-US" sz="2000" dirty="0" err="1"/>
              <a:t>đặt</a:t>
            </a:r>
            <a:r>
              <a:rPr lang="en-US" sz="2000" dirty="0"/>
              <a:t> ở </a:t>
            </a:r>
            <a:r>
              <a:rPr lang="en-US" sz="2000" dirty="0" err="1"/>
              <a:t>bất</a:t>
            </a:r>
            <a:r>
              <a:rPr lang="en-US" sz="2000" dirty="0"/>
              <a:t> </a:t>
            </a:r>
            <a:r>
              <a:rPr lang="en-US" sz="2000" dirty="0" err="1"/>
              <a:t>kì</a:t>
            </a:r>
            <a:r>
              <a:rPr lang="en-US" sz="2000" dirty="0"/>
              <a:t> </a:t>
            </a:r>
            <a:r>
              <a:rPr lang="en-US" sz="2000" dirty="0" err="1"/>
              <a:t>đâu</a:t>
            </a:r>
            <a:r>
              <a:rPr lang="en-US" sz="2000" dirty="0"/>
              <a:t> </a:t>
            </a:r>
            <a:r>
              <a:rPr lang="en-US" sz="2000" dirty="0" err="1"/>
              <a:t>nếu</a:t>
            </a:r>
            <a:r>
              <a:rPr lang="en-US" sz="2000" dirty="0"/>
              <a:t> </a:t>
            </a:r>
            <a:r>
              <a:rPr lang="en-US" sz="2000" dirty="0" err="1"/>
              <a:t>đủ</a:t>
            </a:r>
            <a:r>
              <a:rPr lang="en-US" sz="2000" dirty="0"/>
              <a:t> </a:t>
            </a:r>
            <a:r>
              <a:rPr lang="en-US" sz="2000" dirty="0" err="1"/>
              <a:t>lượng</a:t>
            </a:r>
            <a:r>
              <a:rPr lang="en-US" sz="2000" dirty="0"/>
              <a:t> </a:t>
            </a:r>
            <a:r>
              <a:rPr lang="en-US" sz="2000" dirty="0" err="1"/>
              <a:t>gió</a:t>
            </a:r>
            <a:endParaRPr lang="en-US" sz="2000" dirty="0"/>
          </a:p>
        </p:txBody>
      </p:sp>
      <p:pic>
        <p:nvPicPr>
          <p:cNvPr id="1164" name="Picture 1163"/>
          <p:cNvPicPr>
            <a:picLocks noChangeAspect="1"/>
          </p:cNvPicPr>
          <p:nvPr/>
        </p:nvPicPr>
        <p:blipFill>
          <a:blip r:embed="rId2"/>
          <a:stretch>
            <a:fillRect/>
          </a:stretch>
        </p:blipFill>
        <p:spPr>
          <a:xfrm>
            <a:off x="4232742" y="3619188"/>
            <a:ext cx="357304" cy="3573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60"/>
                                        </p:tgtEl>
                                        <p:attrNameLst>
                                          <p:attrName>style.visibility</p:attrName>
                                        </p:attrNameLst>
                                      </p:cBhvr>
                                      <p:to>
                                        <p:strVal val="visible"/>
                                      </p:to>
                                    </p:set>
                                    <p:animEffect transition="in" filter="fade">
                                      <p:cBhvr>
                                        <p:cTn id="12" dur="500"/>
                                        <p:tgtEl>
                                          <p:spTgt spid="1160"/>
                                        </p:tgtEl>
                                      </p:cBhvr>
                                    </p:animEffect>
                                  </p:childTnLst>
                                </p:cTn>
                              </p:par>
                            </p:childTnLst>
                          </p:cTn>
                        </p:par>
                        <p:par>
                          <p:cTn id="13" fill="hold">
                            <p:stCondLst>
                              <p:cond delay="500"/>
                            </p:stCondLst>
                            <p:childTnLst>
                              <p:par>
                                <p:cTn id="14" presetID="22" presetClass="entr" presetSubtype="1" fill="hold" grpId="0" nodeType="afterEffect">
                                  <p:stCondLst>
                                    <p:cond delay="0"/>
                                  </p:stCondLst>
                                  <p:iterate type="lt">
                                    <p:tmPct val="4000"/>
                                  </p:iterate>
                                  <p:childTnLst>
                                    <p:set>
                                      <p:cBhvr>
                                        <p:cTn id="15" dur="1" fill="hold">
                                          <p:stCondLst>
                                            <p:cond delay="0"/>
                                          </p:stCondLst>
                                        </p:cTn>
                                        <p:tgtEl>
                                          <p:spTgt spid="27"/>
                                        </p:tgtEl>
                                        <p:attrNameLst>
                                          <p:attrName>style.visibility</p:attrName>
                                        </p:attrNameLst>
                                      </p:cBhvr>
                                      <p:to>
                                        <p:strVal val="visible"/>
                                      </p:to>
                                    </p:set>
                                    <p:animEffect transition="in" filter="wipe(up)">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61"/>
                                        </p:tgtEl>
                                        <p:attrNameLst>
                                          <p:attrName>style.visibility</p:attrName>
                                        </p:attrNameLst>
                                      </p:cBhvr>
                                      <p:to>
                                        <p:strVal val="visible"/>
                                      </p:to>
                                    </p:set>
                                    <p:animEffect transition="in" filter="fade">
                                      <p:cBhvr>
                                        <p:cTn id="21" dur="500"/>
                                        <p:tgtEl>
                                          <p:spTgt spid="1161"/>
                                        </p:tgtEl>
                                      </p:cBhvr>
                                    </p:animEffect>
                                  </p:childTnLst>
                                </p:cTn>
                              </p:par>
                            </p:childTnLst>
                          </p:cTn>
                        </p:par>
                        <p:par>
                          <p:cTn id="22" fill="hold">
                            <p:stCondLst>
                              <p:cond delay="500"/>
                            </p:stCondLst>
                            <p:childTnLst>
                              <p:par>
                                <p:cTn id="23" presetID="22" presetClass="entr" presetSubtype="1" fill="hold" grpId="0" nodeType="afterEffect">
                                  <p:stCondLst>
                                    <p:cond delay="0"/>
                                  </p:stCondLst>
                                  <p:iterate type="lt">
                                    <p:tmPct val="4000"/>
                                  </p:iterate>
                                  <p:childTnLst>
                                    <p:set>
                                      <p:cBhvr>
                                        <p:cTn id="24" dur="1" fill="hold">
                                          <p:stCondLst>
                                            <p:cond delay="0"/>
                                          </p:stCondLst>
                                        </p:cTn>
                                        <p:tgtEl>
                                          <p:spTgt spid="1152"/>
                                        </p:tgtEl>
                                        <p:attrNameLst>
                                          <p:attrName>style.visibility</p:attrName>
                                        </p:attrNameLst>
                                      </p:cBhvr>
                                      <p:to>
                                        <p:strVal val="visible"/>
                                      </p:to>
                                    </p:set>
                                    <p:animEffect transition="in" filter="wipe(up)">
                                      <p:cBhvr>
                                        <p:cTn id="25" dur="500"/>
                                        <p:tgtEl>
                                          <p:spTgt spid="115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62"/>
                                        </p:tgtEl>
                                        <p:attrNameLst>
                                          <p:attrName>style.visibility</p:attrName>
                                        </p:attrNameLst>
                                      </p:cBhvr>
                                      <p:to>
                                        <p:strVal val="visible"/>
                                      </p:to>
                                    </p:set>
                                    <p:animEffect transition="in" filter="fade">
                                      <p:cBhvr>
                                        <p:cTn id="30" dur="500"/>
                                        <p:tgtEl>
                                          <p:spTgt spid="1162"/>
                                        </p:tgtEl>
                                      </p:cBhvr>
                                    </p:animEffect>
                                  </p:childTnLst>
                                </p:cTn>
                              </p:par>
                            </p:childTnLst>
                          </p:cTn>
                        </p:par>
                        <p:par>
                          <p:cTn id="31" fill="hold">
                            <p:stCondLst>
                              <p:cond delay="500"/>
                            </p:stCondLst>
                            <p:childTnLst>
                              <p:par>
                                <p:cTn id="32" presetID="22" presetClass="entr" presetSubtype="1" fill="hold" grpId="0" nodeType="afterEffect">
                                  <p:stCondLst>
                                    <p:cond delay="0"/>
                                  </p:stCondLst>
                                  <p:iterate type="lt">
                                    <p:tmPct val="4000"/>
                                  </p:iterate>
                                  <p:childTnLst>
                                    <p:set>
                                      <p:cBhvr>
                                        <p:cTn id="33" dur="1" fill="hold">
                                          <p:stCondLst>
                                            <p:cond delay="0"/>
                                          </p:stCondLst>
                                        </p:cTn>
                                        <p:tgtEl>
                                          <p:spTgt spid="1154"/>
                                        </p:tgtEl>
                                        <p:attrNameLst>
                                          <p:attrName>style.visibility</p:attrName>
                                        </p:attrNameLst>
                                      </p:cBhvr>
                                      <p:to>
                                        <p:strVal val="visible"/>
                                      </p:to>
                                    </p:set>
                                    <p:animEffect transition="in" filter="wipe(up)">
                                      <p:cBhvr>
                                        <p:cTn id="34" dur="500"/>
                                        <p:tgtEl>
                                          <p:spTgt spid="115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164"/>
                                        </p:tgtEl>
                                        <p:attrNameLst>
                                          <p:attrName>style.visibility</p:attrName>
                                        </p:attrNameLst>
                                      </p:cBhvr>
                                      <p:to>
                                        <p:strVal val="visible"/>
                                      </p:to>
                                    </p:set>
                                    <p:animEffect transition="in" filter="fade">
                                      <p:cBhvr>
                                        <p:cTn id="39" dur="500"/>
                                        <p:tgtEl>
                                          <p:spTgt spid="1164"/>
                                        </p:tgtEl>
                                      </p:cBhvr>
                                    </p:animEffect>
                                  </p:childTnLst>
                                </p:cTn>
                              </p:par>
                            </p:childTnLst>
                          </p:cTn>
                        </p:par>
                        <p:par>
                          <p:cTn id="40" fill="hold">
                            <p:stCondLst>
                              <p:cond delay="500"/>
                            </p:stCondLst>
                            <p:childTnLst>
                              <p:par>
                                <p:cTn id="41" presetID="22" presetClass="entr" presetSubtype="1" fill="hold" grpId="0" nodeType="afterEffect">
                                  <p:stCondLst>
                                    <p:cond delay="0"/>
                                  </p:stCondLst>
                                  <p:iterate type="lt">
                                    <p:tmPct val="4000"/>
                                  </p:iterate>
                                  <p:childTnLst>
                                    <p:set>
                                      <p:cBhvr>
                                        <p:cTn id="42" dur="1" fill="hold">
                                          <p:stCondLst>
                                            <p:cond delay="0"/>
                                          </p:stCondLst>
                                        </p:cTn>
                                        <p:tgtEl>
                                          <p:spTgt spid="1163"/>
                                        </p:tgtEl>
                                        <p:attrNameLst>
                                          <p:attrName>style.visibility</p:attrName>
                                        </p:attrNameLst>
                                      </p:cBhvr>
                                      <p:to>
                                        <p:strVal val="visible"/>
                                      </p:to>
                                    </p:set>
                                    <p:animEffect transition="in" filter="wipe(up)">
                                      <p:cBhvr>
                                        <p:cTn id="43" dur="500"/>
                                        <p:tgtEl>
                                          <p:spTgt spid="1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152" grpId="0"/>
      <p:bldP spid="1154" grpId="0"/>
      <p:bldP spid="116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69"/>
        <p:cNvGrpSpPr/>
        <p:nvPr/>
      </p:nvGrpSpPr>
      <p:grpSpPr>
        <a:xfrm>
          <a:off x="0" y="0"/>
          <a:ext cx="0" cy="0"/>
          <a:chOff x="0" y="0"/>
          <a:chExt cx="0" cy="0"/>
        </a:xfrm>
      </p:grpSpPr>
      <p:grpSp>
        <p:nvGrpSpPr>
          <p:cNvPr id="20" name="Group 19"/>
          <p:cNvGrpSpPr/>
          <p:nvPr/>
        </p:nvGrpSpPr>
        <p:grpSpPr>
          <a:xfrm>
            <a:off x="187720" y="390549"/>
            <a:ext cx="2787647" cy="474807"/>
            <a:chOff x="77473" y="108553"/>
            <a:chExt cx="2787647" cy="474807"/>
          </a:xfrm>
        </p:grpSpPr>
        <p:sp>
          <p:nvSpPr>
            <p:cNvPr id="21" name="Rectangle: Rounded Corners 20"/>
            <p:cNvSpPr/>
            <p:nvPr/>
          </p:nvSpPr>
          <p:spPr>
            <a:xfrm>
              <a:off x="313559" y="108553"/>
              <a:ext cx="2551561"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p:nvGrpSpPr>
          <p:grpSpPr>
            <a:xfrm>
              <a:off x="77473" y="111188"/>
              <a:ext cx="472172" cy="472172"/>
              <a:chOff x="1933593" y="1552214"/>
              <a:chExt cx="1229634" cy="1229634"/>
            </a:xfrm>
          </p:grpSpPr>
          <p:sp>
            <p:nvSpPr>
              <p:cNvPr id="24" name="Oval 23"/>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25" name="Google Shape;811;p29"/>
              <p:cNvSpPr txBox="1"/>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GB" sz="2000" dirty="0">
                    <a:solidFill>
                      <a:schemeClr val="bg1"/>
                    </a:solidFill>
                  </a:rPr>
                  <a:t>b</a:t>
                </a:r>
                <a:endParaRPr lang="en-GB" sz="2000" dirty="0">
                  <a:solidFill>
                    <a:schemeClr val="bg1"/>
                  </a:solidFill>
                </a:endParaRPr>
              </a:p>
            </p:txBody>
          </p:sp>
        </p:grpSp>
        <p:sp>
          <p:nvSpPr>
            <p:cNvPr id="23" name="Google Shape;817;p29"/>
            <p:cNvSpPr txBox="1"/>
            <p:nvPr/>
          </p:nvSpPr>
          <p:spPr>
            <a:xfrm>
              <a:off x="419279" y="142242"/>
              <a:ext cx="244584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panose="00000500000000000000"/>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panose="00000500000000000000"/>
                </a:defRPr>
              </a:lvl1pPr>
              <a:lvl2pPr marL="9144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2pPr>
              <a:lvl3pPr marL="13716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3pPr>
              <a:lvl4pPr marL="18288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4pPr>
              <a:lvl5pPr marL="22860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5pPr>
              <a:lvl6pPr marL="27432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6pPr>
              <a:lvl7pPr marL="32004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7pPr>
              <a:lvl8pPr marL="36576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8pPr>
              <a:lvl9pPr marL="41148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panose="00000500000000000000"/>
                <a:buNone/>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panose="00000500000000000000"/>
                </a:rPr>
                <a:t>Năng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panose="00000500000000000000"/>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panose="00000500000000000000"/>
                </a:rPr>
                <a:t>lượng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panose="00000500000000000000"/>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panose="00000500000000000000"/>
                </a:rPr>
                <a:t>gió</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panose="00000500000000000000"/>
              </a:endParaRPr>
            </a:p>
          </p:txBody>
        </p:sp>
      </p:grpSp>
      <p:sp>
        <p:nvSpPr>
          <p:cNvPr id="27" name="Google Shape;1031;p32"/>
          <p:cNvSpPr txBox="1"/>
          <p:nvPr/>
        </p:nvSpPr>
        <p:spPr>
          <a:xfrm>
            <a:off x="1008990" y="1701830"/>
            <a:ext cx="3983074"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nSpc>
                <a:spcPct val="120000"/>
              </a:lnSpc>
            </a:pPr>
            <a:r>
              <a:rPr lang="en-US" sz="2000" dirty="0" err="1"/>
              <a:t>Phụ</a:t>
            </a:r>
            <a:r>
              <a:rPr lang="en-US" sz="2000" dirty="0"/>
              <a:t> </a:t>
            </a:r>
            <a:r>
              <a:rPr lang="en-US" sz="2000" dirty="0" err="1"/>
              <a:t>thuộc</a:t>
            </a:r>
            <a:r>
              <a:rPr lang="en-US" sz="2000" dirty="0"/>
              <a:t> </a:t>
            </a:r>
            <a:r>
              <a:rPr lang="en-US" sz="2000" dirty="0" err="1"/>
              <a:t>vào</a:t>
            </a:r>
            <a:r>
              <a:rPr lang="en-US" sz="2000" dirty="0"/>
              <a:t> </a:t>
            </a:r>
            <a:r>
              <a:rPr lang="en-US" sz="2000" dirty="0" err="1"/>
              <a:t>thời</a:t>
            </a:r>
            <a:r>
              <a:rPr lang="en-US" sz="2000" dirty="0"/>
              <a:t> </a:t>
            </a:r>
            <a:r>
              <a:rPr lang="en-US" sz="2000" dirty="0" err="1"/>
              <a:t>tiết</a:t>
            </a:r>
            <a:r>
              <a:rPr lang="en-US" sz="2000" dirty="0"/>
              <a:t> </a:t>
            </a:r>
            <a:r>
              <a:rPr lang="en-US" sz="2000" dirty="0" err="1"/>
              <a:t>và</a:t>
            </a:r>
            <a:r>
              <a:rPr lang="en-US" sz="2000" dirty="0"/>
              <a:t> </a:t>
            </a:r>
            <a:r>
              <a:rPr lang="en-US" sz="2000" dirty="0" err="1"/>
              <a:t>vị</a:t>
            </a:r>
            <a:r>
              <a:rPr lang="en-US" sz="2000" dirty="0"/>
              <a:t> </a:t>
            </a:r>
            <a:r>
              <a:rPr lang="en-US" sz="2000" dirty="0" err="1"/>
              <a:t>trí</a:t>
            </a:r>
            <a:endParaRPr lang="en-US" sz="2000" dirty="0"/>
          </a:p>
        </p:txBody>
      </p:sp>
      <p:grpSp>
        <p:nvGrpSpPr>
          <p:cNvPr id="28" name="Group 27"/>
          <p:cNvGrpSpPr/>
          <p:nvPr/>
        </p:nvGrpSpPr>
        <p:grpSpPr>
          <a:xfrm>
            <a:off x="301323" y="1084602"/>
            <a:ext cx="1855137" cy="472171"/>
            <a:chOff x="183059" y="680138"/>
            <a:chExt cx="1295221" cy="472171"/>
          </a:xfrm>
        </p:grpSpPr>
        <p:sp>
          <p:nvSpPr>
            <p:cNvPr id="29" name="Rectangle: Rounded Corners 28"/>
            <p:cNvSpPr/>
            <p:nvPr/>
          </p:nvSpPr>
          <p:spPr>
            <a:xfrm>
              <a:off x="183059" y="680138"/>
              <a:ext cx="1295221" cy="472171"/>
            </a:xfrm>
            <a:prstGeom prst="roundRect">
              <a:avLst/>
            </a:prstGeom>
            <a:solidFill>
              <a:srgbClr val="FFD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Google Shape;817;p29"/>
            <p:cNvSpPr txBox="1"/>
            <p:nvPr/>
          </p:nvSpPr>
          <p:spPr>
            <a:xfrm>
              <a:off x="183059" y="693872"/>
              <a:ext cx="129522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panose="00000500000000000000"/>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panose="00000500000000000000"/>
                </a:defRPr>
              </a:lvl1pPr>
              <a:lvl2pPr marL="9144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2pPr>
              <a:lvl3pPr marL="13716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3pPr>
              <a:lvl4pPr marL="18288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4pPr>
              <a:lvl5pPr marL="22860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5pPr>
              <a:lvl6pPr marL="27432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6pPr>
              <a:lvl7pPr marL="32004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7pPr>
              <a:lvl8pPr marL="36576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8pPr>
              <a:lvl9pPr marL="41148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9pPr>
            </a:lstStyle>
            <a:p>
              <a:r>
                <a:rPr lang="en-US" sz="2000" dirty="0" err="1"/>
                <a:t>Khuyết</a:t>
              </a:r>
              <a:r>
                <a:rPr lang="en-US" sz="2000" dirty="0"/>
                <a:t>  </a:t>
              </a:r>
              <a:r>
                <a:rPr lang="en-US" sz="2000" dirty="0" err="1"/>
                <a:t>Điểm</a:t>
              </a:r>
              <a:endParaRPr lang="vi-VN" sz="2000" dirty="0"/>
            </a:p>
          </p:txBody>
        </p:sp>
      </p:grpSp>
      <p:sp>
        <p:nvSpPr>
          <p:cNvPr id="1152" name="Google Shape;1031;p32"/>
          <p:cNvSpPr txBox="1"/>
          <p:nvPr/>
        </p:nvSpPr>
        <p:spPr>
          <a:xfrm>
            <a:off x="1008990" y="2306119"/>
            <a:ext cx="3700926"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nSpc>
                <a:spcPct val="120000"/>
              </a:lnSpc>
            </a:pPr>
            <a:r>
              <a:rPr lang="en-US" sz="2000"/>
              <a:t>Tuabin </a:t>
            </a:r>
            <a:r>
              <a:rPr lang="en-US" sz="2000" dirty="0" err="1"/>
              <a:t>điện</a:t>
            </a:r>
            <a:r>
              <a:rPr lang="en-US" sz="2000" dirty="0"/>
              <a:t> </a:t>
            </a:r>
            <a:r>
              <a:rPr lang="en-US" sz="2000" dirty="0" err="1"/>
              <a:t>gió</a:t>
            </a:r>
            <a:r>
              <a:rPr lang="en-US" sz="2000" dirty="0"/>
              <a:t> </a:t>
            </a:r>
            <a:r>
              <a:rPr lang="en-US" sz="2000" dirty="0" err="1"/>
              <a:t>tạo</a:t>
            </a:r>
            <a:r>
              <a:rPr lang="en-US" sz="2000" dirty="0"/>
              <a:t> </a:t>
            </a:r>
            <a:r>
              <a:rPr lang="en-US" sz="2000" dirty="0" err="1"/>
              <a:t>tiếng</a:t>
            </a:r>
            <a:r>
              <a:rPr lang="en-US" sz="2000" dirty="0"/>
              <a:t> </a:t>
            </a:r>
            <a:r>
              <a:rPr lang="en-US" sz="2000" dirty="0" err="1"/>
              <a:t>ồn</a:t>
            </a:r>
            <a:r>
              <a:rPr lang="en-US" sz="2000" dirty="0"/>
              <a:t> </a:t>
            </a:r>
            <a:r>
              <a:rPr lang="en-US" sz="2000" dirty="0" err="1"/>
              <a:t>và</a:t>
            </a:r>
            <a:r>
              <a:rPr lang="en-US" sz="2000" dirty="0"/>
              <a:t> </a:t>
            </a:r>
            <a:r>
              <a:rPr lang="en-US" sz="2000" dirty="0" err="1"/>
              <a:t>có</a:t>
            </a:r>
            <a:r>
              <a:rPr lang="en-US" sz="2000" dirty="0"/>
              <a:t> </a:t>
            </a:r>
            <a:r>
              <a:rPr lang="en-US" sz="2000" dirty="0" err="1"/>
              <a:t>thể</a:t>
            </a:r>
            <a:r>
              <a:rPr lang="en-US" sz="2000" dirty="0"/>
              <a:t> </a:t>
            </a:r>
            <a:r>
              <a:rPr lang="en-US" sz="2000" dirty="0" err="1"/>
              <a:t>gây</a:t>
            </a:r>
            <a:r>
              <a:rPr lang="en-US" sz="2000" dirty="0"/>
              <a:t> </a:t>
            </a:r>
            <a:r>
              <a:rPr lang="en-US" sz="2000" dirty="0" err="1"/>
              <a:t>nguy</a:t>
            </a:r>
            <a:r>
              <a:rPr lang="en-US" sz="2000" dirty="0"/>
              <a:t> </a:t>
            </a:r>
            <a:r>
              <a:rPr lang="en-US" sz="2000" dirty="0" err="1"/>
              <a:t>hiểm</a:t>
            </a:r>
            <a:r>
              <a:rPr lang="en-US" sz="2000" dirty="0"/>
              <a:t> </a:t>
            </a:r>
            <a:r>
              <a:rPr lang="en-US" sz="2000" dirty="0" err="1"/>
              <a:t>khi</a:t>
            </a:r>
            <a:r>
              <a:rPr lang="en-US" sz="2000" dirty="0"/>
              <a:t> </a:t>
            </a:r>
            <a:r>
              <a:rPr lang="en-US" sz="2000" err="1"/>
              <a:t>xảy</a:t>
            </a:r>
            <a:r>
              <a:rPr lang="en-US" sz="2000"/>
              <a:t> ra </a:t>
            </a:r>
            <a:r>
              <a:rPr lang="en-US" sz="2000" dirty="0" err="1"/>
              <a:t>sự</a:t>
            </a:r>
            <a:r>
              <a:rPr lang="en-US" sz="2000" dirty="0"/>
              <a:t> </a:t>
            </a:r>
            <a:r>
              <a:rPr lang="en-US" sz="2000" dirty="0" err="1"/>
              <a:t>cố</a:t>
            </a:r>
            <a:endParaRPr lang="en-US" sz="2000" dirty="0"/>
          </a:p>
        </p:txBody>
      </p:sp>
      <p:sp>
        <p:nvSpPr>
          <p:cNvPr id="1155" name="AutoShape 2" descr="Aerial view of a private house with solar panels on the roof"/>
          <p:cNvSpPr>
            <a:spLocks noChangeAspect="1" noChangeArrowheads="1"/>
          </p:cNvSpPr>
          <p:nvPr/>
        </p:nvSpPr>
        <p:spPr bwMode="auto">
          <a:xfrm>
            <a:off x="784274" y="221375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1160" name="Picture 1159"/>
          <p:cNvPicPr>
            <a:picLocks noChangeAspect="1"/>
          </p:cNvPicPr>
          <p:nvPr/>
        </p:nvPicPr>
        <p:blipFill>
          <a:blip r:embed="rId1"/>
          <a:stretch>
            <a:fillRect/>
          </a:stretch>
        </p:blipFill>
        <p:spPr>
          <a:xfrm>
            <a:off x="605622" y="1808077"/>
            <a:ext cx="357304" cy="357304"/>
          </a:xfrm>
          <a:prstGeom prst="rect">
            <a:avLst/>
          </a:prstGeom>
        </p:spPr>
      </p:pic>
      <p:pic>
        <p:nvPicPr>
          <p:cNvPr id="1161" name="Picture 1160"/>
          <p:cNvPicPr>
            <a:picLocks noChangeAspect="1"/>
          </p:cNvPicPr>
          <p:nvPr/>
        </p:nvPicPr>
        <p:blipFill>
          <a:blip r:embed="rId1"/>
          <a:stretch>
            <a:fillRect/>
          </a:stretch>
        </p:blipFill>
        <p:spPr>
          <a:xfrm>
            <a:off x="605622" y="2414654"/>
            <a:ext cx="357304" cy="357304"/>
          </a:xfrm>
          <a:prstGeom prst="rect">
            <a:avLst/>
          </a:prstGeom>
        </p:spPr>
      </p:pic>
      <p:sp>
        <p:nvSpPr>
          <p:cNvPr id="1163" name="Google Shape;1031;p32"/>
          <p:cNvSpPr txBox="1"/>
          <p:nvPr/>
        </p:nvSpPr>
        <p:spPr>
          <a:xfrm>
            <a:off x="1008989" y="3506643"/>
            <a:ext cx="4389777" cy="867237"/>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nSpc>
                <a:spcPct val="120000"/>
              </a:lnSpc>
            </a:pPr>
            <a:r>
              <a:rPr lang="en-US" sz="2000" dirty="0" err="1"/>
              <a:t>Các</a:t>
            </a:r>
            <a:r>
              <a:rPr lang="en-US" sz="2000" dirty="0"/>
              <a:t> </a:t>
            </a:r>
            <a:r>
              <a:rPr lang="en-US" sz="2000" dirty="0" err="1"/>
              <a:t>nhà</a:t>
            </a:r>
            <a:r>
              <a:rPr lang="en-US" sz="2000" dirty="0"/>
              <a:t> </a:t>
            </a:r>
            <a:r>
              <a:rPr lang="en-US" sz="2000" dirty="0" err="1"/>
              <a:t>máy</a:t>
            </a:r>
            <a:r>
              <a:rPr lang="en-US" sz="2000" dirty="0"/>
              <a:t> </a:t>
            </a:r>
            <a:r>
              <a:rPr lang="en-US" sz="2000" dirty="0" err="1"/>
              <a:t>điện</a:t>
            </a:r>
            <a:r>
              <a:rPr lang="en-US" sz="2000" dirty="0"/>
              <a:t> </a:t>
            </a:r>
            <a:r>
              <a:rPr lang="en-US" sz="2000" dirty="0" err="1"/>
              <a:t>gió</a:t>
            </a:r>
            <a:r>
              <a:rPr lang="en-US" sz="2000" dirty="0"/>
              <a:t> </a:t>
            </a:r>
            <a:r>
              <a:rPr lang="en-US" sz="2000" dirty="0" err="1"/>
              <a:t>ảnh</a:t>
            </a:r>
            <a:r>
              <a:rPr lang="en-US" sz="2000" dirty="0"/>
              <a:t> </a:t>
            </a:r>
            <a:r>
              <a:rPr lang="en-US" sz="2000" dirty="0" err="1"/>
              <a:t>hưởng</a:t>
            </a:r>
            <a:r>
              <a:rPr lang="en-US" sz="2000" dirty="0"/>
              <a:t> </a:t>
            </a:r>
            <a:r>
              <a:rPr lang="en-US" sz="2000" dirty="0" err="1"/>
              <a:t>tiêu</a:t>
            </a:r>
            <a:r>
              <a:rPr lang="en-US" sz="2000" dirty="0"/>
              <a:t> </a:t>
            </a:r>
            <a:r>
              <a:rPr lang="en-US" sz="2000" dirty="0" err="1"/>
              <a:t>cực</a:t>
            </a:r>
            <a:r>
              <a:rPr lang="en-US" sz="2000" dirty="0"/>
              <a:t> </a:t>
            </a:r>
            <a:r>
              <a:rPr lang="en-US" sz="2000" dirty="0" err="1"/>
              <a:t>đến</a:t>
            </a:r>
            <a:r>
              <a:rPr lang="en-US" sz="2000" dirty="0"/>
              <a:t> </a:t>
            </a:r>
            <a:r>
              <a:rPr lang="en-US" sz="2000" dirty="0" err="1"/>
              <a:t>hệ</a:t>
            </a:r>
            <a:r>
              <a:rPr lang="en-US" sz="2000" dirty="0"/>
              <a:t> </a:t>
            </a:r>
            <a:r>
              <a:rPr lang="en-US" sz="2000" dirty="0" err="1"/>
              <a:t>sinh</a:t>
            </a:r>
            <a:r>
              <a:rPr lang="en-US" sz="2000" dirty="0"/>
              <a:t> </a:t>
            </a:r>
            <a:r>
              <a:rPr lang="en-US" sz="2000" dirty="0" err="1"/>
              <a:t>thái</a:t>
            </a:r>
            <a:r>
              <a:rPr lang="en-US" sz="2000" dirty="0"/>
              <a:t>, </a:t>
            </a:r>
            <a:r>
              <a:rPr lang="en-US" sz="2000" dirty="0" err="1"/>
              <a:t>động</a:t>
            </a:r>
            <a:r>
              <a:rPr lang="en-US" sz="2000" dirty="0"/>
              <a:t> </a:t>
            </a:r>
            <a:r>
              <a:rPr lang="en-US" sz="2000" dirty="0" err="1"/>
              <a:t>vật</a:t>
            </a:r>
            <a:endParaRPr lang="en-US" sz="2000" dirty="0"/>
          </a:p>
        </p:txBody>
      </p:sp>
      <p:pic>
        <p:nvPicPr>
          <p:cNvPr id="1164" name="Picture 1163"/>
          <p:cNvPicPr>
            <a:picLocks noChangeAspect="1"/>
          </p:cNvPicPr>
          <p:nvPr/>
        </p:nvPicPr>
        <p:blipFill>
          <a:blip r:embed="rId1"/>
          <a:stretch>
            <a:fillRect/>
          </a:stretch>
        </p:blipFill>
        <p:spPr>
          <a:xfrm>
            <a:off x="605622" y="3619188"/>
            <a:ext cx="357304" cy="357304"/>
          </a:xfrm>
          <a:prstGeom prst="rect">
            <a:avLst/>
          </a:prstGeom>
        </p:spPr>
      </p:pic>
      <p:pic>
        <p:nvPicPr>
          <p:cNvPr id="2" name="Picture 1"/>
          <p:cNvPicPr>
            <a:picLocks noChangeAspect="1"/>
          </p:cNvPicPr>
          <p:nvPr/>
        </p:nvPicPr>
        <p:blipFill rotWithShape="1">
          <a:blip r:embed="rId2"/>
          <a:srcRect l="18434" r="23547"/>
          <a:stretch>
            <a:fillRect/>
          </a:stretch>
        </p:blipFill>
        <p:spPr>
          <a:xfrm>
            <a:off x="5260713" y="585787"/>
            <a:ext cx="3459481" cy="3971925"/>
          </a:xfrm>
          <a:prstGeom prst="roundRect">
            <a:avLst>
              <a:gd name="adj" fmla="val 16667"/>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60"/>
                                        </p:tgtEl>
                                        <p:attrNameLst>
                                          <p:attrName>style.visibility</p:attrName>
                                        </p:attrNameLst>
                                      </p:cBhvr>
                                      <p:to>
                                        <p:strVal val="visible"/>
                                      </p:to>
                                    </p:set>
                                    <p:animEffect transition="in" filter="fade">
                                      <p:cBhvr>
                                        <p:cTn id="12" dur="500"/>
                                        <p:tgtEl>
                                          <p:spTgt spid="1160"/>
                                        </p:tgtEl>
                                      </p:cBhvr>
                                    </p:animEffect>
                                  </p:childTnLst>
                                </p:cTn>
                              </p:par>
                            </p:childTnLst>
                          </p:cTn>
                        </p:par>
                        <p:par>
                          <p:cTn id="13" fill="hold">
                            <p:stCondLst>
                              <p:cond delay="500"/>
                            </p:stCondLst>
                            <p:childTnLst>
                              <p:par>
                                <p:cTn id="14" presetID="22" presetClass="entr" presetSubtype="1" fill="hold" grpId="0" nodeType="afterEffect">
                                  <p:stCondLst>
                                    <p:cond delay="0"/>
                                  </p:stCondLst>
                                  <p:iterate type="lt">
                                    <p:tmPct val="4000"/>
                                  </p:iterate>
                                  <p:childTnLst>
                                    <p:set>
                                      <p:cBhvr>
                                        <p:cTn id="15" dur="1" fill="hold">
                                          <p:stCondLst>
                                            <p:cond delay="0"/>
                                          </p:stCondLst>
                                        </p:cTn>
                                        <p:tgtEl>
                                          <p:spTgt spid="27"/>
                                        </p:tgtEl>
                                        <p:attrNameLst>
                                          <p:attrName>style.visibility</p:attrName>
                                        </p:attrNameLst>
                                      </p:cBhvr>
                                      <p:to>
                                        <p:strVal val="visible"/>
                                      </p:to>
                                    </p:set>
                                    <p:animEffect transition="in" filter="wipe(up)">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61"/>
                                        </p:tgtEl>
                                        <p:attrNameLst>
                                          <p:attrName>style.visibility</p:attrName>
                                        </p:attrNameLst>
                                      </p:cBhvr>
                                      <p:to>
                                        <p:strVal val="visible"/>
                                      </p:to>
                                    </p:set>
                                    <p:animEffect transition="in" filter="fade">
                                      <p:cBhvr>
                                        <p:cTn id="21" dur="500"/>
                                        <p:tgtEl>
                                          <p:spTgt spid="1161"/>
                                        </p:tgtEl>
                                      </p:cBhvr>
                                    </p:animEffect>
                                  </p:childTnLst>
                                </p:cTn>
                              </p:par>
                            </p:childTnLst>
                          </p:cTn>
                        </p:par>
                        <p:par>
                          <p:cTn id="22" fill="hold">
                            <p:stCondLst>
                              <p:cond delay="500"/>
                            </p:stCondLst>
                            <p:childTnLst>
                              <p:par>
                                <p:cTn id="23" presetID="22" presetClass="entr" presetSubtype="1" fill="hold" grpId="0" nodeType="afterEffect">
                                  <p:stCondLst>
                                    <p:cond delay="0"/>
                                  </p:stCondLst>
                                  <p:iterate type="lt">
                                    <p:tmPct val="4000"/>
                                  </p:iterate>
                                  <p:childTnLst>
                                    <p:set>
                                      <p:cBhvr>
                                        <p:cTn id="24" dur="1" fill="hold">
                                          <p:stCondLst>
                                            <p:cond delay="0"/>
                                          </p:stCondLst>
                                        </p:cTn>
                                        <p:tgtEl>
                                          <p:spTgt spid="1152"/>
                                        </p:tgtEl>
                                        <p:attrNameLst>
                                          <p:attrName>style.visibility</p:attrName>
                                        </p:attrNameLst>
                                      </p:cBhvr>
                                      <p:to>
                                        <p:strVal val="visible"/>
                                      </p:to>
                                    </p:set>
                                    <p:animEffect transition="in" filter="wipe(up)">
                                      <p:cBhvr>
                                        <p:cTn id="25" dur="500"/>
                                        <p:tgtEl>
                                          <p:spTgt spid="115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64"/>
                                        </p:tgtEl>
                                        <p:attrNameLst>
                                          <p:attrName>style.visibility</p:attrName>
                                        </p:attrNameLst>
                                      </p:cBhvr>
                                      <p:to>
                                        <p:strVal val="visible"/>
                                      </p:to>
                                    </p:set>
                                    <p:animEffect transition="in" filter="fade">
                                      <p:cBhvr>
                                        <p:cTn id="30" dur="500"/>
                                        <p:tgtEl>
                                          <p:spTgt spid="1164"/>
                                        </p:tgtEl>
                                      </p:cBhvr>
                                    </p:animEffect>
                                  </p:childTnLst>
                                </p:cTn>
                              </p:par>
                            </p:childTnLst>
                          </p:cTn>
                        </p:par>
                        <p:par>
                          <p:cTn id="31" fill="hold">
                            <p:stCondLst>
                              <p:cond delay="500"/>
                            </p:stCondLst>
                            <p:childTnLst>
                              <p:par>
                                <p:cTn id="32" presetID="22" presetClass="entr" presetSubtype="1" fill="hold" grpId="0" nodeType="afterEffect">
                                  <p:stCondLst>
                                    <p:cond delay="0"/>
                                  </p:stCondLst>
                                  <p:iterate type="lt">
                                    <p:tmPct val="4000"/>
                                  </p:iterate>
                                  <p:childTnLst>
                                    <p:set>
                                      <p:cBhvr>
                                        <p:cTn id="33" dur="1" fill="hold">
                                          <p:stCondLst>
                                            <p:cond delay="0"/>
                                          </p:stCondLst>
                                        </p:cTn>
                                        <p:tgtEl>
                                          <p:spTgt spid="1163"/>
                                        </p:tgtEl>
                                        <p:attrNameLst>
                                          <p:attrName>style.visibility</p:attrName>
                                        </p:attrNameLst>
                                      </p:cBhvr>
                                      <p:to>
                                        <p:strVal val="visible"/>
                                      </p:to>
                                    </p:set>
                                    <p:animEffect transition="in" filter="wipe(up)">
                                      <p:cBhvr>
                                        <p:cTn id="34" dur="500"/>
                                        <p:tgtEl>
                                          <p:spTgt spid="1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152" grpId="0"/>
      <p:bldP spid="116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02"/>
        <p:cNvGrpSpPr/>
        <p:nvPr/>
      </p:nvGrpSpPr>
      <p:grpSpPr>
        <a:xfrm>
          <a:off x="0" y="0"/>
          <a:ext cx="0" cy="0"/>
          <a:chOff x="0" y="0"/>
          <a:chExt cx="0" cy="0"/>
        </a:xfrm>
      </p:grpSpPr>
      <p:grpSp>
        <p:nvGrpSpPr>
          <p:cNvPr id="1806" name="Google Shape;1806;p48"/>
          <p:cNvGrpSpPr/>
          <p:nvPr/>
        </p:nvGrpSpPr>
        <p:grpSpPr>
          <a:xfrm>
            <a:off x="6361" y="2047095"/>
            <a:ext cx="5604012" cy="2763894"/>
            <a:chOff x="828037" y="1704669"/>
            <a:chExt cx="3413572" cy="1683571"/>
          </a:xfrm>
        </p:grpSpPr>
        <p:sp>
          <p:nvSpPr>
            <p:cNvPr id="1807" name="Google Shape;1807;p48"/>
            <p:cNvSpPr/>
            <p:nvPr/>
          </p:nvSpPr>
          <p:spPr>
            <a:xfrm>
              <a:off x="2751313" y="2357651"/>
              <a:ext cx="1490296" cy="1023251"/>
            </a:xfrm>
            <a:custGeom>
              <a:avLst/>
              <a:gdLst/>
              <a:ahLst/>
              <a:cxnLst/>
              <a:rect l="l" t="t" r="r" b="b"/>
              <a:pathLst>
                <a:path w="7438" h="5107" extrusionOk="0">
                  <a:moveTo>
                    <a:pt x="3721" y="0"/>
                  </a:moveTo>
                  <a:cubicBezTo>
                    <a:pt x="3592" y="0"/>
                    <a:pt x="3441" y="71"/>
                    <a:pt x="3348" y="205"/>
                  </a:cubicBezTo>
                  <a:lnTo>
                    <a:pt x="0" y="5106"/>
                  </a:lnTo>
                  <a:lnTo>
                    <a:pt x="7437" y="5106"/>
                  </a:lnTo>
                  <a:lnTo>
                    <a:pt x="4090" y="205"/>
                  </a:lnTo>
                  <a:cubicBezTo>
                    <a:pt x="3996" y="71"/>
                    <a:pt x="3868" y="0"/>
                    <a:pt x="37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08" name="Google Shape;1808;p48"/>
            <p:cNvSpPr/>
            <p:nvPr/>
          </p:nvSpPr>
          <p:spPr>
            <a:xfrm>
              <a:off x="828037" y="1704669"/>
              <a:ext cx="2368285" cy="1676233"/>
            </a:xfrm>
            <a:custGeom>
              <a:avLst/>
              <a:gdLst/>
              <a:ahLst/>
              <a:cxnLst/>
              <a:rect l="l" t="t" r="r" b="b"/>
              <a:pathLst>
                <a:path w="11820" h="8366" extrusionOk="0">
                  <a:moveTo>
                    <a:pt x="5901" y="0"/>
                  </a:moveTo>
                  <a:cubicBezTo>
                    <a:pt x="5679" y="0"/>
                    <a:pt x="5457" y="111"/>
                    <a:pt x="5310" y="333"/>
                  </a:cubicBezTo>
                  <a:lnTo>
                    <a:pt x="0" y="8365"/>
                  </a:lnTo>
                  <a:lnTo>
                    <a:pt x="11819" y="8365"/>
                  </a:lnTo>
                  <a:lnTo>
                    <a:pt x="6509" y="333"/>
                  </a:lnTo>
                  <a:cubicBezTo>
                    <a:pt x="6363" y="111"/>
                    <a:pt x="6141" y="0"/>
                    <a:pt x="590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09" name="Google Shape;1809;p48"/>
            <p:cNvSpPr/>
            <p:nvPr/>
          </p:nvSpPr>
          <p:spPr>
            <a:xfrm>
              <a:off x="2191702" y="2421491"/>
              <a:ext cx="1379095" cy="966749"/>
            </a:xfrm>
            <a:custGeom>
              <a:avLst/>
              <a:gdLst/>
              <a:ahLst/>
              <a:cxnLst/>
              <a:rect l="l" t="t" r="r" b="b"/>
              <a:pathLst>
                <a:path w="6883" h="4825" extrusionOk="0">
                  <a:moveTo>
                    <a:pt x="3451" y="0"/>
                  </a:moveTo>
                  <a:cubicBezTo>
                    <a:pt x="3067" y="0"/>
                    <a:pt x="2682" y="189"/>
                    <a:pt x="2460" y="566"/>
                  </a:cubicBezTo>
                  <a:lnTo>
                    <a:pt x="2221" y="975"/>
                  </a:lnTo>
                  <a:lnTo>
                    <a:pt x="1444" y="2325"/>
                  </a:lnTo>
                  <a:lnTo>
                    <a:pt x="1" y="4824"/>
                  </a:lnTo>
                  <a:lnTo>
                    <a:pt x="6883" y="4824"/>
                  </a:lnTo>
                  <a:lnTo>
                    <a:pt x="4663" y="975"/>
                  </a:lnTo>
                  <a:lnTo>
                    <a:pt x="4441" y="566"/>
                  </a:lnTo>
                  <a:cubicBezTo>
                    <a:pt x="4219" y="189"/>
                    <a:pt x="3835" y="0"/>
                    <a:pt x="345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810" name="Google Shape;1810;p48"/>
          <p:cNvSpPr/>
          <p:nvPr/>
        </p:nvSpPr>
        <p:spPr>
          <a:xfrm>
            <a:off x="1065658" y="1081551"/>
            <a:ext cx="918903" cy="195098"/>
          </a:xfrm>
          <a:custGeom>
            <a:avLst/>
            <a:gdLst/>
            <a:ahLst/>
            <a:cxnLst/>
            <a:rect l="l" t="t" r="r" b="b"/>
            <a:pathLst>
              <a:path w="4352" h="924" extrusionOk="0">
                <a:moveTo>
                  <a:pt x="1501" y="0"/>
                </a:moveTo>
                <a:cubicBezTo>
                  <a:pt x="1168" y="0"/>
                  <a:pt x="853" y="293"/>
                  <a:pt x="595" y="760"/>
                </a:cubicBezTo>
                <a:cubicBezTo>
                  <a:pt x="537" y="720"/>
                  <a:pt x="466" y="702"/>
                  <a:pt x="391" y="702"/>
                </a:cubicBezTo>
                <a:cubicBezTo>
                  <a:pt x="244" y="702"/>
                  <a:pt x="111" y="795"/>
                  <a:pt x="0" y="924"/>
                </a:cubicBezTo>
                <a:lnTo>
                  <a:pt x="4351" y="924"/>
                </a:lnTo>
                <a:cubicBezTo>
                  <a:pt x="4258" y="795"/>
                  <a:pt x="4129" y="702"/>
                  <a:pt x="3978" y="702"/>
                </a:cubicBezTo>
                <a:cubicBezTo>
                  <a:pt x="3850" y="702"/>
                  <a:pt x="3739" y="760"/>
                  <a:pt x="3645" y="871"/>
                </a:cubicBezTo>
                <a:cubicBezTo>
                  <a:pt x="3423" y="626"/>
                  <a:pt x="3148" y="498"/>
                  <a:pt x="2851" y="498"/>
                </a:cubicBezTo>
                <a:cubicBezTo>
                  <a:pt x="2664" y="498"/>
                  <a:pt x="2500" y="538"/>
                  <a:pt x="2353" y="626"/>
                </a:cubicBezTo>
                <a:cubicBezTo>
                  <a:pt x="2109" y="240"/>
                  <a:pt x="1816" y="0"/>
                  <a:pt x="1501"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11" name="Google Shape;1811;p48"/>
          <p:cNvSpPr/>
          <p:nvPr/>
        </p:nvSpPr>
        <p:spPr>
          <a:xfrm>
            <a:off x="3992400" y="682189"/>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12" name="Google Shape;1812;p48"/>
          <p:cNvSpPr/>
          <p:nvPr/>
        </p:nvSpPr>
        <p:spPr>
          <a:xfrm>
            <a:off x="2518954" y="638895"/>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13" name="Google Shape;1813;p48"/>
          <p:cNvSpPr/>
          <p:nvPr/>
        </p:nvSpPr>
        <p:spPr>
          <a:xfrm>
            <a:off x="7162802" y="232784"/>
            <a:ext cx="1350175" cy="135017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814" name="Google Shape;1814;p48"/>
          <p:cNvGrpSpPr/>
          <p:nvPr/>
        </p:nvGrpSpPr>
        <p:grpSpPr>
          <a:xfrm flipH="1">
            <a:off x="2816503" y="4304635"/>
            <a:ext cx="3070099" cy="503165"/>
            <a:chOff x="5269746" y="4300218"/>
            <a:chExt cx="3070099" cy="503165"/>
          </a:xfrm>
        </p:grpSpPr>
        <p:grpSp>
          <p:nvGrpSpPr>
            <p:cNvPr id="1815" name="Google Shape;1815;p48"/>
            <p:cNvGrpSpPr/>
            <p:nvPr/>
          </p:nvGrpSpPr>
          <p:grpSpPr>
            <a:xfrm>
              <a:off x="7572321" y="4300218"/>
              <a:ext cx="767524" cy="503165"/>
              <a:chOff x="5592585" y="2822747"/>
              <a:chExt cx="2566969" cy="1682825"/>
            </a:xfrm>
          </p:grpSpPr>
          <p:sp>
            <p:nvSpPr>
              <p:cNvPr id="1816" name="Google Shape;1816;p48"/>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17" name="Google Shape;1817;p48"/>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18" name="Google Shape;1818;p48"/>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19" name="Google Shape;1819;p48"/>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20" name="Google Shape;1820;p48"/>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21" name="Google Shape;1821;p48"/>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22" name="Google Shape;1822;p48"/>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23" name="Google Shape;1823;p48"/>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24" name="Google Shape;1824;p48"/>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25" name="Google Shape;1825;p48"/>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26" name="Google Shape;1826;p48"/>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27" name="Google Shape;1827;p48"/>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28" name="Google Shape;1828;p48"/>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29" name="Google Shape;1829;p48"/>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30" name="Google Shape;1830;p48"/>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31" name="Google Shape;1831;p48"/>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32" name="Google Shape;1832;p48"/>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833" name="Google Shape;1833;p48"/>
            <p:cNvGrpSpPr/>
            <p:nvPr/>
          </p:nvGrpSpPr>
          <p:grpSpPr>
            <a:xfrm>
              <a:off x="6804796" y="4300218"/>
              <a:ext cx="767524" cy="503165"/>
              <a:chOff x="5592585" y="2822747"/>
              <a:chExt cx="2566969" cy="1682825"/>
            </a:xfrm>
          </p:grpSpPr>
          <p:sp>
            <p:nvSpPr>
              <p:cNvPr id="1834" name="Google Shape;1834;p48"/>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35" name="Google Shape;1835;p48"/>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36" name="Google Shape;1836;p48"/>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37" name="Google Shape;1837;p48"/>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38" name="Google Shape;1838;p48"/>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39" name="Google Shape;1839;p48"/>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40" name="Google Shape;1840;p48"/>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41" name="Google Shape;1841;p48"/>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42" name="Google Shape;1842;p48"/>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43" name="Google Shape;1843;p48"/>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44" name="Google Shape;1844;p48"/>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45" name="Google Shape;1845;p48"/>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46" name="Google Shape;1846;p48"/>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47" name="Google Shape;1847;p48"/>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48" name="Google Shape;1848;p48"/>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49" name="Google Shape;1849;p48"/>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50" name="Google Shape;1850;p48"/>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851" name="Google Shape;1851;p48"/>
            <p:cNvGrpSpPr/>
            <p:nvPr/>
          </p:nvGrpSpPr>
          <p:grpSpPr>
            <a:xfrm>
              <a:off x="6037271" y="4300218"/>
              <a:ext cx="767524" cy="503165"/>
              <a:chOff x="5592585" y="2822747"/>
              <a:chExt cx="2566969" cy="1682825"/>
            </a:xfrm>
          </p:grpSpPr>
          <p:sp>
            <p:nvSpPr>
              <p:cNvPr id="1852" name="Google Shape;1852;p48"/>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53" name="Google Shape;1853;p48"/>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54" name="Google Shape;1854;p48"/>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55" name="Google Shape;1855;p48"/>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56" name="Google Shape;1856;p48"/>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57" name="Google Shape;1857;p48"/>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58" name="Google Shape;1858;p48"/>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59" name="Google Shape;1859;p48"/>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60" name="Google Shape;1860;p48"/>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61" name="Google Shape;1861;p48"/>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62" name="Google Shape;1862;p48"/>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63" name="Google Shape;1863;p48"/>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64" name="Google Shape;1864;p48"/>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65" name="Google Shape;1865;p48"/>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66" name="Google Shape;1866;p48"/>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67" name="Google Shape;1867;p48"/>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68" name="Google Shape;1868;p48"/>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869" name="Google Shape;1869;p48"/>
            <p:cNvGrpSpPr/>
            <p:nvPr/>
          </p:nvGrpSpPr>
          <p:grpSpPr>
            <a:xfrm>
              <a:off x="5269746" y="4300218"/>
              <a:ext cx="767524" cy="503165"/>
              <a:chOff x="5592585" y="2822747"/>
              <a:chExt cx="2566969" cy="1682825"/>
            </a:xfrm>
          </p:grpSpPr>
          <p:sp>
            <p:nvSpPr>
              <p:cNvPr id="1870" name="Google Shape;1870;p48"/>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71" name="Google Shape;1871;p48"/>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72" name="Google Shape;1872;p48"/>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73" name="Google Shape;1873;p48"/>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74" name="Google Shape;1874;p48"/>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75" name="Google Shape;1875;p48"/>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76" name="Google Shape;1876;p48"/>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77" name="Google Shape;1877;p48"/>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78" name="Google Shape;1878;p48"/>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79" name="Google Shape;1879;p48"/>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80" name="Google Shape;1880;p48"/>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81" name="Google Shape;1881;p48"/>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82" name="Google Shape;1882;p48"/>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83" name="Google Shape;1883;p48"/>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84" name="Google Shape;1884;p48"/>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85" name="Google Shape;1885;p48"/>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86" name="Google Shape;1886;p48"/>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22" name="Group 21"/>
          <p:cNvGrpSpPr/>
          <p:nvPr/>
        </p:nvGrpSpPr>
        <p:grpSpPr>
          <a:xfrm>
            <a:off x="6157184" y="2571750"/>
            <a:ext cx="2863152" cy="2410080"/>
            <a:chOff x="125451" y="2771782"/>
            <a:chExt cx="2486304" cy="2092865"/>
          </a:xfrm>
        </p:grpSpPr>
        <p:grpSp>
          <p:nvGrpSpPr>
            <p:cNvPr id="6" name="Google Shape;1695;p47"/>
            <p:cNvGrpSpPr/>
            <p:nvPr/>
          </p:nvGrpSpPr>
          <p:grpSpPr>
            <a:xfrm>
              <a:off x="1245830" y="2771782"/>
              <a:ext cx="805356" cy="2006016"/>
              <a:chOff x="1073352" y="2258014"/>
              <a:chExt cx="915073" cy="2279305"/>
            </a:xfrm>
          </p:grpSpPr>
          <p:sp>
            <p:nvSpPr>
              <p:cNvPr id="7" name="Google Shape;1696;p47"/>
              <p:cNvSpPr/>
              <p:nvPr/>
            </p:nvSpPr>
            <p:spPr>
              <a:xfrm>
                <a:off x="1557633" y="2813333"/>
                <a:ext cx="127365" cy="1723987"/>
              </a:xfrm>
              <a:custGeom>
                <a:avLst/>
                <a:gdLst/>
                <a:ahLst/>
                <a:cxnLst/>
                <a:rect l="l" t="t" r="r" b="b"/>
                <a:pathLst>
                  <a:path w="667" h="9028" extrusionOk="0">
                    <a:moveTo>
                      <a:pt x="222" y="1"/>
                    </a:moveTo>
                    <a:lnTo>
                      <a:pt x="0" y="9027"/>
                    </a:lnTo>
                    <a:lnTo>
                      <a:pt x="666" y="9027"/>
                    </a:lnTo>
                    <a:lnTo>
                      <a:pt x="462"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 name="Google Shape;1697;p47"/>
              <p:cNvSpPr/>
              <p:nvPr/>
            </p:nvSpPr>
            <p:spPr>
              <a:xfrm>
                <a:off x="1603273" y="2258014"/>
                <a:ext cx="163073" cy="569061"/>
              </a:xfrm>
              <a:custGeom>
                <a:avLst/>
                <a:gdLst/>
                <a:ahLst/>
                <a:cxnLst/>
                <a:rect l="l" t="t" r="r" b="b"/>
                <a:pathLst>
                  <a:path w="854" h="2980" extrusionOk="0">
                    <a:moveTo>
                      <a:pt x="760" y="0"/>
                    </a:moveTo>
                    <a:lnTo>
                      <a:pt x="760" y="0"/>
                    </a:lnTo>
                    <a:cubicBezTo>
                      <a:pt x="520" y="316"/>
                      <a:pt x="281" y="817"/>
                      <a:pt x="148" y="1426"/>
                    </a:cubicBezTo>
                    <a:cubicBezTo>
                      <a:pt x="19" y="2021"/>
                      <a:pt x="1" y="2593"/>
                      <a:pt x="94" y="2980"/>
                    </a:cubicBezTo>
                    <a:cubicBezTo>
                      <a:pt x="352" y="2664"/>
                      <a:pt x="574" y="2149"/>
                      <a:pt x="703" y="1554"/>
                    </a:cubicBezTo>
                    <a:cubicBezTo>
                      <a:pt x="853" y="946"/>
                      <a:pt x="853" y="391"/>
                      <a:pt x="76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 name="Google Shape;1698;p47"/>
              <p:cNvSpPr/>
              <p:nvPr/>
            </p:nvSpPr>
            <p:spPr>
              <a:xfrm>
                <a:off x="1073352" y="2745541"/>
                <a:ext cx="583551" cy="113812"/>
              </a:xfrm>
              <a:custGeom>
                <a:avLst/>
                <a:gdLst/>
                <a:ahLst/>
                <a:cxnLst/>
                <a:rect l="l" t="t" r="r" b="b"/>
                <a:pathLst>
                  <a:path w="3056" h="596" extrusionOk="0">
                    <a:moveTo>
                      <a:pt x="1537" y="0"/>
                    </a:moveTo>
                    <a:cubicBezTo>
                      <a:pt x="907" y="0"/>
                      <a:pt x="370" y="111"/>
                      <a:pt x="1" y="298"/>
                    </a:cubicBezTo>
                    <a:cubicBezTo>
                      <a:pt x="370" y="484"/>
                      <a:pt x="907" y="595"/>
                      <a:pt x="1537" y="595"/>
                    </a:cubicBezTo>
                    <a:cubicBezTo>
                      <a:pt x="2146" y="595"/>
                      <a:pt x="2701" y="484"/>
                      <a:pt x="3056" y="298"/>
                    </a:cubicBezTo>
                    <a:cubicBezTo>
                      <a:pt x="2701" y="111"/>
                      <a:pt x="2146" y="0"/>
                      <a:pt x="153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 name="Google Shape;1699;p47"/>
              <p:cNvSpPr/>
              <p:nvPr/>
            </p:nvSpPr>
            <p:spPr>
              <a:xfrm>
                <a:off x="1621224" y="2792136"/>
                <a:ext cx="367202" cy="452193"/>
              </a:xfrm>
              <a:custGeom>
                <a:avLst/>
                <a:gdLst/>
                <a:ahLst/>
                <a:cxnLst/>
                <a:rect l="l" t="t" r="r" b="b"/>
                <a:pathLst>
                  <a:path w="1923" h="2368" extrusionOk="0">
                    <a:moveTo>
                      <a:pt x="0" y="1"/>
                    </a:moveTo>
                    <a:cubicBezTo>
                      <a:pt x="76" y="405"/>
                      <a:pt x="315" y="906"/>
                      <a:pt x="702" y="1386"/>
                    </a:cubicBezTo>
                    <a:cubicBezTo>
                      <a:pt x="1092" y="1865"/>
                      <a:pt x="1536" y="2221"/>
                      <a:pt x="1923" y="2367"/>
                    </a:cubicBezTo>
                    <a:cubicBezTo>
                      <a:pt x="1852" y="1959"/>
                      <a:pt x="1608" y="1444"/>
                      <a:pt x="1221" y="977"/>
                    </a:cubicBezTo>
                    <a:cubicBezTo>
                      <a:pt x="831" y="498"/>
                      <a:pt x="387" y="147"/>
                      <a:pt x="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 name="Google Shape;1700;p47"/>
              <p:cNvSpPr/>
              <p:nvPr/>
            </p:nvSpPr>
            <p:spPr>
              <a:xfrm>
                <a:off x="1567754" y="2759863"/>
                <a:ext cx="110371" cy="109611"/>
              </a:xfrm>
              <a:custGeom>
                <a:avLst/>
                <a:gdLst/>
                <a:ahLst/>
                <a:cxnLst/>
                <a:rect l="l" t="t" r="r" b="b"/>
                <a:pathLst>
                  <a:path w="578" h="574" extrusionOk="0">
                    <a:moveTo>
                      <a:pt x="280" y="1"/>
                    </a:moveTo>
                    <a:cubicBezTo>
                      <a:pt x="134" y="1"/>
                      <a:pt x="1" y="130"/>
                      <a:pt x="1" y="281"/>
                    </a:cubicBezTo>
                    <a:cubicBezTo>
                      <a:pt x="1" y="445"/>
                      <a:pt x="134" y="574"/>
                      <a:pt x="280" y="574"/>
                    </a:cubicBezTo>
                    <a:cubicBezTo>
                      <a:pt x="445" y="574"/>
                      <a:pt x="578" y="445"/>
                      <a:pt x="578" y="281"/>
                    </a:cubicBezTo>
                    <a:cubicBezTo>
                      <a:pt x="578" y="130"/>
                      <a:pt x="445" y="1"/>
                      <a:pt x="28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2" name="Google Shape;1701;p47"/>
            <p:cNvGrpSpPr/>
            <p:nvPr/>
          </p:nvGrpSpPr>
          <p:grpSpPr>
            <a:xfrm>
              <a:off x="851621" y="3107578"/>
              <a:ext cx="634259" cy="1638795"/>
              <a:chOff x="352851" y="2639557"/>
              <a:chExt cx="720667" cy="1862056"/>
            </a:xfrm>
          </p:grpSpPr>
          <p:sp>
            <p:nvSpPr>
              <p:cNvPr id="13" name="Google Shape;1702;p47"/>
              <p:cNvSpPr/>
              <p:nvPr/>
            </p:nvSpPr>
            <p:spPr>
              <a:xfrm>
                <a:off x="529109" y="3046498"/>
                <a:ext cx="110371" cy="1455115"/>
              </a:xfrm>
              <a:custGeom>
                <a:avLst/>
                <a:gdLst/>
                <a:ahLst/>
                <a:cxnLst/>
                <a:rect l="l" t="t" r="r" b="b"/>
                <a:pathLst>
                  <a:path w="578" h="7620" extrusionOk="0">
                    <a:moveTo>
                      <a:pt x="187" y="1"/>
                    </a:moveTo>
                    <a:lnTo>
                      <a:pt x="1" y="7620"/>
                    </a:lnTo>
                    <a:lnTo>
                      <a:pt x="578" y="7620"/>
                    </a:lnTo>
                    <a:lnTo>
                      <a:pt x="391"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 name="Google Shape;1703;p47"/>
              <p:cNvSpPr/>
              <p:nvPr/>
            </p:nvSpPr>
            <p:spPr>
              <a:xfrm>
                <a:off x="356097" y="2639557"/>
                <a:ext cx="236781" cy="428323"/>
              </a:xfrm>
              <a:custGeom>
                <a:avLst/>
                <a:gdLst/>
                <a:ahLst/>
                <a:cxnLst/>
                <a:rect l="l" t="t" r="r" b="b"/>
                <a:pathLst>
                  <a:path w="1240" h="2243" extrusionOk="0">
                    <a:moveTo>
                      <a:pt x="1" y="0"/>
                    </a:moveTo>
                    <a:lnTo>
                      <a:pt x="1" y="0"/>
                    </a:lnTo>
                    <a:cubicBezTo>
                      <a:pt x="19" y="333"/>
                      <a:pt x="169" y="777"/>
                      <a:pt x="409" y="1244"/>
                    </a:cubicBezTo>
                    <a:cubicBezTo>
                      <a:pt x="667" y="1688"/>
                      <a:pt x="964" y="2056"/>
                      <a:pt x="1240" y="2243"/>
                    </a:cubicBezTo>
                    <a:cubicBezTo>
                      <a:pt x="1222" y="1910"/>
                      <a:pt x="1093" y="1466"/>
                      <a:pt x="835" y="999"/>
                    </a:cubicBezTo>
                    <a:cubicBezTo>
                      <a:pt x="574" y="555"/>
                      <a:pt x="280" y="187"/>
                      <a:pt x="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 name="Google Shape;1704;p47"/>
              <p:cNvSpPr/>
              <p:nvPr/>
            </p:nvSpPr>
            <p:spPr>
              <a:xfrm>
                <a:off x="352851" y="3035422"/>
                <a:ext cx="244228" cy="427559"/>
              </a:xfrm>
              <a:custGeom>
                <a:avLst/>
                <a:gdLst/>
                <a:ahLst/>
                <a:cxnLst/>
                <a:rect l="l" t="t" r="r" b="b"/>
                <a:pathLst>
                  <a:path w="1279" h="2239" extrusionOk="0">
                    <a:moveTo>
                      <a:pt x="1279" y="1"/>
                    </a:moveTo>
                    <a:lnTo>
                      <a:pt x="1279" y="1"/>
                    </a:lnTo>
                    <a:cubicBezTo>
                      <a:pt x="999" y="187"/>
                      <a:pt x="684" y="538"/>
                      <a:pt x="426" y="1000"/>
                    </a:cubicBezTo>
                    <a:cubicBezTo>
                      <a:pt x="169" y="1444"/>
                      <a:pt x="18" y="1888"/>
                      <a:pt x="0" y="2239"/>
                    </a:cubicBezTo>
                    <a:cubicBezTo>
                      <a:pt x="280" y="2057"/>
                      <a:pt x="591" y="1701"/>
                      <a:pt x="852" y="1240"/>
                    </a:cubicBezTo>
                    <a:cubicBezTo>
                      <a:pt x="1110" y="796"/>
                      <a:pt x="1257" y="352"/>
                      <a:pt x="127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 name="Google Shape;1705;p47"/>
              <p:cNvSpPr/>
              <p:nvPr/>
            </p:nvSpPr>
            <p:spPr>
              <a:xfrm>
                <a:off x="582578" y="3023391"/>
                <a:ext cx="490939" cy="109611"/>
              </a:xfrm>
              <a:custGeom>
                <a:avLst/>
                <a:gdLst/>
                <a:ahLst/>
                <a:cxnLst/>
                <a:rect l="l" t="t" r="r" b="b"/>
                <a:pathLst>
                  <a:path w="2571" h="574" extrusionOk="0">
                    <a:moveTo>
                      <a:pt x="1044" y="0"/>
                    </a:moveTo>
                    <a:cubicBezTo>
                      <a:pt x="631" y="0"/>
                      <a:pt x="260" y="75"/>
                      <a:pt x="0" y="210"/>
                    </a:cubicBezTo>
                    <a:cubicBezTo>
                      <a:pt x="298" y="397"/>
                      <a:pt x="759" y="526"/>
                      <a:pt x="1275" y="566"/>
                    </a:cubicBezTo>
                    <a:cubicBezTo>
                      <a:pt x="1349" y="571"/>
                      <a:pt x="1423" y="573"/>
                      <a:pt x="1495" y="573"/>
                    </a:cubicBezTo>
                    <a:cubicBezTo>
                      <a:pt x="1924" y="573"/>
                      <a:pt x="2301" y="487"/>
                      <a:pt x="2571" y="361"/>
                    </a:cubicBezTo>
                    <a:cubicBezTo>
                      <a:pt x="2274" y="175"/>
                      <a:pt x="1830" y="46"/>
                      <a:pt x="1314" y="11"/>
                    </a:cubicBezTo>
                    <a:cubicBezTo>
                      <a:pt x="1223" y="4"/>
                      <a:pt x="1132" y="0"/>
                      <a:pt x="104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 name="Google Shape;1706;p47"/>
              <p:cNvSpPr/>
              <p:nvPr/>
            </p:nvSpPr>
            <p:spPr>
              <a:xfrm>
                <a:off x="536747" y="3014989"/>
                <a:ext cx="102732" cy="92616"/>
              </a:xfrm>
              <a:custGeom>
                <a:avLst/>
                <a:gdLst/>
                <a:ahLst/>
                <a:cxnLst/>
                <a:rect l="l" t="t" r="r" b="b"/>
                <a:pathLst>
                  <a:path w="538" h="485" extrusionOk="0">
                    <a:moveTo>
                      <a:pt x="268" y="0"/>
                    </a:moveTo>
                    <a:cubicBezTo>
                      <a:pt x="212" y="0"/>
                      <a:pt x="156" y="19"/>
                      <a:pt x="111" y="55"/>
                    </a:cubicBezTo>
                    <a:cubicBezTo>
                      <a:pt x="0" y="143"/>
                      <a:pt x="0" y="294"/>
                      <a:pt x="94" y="405"/>
                    </a:cubicBezTo>
                    <a:cubicBezTo>
                      <a:pt x="142" y="456"/>
                      <a:pt x="210" y="485"/>
                      <a:pt x="276" y="485"/>
                    </a:cubicBezTo>
                    <a:cubicBezTo>
                      <a:pt x="330" y="485"/>
                      <a:pt x="384" y="465"/>
                      <a:pt x="427" y="423"/>
                    </a:cubicBezTo>
                    <a:cubicBezTo>
                      <a:pt x="538" y="330"/>
                      <a:pt x="538" y="183"/>
                      <a:pt x="444" y="72"/>
                    </a:cubicBezTo>
                    <a:cubicBezTo>
                      <a:pt x="395" y="23"/>
                      <a:pt x="332" y="0"/>
                      <a:pt x="26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8" name="Google Shape;1712;p47"/>
            <p:cNvGrpSpPr/>
            <p:nvPr/>
          </p:nvGrpSpPr>
          <p:grpSpPr>
            <a:xfrm>
              <a:off x="125451" y="4178336"/>
              <a:ext cx="2486304" cy="686311"/>
              <a:chOff x="719998" y="3746046"/>
              <a:chExt cx="2852247" cy="787234"/>
            </a:xfrm>
          </p:grpSpPr>
          <p:sp>
            <p:nvSpPr>
              <p:cNvPr id="19" name="Google Shape;1713;p47"/>
              <p:cNvSpPr/>
              <p:nvPr/>
            </p:nvSpPr>
            <p:spPr>
              <a:xfrm>
                <a:off x="945134" y="3746046"/>
                <a:ext cx="2602478" cy="516508"/>
              </a:xfrm>
              <a:custGeom>
                <a:avLst/>
                <a:gdLst/>
                <a:ahLst/>
                <a:cxnLst/>
                <a:rect l="l" t="t" r="r" b="b"/>
                <a:pathLst>
                  <a:path w="31467" h="6245" extrusionOk="0">
                    <a:moveTo>
                      <a:pt x="5340" y="0"/>
                    </a:moveTo>
                    <a:cubicBezTo>
                      <a:pt x="5305" y="0"/>
                      <a:pt x="5270" y="4"/>
                      <a:pt x="5235" y="10"/>
                    </a:cubicBezTo>
                    <a:cubicBezTo>
                      <a:pt x="4757" y="103"/>
                      <a:pt x="4495" y="783"/>
                      <a:pt x="4806" y="1152"/>
                    </a:cubicBezTo>
                    <a:lnTo>
                      <a:pt x="4806" y="1152"/>
                    </a:lnTo>
                    <a:cubicBezTo>
                      <a:pt x="4694" y="1022"/>
                      <a:pt x="4525" y="957"/>
                      <a:pt x="4356" y="957"/>
                    </a:cubicBezTo>
                    <a:cubicBezTo>
                      <a:pt x="4242" y="957"/>
                      <a:pt x="4128" y="986"/>
                      <a:pt x="4032" y="1045"/>
                    </a:cubicBezTo>
                    <a:cubicBezTo>
                      <a:pt x="3872" y="1158"/>
                      <a:pt x="3777" y="1352"/>
                      <a:pt x="3775" y="1545"/>
                    </a:cubicBezTo>
                    <a:lnTo>
                      <a:pt x="3775" y="1545"/>
                    </a:lnTo>
                    <a:cubicBezTo>
                      <a:pt x="3631" y="1214"/>
                      <a:pt x="3287" y="969"/>
                      <a:pt x="2922" y="969"/>
                    </a:cubicBezTo>
                    <a:cubicBezTo>
                      <a:pt x="2460" y="969"/>
                      <a:pt x="2034" y="1360"/>
                      <a:pt x="1998" y="1822"/>
                    </a:cubicBezTo>
                    <a:cubicBezTo>
                      <a:pt x="1870" y="1711"/>
                      <a:pt x="1737" y="1600"/>
                      <a:pt x="1590" y="1471"/>
                    </a:cubicBezTo>
                    <a:cubicBezTo>
                      <a:pt x="1497" y="1951"/>
                      <a:pt x="1404" y="2435"/>
                      <a:pt x="1293" y="2896"/>
                    </a:cubicBezTo>
                    <a:cubicBezTo>
                      <a:pt x="1346" y="2570"/>
                      <a:pt x="1046" y="2224"/>
                      <a:pt x="722" y="2224"/>
                    </a:cubicBezTo>
                    <a:cubicBezTo>
                      <a:pt x="698" y="2224"/>
                      <a:pt x="673" y="2226"/>
                      <a:pt x="649" y="2230"/>
                    </a:cubicBezTo>
                    <a:cubicBezTo>
                      <a:pt x="18" y="2324"/>
                      <a:pt x="0" y="3394"/>
                      <a:pt x="129" y="3855"/>
                    </a:cubicBezTo>
                    <a:cubicBezTo>
                      <a:pt x="294" y="4504"/>
                      <a:pt x="813" y="5041"/>
                      <a:pt x="1404" y="5338"/>
                    </a:cubicBezTo>
                    <a:cubicBezTo>
                      <a:pt x="2256" y="5765"/>
                      <a:pt x="3237" y="5782"/>
                      <a:pt x="4178" y="5800"/>
                    </a:cubicBezTo>
                    <a:cubicBezTo>
                      <a:pt x="6438" y="5853"/>
                      <a:pt x="8694" y="5893"/>
                      <a:pt x="10932" y="5929"/>
                    </a:cubicBezTo>
                    <a:cubicBezTo>
                      <a:pt x="16633" y="6040"/>
                      <a:pt x="22329" y="6133"/>
                      <a:pt x="28026" y="6244"/>
                    </a:cubicBezTo>
                    <a:cubicBezTo>
                      <a:pt x="28137" y="6244"/>
                      <a:pt x="28249" y="6245"/>
                      <a:pt x="28361" y="6245"/>
                    </a:cubicBezTo>
                    <a:cubicBezTo>
                      <a:pt x="28823" y="6245"/>
                      <a:pt x="29284" y="6233"/>
                      <a:pt x="29731" y="6115"/>
                    </a:cubicBezTo>
                    <a:cubicBezTo>
                      <a:pt x="30263" y="5964"/>
                      <a:pt x="30801" y="5631"/>
                      <a:pt x="31040" y="5116"/>
                    </a:cubicBezTo>
                    <a:cubicBezTo>
                      <a:pt x="31467" y="4246"/>
                      <a:pt x="30929" y="3154"/>
                      <a:pt x="30135" y="2617"/>
                    </a:cubicBezTo>
                    <a:cubicBezTo>
                      <a:pt x="29322" y="2102"/>
                      <a:pt x="28305" y="1991"/>
                      <a:pt x="27342" y="1897"/>
                    </a:cubicBezTo>
                    <a:cubicBezTo>
                      <a:pt x="27116" y="1408"/>
                      <a:pt x="26574" y="1127"/>
                      <a:pt x="26044" y="1127"/>
                    </a:cubicBezTo>
                    <a:cubicBezTo>
                      <a:pt x="25752" y="1127"/>
                      <a:pt x="25463" y="1213"/>
                      <a:pt x="25233" y="1396"/>
                    </a:cubicBezTo>
                    <a:cubicBezTo>
                      <a:pt x="25308" y="1027"/>
                      <a:pt x="25046" y="619"/>
                      <a:pt x="24678" y="565"/>
                    </a:cubicBezTo>
                    <a:cubicBezTo>
                      <a:pt x="24647" y="561"/>
                      <a:pt x="24616" y="558"/>
                      <a:pt x="24585" y="558"/>
                    </a:cubicBezTo>
                    <a:cubicBezTo>
                      <a:pt x="24246" y="558"/>
                      <a:pt x="23916" y="836"/>
                      <a:pt x="23883" y="1174"/>
                    </a:cubicBezTo>
                    <a:cubicBezTo>
                      <a:pt x="23819" y="732"/>
                      <a:pt x="23363" y="408"/>
                      <a:pt x="22907" y="408"/>
                    </a:cubicBezTo>
                    <a:cubicBezTo>
                      <a:pt x="22831" y="408"/>
                      <a:pt x="22754" y="418"/>
                      <a:pt x="22680" y="437"/>
                    </a:cubicBezTo>
                    <a:cubicBezTo>
                      <a:pt x="22160" y="565"/>
                      <a:pt x="21792" y="1027"/>
                      <a:pt x="21628" y="1524"/>
                    </a:cubicBezTo>
                    <a:cubicBezTo>
                      <a:pt x="21459" y="2026"/>
                      <a:pt x="21459" y="2563"/>
                      <a:pt x="21477" y="3101"/>
                    </a:cubicBezTo>
                    <a:cubicBezTo>
                      <a:pt x="21416" y="2627"/>
                      <a:pt x="20937" y="2321"/>
                      <a:pt x="20478" y="2321"/>
                    </a:cubicBezTo>
                    <a:cubicBezTo>
                      <a:pt x="20235" y="2321"/>
                      <a:pt x="19997" y="2407"/>
                      <a:pt x="19829" y="2599"/>
                    </a:cubicBezTo>
                    <a:cubicBezTo>
                      <a:pt x="19485" y="2138"/>
                      <a:pt x="18912" y="1893"/>
                      <a:pt x="18345" y="1893"/>
                    </a:cubicBezTo>
                    <a:cubicBezTo>
                      <a:pt x="18000" y="1893"/>
                      <a:pt x="17657" y="1984"/>
                      <a:pt x="17370" y="2173"/>
                    </a:cubicBezTo>
                    <a:cubicBezTo>
                      <a:pt x="17146" y="1870"/>
                      <a:pt x="16778" y="1711"/>
                      <a:pt x="16412" y="1711"/>
                    </a:cubicBezTo>
                    <a:cubicBezTo>
                      <a:pt x="16175" y="1711"/>
                      <a:pt x="15940" y="1777"/>
                      <a:pt x="15745" y="1915"/>
                    </a:cubicBezTo>
                    <a:cubicBezTo>
                      <a:pt x="15584" y="1761"/>
                      <a:pt x="15366" y="1689"/>
                      <a:pt x="15146" y="1689"/>
                    </a:cubicBezTo>
                    <a:cubicBezTo>
                      <a:pt x="14807" y="1689"/>
                      <a:pt x="14465" y="1860"/>
                      <a:pt x="14319" y="2173"/>
                    </a:cubicBezTo>
                    <a:cubicBezTo>
                      <a:pt x="14265" y="1979"/>
                      <a:pt x="14077" y="1821"/>
                      <a:pt x="13888" y="1821"/>
                    </a:cubicBezTo>
                    <a:cubicBezTo>
                      <a:pt x="13878" y="1821"/>
                      <a:pt x="13868" y="1821"/>
                      <a:pt x="13858" y="1822"/>
                    </a:cubicBezTo>
                    <a:cubicBezTo>
                      <a:pt x="13653" y="1840"/>
                      <a:pt x="13467" y="2026"/>
                      <a:pt x="13449" y="2230"/>
                    </a:cubicBezTo>
                    <a:cubicBezTo>
                      <a:pt x="13399" y="1991"/>
                      <a:pt x="13156" y="1864"/>
                      <a:pt x="12919" y="1864"/>
                    </a:cubicBezTo>
                    <a:cubicBezTo>
                      <a:pt x="12716" y="1864"/>
                      <a:pt x="12518" y="1958"/>
                      <a:pt x="12450" y="2155"/>
                    </a:cubicBezTo>
                    <a:cubicBezTo>
                      <a:pt x="12323" y="2023"/>
                      <a:pt x="12154" y="1964"/>
                      <a:pt x="11979" y="1964"/>
                    </a:cubicBezTo>
                    <a:cubicBezTo>
                      <a:pt x="11566" y="1964"/>
                      <a:pt x="11123" y="2288"/>
                      <a:pt x="11136" y="2728"/>
                    </a:cubicBezTo>
                    <a:cubicBezTo>
                      <a:pt x="10976" y="2221"/>
                      <a:pt x="10436" y="1914"/>
                      <a:pt x="9913" y="1914"/>
                    </a:cubicBezTo>
                    <a:cubicBezTo>
                      <a:pt x="9653" y="1914"/>
                      <a:pt x="9398" y="1990"/>
                      <a:pt x="9196" y="2155"/>
                    </a:cubicBezTo>
                    <a:cubicBezTo>
                      <a:pt x="9267" y="1675"/>
                      <a:pt x="8974" y="1156"/>
                      <a:pt x="8507" y="969"/>
                    </a:cubicBezTo>
                    <a:cubicBezTo>
                      <a:pt x="8381" y="920"/>
                      <a:pt x="8246" y="896"/>
                      <a:pt x="8112" y="896"/>
                    </a:cubicBezTo>
                    <a:cubicBezTo>
                      <a:pt x="7778" y="896"/>
                      <a:pt x="7444" y="1042"/>
                      <a:pt x="7239" y="1304"/>
                    </a:cubicBezTo>
                    <a:lnTo>
                      <a:pt x="7239" y="1304"/>
                    </a:lnTo>
                    <a:cubicBezTo>
                      <a:pt x="7454" y="966"/>
                      <a:pt x="7286" y="446"/>
                      <a:pt x="6900" y="303"/>
                    </a:cubicBezTo>
                    <a:cubicBezTo>
                      <a:pt x="6838" y="281"/>
                      <a:pt x="6774" y="271"/>
                      <a:pt x="6710" y="271"/>
                    </a:cubicBezTo>
                    <a:cubicBezTo>
                      <a:pt x="6431" y="271"/>
                      <a:pt x="6158" y="471"/>
                      <a:pt x="6064" y="734"/>
                    </a:cubicBezTo>
                    <a:lnTo>
                      <a:pt x="6064" y="734"/>
                    </a:lnTo>
                    <a:cubicBezTo>
                      <a:pt x="6051" y="365"/>
                      <a:pt x="5709" y="0"/>
                      <a:pt x="534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1714;p47"/>
              <p:cNvSpPr/>
              <p:nvPr/>
            </p:nvSpPr>
            <p:spPr>
              <a:xfrm>
                <a:off x="719998" y="3850243"/>
                <a:ext cx="2852247" cy="598471"/>
              </a:xfrm>
              <a:custGeom>
                <a:avLst/>
                <a:gdLst/>
                <a:ahLst/>
                <a:cxnLst/>
                <a:rect l="l" t="t" r="r" b="b"/>
                <a:pathLst>
                  <a:path w="34487" h="7236" extrusionOk="0">
                    <a:moveTo>
                      <a:pt x="22626" y="1"/>
                    </a:moveTo>
                    <a:cubicBezTo>
                      <a:pt x="22601" y="1"/>
                      <a:pt x="22576" y="1"/>
                      <a:pt x="22551" y="2"/>
                    </a:cubicBezTo>
                    <a:cubicBezTo>
                      <a:pt x="21551" y="55"/>
                      <a:pt x="20623" y="881"/>
                      <a:pt x="20488" y="1894"/>
                    </a:cubicBezTo>
                    <a:lnTo>
                      <a:pt x="20488" y="1894"/>
                    </a:lnTo>
                    <a:cubicBezTo>
                      <a:pt x="20577" y="1021"/>
                      <a:pt x="19789" y="145"/>
                      <a:pt x="18906" y="145"/>
                    </a:cubicBezTo>
                    <a:cubicBezTo>
                      <a:pt x="18871" y="145"/>
                      <a:pt x="18835" y="146"/>
                      <a:pt x="18800" y="149"/>
                    </a:cubicBezTo>
                    <a:cubicBezTo>
                      <a:pt x="17854" y="224"/>
                      <a:pt x="17135" y="1241"/>
                      <a:pt x="17357" y="2147"/>
                    </a:cubicBezTo>
                    <a:cubicBezTo>
                      <a:pt x="17223" y="1889"/>
                      <a:pt x="17095" y="1610"/>
                      <a:pt x="16984" y="1352"/>
                    </a:cubicBezTo>
                    <a:cubicBezTo>
                      <a:pt x="16060" y="1610"/>
                      <a:pt x="15301" y="2351"/>
                      <a:pt x="15043" y="3275"/>
                    </a:cubicBezTo>
                    <a:cubicBezTo>
                      <a:pt x="15027" y="2796"/>
                      <a:pt x="14562" y="2379"/>
                      <a:pt x="14080" y="2379"/>
                    </a:cubicBezTo>
                    <a:cubicBezTo>
                      <a:pt x="14043" y="2379"/>
                      <a:pt x="14006" y="2382"/>
                      <a:pt x="13969" y="2387"/>
                    </a:cubicBezTo>
                    <a:cubicBezTo>
                      <a:pt x="13519" y="2452"/>
                      <a:pt x="13182" y="2904"/>
                      <a:pt x="13184" y="3351"/>
                    </a:cubicBezTo>
                    <a:lnTo>
                      <a:pt x="13184" y="3351"/>
                    </a:lnTo>
                    <a:cubicBezTo>
                      <a:pt x="13143" y="3016"/>
                      <a:pt x="13108" y="2691"/>
                      <a:pt x="13063" y="2351"/>
                    </a:cubicBezTo>
                    <a:cubicBezTo>
                      <a:pt x="12921" y="2295"/>
                      <a:pt x="12769" y="2268"/>
                      <a:pt x="12616" y="2268"/>
                    </a:cubicBezTo>
                    <a:cubicBezTo>
                      <a:pt x="12212" y="2268"/>
                      <a:pt x="11804" y="2455"/>
                      <a:pt x="11562" y="2777"/>
                    </a:cubicBezTo>
                    <a:cubicBezTo>
                      <a:pt x="11935" y="1943"/>
                      <a:pt x="11380" y="833"/>
                      <a:pt x="10492" y="628"/>
                    </a:cubicBezTo>
                    <a:cubicBezTo>
                      <a:pt x="10385" y="601"/>
                      <a:pt x="10275" y="589"/>
                      <a:pt x="10166" y="589"/>
                    </a:cubicBezTo>
                    <a:cubicBezTo>
                      <a:pt x="9376" y="589"/>
                      <a:pt x="8601" y="1258"/>
                      <a:pt x="8565" y="2054"/>
                    </a:cubicBezTo>
                    <a:cubicBezTo>
                      <a:pt x="8512" y="1112"/>
                      <a:pt x="7606" y="278"/>
                      <a:pt x="6643" y="278"/>
                    </a:cubicBezTo>
                    <a:cubicBezTo>
                      <a:pt x="5823" y="293"/>
                      <a:pt x="5075" y="912"/>
                      <a:pt x="4844" y="1689"/>
                    </a:cubicBezTo>
                    <a:lnTo>
                      <a:pt x="4844" y="1689"/>
                    </a:lnTo>
                    <a:cubicBezTo>
                      <a:pt x="4799" y="1336"/>
                      <a:pt x="4519" y="1000"/>
                      <a:pt x="4165" y="908"/>
                    </a:cubicBezTo>
                    <a:cubicBezTo>
                      <a:pt x="4090" y="891"/>
                      <a:pt x="4014" y="883"/>
                      <a:pt x="3938" y="883"/>
                    </a:cubicBezTo>
                    <a:cubicBezTo>
                      <a:pt x="3508" y="883"/>
                      <a:pt x="3083" y="1139"/>
                      <a:pt x="2833" y="1516"/>
                    </a:cubicBezTo>
                    <a:cubicBezTo>
                      <a:pt x="2599" y="1874"/>
                      <a:pt x="2511" y="2310"/>
                      <a:pt x="2499" y="2737"/>
                    </a:cubicBezTo>
                    <a:lnTo>
                      <a:pt x="2499" y="2737"/>
                    </a:lnTo>
                    <a:cubicBezTo>
                      <a:pt x="2423" y="2271"/>
                      <a:pt x="1937" y="1885"/>
                      <a:pt x="1439" y="1885"/>
                    </a:cubicBezTo>
                    <a:cubicBezTo>
                      <a:pt x="1410" y="1885"/>
                      <a:pt x="1380" y="1887"/>
                      <a:pt x="1351" y="1889"/>
                    </a:cubicBezTo>
                    <a:cubicBezTo>
                      <a:pt x="94" y="2018"/>
                      <a:pt x="1" y="3572"/>
                      <a:pt x="280" y="4513"/>
                    </a:cubicBezTo>
                    <a:cubicBezTo>
                      <a:pt x="574" y="5552"/>
                      <a:pt x="1484" y="6347"/>
                      <a:pt x="2461" y="6698"/>
                    </a:cubicBezTo>
                    <a:cubicBezTo>
                      <a:pt x="3460" y="7066"/>
                      <a:pt x="4552" y="7066"/>
                      <a:pt x="5608" y="7089"/>
                    </a:cubicBezTo>
                    <a:cubicBezTo>
                      <a:pt x="14431" y="7124"/>
                      <a:pt x="23257" y="7177"/>
                      <a:pt x="32097" y="7235"/>
                    </a:cubicBezTo>
                    <a:cubicBezTo>
                      <a:pt x="32453" y="7235"/>
                      <a:pt x="32821" y="7235"/>
                      <a:pt x="33154" y="7106"/>
                    </a:cubicBezTo>
                    <a:cubicBezTo>
                      <a:pt x="34153" y="6756"/>
                      <a:pt x="34486" y="5330"/>
                      <a:pt x="33913" y="4442"/>
                    </a:cubicBezTo>
                    <a:cubicBezTo>
                      <a:pt x="33462" y="3756"/>
                      <a:pt x="32641" y="3408"/>
                      <a:pt x="31827" y="3408"/>
                    </a:cubicBezTo>
                    <a:cubicBezTo>
                      <a:pt x="31567" y="3408"/>
                      <a:pt x="31309" y="3444"/>
                      <a:pt x="31063" y="3514"/>
                    </a:cubicBezTo>
                    <a:cubicBezTo>
                      <a:pt x="31027" y="2795"/>
                      <a:pt x="30526" y="2129"/>
                      <a:pt x="29842" y="1925"/>
                    </a:cubicBezTo>
                    <a:cubicBezTo>
                      <a:pt x="29683" y="1873"/>
                      <a:pt x="29517" y="1849"/>
                      <a:pt x="29351" y="1849"/>
                    </a:cubicBezTo>
                    <a:cubicBezTo>
                      <a:pt x="28801" y="1849"/>
                      <a:pt x="28247" y="2116"/>
                      <a:pt x="27919" y="2555"/>
                    </a:cubicBezTo>
                    <a:cubicBezTo>
                      <a:pt x="28212" y="1703"/>
                      <a:pt x="27657" y="651"/>
                      <a:pt x="26792" y="446"/>
                    </a:cubicBezTo>
                    <a:cubicBezTo>
                      <a:pt x="26675" y="417"/>
                      <a:pt x="26557" y="403"/>
                      <a:pt x="26439" y="403"/>
                    </a:cubicBezTo>
                    <a:cubicBezTo>
                      <a:pt x="25660" y="403"/>
                      <a:pt x="24905" y="1007"/>
                      <a:pt x="24794" y="1778"/>
                    </a:cubicBezTo>
                    <a:cubicBezTo>
                      <a:pt x="24594" y="786"/>
                      <a:pt x="23638" y="1"/>
                      <a:pt x="2262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 name="Google Shape;1715;p47"/>
              <p:cNvSpPr/>
              <p:nvPr/>
            </p:nvSpPr>
            <p:spPr>
              <a:xfrm>
                <a:off x="764025" y="4022975"/>
                <a:ext cx="2470009" cy="510305"/>
              </a:xfrm>
              <a:custGeom>
                <a:avLst/>
                <a:gdLst/>
                <a:ahLst/>
                <a:cxnLst/>
                <a:rect l="l" t="t" r="r" b="b"/>
                <a:pathLst>
                  <a:path w="27102" h="6170" extrusionOk="0">
                    <a:moveTo>
                      <a:pt x="3758" y="0"/>
                    </a:moveTo>
                    <a:cubicBezTo>
                      <a:pt x="3289" y="0"/>
                      <a:pt x="2808" y="213"/>
                      <a:pt x="2518" y="584"/>
                    </a:cubicBezTo>
                    <a:cubicBezTo>
                      <a:pt x="2202" y="992"/>
                      <a:pt x="2110" y="1536"/>
                      <a:pt x="2211" y="2039"/>
                    </a:cubicBezTo>
                    <a:lnTo>
                      <a:pt x="2211" y="2039"/>
                    </a:lnTo>
                    <a:cubicBezTo>
                      <a:pt x="1978" y="1794"/>
                      <a:pt x="1649" y="1636"/>
                      <a:pt x="1318" y="1636"/>
                    </a:cubicBezTo>
                    <a:cubicBezTo>
                      <a:pt x="1223" y="1636"/>
                      <a:pt x="1128" y="1649"/>
                      <a:pt x="1035" y="1677"/>
                    </a:cubicBezTo>
                    <a:cubicBezTo>
                      <a:pt x="187" y="1934"/>
                      <a:pt x="351" y="2747"/>
                      <a:pt x="351" y="3413"/>
                    </a:cubicBezTo>
                    <a:cubicBezTo>
                      <a:pt x="333" y="4318"/>
                      <a:pt x="111" y="5264"/>
                      <a:pt x="0" y="6170"/>
                    </a:cubicBezTo>
                    <a:lnTo>
                      <a:pt x="26769" y="5135"/>
                    </a:lnTo>
                    <a:cubicBezTo>
                      <a:pt x="27102" y="4651"/>
                      <a:pt x="26991" y="3932"/>
                      <a:pt x="26529" y="3581"/>
                    </a:cubicBezTo>
                    <a:cubicBezTo>
                      <a:pt x="26333" y="3426"/>
                      <a:pt x="26083" y="3350"/>
                      <a:pt x="25831" y="3350"/>
                    </a:cubicBezTo>
                    <a:cubicBezTo>
                      <a:pt x="25512" y="3350"/>
                      <a:pt x="25191" y="3472"/>
                      <a:pt x="24975" y="3710"/>
                    </a:cubicBezTo>
                    <a:cubicBezTo>
                      <a:pt x="25139" y="3284"/>
                      <a:pt x="24829" y="2764"/>
                      <a:pt x="24362" y="2693"/>
                    </a:cubicBezTo>
                    <a:cubicBezTo>
                      <a:pt x="24335" y="2690"/>
                      <a:pt x="24308" y="2688"/>
                      <a:pt x="24281" y="2688"/>
                    </a:cubicBezTo>
                    <a:cubicBezTo>
                      <a:pt x="23920" y="2688"/>
                      <a:pt x="23580" y="2991"/>
                      <a:pt x="23533" y="3343"/>
                    </a:cubicBezTo>
                    <a:lnTo>
                      <a:pt x="23533" y="3343"/>
                    </a:lnTo>
                    <a:cubicBezTo>
                      <a:pt x="23491" y="3009"/>
                      <a:pt x="23196" y="2691"/>
                      <a:pt x="22848" y="2676"/>
                    </a:cubicBezTo>
                    <a:cubicBezTo>
                      <a:pt x="22837" y="2675"/>
                      <a:pt x="22826" y="2675"/>
                      <a:pt x="22815" y="2675"/>
                    </a:cubicBezTo>
                    <a:cubicBezTo>
                      <a:pt x="22523" y="2675"/>
                      <a:pt x="22240" y="2890"/>
                      <a:pt x="22133" y="3168"/>
                    </a:cubicBezTo>
                    <a:lnTo>
                      <a:pt x="22133" y="3168"/>
                    </a:lnTo>
                    <a:cubicBezTo>
                      <a:pt x="22166" y="2900"/>
                      <a:pt x="22155" y="2629"/>
                      <a:pt x="22071" y="2378"/>
                    </a:cubicBezTo>
                    <a:cubicBezTo>
                      <a:pt x="21960" y="2045"/>
                      <a:pt x="21681" y="1730"/>
                      <a:pt x="21348" y="1677"/>
                    </a:cubicBezTo>
                    <a:cubicBezTo>
                      <a:pt x="21313" y="1671"/>
                      <a:pt x="21277" y="1668"/>
                      <a:pt x="21241" y="1668"/>
                    </a:cubicBezTo>
                    <a:cubicBezTo>
                      <a:pt x="21097" y="1668"/>
                      <a:pt x="20950" y="1713"/>
                      <a:pt x="20831" y="1792"/>
                    </a:cubicBezTo>
                    <a:lnTo>
                      <a:pt x="20831" y="1792"/>
                    </a:lnTo>
                    <a:cubicBezTo>
                      <a:pt x="20974" y="1288"/>
                      <a:pt x="20721" y="642"/>
                      <a:pt x="20202" y="473"/>
                    </a:cubicBezTo>
                    <a:cubicBezTo>
                      <a:pt x="20116" y="445"/>
                      <a:pt x="20028" y="432"/>
                      <a:pt x="19941" y="432"/>
                    </a:cubicBezTo>
                    <a:cubicBezTo>
                      <a:pt x="19383" y="432"/>
                      <a:pt x="18839" y="961"/>
                      <a:pt x="18853" y="1525"/>
                    </a:cubicBezTo>
                    <a:lnTo>
                      <a:pt x="18853" y="1525"/>
                    </a:lnTo>
                    <a:cubicBezTo>
                      <a:pt x="18757" y="1053"/>
                      <a:pt x="18291" y="692"/>
                      <a:pt x="17823" y="692"/>
                    </a:cubicBezTo>
                    <a:cubicBezTo>
                      <a:pt x="17759" y="692"/>
                      <a:pt x="17695" y="699"/>
                      <a:pt x="17631" y="713"/>
                    </a:cubicBezTo>
                    <a:cubicBezTo>
                      <a:pt x="17036" y="860"/>
                      <a:pt x="16686" y="1583"/>
                      <a:pt x="16948" y="2138"/>
                    </a:cubicBezTo>
                    <a:cubicBezTo>
                      <a:pt x="16881" y="2026"/>
                      <a:pt x="16774" y="1969"/>
                      <a:pt x="16666" y="1969"/>
                    </a:cubicBezTo>
                    <a:cubicBezTo>
                      <a:pt x="16595" y="1969"/>
                      <a:pt x="16524" y="1994"/>
                      <a:pt x="16464" y="2045"/>
                    </a:cubicBezTo>
                    <a:cubicBezTo>
                      <a:pt x="16242" y="2249"/>
                      <a:pt x="16077" y="2525"/>
                      <a:pt x="16020" y="2840"/>
                    </a:cubicBezTo>
                    <a:lnTo>
                      <a:pt x="15926" y="2542"/>
                    </a:lnTo>
                    <a:cubicBezTo>
                      <a:pt x="15849" y="2329"/>
                      <a:pt x="15657" y="2217"/>
                      <a:pt x="15463" y="2217"/>
                    </a:cubicBezTo>
                    <a:cubicBezTo>
                      <a:pt x="15291" y="2217"/>
                      <a:pt x="15117" y="2305"/>
                      <a:pt x="15021" y="2489"/>
                    </a:cubicBezTo>
                    <a:cubicBezTo>
                      <a:pt x="14966" y="2589"/>
                      <a:pt x="14919" y="2699"/>
                      <a:pt x="14892" y="2813"/>
                    </a:cubicBezTo>
                    <a:lnTo>
                      <a:pt x="14892" y="2813"/>
                    </a:lnTo>
                    <a:cubicBezTo>
                      <a:pt x="14945" y="2323"/>
                      <a:pt x="14525" y="1823"/>
                      <a:pt x="14039" y="1823"/>
                    </a:cubicBezTo>
                    <a:cubicBezTo>
                      <a:pt x="13657" y="1823"/>
                      <a:pt x="13321" y="2118"/>
                      <a:pt x="13209" y="2476"/>
                    </a:cubicBezTo>
                    <a:lnTo>
                      <a:pt x="13209" y="2476"/>
                    </a:lnTo>
                    <a:cubicBezTo>
                      <a:pt x="13131" y="2277"/>
                      <a:pt x="12952" y="2107"/>
                      <a:pt x="12747" y="2063"/>
                    </a:cubicBezTo>
                    <a:cubicBezTo>
                      <a:pt x="12695" y="2052"/>
                      <a:pt x="12642" y="2047"/>
                      <a:pt x="12590" y="2047"/>
                    </a:cubicBezTo>
                    <a:cubicBezTo>
                      <a:pt x="12274" y="2047"/>
                      <a:pt x="11975" y="2236"/>
                      <a:pt x="11784" y="2507"/>
                    </a:cubicBezTo>
                    <a:cubicBezTo>
                      <a:pt x="11580" y="2804"/>
                      <a:pt x="11509" y="3173"/>
                      <a:pt x="11451" y="3541"/>
                    </a:cubicBezTo>
                    <a:cubicBezTo>
                      <a:pt x="11398" y="2951"/>
                      <a:pt x="10896" y="2414"/>
                      <a:pt x="10305" y="2303"/>
                    </a:cubicBezTo>
                    <a:cubicBezTo>
                      <a:pt x="10238" y="2292"/>
                      <a:pt x="10171" y="2287"/>
                      <a:pt x="10103" y="2287"/>
                    </a:cubicBezTo>
                    <a:cubicBezTo>
                      <a:pt x="9570" y="2287"/>
                      <a:pt x="9039" y="2603"/>
                      <a:pt x="8822" y="3080"/>
                    </a:cubicBezTo>
                    <a:cubicBezTo>
                      <a:pt x="8711" y="2489"/>
                      <a:pt x="8156" y="2027"/>
                      <a:pt x="7566" y="2010"/>
                    </a:cubicBezTo>
                    <a:cubicBezTo>
                      <a:pt x="7551" y="2009"/>
                      <a:pt x="7537" y="2009"/>
                      <a:pt x="7522" y="2009"/>
                    </a:cubicBezTo>
                    <a:cubicBezTo>
                      <a:pt x="7063" y="2009"/>
                      <a:pt x="6627" y="2272"/>
                      <a:pt x="6396" y="2661"/>
                    </a:cubicBezTo>
                    <a:lnTo>
                      <a:pt x="6396" y="2661"/>
                    </a:lnTo>
                    <a:cubicBezTo>
                      <a:pt x="6456" y="2263"/>
                      <a:pt x="6258" y="1822"/>
                      <a:pt x="5883" y="1654"/>
                    </a:cubicBezTo>
                    <a:cubicBezTo>
                      <a:pt x="5779" y="1608"/>
                      <a:pt x="5669" y="1587"/>
                      <a:pt x="5559" y="1587"/>
                    </a:cubicBezTo>
                    <a:cubicBezTo>
                      <a:pt x="5370" y="1587"/>
                      <a:pt x="5180" y="1650"/>
                      <a:pt x="5021" y="1757"/>
                    </a:cubicBezTo>
                    <a:lnTo>
                      <a:pt x="5021" y="1757"/>
                    </a:lnTo>
                    <a:cubicBezTo>
                      <a:pt x="5185" y="1249"/>
                      <a:pt x="5043" y="620"/>
                      <a:pt x="4604" y="287"/>
                    </a:cubicBezTo>
                    <a:cubicBezTo>
                      <a:pt x="4365" y="91"/>
                      <a:pt x="4064" y="0"/>
                      <a:pt x="375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23" name="Google Shape;801;p28"/>
          <p:cNvSpPr txBox="1">
            <a:spLocks noGrp="1"/>
          </p:cNvSpPr>
          <p:nvPr>
            <p:ph type="title"/>
          </p:nvPr>
        </p:nvSpPr>
        <p:spPr>
          <a:xfrm>
            <a:off x="599547" y="1096063"/>
            <a:ext cx="7704000" cy="2075425"/>
          </a:xfrm>
          <a:prstGeom prst="rect">
            <a:avLst/>
          </a:prstGeom>
        </p:spPr>
        <p:txBody>
          <a:bodyPr spcFirstLastPara="1" wrap="square" lIns="91425" tIns="91425" rIns="91425" bIns="91425" anchor="t" anchorCtr="0">
            <a:noAutofit/>
          </a:bodyPr>
          <a:lstStyle/>
          <a:p>
            <a:pPr marL="0" lvl="0" indent="0" algn="ctr" rtl="0">
              <a:lnSpc>
                <a:spcPct val="120000"/>
              </a:lnSpc>
              <a:spcBef>
                <a:spcPts val="0"/>
              </a:spcBef>
              <a:spcAft>
                <a:spcPts val="0"/>
              </a:spcAft>
              <a:buNone/>
            </a:pPr>
            <a:r>
              <a:rPr lang="vi-VN" sz="2400" dirty="0"/>
              <a:t>Trong xu hướng phát triển năng lượng trên thế giới </a:t>
            </a:r>
            <a:r>
              <a:rPr lang="vi-VN" sz="2400"/>
              <a:t>ngày nay</a:t>
            </a:r>
            <a:r>
              <a:rPr lang="vi-VN" sz="2400" dirty="0"/>
              <a:t>, các nguồn năng lượng tái tạo giữ vị trí </a:t>
            </a:r>
            <a:r>
              <a:rPr lang="vi-VN" sz="2400"/>
              <a:t>và vai </a:t>
            </a:r>
            <a:r>
              <a:rPr lang="vi-VN" sz="2400" dirty="0"/>
              <a:t>trò ngày </a:t>
            </a:r>
            <a:r>
              <a:rPr lang="vi-VN" sz="2400"/>
              <a:t>càng quan </a:t>
            </a:r>
            <a:r>
              <a:rPr lang="vi-VN" sz="2400" dirty="0"/>
              <a:t>trọng, đặc biệt là năng lượng mặt trời và năng lượng từ gió. </a:t>
            </a:r>
            <a:r>
              <a:rPr lang="vi-VN" sz="2400"/>
              <a:t>Vì sao </a:t>
            </a:r>
            <a:r>
              <a:rPr lang="vi-VN" sz="2400" dirty="0"/>
              <a:t>có xu hướng phát triển như thế?</a:t>
            </a:r>
            <a:endParaRPr sz="24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sp>
        <p:nvSpPr>
          <p:cNvPr id="1200" name="Google Shape;1200;p36"/>
          <p:cNvSpPr txBox="1">
            <a:spLocks noGrp="1"/>
          </p:cNvSpPr>
          <p:nvPr>
            <p:ph type="title"/>
          </p:nvPr>
        </p:nvSpPr>
        <p:spPr>
          <a:xfrm>
            <a:off x="1224475" y="955051"/>
            <a:ext cx="6576000" cy="1785987"/>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5400" dirty="0" err="1"/>
              <a:t>Chào</a:t>
            </a:r>
            <a:r>
              <a:rPr lang="en-US" sz="5400" dirty="0"/>
              <a:t> </a:t>
            </a:r>
            <a:r>
              <a:rPr lang="en-US" sz="5400" dirty="0" err="1"/>
              <a:t>Mừng</a:t>
            </a:r>
            <a:r>
              <a:rPr lang="en-US" sz="5400" dirty="0"/>
              <a:t> </a:t>
            </a:r>
            <a:r>
              <a:rPr lang="en-US" sz="5400" dirty="0" err="1"/>
              <a:t>Quý</a:t>
            </a:r>
            <a:r>
              <a:rPr lang="en-US" sz="5400" dirty="0"/>
              <a:t> </a:t>
            </a:r>
            <a:r>
              <a:rPr lang="en-US" sz="5400" dirty="0" err="1"/>
              <a:t>Thầy</a:t>
            </a:r>
            <a:r>
              <a:rPr lang="en-US" sz="5400" dirty="0"/>
              <a:t> </a:t>
            </a:r>
            <a:r>
              <a:rPr lang="en-US" sz="5400" dirty="0" err="1"/>
              <a:t>Cô</a:t>
            </a:r>
            <a:r>
              <a:rPr lang="en-US" sz="5400" dirty="0"/>
              <a:t> </a:t>
            </a:r>
            <a:r>
              <a:rPr lang="en-US" sz="5400" dirty="0" err="1"/>
              <a:t>Và</a:t>
            </a:r>
            <a:r>
              <a:rPr lang="en-US" sz="5400" dirty="0"/>
              <a:t> </a:t>
            </a:r>
            <a:r>
              <a:rPr lang="en-US" sz="5400" dirty="0" err="1"/>
              <a:t>Các</a:t>
            </a:r>
            <a:r>
              <a:rPr lang="en-US" sz="5400" dirty="0"/>
              <a:t> Em </a:t>
            </a:r>
            <a:r>
              <a:rPr lang="en-US" sz="5400" dirty="0" err="1"/>
              <a:t>Học</a:t>
            </a:r>
            <a:r>
              <a:rPr lang="en-US" sz="5400" dirty="0"/>
              <a:t> Sinh</a:t>
            </a:r>
            <a:endParaRPr lang="en-US" sz="5400" dirty="0"/>
          </a:p>
        </p:txBody>
      </p:sp>
      <p:sp>
        <p:nvSpPr>
          <p:cNvPr id="1202" name="Google Shape;1202;p36"/>
          <p:cNvSpPr/>
          <p:nvPr/>
        </p:nvSpPr>
        <p:spPr>
          <a:xfrm>
            <a:off x="7724500" y="65500"/>
            <a:ext cx="1193400" cy="1193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Be Vietnam Pro"/>
              <a:cs typeface="Arial" panose="020B0604020202020204" pitchFamily="34" charset="0"/>
              <a:sym typeface="Be Vietnam Pro"/>
            </a:endParaRPr>
          </a:p>
        </p:txBody>
      </p:sp>
      <p:grpSp>
        <p:nvGrpSpPr>
          <p:cNvPr id="4" name="Group 3"/>
          <p:cNvGrpSpPr/>
          <p:nvPr/>
        </p:nvGrpSpPr>
        <p:grpSpPr>
          <a:xfrm>
            <a:off x="59473" y="2874469"/>
            <a:ext cx="9084527" cy="1952594"/>
            <a:chOff x="714884" y="3047101"/>
            <a:chExt cx="8281350" cy="1779962"/>
          </a:xfrm>
        </p:grpSpPr>
        <p:grpSp>
          <p:nvGrpSpPr>
            <p:cNvPr id="1203" name="Google Shape;1203;p36"/>
            <p:cNvGrpSpPr/>
            <p:nvPr/>
          </p:nvGrpSpPr>
          <p:grpSpPr>
            <a:xfrm>
              <a:off x="5269746" y="3104616"/>
              <a:ext cx="3726488" cy="1701665"/>
              <a:chOff x="5269746" y="3104616"/>
              <a:chExt cx="3726488" cy="1701665"/>
            </a:xfrm>
          </p:grpSpPr>
          <p:sp>
            <p:nvSpPr>
              <p:cNvPr id="1204" name="Google Shape;1204;p36"/>
              <p:cNvSpPr/>
              <p:nvPr/>
            </p:nvSpPr>
            <p:spPr>
              <a:xfrm>
                <a:off x="8028427" y="3395770"/>
                <a:ext cx="804674" cy="171872"/>
              </a:xfrm>
              <a:custGeom>
                <a:avLst/>
                <a:gdLst/>
                <a:ahLst/>
                <a:cxnLst/>
                <a:rect l="l" t="t" r="r" b="b"/>
                <a:pathLst>
                  <a:path w="3811" h="814" extrusionOk="0">
                    <a:moveTo>
                      <a:pt x="2496" y="1"/>
                    </a:moveTo>
                    <a:cubicBezTo>
                      <a:pt x="2221" y="1"/>
                      <a:pt x="1981" y="205"/>
                      <a:pt x="1759" y="556"/>
                    </a:cubicBezTo>
                    <a:cubicBezTo>
                      <a:pt x="1630" y="480"/>
                      <a:pt x="1479" y="445"/>
                      <a:pt x="1333" y="445"/>
                    </a:cubicBezTo>
                    <a:cubicBezTo>
                      <a:pt x="1053" y="445"/>
                      <a:pt x="813" y="556"/>
                      <a:pt x="631" y="760"/>
                    </a:cubicBezTo>
                    <a:cubicBezTo>
                      <a:pt x="556" y="667"/>
                      <a:pt x="445" y="631"/>
                      <a:pt x="352" y="631"/>
                    </a:cubicBezTo>
                    <a:cubicBezTo>
                      <a:pt x="223" y="631"/>
                      <a:pt x="94" y="702"/>
                      <a:pt x="1" y="813"/>
                    </a:cubicBezTo>
                    <a:lnTo>
                      <a:pt x="3810" y="813"/>
                    </a:lnTo>
                    <a:cubicBezTo>
                      <a:pt x="3717" y="702"/>
                      <a:pt x="3606" y="631"/>
                      <a:pt x="3477" y="631"/>
                    </a:cubicBezTo>
                    <a:cubicBezTo>
                      <a:pt x="3406" y="631"/>
                      <a:pt x="3349" y="649"/>
                      <a:pt x="3295" y="667"/>
                    </a:cubicBezTo>
                    <a:cubicBezTo>
                      <a:pt x="3073" y="258"/>
                      <a:pt x="2794" y="1"/>
                      <a:pt x="2496"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5" name="Google Shape;1205;p36"/>
              <p:cNvSpPr/>
              <p:nvPr/>
            </p:nvSpPr>
            <p:spPr>
              <a:xfrm>
                <a:off x="6327033" y="3104616"/>
                <a:ext cx="609576" cy="183063"/>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206" name="Google Shape;1206;p36"/>
              <p:cNvGrpSpPr/>
              <p:nvPr/>
            </p:nvGrpSpPr>
            <p:grpSpPr>
              <a:xfrm flipH="1">
                <a:off x="5582662" y="3127144"/>
                <a:ext cx="3413572" cy="1679137"/>
                <a:chOff x="828037" y="1704669"/>
                <a:chExt cx="3413572" cy="1679137"/>
              </a:xfrm>
            </p:grpSpPr>
            <p:sp>
              <p:nvSpPr>
                <p:cNvPr id="1207" name="Google Shape;1207;p36"/>
                <p:cNvSpPr/>
                <p:nvPr/>
              </p:nvSpPr>
              <p:spPr>
                <a:xfrm>
                  <a:off x="2751313" y="2357651"/>
                  <a:ext cx="1490296" cy="1023251"/>
                </a:xfrm>
                <a:custGeom>
                  <a:avLst/>
                  <a:gdLst/>
                  <a:ahLst/>
                  <a:cxnLst/>
                  <a:rect l="l" t="t" r="r" b="b"/>
                  <a:pathLst>
                    <a:path w="7438" h="5107" extrusionOk="0">
                      <a:moveTo>
                        <a:pt x="3721" y="0"/>
                      </a:moveTo>
                      <a:cubicBezTo>
                        <a:pt x="3592" y="0"/>
                        <a:pt x="3441" y="71"/>
                        <a:pt x="3348" y="205"/>
                      </a:cubicBezTo>
                      <a:lnTo>
                        <a:pt x="0" y="5106"/>
                      </a:lnTo>
                      <a:lnTo>
                        <a:pt x="7437" y="5106"/>
                      </a:lnTo>
                      <a:lnTo>
                        <a:pt x="4090" y="205"/>
                      </a:lnTo>
                      <a:cubicBezTo>
                        <a:pt x="3996" y="71"/>
                        <a:pt x="3868" y="0"/>
                        <a:pt x="37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8" name="Google Shape;1208;p36"/>
                <p:cNvSpPr/>
                <p:nvPr/>
              </p:nvSpPr>
              <p:spPr>
                <a:xfrm>
                  <a:off x="828037" y="1704669"/>
                  <a:ext cx="2368285" cy="1676233"/>
                </a:xfrm>
                <a:custGeom>
                  <a:avLst/>
                  <a:gdLst/>
                  <a:ahLst/>
                  <a:cxnLst/>
                  <a:rect l="l" t="t" r="r" b="b"/>
                  <a:pathLst>
                    <a:path w="11820" h="8366" extrusionOk="0">
                      <a:moveTo>
                        <a:pt x="5901" y="0"/>
                      </a:moveTo>
                      <a:cubicBezTo>
                        <a:pt x="5679" y="0"/>
                        <a:pt x="5457" y="111"/>
                        <a:pt x="5310" y="333"/>
                      </a:cubicBezTo>
                      <a:lnTo>
                        <a:pt x="0" y="8365"/>
                      </a:lnTo>
                      <a:lnTo>
                        <a:pt x="11819" y="8365"/>
                      </a:lnTo>
                      <a:lnTo>
                        <a:pt x="6509" y="333"/>
                      </a:lnTo>
                      <a:cubicBezTo>
                        <a:pt x="6363" y="111"/>
                        <a:pt x="6141" y="0"/>
                        <a:pt x="59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9" name="Google Shape;1209;p36"/>
                <p:cNvSpPr/>
                <p:nvPr/>
              </p:nvSpPr>
              <p:spPr>
                <a:xfrm>
                  <a:off x="2191702" y="2417057"/>
                  <a:ext cx="1379095" cy="966749"/>
                </a:xfrm>
                <a:custGeom>
                  <a:avLst/>
                  <a:gdLst/>
                  <a:ahLst/>
                  <a:cxnLst/>
                  <a:rect l="l" t="t" r="r" b="b"/>
                  <a:pathLst>
                    <a:path w="6883" h="4825" extrusionOk="0">
                      <a:moveTo>
                        <a:pt x="3451" y="0"/>
                      </a:moveTo>
                      <a:cubicBezTo>
                        <a:pt x="3067" y="0"/>
                        <a:pt x="2682" y="189"/>
                        <a:pt x="2460" y="566"/>
                      </a:cubicBezTo>
                      <a:lnTo>
                        <a:pt x="2221" y="975"/>
                      </a:lnTo>
                      <a:lnTo>
                        <a:pt x="1444" y="2325"/>
                      </a:lnTo>
                      <a:lnTo>
                        <a:pt x="1" y="4824"/>
                      </a:lnTo>
                      <a:lnTo>
                        <a:pt x="6883" y="4824"/>
                      </a:lnTo>
                      <a:lnTo>
                        <a:pt x="4663" y="975"/>
                      </a:lnTo>
                      <a:lnTo>
                        <a:pt x="4441" y="566"/>
                      </a:lnTo>
                      <a:cubicBezTo>
                        <a:pt x="4219" y="189"/>
                        <a:pt x="3835" y="0"/>
                        <a:pt x="3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10" name="Google Shape;1210;p36"/>
              <p:cNvGrpSpPr/>
              <p:nvPr/>
            </p:nvGrpSpPr>
            <p:grpSpPr>
              <a:xfrm>
                <a:off x="5269746" y="4300218"/>
                <a:ext cx="3070099" cy="503165"/>
                <a:chOff x="5269746" y="4300218"/>
                <a:chExt cx="3070099" cy="503165"/>
              </a:xfrm>
            </p:grpSpPr>
            <p:grpSp>
              <p:nvGrpSpPr>
                <p:cNvPr id="1211" name="Google Shape;1211;p36"/>
                <p:cNvGrpSpPr/>
                <p:nvPr/>
              </p:nvGrpSpPr>
              <p:grpSpPr>
                <a:xfrm>
                  <a:off x="7572321" y="4300218"/>
                  <a:ext cx="767524" cy="503165"/>
                  <a:chOff x="5592585" y="2822747"/>
                  <a:chExt cx="2566969" cy="1682825"/>
                </a:xfrm>
              </p:grpSpPr>
              <p:sp>
                <p:nvSpPr>
                  <p:cNvPr id="1212" name="Google Shape;1212;p36"/>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3" name="Google Shape;1213;p36"/>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4" name="Google Shape;1214;p36"/>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5" name="Google Shape;1215;p36"/>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6" name="Google Shape;1216;p36"/>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7" name="Google Shape;1217;p36"/>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8" name="Google Shape;1218;p36"/>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9" name="Google Shape;1219;p36"/>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0" name="Google Shape;1220;p36"/>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1" name="Google Shape;1221;p36"/>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2" name="Google Shape;1222;p36"/>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3" name="Google Shape;1223;p36"/>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4" name="Google Shape;1224;p36"/>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5" name="Google Shape;1225;p36"/>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6" name="Google Shape;1226;p36"/>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7" name="Google Shape;1227;p36"/>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8" name="Google Shape;1228;p36"/>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29" name="Google Shape;1229;p36"/>
                <p:cNvGrpSpPr/>
                <p:nvPr/>
              </p:nvGrpSpPr>
              <p:grpSpPr>
                <a:xfrm>
                  <a:off x="6804796" y="4300218"/>
                  <a:ext cx="767524" cy="503165"/>
                  <a:chOff x="5592585" y="2822747"/>
                  <a:chExt cx="2566969" cy="1682825"/>
                </a:xfrm>
              </p:grpSpPr>
              <p:sp>
                <p:nvSpPr>
                  <p:cNvPr id="1230" name="Google Shape;1230;p36"/>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1" name="Google Shape;1231;p36"/>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2" name="Google Shape;1232;p36"/>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3" name="Google Shape;1233;p36"/>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4" name="Google Shape;1234;p36"/>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5" name="Google Shape;1235;p36"/>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6" name="Google Shape;1236;p36"/>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7" name="Google Shape;1237;p36"/>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8" name="Google Shape;1238;p36"/>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9" name="Google Shape;1239;p36"/>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0" name="Google Shape;1240;p36"/>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1" name="Google Shape;1241;p36"/>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2" name="Google Shape;1242;p36"/>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3" name="Google Shape;1243;p36"/>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4" name="Google Shape;1244;p36"/>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5" name="Google Shape;1245;p36"/>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6" name="Google Shape;1246;p36"/>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47" name="Google Shape;1247;p36"/>
                <p:cNvGrpSpPr/>
                <p:nvPr/>
              </p:nvGrpSpPr>
              <p:grpSpPr>
                <a:xfrm>
                  <a:off x="6037271" y="4300218"/>
                  <a:ext cx="767524" cy="503165"/>
                  <a:chOff x="5592585" y="2822747"/>
                  <a:chExt cx="2566969" cy="1682825"/>
                </a:xfrm>
              </p:grpSpPr>
              <p:sp>
                <p:nvSpPr>
                  <p:cNvPr id="1248" name="Google Shape;1248;p36"/>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9" name="Google Shape;1249;p36"/>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0" name="Google Shape;1250;p36"/>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1" name="Google Shape;1251;p36"/>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2" name="Google Shape;1252;p36"/>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3" name="Google Shape;1253;p36"/>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4" name="Google Shape;1254;p36"/>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5" name="Google Shape;1255;p36"/>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6" name="Google Shape;1256;p36"/>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7" name="Google Shape;1257;p36"/>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8" name="Google Shape;1258;p36"/>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9" name="Google Shape;1259;p36"/>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0" name="Google Shape;1260;p36"/>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1" name="Google Shape;1261;p36"/>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2" name="Google Shape;1262;p36"/>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3" name="Google Shape;1263;p36"/>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4" name="Google Shape;1264;p36"/>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65" name="Google Shape;1265;p36"/>
                <p:cNvGrpSpPr/>
                <p:nvPr/>
              </p:nvGrpSpPr>
              <p:grpSpPr>
                <a:xfrm>
                  <a:off x="5269746" y="4300218"/>
                  <a:ext cx="767524" cy="503165"/>
                  <a:chOff x="5592585" y="2822747"/>
                  <a:chExt cx="2566969" cy="1682825"/>
                </a:xfrm>
              </p:grpSpPr>
              <p:sp>
                <p:nvSpPr>
                  <p:cNvPr id="1266" name="Google Shape;1266;p36"/>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7" name="Google Shape;1267;p36"/>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8" name="Google Shape;1268;p36"/>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9" name="Google Shape;1269;p36"/>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0" name="Google Shape;1270;p36"/>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1" name="Google Shape;1271;p36"/>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2" name="Google Shape;1272;p36"/>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3" name="Google Shape;1273;p36"/>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4" name="Google Shape;1274;p36"/>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5" name="Google Shape;1275;p36"/>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6" name="Google Shape;1276;p36"/>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7" name="Google Shape;1277;p36"/>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8" name="Google Shape;1278;p36"/>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9" name="Google Shape;1279;p36"/>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0" name="Google Shape;1280;p36"/>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1" name="Google Shape;1281;p36"/>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2" name="Google Shape;1282;p36"/>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grpSp>
          <p:nvGrpSpPr>
            <p:cNvPr id="1283" name="Google Shape;1283;p36"/>
            <p:cNvGrpSpPr/>
            <p:nvPr/>
          </p:nvGrpSpPr>
          <p:grpSpPr>
            <a:xfrm>
              <a:off x="1994949" y="3471252"/>
              <a:ext cx="2102351" cy="1325907"/>
              <a:chOff x="1994949" y="3471252"/>
              <a:chExt cx="2102351" cy="1325907"/>
            </a:xfrm>
          </p:grpSpPr>
          <p:sp>
            <p:nvSpPr>
              <p:cNvPr id="1284" name="Google Shape;1284;p36"/>
              <p:cNvSpPr/>
              <p:nvPr/>
            </p:nvSpPr>
            <p:spPr>
              <a:xfrm>
                <a:off x="1994949" y="4016905"/>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285" name="Google Shape;1285;p36"/>
              <p:cNvGrpSpPr/>
              <p:nvPr/>
            </p:nvGrpSpPr>
            <p:grpSpPr>
              <a:xfrm>
                <a:off x="2795764" y="3471252"/>
                <a:ext cx="1301536" cy="1325907"/>
                <a:chOff x="7613187" y="366541"/>
                <a:chExt cx="1444385" cy="1471431"/>
              </a:xfrm>
            </p:grpSpPr>
            <p:sp>
              <p:nvSpPr>
                <p:cNvPr id="1286" name="Google Shape;1286;p36"/>
                <p:cNvSpPr/>
                <p:nvPr/>
              </p:nvSpPr>
              <p:spPr>
                <a:xfrm>
                  <a:off x="7683027" y="487735"/>
                  <a:ext cx="1306075" cy="1350209"/>
                </a:xfrm>
                <a:custGeom>
                  <a:avLst/>
                  <a:gdLst/>
                  <a:ahLst/>
                  <a:cxnLst/>
                  <a:rect l="l" t="t" r="r" b="b"/>
                  <a:pathLst>
                    <a:path w="3815" h="3944" extrusionOk="0">
                      <a:moveTo>
                        <a:pt x="1905" y="0"/>
                      </a:moveTo>
                      <a:lnTo>
                        <a:pt x="1128" y="595"/>
                      </a:lnTo>
                      <a:lnTo>
                        <a:pt x="1057" y="649"/>
                      </a:lnTo>
                      <a:lnTo>
                        <a:pt x="58" y="1390"/>
                      </a:lnTo>
                      <a:lnTo>
                        <a:pt x="1" y="1426"/>
                      </a:lnTo>
                      <a:lnTo>
                        <a:pt x="1" y="3943"/>
                      </a:lnTo>
                      <a:lnTo>
                        <a:pt x="3815" y="3943"/>
                      </a:lnTo>
                      <a:lnTo>
                        <a:pt x="3815" y="1426"/>
                      </a:lnTo>
                      <a:lnTo>
                        <a:pt x="2758" y="631"/>
                      </a:lnTo>
                      <a:lnTo>
                        <a:pt x="2682" y="595"/>
                      </a:lnTo>
                      <a:lnTo>
                        <a:pt x="190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7" name="Google Shape;1287;p36"/>
                <p:cNvSpPr/>
                <p:nvPr/>
              </p:nvSpPr>
              <p:spPr>
                <a:xfrm>
                  <a:off x="7683027" y="963611"/>
                  <a:ext cx="1306075" cy="32180"/>
                </a:xfrm>
                <a:custGeom>
                  <a:avLst/>
                  <a:gdLst/>
                  <a:ahLst/>
                  <a:cxnLst/>
                  <a:rect l="l" t="t" r="r" b="b"/>
                  <a:pathLst>
                    <a:path w="3815" h="94" extrusionOk="0">
                      <a:moveTo>
                        <a:pt x="1" y="0"/>
                      </a:moveTo>
                      <a:lnTo>
                        <a:pt x="1" y="93"/>
                      </a:lnTo>
                      <a:lnTo>
                        <a:pt x="3815" y="93"/>
                      </a:lnTo>
                      <a:lnTo>
                        <a:pt x="38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8" name="Google Shape;1288;p36"/>
                <p:cNvSpPr/>
                <p:nvPr/>
              </p:nvSpPr>
              <p:spPr>
                <a:xfrm>
                  <a:off x="8317062" y="507592"/>
                  <a:ext cx="32181" cy="468328"/>
                </a:xfrm>
                <a:custGeom>
                  <a:avLst/>
                  <a:gdLst/>
                  <a:ahLst/>
                  <a:cxnLst/>
                  <a:rect l="l" t="t" r="r" b="b"/>
                  <a:pathLst>
                    <a:path w="94" h="1368" extrusionOk="0">
                      <a:moveTo>
                        <a:pt x="0" y="0"/>
                      </a:moveTo>
                      <a:lnTo>
                        <a:pt x="0" y="1368"/>
                      </a:lnTo>
                      <a:lnTo>
                        <a:pt x="93" y="1368"/>
                      </a:lnTo>
                      <a:lnTo>
                        <a:pt x="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9" name="Google Shape;1289;p36"/>
                <p:cNvSpPr/>
                <p:nvPr/>
              </p:nvSpPr>
              <p:spPr>
                <a:xfrm>
                  <a:off x="8006891" y="995450"/>
                  <a:ext cx="32181" cy="842511"/>
                </a:xfrm>
                <a:custGeom>
                  <a:avLst/>
                  <a:gdLst/>
                  <a:ahLst/>
                  <a:cxnLst/>
                  <a:rect l="l" t="t" r="r" b="b"/>
                  <a:pathLst>
                    <a:path w="94" h="2461" extrusionOk="0">
                      <a:moveTo>
                        <a:pt x="0" y="0"/>
                      </a:moveTo>
                      <a:lnTo>
                        <a:pt x="0" y="2460"/>
                      </a:lnTo>
                      <a:lnTo>
                        <a:pt x="94" y="2460"/>
                      </a:lnTo>
                      <a:lnTo>
                        <a:pt x="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0" name="Google Shape;1290;p36"/>
                <p:cNvSpPr/>
                <p:nvPr/>
              </p:nvSpPr>
              <p:spPr>
                <a:xfrm>
                  <a:off x="7683027" y="1285768"/>
                  <a:ext cx="1306075" cy="32180"/>
                </a:xfrm>
                <a:custGeom>
                  <a:avLst/>
                  <a:gdLst/>
                  <a:ahLst/>
                  <a:cxnLst/>
                  <a:rect l="l" t="t" r="r" b="b"/>
                  <a:pathLst>
                    <a:path w="3815" h="94" extrusionOk="0">
                      <a:moveTo>
                        <a:pt x="1" y="0"/>
                      </a:moveTo>
                      <a:lnTo>
                        <a:pt x="1" y="94"/>
                      </a:lnTo>
                      <a:lnTo>
                        <a:pt x="3815" y="94"/>
                      </a:lnTo>
                      <a:lnTo>
                        <a:pt x="38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1" name="Google Shape;1291;p36"/>
                <p:cNvSpPr/>
                <p:nvPr/>
              </p:nvSpPr>
              <p:spPr>
                <a:xfrm>
                  <a:off x="8633052" y="995450"/>
                  <a:ext cx="32181" cy="842511"/>
                </a:xfrm>
                <a:custGeom>
                  <a:avLst/>
                  <a:gdLst/>
                  <a:ahLst/>
                  <a:cxnLst/>
                  <a:rect l="l" t="t" r="r" b="b"/>
                  <a:pathLst>
                    <a:path w="94" h="2461" extrusionOk="0">
                      <a:moveTo>
                        <a:pt x="1" y="0"/>
                      </a:moveTo>
                      <a:lnTo>
                        <a:pt x="1" y="2460"/>
                      </a:lnTo>
                      <a:lnTo>
                        <a:pt x="94" y="2460"/>
                      </a:lnTo>
                      <a:lnTo>
                        <a:pt x="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2" name="Google Shape;1292;p36"/>
                <p:cNvSpPr/>
                <p:nvPr/>
              </p:nvSpPr>
              <p:spPr>
                <a:xfrm>
                  <a:off x="8044892" y="691437"/>
                  <a:ext cx="298189" cy="298182"/>
                </a:xfrm>
                <a:custGeom>
                  <a:avLst/>
                  <a:gdLst/>
                  <a:ahLst/>
                  <a:cxnLst/>
                  <a:rect l="l" t="t" r="r" b="b"/>
                  <a:pathLst>
                    <a:path w="871" h="871" extrusionOk="0">
                      <a:moveTo>
                        <a:pt x="71" y="0"/>
                      </a:moveTo>
                      <a:lnTo>
                        <a:pt x="0" y="54"/>
                      </a:lnTo>
                      <a:lnTo>
                        <a:pt x="813" y="871"/>
                      </a:lnTo>
                      <a:lnTo>
                        <a:pt x="848" y="831"/>
                      </a:lnTo>
                      <a:lnTo>
                        <a:pt x="871" y="813"/>
                      </a:lnTo>
                      <a:lnTo>
                        <a:pt x="848" y="777"/>
                      </a:lnTo>
                      <a:lnTo>
                        <a:pt x="7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3" name="Google Shape;1293;p36"/>
                <p:cNvSpPr/>
                <p:nvPr/>
              </p:nvSpPr>
              <p:spPr>
                <a:xfrm>
                  <a:off x="8322882" y="691437"/>
                  <a:ext cx="304351" cy="298182"/>
                </a:xfrm>
                <a:custGeom>
                  <a:avLst/>
                  <a:gdLst/>
                  <a:ahLst/>
                  <a:cxnLst/>
                  <a:rect l="l" t="t" r="r" b="b"/>
                  <a:pathLst>
                    <a:path w="889" h="871" extrusionOk="0">
                      <a:moveTo>
                        <a:pt x="813" y="0"/>
                      </a:moveTo>
                      <a:lnTo>
                        <a:pt x="36" y="777"/>
                      </a:lnTo>
                      <a:lnTo>
                        <a:pt x="1" y="813"/>
                      </a:lnTo>
                      <a:lnTo>
                        <a:pt x="36" y="831"/>
                      </a:lnTo>
                      <a:lnTo>
                        <a:pt x="59" y="871"/>
                      </a:lnTo>
                      <a:lnTo>
                        <a:pt x="889" y="36"/>
                      </a:lnTo>
                      <a:lnTo>
                        <a:pt x="8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4" name="Google Shape;1294;p36"/>
                <p:cNvSpPr/>
                <p:nvPr/>
              </p:nvSpPr>
              <p:spPr>
                <a:xfrm>
                  <a:off x="7683027" y="487735"/>
                  <a:ext cx="1306075" cy="520022"/>
                </a:xfrm>
                <a:custGeom>
                  <a:avLst/>
                  <a:gdLst/>
                  <a:ahLst/>
                  <a:cxnLst/>
                  <a:rect l="l" t="t" r="r" b="b"/>
                  <a:pathLst>
                    <a:path w="3815" h="1519" extrusionOk="0">
                      <a:moveTo>
                        <a:pt x="1905" y="0"/>
                      </a:moveTo>
                      <a:lnTo>
                        <a:pt x="1128" y="595"/>
                      </a:lnTo>
                      <a:lnTo>
                        <a:pt x="1057" y="649"/>
                      </a:lnTo>
                      <a:lnTo>
                        <a:pt x="58" y="1390"/>
                      </a:lnTo>
                      <a:lnTo>
                        <a:pt x="1" y="1426"/>
                      </a:lnTo>
                      <a:lnTo>
                        <a:pt x="1" y="1519"/>
                      </a:lnTo>
                      <a:cubicBezTo>
                        <a:pt x="41" y="1519"/>
                        <a:pt x="76" y="1519"/>
                        <a:pt x="112" y="1483"/>
                      </a:cubicBezTo>
                      <a:lnTo>
                        <a:pt x="1905" y="151"/>
                      </a:lnTo>
                      <a:lnTo>
                        <a:pt x="3704" y="1483"/>
                      </a:lnTo>
                      <a:cubicBezTo>
                        <a:pt x="3721" y="1519"/>
                        <a:pt x="3775" y="1519"/>
                        <a:pt x="3815" y="1519"/>
                      </a:cubicBezTo>
                      <a:lnTo>
                        <a:pt x="3815" y="1426"/>
                      </a:lnTo>
                      <a:lnTo>
                        <a:pt x="2758" y="631"/>
                      </a:lnTo>
                      <a:lnTo>
                        <a:pt x="2682" y="595"/>
                      </a:lnTo>
                      <a:lnTo>
                        <a:pt x="19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5" name="Google Shape;1295;p36"/>
                <p:cNvSpPr/>
                <p:nvPr/>
              </p:nvSpPr>
              <p:spPr>
                <a:xfrm>
                  <a:off x="7613187" y="366541"/>
                  <a:ext cx="1444385" cy="612798"/>
                </a:xfrm>
                <a:custGeom>
                  <a:avLst/>
                  <a:gdLst/>
                  <a:ahLst/>
                  <a:cxnLst/>
                  <a:rect l="l" t="t" r="r" b="b"/>
                  <a:pathLst>
                    <a:path w="4219" h="1790" extrusionOk="0">
                      <a:moveTo>
                        <a:pt x="2104" y="0"/>
                      </a:moveTo>
                      <a:cubicBezTo>
                        <a:pt x="2065" y="0"/>
                        <a:pt x="2027" y="15"/>
                        <a:pt x="1998" y="44"/>
                      </a:cubicBezTo>
                      <a:lnTo>
                        <a:pt x="94" y="1464"/>
                      </a:lnTo>
                      <a:cubicBezTo>
                        <a:pt x="23" y="1522"/>
                        <a:pt x="0" y="1633"/>
                        <a:pt x="58" y="1709"/>
                      </a:cubicBezTo>
                      <a:cubicBezTo>
                        <a:pt x="89" y="1761"/>
                        <a:pt x="140" y="1790"/>
                        <a:pt x="196" y="1790"/>
                      </a:cubicBezTo>
                      <a:cubicBezTo>
                        <a:pt x="235" y="1790"/>
                        <a:pt x="277" y="1775"/>
                        <a:pt x="316" y="1744"/>
                      </a:cubicBezTo>
                      <a:lnTo>
                        <a:pt x="2109" y="412"/>
                      </a:lnTo>
                      <a:lnTo>
                        <a:pt x="3908" y="1744"/>
                      </a:lnTo>
                      <a:cubicBezTo>
                        <a:pt x="3925" y="1780"/>
                        <a:pt x="3979" y="1780"/>
                        <a:pt x="4019" y="1780"/>
                      </a:cubicBezTo>
                      <a:cubicBezTo>
                        <a:pt x="4072" y="1780"/>
                        <a:pt x="4107" y="1762"/>
                        <a:pt x="4147" y="1709"/>
                      </a:cubicBezTo>
                      <a:cubicBezTo>
                        <a:pt x="4218" y="1633"/>
                        <a:pt x="4201" y="1522"/>
                        <a:pt x="4107" y="1464"/>
                      </a:cubicBezTo>
                      <a:lnTo>
                        <a:pt x="2220" y="44"/>
                      </a:lnTo>
                      <a:cubicBezTo>
                        <a:pt x="2185" y="15"/>
                        <a:pt x="2144" y="0"/>
                        <a:pt x="21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6" name="Google Shape;1296;p36"/>
                <p:cNvSpPr/>
                <p:nvPr/>
              </p:nvSpPr>
              <p:spPr>
                <a:xfrm>
                  <a:off x="8127057" y="1317607"/>
                  <a:ext cx="418355" cy="520364"/>
                </a:xfrm>
                <a:custGeom>
                  <a:avLst/>
                  <a:gdLst/>
                  <a:ahLst/>
                  <a:cxnLst/>
                  <a:rect l="l" t="t" r="r" b="b"/>
                  <a:pathLst>
                    <a:path w="1222" h="1520" extrusionOk="0">
                      <a:moveTo>
                        <a:pt x="0" y="1"/>
                      </a:moveTo>
                      <a:lnTo>
                        <a:pt x="0" y="1519"/>
                      </a:lnTo>
                      <a:lnTo>
                        <a:pt x="1221" y="151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1297" name="Google Shape;1297;p36"/>
            <p:cNvGrpSpPr/>
            <p:nvPr/>
          </p:nvGrpSpPr>
          <p:grpSpPr>
            <a:xfrm>
              <a:off x="714884" y="3047101"/>
              <a:ext cx="1888605" cy="1779962"/>
              <a:chOff x="714884" y="3047101"/>
              <a:chExt cx="1888605" cy="1779962"/>
            </a:xfrm>
          </p:grpSpPr>
          <p:grpSp>
            <p:nvGrpSpPr>
              <p:cNvPr id="1298" name="Google Shape;1298;p36"/>
              <p:cNvGrpSpPr/>
              <p:nvPr/>
            </p:nvGrpSpPr>
            <p:grpSpPr>
              <a:xfrm>
                <a:off x="714884" y="3047101"/>
                <a:ext cx="762398" cy="1750040"/>
                <a:chOff x="3425968" y="309125"/>
                <a:chExt cx="1614224" cy="3705356"/>
              </a:xfrm>
            </p:grpSpPr>
            <p:sp>
              <p:nvSpPr>
                <p:cNvPr id="1299" name="Google Shape;1299;p36"/>
                <p:cNvSpPr/>
                <p:nvPr/>
              </p:nvSpPr>
              <p:spPr>
                <a:xfrm>
                  <a:off x="3425968" y="1538018"/>
                  <a:ext cx="1614224" cy="2476463"/>
                </a:xfrm>
                <a:custGeom>
                  <a:avLst/>
                  <a:gdLst/>
                  <a:ahLst/>
                  <a:cxnLst/>
                  <a:rect l="l" t="t" r="r" b="b"/>
                  <a:pathLst>
                    <a:path w="3184" h="4885" extrusionOk="0">
                      <a:moveTo>
                        <a:pt x="817" y="0"/>
                      </a:moveTo>
                      <a:lnTo>
                        <a:pt x="742" y="387"/>
                      </a:lnTo>
                      <a:lnTo>
                        <a:pt x="706" y="591"/>
                      </a:lnTo>
                      <a:lnTo>
                        <a:pt x="666" y="831"/>
                      </a:lnTo>
                      <a:lnTo>
                        <a:pt x="631" y="1035"/>
                      </a:lnTo>
                      <a:lnTo>
                        <a:pt x="595" y="1275"/>
                      </a:lnTo>
                      <a:lnTo>
                        <a:pt x="555" y="1479"/>
                      </a:lnTo>
                      <a:lnTo>
                        <a:pt x="0" y="4884"/>
                      </a:lnTo>
                      <a:lnTo>
                        <a:pt x="3184" y="4884"/>
                      </a:lnTo>
                      <a:lnTo>
                        <a:pt x="2629" y="1479"/>
                      </a:lnTo>
                      <a:lnTo>
                        <a:pt x="2593" y="1275"/>
                      </a:lnTo>
                      <a:lnTo>
                        <a:pt x="2553" y="1035"/>
                      </a:lnTo>
                      <a:lnTo>
                        <a:pt x="2518" y="831"/>
                      </a:lnTo>
                      <a:lnTo>
                        <a:pt x="2482" y="591"/>
                      </a:lnTo>
                      <a:lnTo>
                        <a:pt x="2442" y="387"/>
                      </a:lnTo>
                      <a:lnTo>
                        <a:pt x="2389" y="0"/>
                      </a:lnTo>
                      <a:close/>
                    </a:path>
                  </a:pathLst>
                </a:custGeom>
                <a:solidFill>
                  <a:srgbClr val="569692">
                    <a:alpha val="43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0" name="Google Shape;1300;p36"/>
                <p:cNvSpPr/>
                <p:nvPr/>
              </p:nvSpPr>
              <p:spPr>
                <a:xfrm>
                  <a:off x="3425968" y="1538018"/>
                  <a:ext cx="808633" cy="2476463"/>
                </a:xfrm>
                <a:custGeom>
                  <a:avLst/>
                  <a:gdLst/>
                  <a:ahLst/>
                  <a:cxnLst/>
                  <a:rect l="l" t="t" r="r" b="b"/>
                  <a:pathLst>
                    <a:path w="1595" h="4885" extrusionOk="0">
                      <a:moveTo>
                        <a:pt x="817" y="0"/>
                      </a:moveTo>
                      <a:lnTo>
                        <a:pt x="0" y="4884"/>
                      </a:lnTo>
                      <a:lnTo>
                        <a:pt x="1594" y="4884"/>
                      </a:lnTo>
                      <a:lnTo>
                        <a:pt x="15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1" name="Google Shape;1301;p36"/>
                <p:cNvSpPr/>
                <p:nvPr/>
              </p:nvSpPr>
              <p:spPr>
                <a:xfrm>
                  <a:off x="3783893" y="1733708"/>
                  <a:ext cx="900903" cy="103925"/>
                </a:xfrm>
                <a:custGeom>
                  <a:avLst/>
                  <a:gdLst/>
                  <a:ahLst/>
                  <a:cxnLst/>
                  <a:rect l="l" t="t" r="r" b="b"/>
                  <a:pathLst>
                    <a:path w="1777" h="205" extrusionOk="0">
                      <a:moveTo>
                        <a:pt x="36" y="1"/>
                      </a:moveTo>
                      <a:lnTo>
                        <a:pt x="0" y="205"/>
                      </a:lnTo>
                      <a:lnTo>
                        <a:pt x="1776" y="205"/>
                      </a:lnTo>
                      <a:lnTo>
                        <a:pt x="17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2" name="Google Shape;1302;p36"/>
                <p:cNvSpPr/>
                <p:nvPr/>
              </p:nvSpPr>
              <p:spPr>
                <a:xfrm>
                  <a:off x="3745363" y="1958803"/>
                  <a:ext cx="975430" cy="103925"/>
                </a:xfrm>
                <a:custGeom>
                  <a:avLst/>
                  <a:gdLst/>
                  <a:ahLst/>
                  <a:cxnLst/>
                  <a:rect l="l" t="t" r="r" b="b"/>
                  <a:pathLst>
                    <a:path w="1924" h="205" extrusionOk="0">
                      <a:moveTo>
                        <a:pt x="36" y="1"/>
                      </a:moveTo>
                      <a:lnTo>
                        <a:pt x="1" y="205"/>
                      </a:lnTo>
                      <a:lnTo>
                        <a:pt x="1923" y="205"/>
                      </a:lnTo>
                      <a:lnTo>
                        <a:pt x="188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3" name="Google Shape;1303;p36"/>
                <p:cNvSpPr/>
                <p:nvPr/>
              </p:nvSpPr>
              <p:spPr>
                <a:xfrm>
                  <a:off x="3707340" y="2183897"/>
                  <a:ext cx="1051477" cy="103925"/>
                </a:xfrm>
                <a:custGeom>
                  <a:avLst/>
                  <a:gdLst/>
                  <a:ahLst/>
                  <a:cxnLst/>
                  <a:rect l="l" t="t" r="r" b="b"/>
                  <a:pathLst>
                    <a:path w="2074" h="205" extrusionOk="0">
                      <a:moveTo>
                        <a:pt x="40" y="1"/>
                      </a:moveTo>
                      <a:lnTo>
                        <a:pt x="0" y="205"/>
                      </a:lnTo>
                      <a:lnTo>
                        <a:pt x="2074" y="205"/>
                      </a:lnTo>
                      <a:lnTo>
                        <a:pt x="203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4" name="Google Shape;1304;p36"/>
                <p:cNvSpPr/>
                <p:nvPr/>
              </p:nvSpPr>
              <p:spPr>
                <a:xfrm>
                  <a:off x="3783893" y="1733708"/>
                  <a:ext cx="450705" cy="103925"/>
                </a:xfrm>
                <a:custGeom>
                  <a:avLst/>
                  <a:gdLst/>
                  <a:ahLst/>
                  <a:cxnLst/>
                  <a:rect l="l" t="t" r="r" b="b"/>
                  <a:pathLst>
                    <a:path w="889" h="205" extrusionOk="0">
                      <a:moveTo>
                        <a:pt x="36" y="1"/>
                      </a:moveTo>
                      <a:lnTo>
                        <a:pt x="0" y="205"/>
                      </a:lnTo>
                      <a:lnTo>
                        <a:pt x="888" y="205"/>
                      </a:lnTo>
                      <a:lnTo>
                        <a:pt x="88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5" name="Google Shape;1305;p36"/>
                <p:cNvSpPr/>
                <p:nvPr/>
              </p:nvSpPr>
              <p:spPr>
                <a:xfrm>
                  <a:off x="3745363" y="1958803"/>
                  <a:ext cx="489236" cy="103925"/>
                </a:xfrm>
                <a:custGeom>
                  <a:avLst/>
                  <a:gdLst/>
                  <a:ahLst/>
                  <a:cxnLst/>
                  <a:rect l="l" t="t" r="r" b="b"/>
                  <a:pathLst>
                    <a:path w="965" h="205" extrusionOk="0">
                      <a:moveTo>
                        <a:pt x="36" y="1"/>
                      </a:moveTo>
                      <a:lnTo>
                        <a:pt x="1" y="205"/>
                      </a:lnTo>
                      <a:lnTo>
                        <a:pt x="964" y="205"/>
                      </a:lnTo>
                      <a:lnTo>
                        <a:pt x="96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6" name="Google Shape;1306;p36"/>
                <p:cNvSpPr/>
                <p:nvPr/>
              </p:nvSpPr>
              <p:spPr>
                <a:xfrm>
                  <a:off x="3707340" y="2183897"/>
                  <a:ext cx="527259" cy="103925"/>
                </a:xfrm>
                <a:custGeom>
                  <a:avLst/>
                  <a:gdLst/>
                  <a:ahLst/>
                  <a:cxnLst/>
                  <a:rect l="l" t="t" r="r" b="b"/>
                  <a:pathLst>
                    <a:path w="1040" h="205" extrusionOk="0">
                      <a:moveTo>
                        <a:pt x="40" y="1"/>
                      </a:moveTo>
                      <a:lnTo>
                        <a:pt x="0" y="205"/>
                      </a:lnTo>
                      <a:lnTo>
                        <a:pt x="1039" y="205"/>
                      </a:lnTo>
                      <a:lnTo>
                        <a:pt x="103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7" name="Google Shape;1307;p36"/>
                <p:cNvSpPr/>
                <p:nvPr/>
              </p:nvSpPr>
              <p:spPr>
                <a:xfrm>
                  <a:off x="3774768" y="1452340"/>
                  <a:ext cx="927773" cy="86182"/>
                </a:xfrm>
                <a:custGeom>
                  <a:avLst/>
                  <a:gdLst/>
                  <a:ahLst/>
                  <a:cxnLst/>
                  <a:rect l="l" t="t" r="r" b="b"/>
                  <a:pathLst>
                    <a:path w="1830" h="170" extrusionOk="0">
                      <a:moveTo>
                        <a:pt x="1" y="1"/>
                      </a:moveTo>
                      <a:lnTo>
                        <a:pt x="1" y="169"/>
                      </a:lnTo>
                      <a:lnTo>
                        <a:pt x="1830" y="169"/>
                      </a:lnTo>
                      <a:lnTo>
                        <a:pt x="18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8" name="Google Shape;1308;p36"/>
                <p:cNvSpPr/>
                <p:nvPr/>
              </p:nvSpPr>
              <p:spPr>
                <a:xfrm>
                  <a:off x="4234089" y="1452340"/>
                  <a:ext cx="468450" cy="86182"/>
                </a:xfrm>
                <a:custGeom>
                  <a:avLst/>
                  <a:gdLst/>
                  <a:ahLst/>
                  <a:cxnLst/>
                  <a:rect l="l" t="t" r="r" b="b"/>
                  <a:pathLst>
                    <a:path w="924" h="170" extrusionOk="0">
                      <a:moveTo>
                        <a:pt x="0" y="1"/>
                      </a:moveTo>
                      <a:lnTo>
                        <a:pt x="0" y="169"/>
                      </a:lnTo>
                      <a:lnTo>
                        <a:pt x="924" y="169"/>
                      </a:lnTo>
                      <a:lnTo>
                        <a:pt x="92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309" name="Google Shape;1309;p36"/>
                <p:cNvGrpSpPr/>
                <p:nvPr/>
              </p:nvGrpSpPr>
              <p:grpSpPr>
                <a:xfrm>
                  <a:off x="3774768" y="309125"/>
                  <a:ext cx="919155" cy="927723"/>
                  <a:chOff x="3774768" y="309125"/>
                  <a:chExt cx="919155" cy="927723"/>
                </a:xfrm>
              </p:grpSpPr>
              <p:sp>
                <p:nvSpPr>
                  <p:cNvPr id="1310" name="Google Shape;1310;p36"/>
                  <p:cNvSpPr/>
                  <p:nvPr/>
                </p:nvSpPr>
                <p:spPr>
                  <a:xfrm>
                    <a:off x="3774768" y="309125"/>
                    <a:ext cx="919155" cy="927723"/>
                  </a:xfrm>
                  <a:custGeom>
                    <a:avLst/>
                    <a:gdLst/>
                    <a:ahLst/>
                    <a:cxnLst/>
                    <a:rect l="l" t="t" r="r" b="b"/>
                    <a:pathLst>
                      <a:path w="1813" h="1830" extrusionOk="0">
                        <a:moveTo>
                          <a:pt x="906" y="0"/>
                        </a:moveTo>
                        <a:cubicBezTo>
                          <a:pt x="405" y="0"/>
                          <a:pt x="1" y="426"/>
                          <a:pt x="1" y="924"/>
                        </a:cubicBezTo>
                        <a:cubicBezTo>
                          <a:pt x="1" y="1425"/>
                          <a:pt x="405" y="1829"/>
                          <a:pt x="906" y="1829"/>
                        </a:cubicBezTo>
                        <a:cubicBezTo>
                          <a:pt x="1404" y="1829"/>
                          <a:pt x="1812" y="1425"/>
                          <a:pt x="1812" y="924"/>
                        </a:cubicBezTo>
                        <a:cubicBezTo>
                          <a:pt x="1812" y="426"/>
                          <a:pt x="1404" y="0"/>
                          <a:pt x="9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1" name="Google Shape;1311;p36"/>
                  <p:cNvSpPr/>
                  <p:nvPr/>
                </p:nvSpPr>
                <p:spPr>
                  <a:xfrm>
                    <a:off x="4101261" y="664510"/>
                    <a:ext cx="497854" cy="492758"/>
                  </a:xfrm>
                  <a:custGeom>
                    <a:avLst/>
                    <a:gdLst/>
                    <a:ahLst/>
                    <a:cxnLst/>
                    <a:rect l="l" t="t" r="r" b="b"/>
                    <a:pathLst>
                      <a:path w="982" h="972" extrusionOk="0">
                        <a:moveTo>
                          <a:pt x="982" y="1"/>
                        </a:moveTo>
                        <a:lnTo>
                          <a:pt x="982" y="1"/>
                        </a:lnTo>
                        <a:cubicBezTo>
                          <a:pt x="760" y="18"/>
                          <a:pt x="595" y="41"/>
                          <a:pt x="467" y="94"/>
                        </a:cubicBezTo>
                        <a:cubicBezTo>
                          <a:pt x="427" y="94"/>
                          <a:pt x="391" y="112"/>
                          <a:pt x="356" y="129"/>
                        </a:cubicBezTo>
                        <a:cubicBezTo>
                          <a:pt x="187" y="205"/>
                          <a:pt x="76" y="316"/>
                          <a:pt x="40" y="427"/>
                        </a:cubicBezTo>
                        <a:cubicBezTo>
                          <a:pt x="0" y="485"/>
                          <a:pt x="0" y="556"/>
                          <a:pt x="0" y="613"/>
                        </a:cubicBezTo>
                        <a:lnTo>
                          <a:pt x="0" y="667"/>
                        </a:lnTo>
                        <a:lnTo>
                          <a:pt x="23" y="684"/>
                        </a:lnTo>
                        <a:lnTo>
                          <a:pt x="23" y="707"/>
                        </a:lnTo>
                        <a:cubicBezTo>
                          <a:pt x="40" y="724"/>
                          <a:pt x="40" y="760"/>
                          <a:pt x="58" y="778"/>
                        </a:cubicBezTo>
                        <a:cubicBezTo>
                          <a:pt x="58" y="778"/>
                          <a:pt x="76" y="795"/>
                          <a:pt x="76" y="818"/>
                        </a:cubicBezTo>
                        <a:lnTo>
                          <a:pt x="94" y="835"/>
                        </a:lnTo>
                        <a:lnTo>
                          <a:pt x="40" y="889"/>
                        </a:lnTo>
                        <a:lnTo>
                          <a:pt x="76" y="946"/>
                        </a:lnTo>
                        <a:lnTo>
                          <a:pt x="134" y="871"/>
                        </a:lnTo>
                        <a:cubicBezTo>
                          <a:pt x="209" y="934"/>
                          <a:pt x="302" y="971"/>
                          <a:pt x="405" y="971"/>
                        </a:cubicBezTo>
                        <a:cubicBezTo>
                          <a:pt x="453" y="971"/>
                          <a:pt x="503" y="963"/>
                          <a:pt x="555" y="946"/>
                        </a:cubicBezTo>
                        <a:cubicBezTo>
                          <a:pt x="555" y="929"/>
                          <a:pt x="578" y="929"/>
                          <a:pt x="595" y="929"/>
                        </a:cubicBezTo>
                        <a:cubicBezTo>
                          <a:pt x="666" y="889"/>
                          <a:pt x="742" y="818"/>
                          <a:pt x="800" y="707"/>
                        </a:cubicBezTo>
                        <a:cubicBezTo>
                          <a:pt x="888" y="556"/>
                          <a:pt x="964" y="334"/>
                          <a:pt x="9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2" name="Google Shape;1312;p36"/>
                  <p:cNvSpPr/>
                  <p:nvPr/>
                </p:nvSpPr>
                <p:spPr>
                  <a:xfrm>
                    <a:off x="4101261" y="664510"/>
                    <a:ext cx="497854" cy="459806"/>
                  </a:xfrm>
                  <a:custGeom>
                    <a:avLst/>
                    <a:gdLst/>
                    <a:ahLst/>
                    <a:cxnLst/>
                    <a:rect l="l" t="t" r="r" b="b"/>
                    <a:pathLst>
                      <a:path w="982" h="907" extrusionOk="0">
                        <a:moveTo>
                          <a:pt x="982" y="1"/>
                        </a:moveTo>
                        <a:lnTo>
                          <a:pt x="982" y="1"/>
                        </a:lnTo>
                        <a:cubicBezTo>
                          <a:pt x="760" y="18"/>
                          <a:pt x="595" y="41"/>
                          <a:pt x="467" y="94"/>
                        </a:cubicBezTo>
                        <a:cubicBezTo>
                          <a:pt x="427" y="94"/>
                          <a:pt x="391" y="112"/>
                          <a:pt x="356" y="129"/>
                        </a:cubicBezTo>
                        <a:cubicBezTo>
                          <a:pt x="187" y="205"/>
                          <a:pt x="76" y="316"/>
                          <a:pt x="40" y="427"/>
                        </a:cubicBezTo>
                        <a:cubicBezTo>
                          <a:pt x="0" y="485"/>
                          <a:pt x="0" y="556"/>
                          <a:pt x="0" y="613"/>
                        </a:cubicBezTo>
                        <a:cubicBezTo>
                          <a:pt x="0" y="631"/>
                          <a:pt x="0" y="649"/>
                          <a:pt x="23" y="684"/>
                        </a:cubicBezTo>
                        <a:lnTo>
                          <a:pt x="23" y="707"/>
                        </a:lnTo>
                        <a:cubicBezTo>
                          <a:pt x="40" y="724"/>
                          <a:pt x="40" y="760"/>
                          <a:pt x="58" y="778"/>
                        </a:cubicBezTo>
                        <a:cubicBezTo>
                          <a:pt x="58" y="778"/>
                          <a:pt x="76" y="795"/>
                          <a:pt x="76" y="818"/>
                        </a:cubicBezTo>
                        <a:cubicBezTo>
                          <a:pt x="94" y="818"/>
                          <a:pt x="94" y="835"/>
                          <a:pt x="94" y="835"/>
                        </a:cubicBezTo>
                        <a:lnTo>
                          <a:pt x="40" y="889"/>
                        </a:lnTo>
                        <a:lnTo>
                          <a:pt x="58" y="906"/>
                        </a:lnTo>
                        <a:lnTo>
                          <a:pt x="98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3" name="Google Shape;1313;p36"/>
                  <p:cNvSpPr/>
                  <p:nvPr/>
                </p:nvSpPr>
                <p:spPr>
                  <a:xfrm>
                    <a:off x="4281238" y="711659"/>
                    <a:ext cx="113057" cy="198725"/>
                  </a:xfrm>
                  <a:custGeom>
                    <a:avLst/>
                    <a:gdLst/>
                    <a:ahLst/>
                    <a:cxnLst/>
                    <a:rect l="l" t="t" r="r" b="b"/>
                    <a:pathLst>
                      <a:path w="223" h="392" extrusionOk="0">
                        <a:moveTo>
                          <a:pt x="112" y="1"/>
                        </a:moveTo>
                        <a:cubicBezTo>
                          <a:pt x="72" y="1"/>
                          <a:pt x="36" y="19"/>
                          <a:pt x="1" y="36"/>
                        </a:cubicBezTo>
                        <a:lnTo>
                          <a:pt x="147" y="392"/>
                        </a:lnTo>
                        <a:lnTo>
                          <a:pt x="223" y="298"/>
                        </a:lnTo>
                        <a:lnTo>
                          <a:pt x="1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4" name="Google Shape;1314;p36"/>
                  <p:cNvSpPr/>
                  <p:nvPr/>
                </p:nvSpPr>
                <p:spPr>
                  <a:xfrm>
                    <a:off x="4204684" y="945878"/>
                    <a:ext cx="302160" cy="189600"/>
                  </a:xfrm>
                  <a:custGeom>
                    <a:avLst/>
                    <a:gdLst/>
                    <a:ahLst/>
                    <a:cxnLst/>
                    <a:rect l="l" t="t" r="r" b="b"/>
                    <a:pathLst>
                      <a:path w="596" h="374" extrusionOk="0">
                        <a:moveTo>
                          <a:pt x="205" y="1"/>
                        </a:moveTo>
                        <a:lnTo>
                          <a:pt x="1" y="205"/>
                        </a:lnTo>
                        <a:lnTo>
                          <a:pt x="391" y="374"/>
                        </a:lnTo>
                        <a:cubicBezTo>
                          <a:pt x="462" y="334"/>
                          <a:pt x="538" y="263"/>
                          <a:pt x="596" y="152"/>
                        </a:cubicBez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5" name="Google Shape;1315;p36"/>
                  <p:cNvSpPr/>
                  <p:nvPr/>
                </p:nvSpPr>
                <p:spPr>
                  <a:xfrm>
                    <a:off x="3896442" y="515969"/>
                    <a:ext cx="272755" cy="272233"/>
                  </a:xfrm>
                  <a:custGeom>
                    <a:avLst/>
                    <a:gdLst/>
                    <a:ahLst/>
                    <a:cxnLst/>
                    <a:rect l="l" t="t" r="r" b="b"/>
                    <a:pathLst>
                      <a:path w="538" h="537" extrusionOk="0">
                        <a:moveTo>
                          <a:pt x="0" y="1"/>
                        </a:moveTo>
                        <a:cubicBezTo>
                          <a:pt x="18" y="183"/>
                          <a:pt x="54" y="294"/>
                          <a:pt x="111" y="387"/>
                        </a:cubicBezTo>
                        <a:cubicBezTo>
                          <a:pt x="129" y="445"/>
                          <a:pt x="182" y="480"/>
                          <a:pt x="222" y="498"/>
                        </a:cubicBezTo>
                        <a:lnTo>
                          <a:pt x="240" y="516"/>
                        </a:lnTo>
                        <a:cubicBezTo>
                          <a:pt x="273" y="530"/>
                          <a:pt x="303" y="536"/>
                          <a:pt x="331" y="536"/>
                        </a:cubicBezTo>
                        <a:cubicBezTo>
                          <a:pt x="382" y="536"/>
                          <a:pt x="425" y="515"/>
                          <a:pt x="462" y="480"/>
                        </a:cubicBezTo>
                        <a:lnTo>
                          <a:pt x="498" y="516"/>
                        </a:lnTo>
                        <a:lnTo>
                          <a:pt x="515" y="480"/>
                        </a:lnTo>
                        <a:lnTo>
                          <a:pt x="480" y="462"/>
                        </a:lnTo>
                        <a:lnTo>
                          <a:pt x="498" y="445"/>
                        </a:lnTo>
                        <a:lnTo>
                          <a:pt x="515" y="422"/>
                        </a:lnTo>
                        <a:cubicBezTo>
                          <a:pt x="515" y="405"/>
                          <a:pt x="515" y="387"/>
                          <a:pt x="538" y="387"/>
                        </a:cubicBezTo>
                        <a:lnTo>
                          <a:pt x="538" y="369"/>
                        </a:lnTo>
                        <a:lnTo>
                          <a:pt x="538" y="351"/>
                        </a:lnTo>
                        <a:lnTo>
                          <a:pt x="538" y="334"/>
                        </a:lnTo>
                        <a:cubicBezTo>
                          <a:pt x="538" y="294"/>
                          <a:pt x="538" y="258"/>
                          <a:pt x="515" y="223"/>
                        </a:cubicBezTo>
                        <a:cubicBezTo>
                          <a:pt x="498" y="165"/>
                          <a:pt x="444" y="112"/>
                          <a:pt x="351" y="72"/>
                        </a:cubicBezTo>
                        <a:cubicBezTo>
                          <a:pt x="333" y="54"/>
                          <a:pt x="316" y="54"/>
                          <a:pt x="293" y="36"/>
                        </a:cubicBezTo>
                        <a:cubicBezTo>
                          <a:pt x="222" y="18"/>
                          <a:pt x="129"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6" name="Google Shape;1316;p36"/>
                  <p:cNvSpPr/>
                  <p:nvPr/>
                </p:nvSpPr>
                <p:spPr>
                  <a:xfrm>
                    <a:off x="3896442" y="515969"/>
                    <a:ext cx="272755" cy="252462"/>
                  </a:xfrm>
                  <a:custGeom>
                    <a:avLst/>
                    <a:gdLst/>
                    <a:ahLst/>
                    <a:cxnLst/>
                    <a:rect l="l" t="t" r="r" b="b"/>
                    <a:pathLst>
                      <a:path w="538" h="498" extrusionOk="0">
                        <a:moveTo>
                          <a:pt x="0" y="1"/>
                        </a:moveTo>
                        <a:lnTo>
                          <a:pt x="515" y="498"/>
                        </a:lnTo>
                        <a:lnTo>
                          <a:pt x="515" y="480"/>
                        </a:lnTo>
                        <a:lnTo>
                          <a:pt x="480" y="462"/>
                        </a:lnTo>
                        <a:lnTo>
                          <a:pt x="498" y="445"/>
                        </a:lnTo>
                        <a:lnTo>
                          <a:pt x="515" y="422"/>
                        </a:lnTo>
                        <a:cubicBezTo>
                          <a:pt x="515" y="405"/>
                          <a:pt x="515" y="387"/>
                          <a:pt x="538" y="387"/>
                        </a:cubicBezTo>
                        <a:lnTo>
                          <a:pt x="538" y="369"/>
                        </a:lnTo>
                        <a:lnTo>
                          <a:pt x="538" y="334"/>
                        </a:lnTo>
                        <a:cubicBezTo>
                          <a:pt x="538" y="294"/>
                          <a:pt x="538" y="258"/>
                          <a:pt x="515" y="223"/>
                        </a:cubicBezTo>
                        <a:cubicBezTo>
                          <a:pt x="498" y="165"/>
                          <a:pt x="444" y="112"/>
                          <a:pt x="351" y="72"/>
                        </a:cubicBezTo>
                        <a:cubicBezTo>
                          <a:pt x="333" y="54"/>
                          <a:pt x="316" y="54"/>
                          <a:pt x="293" y="36"/>
                        </a:cubicBezTo>
                        <a:cubicBezTo>
                          <a:pt x="222" y="18"/>
                          <a:pt x="129"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7" name="Google Shape;1317;p36"/>
                  <p:cNvSpPr/>
                  <p:nvPr/>
                </p:nvSpPr>
                <p:spPr>
                  <a:xfrm>
                    <a:off x="4008991" y="534219"/>
                    <a:ext cx="65907" cy="113050"/>
                  </a:xfrm>
                  <a:custGeom>
                    <a:avLst/>
                    <a:gdLst/>
                    <a:ahLst/>
                    <a:cxnLst/>
                    <a:rect l="l" t="t" r="r" b="b"/>
                    <a:pathLst>
                      <a:path w="130" h="223" extrusionOk="0">
                        <a:moveTo>
                          <a:pt x="71" y="0"/>
                        </a:moveTo>
                        <a:lnTo>
                          <a:pt x="0" y="164"/>
                        </a:lnTo>
                        <a:lnTo>
                          <a:pt x="54" y="222"/>
                        </a:lnTo>
                        <a:lnTo>
                          <a:pt x="129" y="36"/>
                        </a:lnTo>
                        <a:cubicBezTo>
                          <a:pt x="111" y="18"/>
                          <a:pt x="94" y="18"/>
                          <a:pt x="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8" name="Google Shape;1318;p36"/>
                  <p:cNvSpPr/>
                  <p:nvPr/>
                </p:nvSpPr>
                <p:spPr>
                  <a:xfrm>
                    <a:off x="3952717" y="664510"/>
                    <a:ext cx="160206" cy="103925"/>
                  </a:xfrm>
                  <a:custGeom>
                    <a:avLst/>
                    <a:gdLst/>
                    <a:ahLst/>
                    <a:cxnLst/>
                    <a:rect l="l" t="t" r="r" b="b"/>
                    <a:pathLst>
                      <a:path w="316" h="205" extrusionOk="0">
                        <a:moveTo>
                          <a:pt x="205" y="1"/>
                        </a:moveTo>
                        <a:lnTo>
                          <a:pt x="0" y="94"/>
                        </a:lnTo>
                        <a:cubicBezTo>
                          <a:pt x="18" y="152"/>
                          <a:pt x="71" y="187"/>
                          <a:pt x="111" y="205"/>
                        </a:cubicBezTo>
                        <a:lnTo>
                          <a:pt x="316" y="129"/>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1319" name="Google Shape;1319;p36"/>
              <p:cNvGrpSpPr/>
              <p:nvPr/>
            </p:nvGrpSpPr>
            <p:grpSpPr>
              <a:xfrm>
                <a:off x="1710073" y="4519105"/>
                <a:ext cx="893416" cy="304351"/>
                <a:chOff x="2826048" y="3938787"/>
                <a:chExt cx="893416" cy="304351"/>
              </a:xfrm>
            </p:grpSpPr>
            <p:sp>
              <p:nvSpPr>
                <p:cNvPr id="1320" name="Google Shape;1320;p36"/>
                <p:cNvSpPr/>
                <p:nvPr/>
              </p:nvSpPr>
              <p:spPr>
                <a:xfrm>
                  <a:off x="2826048" y="3964434"/>
                  <a:ext cx="689648" cy="278704"/>
                </a:xfrm>
                <a:custGeom>
                  <a:avLst/>
                  <a:gdLst/>
                  <a:ahLst/>
                  <a:cxnLst/>
                  <a:rect l="l" t="t" r="r" b="b"/>
                  <a:pathLst>
                    <a:path w="3442" h="1391" extrusionOk="0">
                      <a:moveTo>
                        <a:pt x="1941" y="1"/>
                      </a:moveTo>
                      <a:cubicBezTo>
                        <a:pt x="1608" y="1"/>
                        <a:pt x="1310" y="205"/>
                        <a:pt x="1164" y="480"/>
                      </a:cubicBezTo>
                      <a:cubicBezTo>
                        <a:pt x="1035" y="369"/>
                        <a:pt x="866" y="316"/>
                        <a:pt x="702" y="316"/>
                      </a:cubicBezTo>
                      <a:cubicBezTo>
                        <a:pt x="311" y="316"/>
                        <a:pt x="0" y="631"/>
                        <a:pt x="0" y="1018"/>
                      </a:cubicBezTo>
                      <a:cubicBezTo>
                        <a:pt x="0" y="1146"/>
                        <a:pt x="36" y="1280"/>
                        <a:pt x="89" y="1391"/>
                      </a:cubicBezTo>
                      <a:lnTo>
                        <a:pt x="3441" y="1391"/>
                      </a:lnTo>
                      <a:lnTo>
                        <a:pt x="3441" y="1297"/>
                      </a:lnTo>
                      <a:cubicBezTo>
                        <a:pt x="3441" y="1058"/>
                        <a:pt x="3255" y="853"/>
                        <a:pt x="3015" y="853"/>
                      </a:cubicBezTo>
                      <a:cubicBezTo>
                        <a:pt x="2957" y="853"/>
                        <a:pt x="2904" y="871"/>
                        <a:pt x="2846" y="889"/>
                      </a:cubicBezTo>
                      <a:cubicBezTo>
                        <a:pt x="2846" y="409"/>
                        <a:pt x="2442" y="1"/>
                        <a:pt x="1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1" name="Google Shape;1321;p36"/>
                <p:cNvSpPr/>
                <p:nvPr/>
              </p:nvSpPr>
              <p:spPr>
                <a:xfrm>
                  <a:off x="3029816" y="3938787"/>
                  <a:ext cx="689648" cy="304351"/>
                </a:xfrm>
                <a:custGeom>
                  <a:avLst/>
                  <a:gdLst/>
                  <a:ahLst/>
                  <a:cxnLst/>
                  <a:rect l="l" t="t" r="r" b="b"/>
                  <a:pathLst>
                    <a:path w="3442" h="1519" extrusionOk="0">
                      <a:moveTo>
                        <a:pt x="462" y="0"/>
                      </a:moveTo>
                      <a:cubicBezTo>
                        <a:pt x="462" y="0"/>
                        <a:pt x="333" y="164"/>
                        <a:pt x="351" y="369"/>
                      </a:cubicBezTo>
                      <a:cubicBezTo>
                        <a:pt x="275" y="298"/>
                        <a:pt x="164" y="240"/>
                        <a:pt x="0" y="240"/>
                      </a:cubicBezTo>
                      <a:cubicBezTo>
                        <a:pt x="0" y="240"/>
                        <a:pt x="18" y="497"/>
                        <a:pt x="240" y="631"/>
                      </a:cubicBezTo>
                      <a:cubicBezTo>
                        <a:pt x="93" y="759"/>
                        <a:pt x="0" y="941"/>
                        <a:pt x="0" y="1146"/>
                      </a:cubicBezTo>
                      <a:cubicBezTo>
                        <a:pt x="0" y="1274"/>
                        <a:pt x="36" y="1408"/>
                        <a:pt x="93" y="1519"/>
                      </a:cubicBezTo>
                      <a:lnTo>
                        <a:pt x="3441" y="1519"/>
                      </a:lnTo>
                      <a:lnTo>
                        <a:pt x="3441" y="1425"/>
                      </a:lnTo>
                      <a:cubicBezTo>
                        <a:pt x="3441" y="1186"/>
                        <a:pt x="3255" y="981"/>
                        <a:pt x="3015" y="981"/>
                      </a:cubicBezTo>
                      <a:cubicBezTo>
                        <a:pt x="2957" y="981"/>
                        <a:pt x="2904" y="999"/>
                        <a:pt x="2868" y="1017"/>
                      </a:cubicBezTo>
                      <a:cubicBezTo>
                        <a:pt x="2846" y="537"/>
                        <a:pt x="2442" y="129"/>
                        <a:pt x="1958" y="129"/>
                      </a:cubicBezTo>
                      <a:cubicBezTo>
                        <a:pt x="1607" y="129"/>
                        <a:pt x="1314" y="333"/>
                        <a:pt x="1163" y="608"/>
                      </a:cubicBezTo>
                      <a:cubicBezTo>
                        <a:pt x="1035" y="497"/>
                        <a:pt x="888" y="444"/>
                        <a:pt x="719" y="444"/>
                      </a:cubicBezTo>
                      <a:cubicBezTo>
                        <a:pt x="684" y="444"/>
                        <a:pt x="648" y="444"/>
                        <a:pt x="608" y="462"/>
                      </a:cubicBezTo>
                      <a:cubicBezTo>
                        <a:pt x="626" y="333"/>
                        <a:pt x="626" y="164"/>
                        <a:pt x="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2" name="Google Shape;1322;p36"/>
                <p:cNvSpPr/>
                <p:nvPr/>
              </p:nvSpPr>
              <p:spPr>
                <a:xfrm>
                  <a:off x="3003970" y="4079241"/>
                  <a:ext cx="411144" cy="163897"/>
                </a:xfrm>
                <a:custGeom>
                  <a:avLst/>
                  <a:gdLst/>
                  <a:ahLst/>
                  <a:cxnLst/>
                  <a:rect l="l" t="t" r="r" b="b"/>
                  <a:pathLst>
                    <a:path w="2052" h="818" extrusionOk="0">
                      <a:moveTo>
                        <a:pt x="1164" y="1"/>
                      </a:moveTo>
                      <a:cubicBezTo>
                        <a:pt x="959" y="1"/>
                        <a:pt x="795" y="112"/>
                        <a:pt x="702" y="280"/>
                      </a:cubicBezTo>
                      <a:cubicBezTo>
                        <a:pt x="626" y="205"/>
                        <a:pt x="533" y="169"/>
                        <a:pt x="422" y="169"/>
                      </a:cubicBezTo>
                      <a:cubicBezTo>
                        <a:pt x="200" y="169"/>
                        <a:pt x="0" y="374"/>
                        <a:pt x="0" y="596"/>
                      </a:cubicBezTo>
                      <a:cubicBezTo>
                        <a:pt x="0" y="667"/>
                        <a:pt x="18" y="742"/>
                        <a:pt x="54" y="818"/>
                      </a:cubicBezTo>
                      <a:lnTo>
                        <a:pt x="2052" y="818"/>
                      </a:lnTo>
                      <a:lnTo>
                        <a:pt x="2052" y="760"/>
                      </a:lnTo>
                      <a:cubicBezTo>
                        <a:pt x="2052" y="613"/>
                        <a:pt x="1941" y="502"/>
                        <a:pt x="1794" y="502"/>
                      </a:cubicBezTo>
                      <a:cubicBezTo>
                        <a:pt x="1754" y="502"/>
                        <a:pt x="1736" y="502"/>
                        <a:pt x="1701" y="520"/>
                      </a:cubicBezTo>
                      <a:cubicBezTo>
                        <a:pt x="1701" y="223"/>
                        <a:pt x="1461" y="1"/>
                        <a:pt x="11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3" name="Google Shape;1323;p36"/>
                <p:cNvSpPr/>
                <p:nvPr/>
              </p:nvSpPr>
              <p:spPr>
                <a:xfrm>
                  <a:off x="2866120" y="4142356"/>
                  <a:ext cx="66921" cy="51092"/>
                </a:xfrm>
                <a:custGeom>
                  <a:avLst/>
                  <a:gdLst/>
                  <a:ahLst/>
                  <a:cxnLst/>
                  <a:rect l="l" t="t" r="r" b="b"/>
                  <a:pathLst>
                    <a:path w="334" h="255" extrusionOk="0">
                      <a:moveTo>
                        <a:pt x="76" y="1"/>
                      </a:moveTo>
                      <a:cubicBezTo>
                        <a:pt x="76" y="1"/>
                        <a:pt x="76" y="76"/>
                        <a:pt x="133" y="130"/>
                      </a:cubicBezTo>
                      <a:cubicBezTo>
                        <a:pt x="93" y="130"/>
                        <a:pt x="58" y="147"/>
                        <a:pt x="0" y="170"/>
                      </a:cubicBezTo>
                      <a:cubicBezTo>
                        <a:pt x="0" y="170"/>
                        <a:pt x="78" y="254"/>
                        <a:pt x="190" y="254"/>
                      </a:cubicBezTo>
                      <a:cubicBezTo>
                        <a:pt x="233" y="254"/>
                        <a:pt x="282" y="241"/>
                        <a:pt x="333" y="205"/>
                      </a:cubicBezTo>
                      <a:cubicBezTo>
                        <a:pt x="333" y="205"/>
                        <a:pt x="280" y="1"/>
                        <a:pt x="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4" name="Google Shape;1324;p36"/>
                <p:cNvSpPr/>
                <p:nvPr/>
              </p:nvSpPr>
              <p:spPr>
                <a:xfrm>
                  <a:off x="2966502" y="4053395"/>
                  <a:ext cx="48287" cy="48287"/>
                </a:xfrm>
                <a:custGeom>
                  <a:avLst/>
                  <a:gdLst/>
                  <a:ahLst/>
                  <a:cxnLst/>
                  <a:rect l="l" t="t" r="r" b="b"/>
                  <a:pathLst>
                    <a:path w="241" h="241" extrusionOk="0">
                      <a:moveTo>
                        <a:pt x="130" y="1"/>
                      </a:moveTo>
                      <a:cubicBezTo>
                        <a:pt x="130" y="1"/>
                        <a:pt x="112" y="36"/>
                        <a:pt x="112" y="94"/>
                      </a:cubicBezTo>
                      <a:cubicBezTo>
                        <a:pt x="94" y="76"/>
                        <a:pt x="54" y="59"/>
                        <a:pt x="19" y="59"/>
                      </a:cubicBezTo>
                      <a:cubicBezTo>
                        <a:pt x="19" y="59"/>
                        <a:pt x="1" y="205"/>
                        <a:pt x="165" y="241"/>
                      </a:cubicBezTo>
                      <a:cubicBezTo>
                        <a:pt x="165" y="241"/>
                        <a:pt x="241" y="112"/>
                        <a:pt x="1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5" name="Google Shape;1325;p36"/>
                <p:cNvSpPr/>
                <p:nvPr/>
              </p:nvSpPr>
              <p:spPr>
                <a:xfrm>
                  <a:off x="3207738" y="3993887"/>
                  <a:ext cx="70327" cy="63315"/>
                </a:xfrm>
                <a:custGeom>
                  <a:avLst/>
                  <a:gdLst/>
                  <a:ahLst/>
                  <a:cxnLst/>
                  <a:rect l="l" t="t" r="r" b="b"/>
                  <a:pathLst>
                    <a:path w="351" h="316" extrusionOk="0">
                      <a:moveTo>
                        <a:pt x="147" y="0"/>
                      </a:moveTo>
                      <a:cubicBezTo>
                        <a:pt x="147" y="0"/>
                        <a:pt x="0" y="151"/>
                        <a:pt x="147" y="316"/>
                      </a:cubicBezTo>
                      <a:cubicBezTo>
                        <a:pt x="147" y="316"/>
                        <a:pt x="351" y="245"/>
                        <a:pt x="315" y="40"/>
                      </a:cubicBezTo>
                      <a:lnTo>
                        <a:pt x="315" y="40"/>
                      </a:lnTo>
                      <a:cubicBezTo>
                        <a:pt x="315" y="40"/>
                        <a:pt x="258" y="58"/>
                        <a:pt x="204" y="111"/>
                      </a:cubicBezTo>
                      <a:cubicBezTo>
                        <a:pt x="204" y="76"/>
                        <a:pt x="182" y="40"/>
                        <a:pt x="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6" name="Google Shape;1326;p36"/>
                <p:cNvSpPr/>
                <p:nvPr/>
              </p:nvSpPr>
              <p:spPr>
                <a:xfrm>
                  <a:off x="3351798" y="4079241"/>
                  <a:ext cx="70528" cy="63315"/>
                </a:xfrm>
                <a:custGeom>
                  <a:avLst/>
                  <a:gdLst/>
                  <a:ahLst/>
                  <a:cxnLst/>
                  <a:rect l="l" t="t" r="r" b="b"/>
                  <a:pathLst>
                    <a:path w="352" h="316" extrusionOk="0">
                      <a:moveTo>
                        <a:pt x="222" y="1"/>
                      </a:moveTo>
                      <a:cubicBezTo>
                        <a:pt x="222" y="1"/>
                        <a:pt x="169" y="41"/>
                        <a:pt x="151" y="112"/>
                      </a:cubicBezTo>
                      <a:cubicBezTo>
                        <a:pt x="129" y="76"/>
                        <a:pt x="94" y="58"/>
                        <a:pt x="58" y="41"/>
                      </a:cubicBezTo>
                      <a:lnTo>
                        <a:pt x="58" y="41"/>
                      </a:lnTo>
                      <a:cubicBezTo>
                        <a:pt x="58" y="41"/>
                        <a:pt x="0" y="240"/>
                        <a:pt x="205" y="316"/>
                      </a:cubicBezTo>
                      <a:cubicBezTo>
                        <a:pt x="205" y="316"/>
                        <a:pt x="351" y="169"/>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7" name="Google Shape;1327;p36"/>
                <p:cNvSpPr/>
                <p:nvPr/>
              </p:nvSpPr>
              <p:spPr>
                <a:xfrm>
                  <a:off x="3444365" y="4031154"/>
                  <a:ext cx="52695" cy="48287"/>
                </a:xfrm>
                <a:custGeom>
                  <a:avLst/>
                  <a:gdLst/>
                  <a:ahLst/>
                  <a:cxnLst/>
                  <a:rect l="l" t="t" r="r" b="b"/>
                  <a:pathLst>
                    <a:path w="263" h="241" extrusionOk="0">
                      <a:moveTo>
                        <a:pt x="93" y="1"/>
                      </a:moveTo>
                      <a:cubicBezTo>
                        <a:pt x="93" y="1"/>
                        <a:pt x="0" y="130"/>
                        <a:pt x="111" y="241"/>
                      </a:cubicBezTo>
                      <a:cubicBezTo>
                        <a:pt x="111" y="241"/>
                        <a:pt x="262" y="187"/>
                        <a:pt x="222" y="36"/>
                      </a:cubicBezTo>
                      <a:lnTo>
                        <a:pt x="222" y="36"/>
                      </a:lnTo>
                      <a:cubicBezTo>
                        <a:pt x="222" y="36"/>
                        <a:pt x="187" y="36"/>
                        <a:pt x="151" y="94"/>
                      </a:cubicBezTo>
                      <a:cubicBezTo>
                        <a:pt x="133" y="59"/>
                        <a:pt x="133" y="36"/>
                        <a:pt x="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8" name="Google Shape;1328;p36"/>
                <p:cNvSpPr/>
                <p:nvPr/>
              </p:nvSpPr>
              <p:spPr>
                <a:xfrm>
                  <a:off x="3582215" y="4109496"/>
                  <a:ext cx="48287" cy="44681"/>
                </a:xfrm>
                <a:custGeom>
                  <a:avLst/>
                  <a:gdLst/>
                  <a:ahLst/>
                  <a:cxnLst/>
                  <a:rect l="l" t="t" r="r" b="b"/>
                  <a:pathLst>
                    <a:path w="241" h="223" extrusionOk="0">
                      <a:moveTo>
                        <a:pt x="129" y="1"/>
                      </a:moveTo>
                      <a:cubicBezTo>
                        <a:pt x="129" y="1"/>
                        <a:pt x="0" y="72"/>
                        <a:pt x="54" y="223"/>
                      </a:cubicBezTo>
                      <a:cubicBezTo>
                        <a:pt x="54" y="223"/>
                        <a:pt x="222" y="223"/>
                        <a:pt x="240" y="72"/>
                      </a:cubicBezTo>
                      <a:cubicBezTo>
                        <a:pt x="240" y="72"/>
                        <a:pt x="230" y="67"/>
                        <a:pt x="214" y="67"/>
                      </a:cubicBezTo>
                      <a:cubicBezTo>
                        <a:pt x="197" y="67"/>
                        <a:pt x="174" y="72"/>
                        <a:pt x="147" y="89"/>
                      </a:cubicBezTo>
                      <a:cubicBezTo>
                        <a:pt x="147" y="54"/>
                        <a:pt x="147" y="36"/>
                        <a:pt x="1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29" name="Google Shape;1329;p36"/>
              <p:cNvGrpSpPr/>
              <p:nvPr/>
            </p:nvGrpSpPr>
            <p:grpSpPr>
              <a:xfrm>
                <a:off x="1113087" y="4496865"/>
                <a:ext cx="812469" cy="330198"/>
                <a:chOff x="1505862" y="3916547"/>
                <a:chExt cx="812469" cy="330198"/>
              </a:xfrm>
            </p:grpSpPr>
            <p:sp>
              <p:nvSpPr>
                <p:cNvPr id="1330" name="Google Shape;1330;p36"/>
                <p:cNvSpPr/>
                <p:nvPr/>
              </p:nvSpPr>
              <p:spPr>
                <a:xfrm>
                  <a:off x="1505862" y="3916547"/>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1" name="Google Shape;1331;p36"/>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2" name="Google Shape;1332;p36"/>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3" name="Google Shape;1333;p36"/>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4" name="Google Shape;1334;p36"/>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5" name="Google Shape;1335;p36"/>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6" name="Google Shape;1336;p36"/>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7" name="Google Shape;1337;p36"/>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8" name="Google Shape;1338;p36"/>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9" name="Google Shape;1339;p36"/>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pic>
        <p:nvPicPr>
          <p:cNvPr id="7" name="Picture 6"/>
          <p:cNvPicPr>
            <a:picLocks noChangeAspect="1"/>
          </p:cNvPicPr>
          <p:nvPr/>
        </p:nvPicPr>
        <p:blipFill>
          <a:blip r:embed="rId1"/>
          <a:stretch>
            <a:fillRect/>
          </a:stretch>
        </p:blipFill>
        <p:spPr>
          <a:xfrm>
            <a:off x="-56500" y="2918459"/>
            <a:ext cx="2011711" cy="2011711"/>
          </a:xfrm>
          <a:prstGeom prst="rect">
            <a:avLst/>
          </a:prstGeom>
        </p:spPr>
      </p:pic>
      <p:sp>
        <p:nvSpPr>
          <p:cNvPr id="11" name="Rectangle: Rounded Corners 10"/>
          <p:cNvSpPr/>
          <p:nvPr/>
        </p:nvSpPr>
        <p:spPr>
          <a:xfrm>
            <a:off x="549645" y="845820"/>
            <a:ext cx="8038095" cy="3226419"/>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Google Shape;1031;p32"/>
          <p:cNvSpPr txBox="1"/>
          <p:nvPr/>
        </p:nvSpPr>
        <p:spPr>
          <a:xfrm>
            <a:off x="822961" y="1136379"/>
            <a:ext cx="7764779" cy="373448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nSpc>
                <a:spcPct val="120000"/>
              </a:lnSpc>
            </a:pPr>
            <a:r>
              <a:rPr lang="vi-VN" sz="2200" dirty="0"/>
              <a:t>Vì năng </a:t>
            </a:r>
            <a:r>
              <a:rPr lang="vi-VN" sz="2200"/>
              <a:t>lượng hóa </a:t>
            </a:r>
            <a:r>
              <a:rPr lang="vi-VN" sz="2200" dirty="0"/>
              <a:t>thạch có </a:t>
            </a:r>
            <a:r>
              <a:rPr lang="vi-VN" sz="2200"/>
              <a:t>thời gian </a:t>
            </a:r>
            <a:r>
              <a:rPr lang="vi-VN" sz="2200" dirty="0"/>
              <a:t>hình thành rất lâu và không tái tạo lại được, hiện tại trữ </a:t>
            </a:r>
            <a:r>
              <a:rPr lang="vi-VN" sz="2200"/>
              <a:t>lượng của </a:t>
            </a:r>
            <a:r>
              <a:rPr lang="vi-VN" sz="2200" dirty="0"/>
              <a:t>năng </a:t>
            </a:r>
            <a:r>
              <a:rPr lang="vi-VN" sz="2200"/>
              <a:t>lượng hóa </a:t>
            </a:r>
            <a:r>
              <a:rPr lang="vi-VN" sz="2200" dirty="0"/>
              <a:t>thạch trên thế </a:t>
            </a:r>
            <a:r>
              <a:rPr lang="vi-VN" sz="2200"/>
              <a:t>giới đang </a:t>
            </a:r>
            <a:r>
              <a:rPr lang="vi-VN" sz="2200" dirty="0"/>
              <a:t>dần cạn kiệt, </a:t>
            </a:r>
            <a:r>
              <a:rPr lang="vi-VN" sz="2200"/>
              <a:t>việc khai </a:t>
            </a:r>
            <a:r>
              <a:rPr lang="vi-VN" sz="2200" dirty="0"/>
              <a:t>thác và sử dụng nhiên </a:t>
            </a:r>
            <a:r>
              <a:rPr lang="vi-VN" sz="2200"/>
              <a:t>liệu hóa </a:t>
            </a:r>
            <a:r>
              <a:rPr lang="vi-VN" sz="2200" dirty="0"/>
              <a:t>thạch cũng gây ảnh hưởng tiêu cực đến khí hậu và hệ sinh thái. Ưu </a:t>
            </a:r>
            <a:r>
              <a:rPr lang="vi-VN" sz="2200"/>
              <a:t>điểm của </a:t>
            </a:r>
            <a:r>
              <a:rPr lang="vi-VN" sz="2200" dirty="0"/>
              <a:t>năng lượng tái tạo giải quyết được các nhược </a:t>
            </a:r>
            <a:r>
              <a:rPr lang="vi-VN" sz="2200"/>
              <a:t>điểm của </a:t>
            </a:r>
            <a:r>
              <a:rPr lang="vi-VN" sz="2200" dirty="0"/>
              <a:t>năng </a:t>
            </a:r>
            <a:r>
              <a:rPr lang="vi-VN" sz="2200"/>
              <a:t>lượng hóa </a:t>
            </a:r>
            <a:r>
              <a:rPr lang="vi-VN" sz="2200" dirty="0"/>
              <a:t>thạch.</a:t>
            </a:r>
            <a:r>
              <a:rPr lang="en-US" sz="2200" dirty="0"/>
              <a:t> </a:t>
            </a:r>
            <a:endParaRPr lang="en-US" sz="2200" dirty="0"/>
          </a:p>
        </p:txBody>
      </p:sp>
      <p:grpSp>
        <p:nvGrpSpPr>
          <p:cNvPr id="15" name="Group 14"/>
          <p:cNvGrpSpPr/>
          <p:nvPr/>
        </p:nvGrpSpPr>
        <p:grpSpPr>
          <a:xfrm>
            <a:off x="77473" y="108553"/>
            <a:ext cx="2787647" cy="474807"/>
            <a:chOff x="77473" y="108553"/>
            <a:chExt cx="2787647" cy="474807"/>
          </a:xfrm>
        </p:grpSpPr>
        <p:sp>
          <p:nvSpPr>
            <p:cNvPr id="2" name="Rectangle: Rounded Corners 1"/>
            <p:cNvSpPr/>
            <p:nvPr/>
          </p:nvSpPr>
          <p:spPr>
            <a:xfrm>
              <a:off x="313559" y="108553"/>
              <a:ext cx="2551561"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77473" y="111188"/>
              <a:ext cx="472172" cy="472172"/>
              <a:chOff x="1933593" y="1552214"/>
              <a:chExt cx="1229634" cy="1229634"/>
            </a:xfrm>
          </p:grpSpPr>
          <p:sp>
            <p:nvSpPr>
              <p:cNvPr id="4" name="Oval 3"/>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13" name="Google Shape;811;p29"/>
              <p:cNvSpPr txBox="1"/>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GB" sz="2000" dirty="0">
                    <a:solidFill>
                      <a:schemeClr val="bg1"/>
                    </a:solidFill>
                  </a:rPr>
                  <a:t>b</a:t>
                </a:r>
                <a:endParaRPr lang="en-GB" sz="2000" dirty="0">
                  <a:solidFill>
                    <a:schemeClr val="bg1"/>
                  </a:solidFill>
                </a:endParaRPr>
              </a:p>
            </p:txBody>
          </p:sp>
        </p:grpSp>
        <p:sp>
          <p:nvSpPr>
            <p:cNvPr id="14" name="Google Shape;817;p29"/>
            <p:cNvSpPr txBox="1"/>
            <p:nvPr/>
          </p:nvSpPr>
          <p:spPr>
            <a:xfrm>
              <a:off x="419279" y="142242"/>
              <a:ext cx="244584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panose="00000500000000000000"/>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panose="00000500000000000000"/>
                </a:defRPr>
              </a:lvl1pPr>
              <a:lvl2pPr marL="9144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2pPr>
              <a:lvl3pPr marL="13716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3pPr>
              <a:lvl4pPr marL="18288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4pPr>
              <a:lvl5pPr marL="22860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5pPr>
              <a:lvl6pPr marL="27432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6pPr>
              <a:lvl7pPr marL="32004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7pPr>
              <a:lvl8pPr marL="36576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8pPr>
              <a:lvl9pPr marL="41148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panose="00000500000000000000"/>
                <a:buNone/>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panose="00000500000000000000"/>
                </a:rPr>
                <a:t>Năng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panose="00000500000000000000"/>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panose="00000500000000000000"/>
                </a:rPr>
                <a:t>lượng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panose="00000500000000000000"/>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panose="00000500000000000000"/>
                </a:rPr>
                <a:t>gió</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panose="00000500000000000000"/>
              </a:endParaRPr>
            </a:p>
          </p:txBody>
        </p:sp>
      </p:gr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grpSp>
        <p:nvGrpSpPr>
          <p:cNvPr id="895" name="Google Shape;895;p30"/>
          <p:cNvGrpSpPr/>
          <p:nvPr/>
        </p:nvGrpSpPr>
        <p:grpSpPr>
          <a:xfrm>
            <a:off x="3710104" y="4305727"/>
            <a:ext cx="1396668" cy="503194"/>
            <a:chOff x="2186387" y="758017"/>
            <a:chExt cx="1193427" cy="429970"/>
          </a:xfrm>
        </p:grpSpPr>
        <p:sp>
          <p:nvSpPr>
            <p:cNvPr id="896" name="Google Shape;896;p30"/>
            <p:cNvSpPr/>
            <p:nvPr/>
          </p:nvSpPr>
          <p:spPr>
            <a:xfrm>
              <a:off x="2427477" y="1072981"/>
              <a:ext cx="55312" cy="107794"/>
            </a:xfrm>
            <a:custGeom>
              <a:avLst/>
              <a:gdLst/>
              <a:ahLst/>
              <a:cxnLst/>
              <a:rect l="l" t="t" r="r" b="b"/>
              <a:pathLst>
                <a:path w="276" h="538" extrusionOk="0">
                  <a:moveTo>
                    <a:pt x="0" y="1"/>
                  </a:moveTo>
                  <a:lnTo>
                    <a:pt x="0" y="538"/>
                  </a:lnTo>
                  <a:lnTo>
                    <a:pt x="276" y="538"/>
                  </a:lnTo>
                  <a:lnTo>
                    <a:pt x="27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7" name="Google Shape;897;p30"/>
            <p:cNvSpPr/>
            <p:nvPr/>
          </p:nvSpPr>
          <p:spPr>
            <a:xfrm>
              <a:off x="2453330" y="1072981"/>
              <a:ext cx="29460" cy="107794"/>
            </a:xfrm>
            <a:custGeom>
              <a:avLst/>
              <a:gdLst/>
              <a:ahLst/>
              <a:cxnLst/>
              <a:rect l="l" t="t" r="r" b="b"/>
              <a:pathLst>
                <a:path w="147" h="538" extrusionOk="0">
                  <a:moveTo>
                    <a:pt x="0" y="1"/>
                  </a:moveTo>
                  <a:lnTo>
                    <a:pt x="0" y="538"/>
                  </a:lnTo>
                  <a:lnTo>
                    <a:pt x="147" y="538"/>
                  </a:lnTo>
                  <a:lnTo>
                    <a:pt x="147"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8" name="Google Shape;898;p30"/>
            <p:cNvSpPr/>
            <p:nvPr/>
          </p:nvSpPr>
          <p:spPr>
            <a:xfrm>
              <a:off x="2186387" y="758017"/>
              <a:ext cx="537493" cy="367661"/>
            </a:xfrm>
            <a:custGeom>
              <a:avLst/>
              <a:gdLst/>
              <a:ahLst/>
              <a:cxnLst/>
              <a:rect l="l" t="t" r="r" b="b"/>
              <a:pathLst>
                <a:path w="2682"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9" name="Google Shape;899;p30"/>
            <p:cNvSpPr/>
            <p:nvPr/>
          </p:nvSpPr>
          <p:spPr>
            <a:xfrm>
              <a:off x="2205025"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0" name="Google Shape;900;p30"/>
            <p:cNvSpPr/>
            <p:nvPr/>
          </p:nvSpPr>
          <p:spPr>
            <a:xfrm>
              <a:off x="2372126" y="776857"/>
              <a:ext cx="158762" cy="152268"/>
            </a:xfrm>
            <a:custGeom>
              <a:avLst/>
              <a:gdLst/>
              <a:ahLst/>
              <a:cxnLst/>
              <a:rect l="l" t="t" r="r" b="b"/>
              <a:pathLst>
                <a:path w="760" h="760" extrusionOk="0">
                  <a:moveTo>
                    <a:pt x="0" y="0"/>
                  </a:moveTo>
                  <a:lnTo>
                    <a:pt x="0" y="759"/>
                  </a:lnTo>
                  <a:lnTo>
                    <a:pt x="759" y="759"/>
                  </a:lnTo>
                  <a:lnTo>
                    <a:pt x="75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1" name="Google Shape;901;p30"/>
            <p:cNvSpPr/>
            <p:nvPr/>
          </p:nvSpPr>
          <p:spPr>
            <a:xfrm>
              <a:off x="2549325"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2" name="Google Shape;902;p30"/>
            <p:cNvSpPr/>
            <p:nvPr/>
          </p:nvSpPr>
          <p:spPr>
            <a:xfrm>
              <a:off x="2205025"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3" name="Google Shape;903;p30"/>
            <p:cNvSpPr/>
            <p:nvPr/>
          </p:nvSpPr>
          <p:spPr>
            <a:xfrm>
              <a:off x="2372126" y="951171"/>
              <a:ext cx="158762" cy="152268"/>
            </a:xfrm>
            <a:custGeom>
              <a:avLst/>
              <a:gdLst/>
              <a:ahLst/>
              <a:cxnLst/>
              <a:rect l="l" t="t" r="r" b="b"/>
              <a:pathLst>
                <a:path w="760" h="760" extrusionOk="0">
                  <a:moveTo>
                    <a:pt x="0" y="0"/>
                  </a:moveTo>
                  <a:lnTo>
                    <a:pt x="0" y="760"/>
                  </a:lnTo>
                  <a:lnTo>
                    <a:pt x="759" y="760"/>
                  </a:lnTo>
                  <a:lnTo>
                    <a:pt x="75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4" name="Google Shape;904;p30"/>
            <p:cNvSpPr/>
            <p:nvPr/>
          </p:nvSpPr>
          <p:spPr>
            <a:xfrm>
              <a:off x="2549325"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5" name="Google Shape;905;p30"/>
            <p:cNvSpPr/>
            <p:nvPr/>
          </p:nvSpPr>
          <p:spPr>
            <a:xfrm>
              <a:off x="2415853" y="1180573"/>
              <a:ext cx="78560" cy="7413"/>
            </a:xfrm>
            <a:custGeom>
              <a:avLst/>
              <a:gdLst/>
              <a:ahLst/>
              <a:cxnLst/>
              <a:rect l="l" t="t" r="r" b="b"/>
              <a:pathLst>
                <a:path w="392" h="37" extrusionOk="0">
                  <a:moveTo>
                    <a:pt x="1" y="1"/>
                  </a:moveTo>
                  <a:lnTo>
                    <a:pt x="1" y="36"/>
                  </a:lnTo>
                  <a:lnTo>
                    <a:pt x="391" y="36"/>
                  </a:lnTo>
                  <a:lnTo>
                    <a:pt x="391"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6" name="Google Shape;906;p30"/>
            <p:cNvSpPr/>
            <p:nvPr/>
          </p:nvSpPr>
          <p:spPr>
            <a:xfrm>
              <a:off x="2453330" y="1180573"/>
              <a:ext cx="41084" cy="7413"/>
            </a:xfrm>
            <a:custGeom>
              <a:avLst/>
              <a:gdLst/>
              <a:ahLst/>
              <a:cxnLst/>
              <a:rect l="l" t="t" r="r" b="b"/>
              <a:pathLst>
                <a:path w="205" h="37" extrusionOk="0">
                  <a:moveTo>
                    <a:pt x="0" y="1"/>
                  </a:moveTo>
                  <a:lnTo>
                    <a:pt x="0" y="36"/>
                  </a:lnTo>
                  <a:lnTo>
                    <a:pt x="204" y="36"/>
                  </a:lnTo>
                  <a:lnTo>
                    <a:pt x="204"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7" name="Google Shape;907;p30"/>
            <p:cNvSpPr/>
            <p:nvPr/>
          </p:nvSpPr>
          <p:spPr>
            <a:xfrm>
              <a:off x="3083211" y="1072981"/>
              <a:ext cx="51906" cy="107794"/>
            </a:xfrm>
            <a:custGeom>
              <a:avLst/>
              <a:gdLst/>
              <a:ahLst/>
              <a:cxnLst/>
              <a:rect l="l" t="t" r="r" b="b"/>
              <a:pathLst>
                <a:path w="259" h="538" extrusionOk="0">
                  <a:moveTo>
                    <a:pt x="1" y="1"/>
                  </a:moveTo>
                  <a:lnTo>
                    <a:pt x="1" y="538"/>
                  </a:lnTo>
                  <a:lnTo>
                    <a:pt x="258" y="538"/>
                  </a:lnTo>
                  <a:lnTo>
                    <a:pt x="25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8" name="Google Shape;908;p30"/>
            <p:cNvSpPr/>
            <p:nvPr/>
          </p:nvSpPr>
          <p:spPr>
            <a:xfrm>
              <a:off x="3109063" y="1072981"/>
              <a:ext cx="26053" cy="107794"/>
            </a:xfrm>
            <a:custGeom>
              <a:avLst/>
              <a:gdLst/>
              <a:ahLst/>
              <a:cxnLst/>
              <a:rect l="l" t="t" r="r" b="b"/>
              <a:pathLst>
                <a:path w="130" h="538" extrusionOk="0">
                  <a:moveTo>
                    <a:pt x="0" y="1"/>
                  </a:moveTo>
                  <a:lnTo>
                    <a:pt x="0" y="538"/>
                  </a:lnTo>
                  <a:lnTo>
                    <a:pt x="129" y="538"/>
                  </a:lnTo>
                  <a:lnTo>
                    <a:pt x="129"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9" name="Google Shape;909;p30"/>
            <p:cNvSpPr/>
            <p:nvPr/>
          </p:nvSpPr>
          <p:spPr>
            <a:xfrm>
              <a:off x="2842120" y="758017"/>
              <a:ext cx="537693" cy="367661"/>
            </a:xfrm>
            <a:custGeom>
              <a:avLst/>
              <a:gdLst/>
              <a:ahLst/>
              <a:cxnLst/>
              <a:rect l="l" t="t" r="r" b="b"/>
              <a:pathLst>
                <a:path w="2683"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0" name="Google Shape;910;p30"/>
            <p:cNvSpPr/>
            <p:nvPr/>
          </p:nvSpPr>
          <p:spPr>
            <a:xfrm>
              <a:off x="28607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1" name="Google Shape;911;p30"/>
            <p:cNvSpPr/>
            <p:nvPr/>
          </p:nvSpPr>
          <p:spPr>
            <a:xfrm>
              <a:off x="3031706" y="776851"/>
              <a:ext cx="155917" cy="152274"/>
            </a:xfrm>
            <a:custGeom>
              <a:avLst/>
              <a:gdLst/>
              <a:ahLst/>
              <a:cxnLst/>
              <a:rect l="l" t="t" r="r" b="b"/>
              <a:pathLst>
                <a:path w="778" h="760" extrusionOk="0">
                  <a:moveTo>
                    <a:pt x="0" y="0"/>
                  </a:moveTo>
                  <a:lnTo>
                    <a:pt x="0" y="759"/>
                  </a:lnTo>
                  <a:lnTo>
                    <a:pt x="777" y="759"/>
                  </a:lnTo>
                  <a:lnTo>
                    <a:pt x="77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2" name="Google Shape;912;p30"/>
            <p:cNvSpPr/>
            <p:nvPr/>
          </p:nvSpPr>
          <p:spPr>
            <a:xfrm>
              <a:off x="3206060"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3" name="Google Shape;913;p30"/>
            <p:cNvSpPr/>
            <p:nvPr/>
          </p:nvSpPr>
          <p:spPr>
            <a:xfrm>
              <a:off x="28607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4" name="Google Shape;914;p30"/>
            <p:cNvSpPr/>
            <p:nvPr/>
          </p:nvSpPr>
          <p:spPr>
            <a:xfrm>
              <a:off x="3031706" y="951163"/>
              <a:ext cx="155917" cy="152274"/>
            </a:xfrm>
            <a:custGeom>
              <a:avLst/>
              <a:gdLst/>
              <a:ahLst/>
              <a:cxnLst/>
              <a:rect l="l" t="t" r="r" b="b"/>
              <a:pathLst>
                <a:path w="778" h="760" extrusionOk="0">
                  <a:moveTo>
                    <a:pt x="0" y="0"/>
                  </a:moveTo>
                  <a:lnTo>
                    <a:pt x="0" y="760"/>
                  </a:lnTo>
                  <a:lnTo>
                    <a:pt x="777" y="760"/>
                  </a:lnTo>
                  <a:lnTo>
                    <a:pt x="77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5" name="Google Shape;915;p30"/>
            <p:cNvSpPr/>
            <p:nvPr/>
          </p:nvSpPr>
          <p:spPr>
            <a:xfrm>
              <a:off x="3206060"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6" name="Google Shape;916;p30"/>
            <p:cNvSpPr/>
            <p:nvPr/>
          </p:nvSpPr>
          <p:spPr>
            <a:xfrm>
              <a:off x="3072589" y="1180573"/>
              <a:ext cx="73950" cy="7413"/>
            </a:xfrm>
            <a:custGeom>
              <a:avLst/>
              <a:gdLst/>
              <a:ahLst/>
              <a:cxnLst/>
              <a:rect l="l" t="t" r="r" b="b"/>
              <a:pathLst>
                <a:path w="369" h="37" extrusionOk="0">
                  <a:moveTo>
                    <a:pt x="0" y="1"/>
                  </a:moveTo>
                  <a:lnTo>
                    <a:pt x="0" y="36"/>
                  </a:lnTo>
                  <a:lnTo>
                    <a:pt x="369" y="36"/>
                  </a:lnTo>
                  <a:lnTo>
                    <a:pt x="369"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7" name="Google Shape;917;p30"/>
            <p:cNvSpPr/>
            <p:nvPr/>
          </p:nvSpPr>
          <p:spPr>
            <a:xfrm>
              <a:off x="3109063" y="1180573"/>
              <a:ext cx="37476" cy="7413"/>
            </a:xfrm>
            <a:custGeom>
              <a:avLst/>
              <a:gdLst/>
              <a:ahLst/>
              <a:cxnLst/>
              <a:rect l="l" t="t" r="r" b="b"/>
              <a:pathLst>
                <a:path w="187" h="37" extrusionOk="0">
                  <a:moveTo>
                    <a:pt x="0" y="1"/>
                  </a:moveTo>
                  <a:lnTo>
                    <a:pt x="0" y="36"/>
                  </a:lnTo>
                  <a:lnTo>
                    <a:pt x="187" y="36"/>
                  </a:lnTo>
                  <a:lnTo>
                    <a:pt x="187"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8" name="Google Shape;918;p30"/>
            <p:cNvSpPr/>
            <p:nvPr/>
          </p:nvSpPr>
          <p:spPr>
            <a:xfrm>
              <a:off x="3030635" y="776870"/>
              <a:ext cx="73934" cy="152276"/>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9" name="Google Shape;919;p30"/>
            <p:cNvSpPr/>
            <p:nvPr/>
          </p:nvSpPr>
          <p:spPr>
            <a:xfrm>
              <a:off x="3030635" y="951185"/>
              <a:ext cx="103387" cy="152275"/>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0" name="Google Shape;920;p30"/>
            <p:cNvSpPr/>
            <p:nvPr/>
          </p:nvSpPr>
          <p:spPr>
            <a:xfrm>
              <a:off x="22022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1" name="Google Shape;921;p30"/>
            <p:cNvSpPr/>
            <p:nvPr/>
          </p:nvSpPr>
          <p:spPr>
            <a:xfrm>
              <a:off x="22022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2" name="Google Shape;922;p30"/>
            <p:cNvSpPr/>
            <p:nvPr/>
          </p:nvSpPr>
          <p:spPr>
            <a:xfrm>
              <a:off x="2371889" y="776878"/>
              <a:ext cx="86538" cy="152268"/>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3" name="Google Shape;923;p30"/>
            <p:cNvSpPr/>
            <p:nvPr/>
          </p:nvSpPr>
          <p:spPr>
            <a:xfrm>
              <a:off x="2372125" y="951192"/>
              <a:ext cx="123152" cy="152268"/>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 name="Rectangle: Rounded Corners 1"/>
          <p:cNvSpPr/>
          <p:nvPr/>
        </p:nvSpPr>
        <p:spPr>
          <a:xfrm>
            <a:off x="313559" y="108553"/>
            <a:ext cx="2856862"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grpSp>
        <p:nvGrpSpPr>
          <p:cNvPr id="3" name="Group 2"/>
          <p:cNvGrpSpPr/>
          <p:nvPr/>
        </p:nvGrpSpPr>
        <p:grpSpPr>
          <a:xfrm>
            <a:off x="77473" y="111188"/>
            <a:ext cx="472172" cy="472172"/>
            <a:chOff x="1933593" y="1552214"/>
            <a:chExt cx="1229634" cy="1229634"/>
          </a:xfrm>
        </p:grpSpPr>
        <p:sp>
          <p:nvSpPr>
            <p:cNvPr id="4" name="Oval 3"/>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3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sp>
          <p:nvSpPr>
            <p:cNvPr id="5" name="Google Shape;811;p29"/>
            <p:cNvSpPr txBox="1"/>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GB" sz="2000" b="0" i="0" u="none" strike="noStrike" kern="0" cap="none" spc="0" normalizeH="0" baseline="0" noProof="0" dirty="0">
                  <a:ln>
                    <a:noFill/>
                  </a:ln>
                  <a:solidFill>
                    <a:srgbClr val="FFFFFF"/>
                  </a:solidFill>
                  <a:effectLst/>
                  <a:uLnTx/>
                  <a:uFillTx/>
                  <a:latin typeface="Fira Sans Condensed Black" panose="020B0A03050000020004" pitchFamily="34" charset="0"/>
                  <a:cs typeface="Arial" panose="020B0604020202020204"/>
                  <a:sym typeface="Arial" panose="020B0604020202020204"/>
                </a:rPr>
                <a:t>c</a:t>
              </a:r>
              <a:endParaRPr kumimoji="0" lang="en-GB" sz="2000" b="0" i="0" u="none" strike="noStrike" kern="0" cap="none" spc="0" normalizeH="0" baseline="0" noProof="0" dirty="0">
                <a:ln>
                  <a:noFill/>
                </a:ln>
                <a:solidFill>
                  <a:srgbClr val="FFFFFF"/>
                </a:solidFill>
                <a:effectLst/>
                <a:uLnTx/>
                <a:uFillTx/>
                <a:latin typeface="Fira Sans Condensed Black" panose="020B0A03050000020004" pitchFamily="34" charset="0"/>
                <a:cs typeface="Arial" panose="020B0604020202020204"/>
                <a:sym typeface="Arial" panose="020B0604020202020204"/>
              </a:endParaRPr>
            </a:p>
          </p:txBody>
        </p:sp>
      </p:grpSp>
      <p:sp>
        <p:nvSpPr>
          <p:cNvPr id="6" name="Google Shape;817;p29"/>
          <p:cNvSpPr txBox="1"/>
          <p:nvPr/>
        </p:nvSpPr>
        <p:spPr>
          <a:xfrm>
            <a:off x="513607" y="142242"/>
            <a:ext cx="2604347"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panose="00000500000000000000"/>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panose="00000500000000000000"/>
              </a:defRPr>
            </a:lvl1pPr>
            <a:lvl2pPr marL="9144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2pPr>
            <a:lvl3pPr marL="13716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3pPr>
            <a:lvl4pPr marL="18288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4pPr>
            <a:lvl5pPr marL="22860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5pPr>
            <a:lvl6pPr marL="27432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6pPr>
            <a:lvl7pPr marL="32004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7pPr>
            <a:lvl8pPr marL="36576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8pPr>
            <a:lvl9pPr marL="41148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panose="00000500000000000000"/>
              <a:buNone/>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panose="00000500000000000000"/>
              </a:rPr>
              <a:t>Năng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panose="00000500000000000000"/>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panose="00000500000000000000"/>
              </a:rPr>
              <a:t>lượng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panose="00000500000000000000"/>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panose="00000500000000000000"/>
              </a:rPr>
              <a:t>từ</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panose="00000500000000000000"/>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panose="00000500000000000000"/>
              </a:rPr>
              <a:t>sóng</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panose="00000500000000000000"/>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panose="00000500000000000000"/>
              </a:rPr>
              <a:t>biển</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panose="00000500000000000000"/>
            </a:endParaRPr>
          </a:p>
        </p:txBody>
      </p:sp>
      <p:sp>
        <p:nvSpPr>
          <p:cNvPr id="18" name="Google Shape;1031;p32"/>
          <p:cNvSpPr txBox="1"/>
          <p:nvPr/>
        </p:nvSpPr>
        <p:spPr>
          <a:xfrm>
            <a:off x="868718" y="630690"/>
            <a:ext cx="5307330"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panose="020B0604020202020204"/>
              <a:buNone/>
              <a:defRPr/>
            </a:pP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a:rPr>
              <a:t>Có</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rPr>
              <a:t> </a:t>
            </a:r>
            <a:r>
              <a:rPr kumimoji="0" lang="en-US" sz="2200" b="0" i="0" u="none" strike="noStrike" kern="0" cap="none" spc="0" normalizeH="0" noProof="0" err="1">
                <a:ln>
                  <a:noFill/>
                </a:ln>
                <a:solidFill>
                  <a:srgbClr val="000000"/>
                </a:solidFill>
                <a:effectLst/>
                <a:uLnTx/>
                <a:uFillTx/>
                <a:latin typeface="Arial" panose="020B0604020202020204" pitchFamily="34" charset="0"/>
                <a:cs typeface="Arial" panose="020B0604020202020204" pitchFamily="34" charset="0"/>
                <a:sym typeface="Arial" panose="020B0604020202020204"/>
              </a:rPr>
              <a:t>thể</a:t>
            </a:r>
            <a:r>
              <a:rPr kumimoji="0" lang="en-US" sz="2200" b="0" i="0" u="none" strike="noStrike" kern="0" cap="none" spc="0" normalizeH="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a:rPr>
              <a:t> khai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a:rPr>
              <a:t>thác</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a:rPr>
              <a:t>để</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a:rPr>
              <a:t>phát</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a:rPr>
              <a:t>điện</a:t>
            </a:r>
            <a:endPar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endParaRPr>
          </a:p>
        </p:txBody>
      </p:sp>
      <p:sp>
        <p:nvSpPr>
          <p:cNvPr id="23" name="Google Shape;1031;p32"/>
          <p:cNvSpPr txBox="1"/>
          <p:nvPr/>
        </p:nvSpPr>
        <p:spPr>
          <a:xfrm>
            <a:off x="868717" y="1094904"/>
            <a:ext cx="5954649"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panose="020B0604020202020204"/>
              <a:buNone/>
              <a:defRPr/>
            </a:pP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a:rPr>
              <a:t>Biến</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a:rPr>
              <a:t>đổi</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a:rPr>
              <a:t>cơ</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a:rPr>
              <a:t>năng</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a:rPr>
              <a:t>sóng</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a:rPr>
              <a:t>biển</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a:rPr>
              <a:t>thành</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a:rPr>
              <a:t>điện</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a:rPr>
              <a:t>năng</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rPr>
              <a:t> </a:t>
            </a:r>
            <a:endPar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endParaRPr>
          </a:p>
        </p:txBody>
      </p:sp>
      <p:sp>
        <p:nvSpPr>
          <p:cNvPr id="24" name="Rectangle 23"/>
          <p:cNvSpPr/>
          <p:nvPr/>
        </p:nvSpPr>
        <p:spPr>
          <a:xfrm>
            <a:off x="77473" y="3794760"/>
            <a:ext cx="5277026" cy="99704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pic>
        <p:nvPicPr>
          <p:cNvPr id="9" name="Picture 8"/>
          <p:cNvPicPr>
            <a:picLocks noChangeAspect="1"/>
          </p:cNvPicPr>
          <p:nvPr/>
        </p:nvPicPr>
        <p:blipFill>
          <a:blip r:embed="rId1"/>
          <a:stretch>
            <a:fillRect/>
          </a:stretch>
        </p:blipFill>
        <p:spPr>
          <a:xfrm>
            <a:off x="532267" y="718172"/>
            <a:ext cx="376732" cy="376732"/>
          </a:xfrm>
          <a:prstGeom prst="rect">
            <a:avLst/>
          </a:prstGeom>
        </p:spPr>
      </p:pic>
      <p:pic>
        <p:nvPicPr>
          <p:cNvPr id="14" name="Picture 13"/>
          <p:cNvPicPr>
            <a:picLocks noChangeAspect="1"/>
          </p:cNvPicPr>
          <p:nvPr/>
        </p:nvPicPr>
        <p:blipFill>
          <a:blip r:embed="rId1"/>
          <a:stretch>
            <a:fillRect/>
          </a:stretch>
        </p:blipFill>
        <p:spPr>
          <a:xfrm>
            <a:off x="507211" y="1158509"/>
            <a:ext cx="412786" cy="412786"/>
          </a:xfrm>
          <a:prstGeom prst="rect">
            <a:avLst/>
          </a:prstGeom>
        </p:spPr>
      </p:pic>
      <p:sp>
        <p:nvSpPr>
          <p:cNvPr id="22" name="Google Shape;817;p29"/>
          <p:cNvSpPr txBox="1"/>
          <p:nvPr/>
        </p:nvSpPr>
        <p:spPr>
          <a:xfrm>
            <a:off x="438339" y="4297474"/>
            <a:ext cx="8478460"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panose="00000500000000000000"/>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panose="00000500000000000000"/>
              </a:defRPr>
            </a:lvl1pPr>
            <a:lvl2pPr marL="9144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2pPr>
            <a:lvl3pPr marL="13716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3pPr>
            <a:lvl4pPr marL="18288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4pPr>
            <a:lvl5pPr marL="22860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5pPr>
            <a:lvl6pPr marL="27432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6pPr>
            <a:lvl7pPr marL="32004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7pPr>
            <a:lvl8pPr marL="36576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8pPr>
            <a:lvl9pPr marL="41148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panose="00000500000000000000"/>
              <a:buNone/>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panose="00000500000000000000"/>
              </a:rPr>
              <a:t>Thiết</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panose="00000500000000000000"/>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panose="00000500000000000000"/>
              </a:rPr>
              <a:t>bị</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panose="00000500000000000000"/>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panose="00000500000000000000"/>
              </a:rPr>
              <a:t>chuyển</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panose="00000500000000000000"/>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panose="00000500000000000000"/>
              </a:rPr>
              <a:t>đổi</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panose="00000500000000000000"/>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panose="00000500000000000000"/>
              </a:rPr>
              <a:t>năng</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panose="00000500000000000000"/>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panose="00000500000000000000"/>
              </a:rPr>
              <a:t>lượng</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panose="00000500000000000000"/>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panose="00000500000000000000"/>
              </a:rPr>
              <a:t>từ</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panose="00000500000000000000"/>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panose="00000500000000000000"/>
              </a:rPr>
              <a:t>sóng</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panose="00000500000000000000"/>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panose="00000500000000000000"/>
              </a:rPr>
              <a:t>biển</a:t>
            </a:r>
            <a:r>
              <a:rPr lang="en-US" sz="1800">
                <a:solidFill>
                  <a:srgbClr val="35353A">
                    <a:lumMod val="50000"/>
                  </a:srgbClr>
                </a:solidFill>
              </a:rPr>
              <a:t>: a) </a:t>
            </a:r>
            <a:r>
              <a:rPr lang="en-US" sz="1800" err="1">
                <a:solidFill>
                  <a:srgbClr val="35353A">
                    <a:lumMod val="50000"/>
                  </a:srgbClr>
                </a:solidFill>
              </a:rPr>
              <a:t>dạng</a:t>
            </a:r>
            <a:r>
              <a:rPr lang="en-US" sz="1800">
                <a:solidFill>
                  <a:srgbClr val="35353A">
                    <a:lumMod val="50000"/>
                  </a:srgbClr>
                </a:solidFill>
              </a:rPr>
              <a:t> phao </a:t>
            </a:r>
            <a:r>
              <a:rPr lang="en-US" sz="1800" dirty="0" err="1">
                <a:solidFill>
                  <a:srgbClr val="35353A">
                    <a:lumMod val="50000"/>
                  </a:srgbClr>
                </a:solidFill>
              </a:rPr>
              <a:t>kéo</a:t>
            </a:r>
            <a:r>
              <a:rPr lang="en-US" sz="1800" dirty="0">
                <a:solidFill>
                  <a:srgbClr val="35353A">
                    <a:lumMod val="50000"/>
                  </a:srgbClr>
                </a:solidFill>
              </a:rPr>
              <a:t>; b) </a:t>
            </a:r>
            <a:r>
              <a:rPr lang="en-US" sz="1800" err="1">
                <a:solidFill>
                  <a:srgbClr val="35353A">
                    <a:lumMod val="50000"/>
                  </a:srgbClr>
                </a:solidFill>
              </a:rPr>
              <a:t>dạng</a:t>
            </a:r>
            <a:r>
              <a:rPr lang="en-US" sz="1800">
                <a:solidFill>
                  <a:srgbClr val="35353A">
                    <a:lumMod val="50000"/>
                  </a:srgbClr>
                </a:solidFill>
              </a:rPr>
              <a:t> phao </a:t>
            </a:r>
            <a:r>
              <a:rPr lang="en-US" sz="1800" dirty="0" err="1">
                <a:solidFill>
                  <a:srgbClr val="35353A">
                    <a:lumMod val="50000"/>
                  </a:srgbClr>
                </a:solidFill>
              </a:rPr>
              <a:t>nổi</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panose="00000500000000000000"/>
            </a:endParaRPr>
          </a:p>
        </p:txBody>
      </p:sp>
      <p:grpSp>
        <p:nvGrpSpPr>
          <p:cNvPr id="26" name="Group 25"/>
          <p:cNvGrpSpPr/>
          <p:nvPr/>
        </p:nvGrpSpPr>
        <p:grpSpPr>
          <a:xfrm>
            <a:off x="846026" y="1727489"/>
            <a:ext cx="7671002" cy="2624268"/>
            <a:chOff x="846026" y="1727489"/>
            <a:chExt cx="7671002" cy="2624268"/>
          </a:xfrm>
        </p:grpSpPr>
        <p:pic>
          <p:nvPicPr>
            <p:cNvPr id="16" name="Picture 15"/>
            <p:cNvPicPr>
              <a:picLocks noChangeAspect="1"/>
            </p:cNvPicPr>
            <p:nvPr/>
          </p:nvPicPr>
          <p:blipFill>
            <a:blip r:embed="rId2"/>
            <a:stretch>
              <a:fillRect/>
            </a:stretch>
          </p:blipFill>
          <p:spPr>
            <a:xfrm>
              <a:off x="4477509" y="1727489"/>
              <a:ext cx="4039519" cy="2257502"/>
            </a:xfrm>
            <a:prstGeom prst="roundRect">
              <a:avLst>
                <a:gd name="adj" fmla="val 16667"/>
              </a:avLst>
            </a:prstGeom>
          </p:spPr>
        </p:pic>
        <p:pic>
          <p:nvPicPr>
            <p:cNvPr id="17" name="Picture 16"/>
            <p:cNvPicPr>
              <a:picLocks noChangeAspect="1"/>
            </p:cNvPicPr>
            <p:nvPr/>
          </p:nvPicPr>
          <p:blipFill>
            <a:blip r:embed="rId3"/>
            <a:stretch>
              <a:fillRect/>
            </a:stretch>
          </p:blipFill>
          <p:spPr>
            <a:xfrm>
              <a:off x="846026" y="1727489"/>
              <a:ext cx="3334611" cy="2257502"/>
            </a:xfrm>
            <a:prstGeom prst="roundRect">
              <a:avLst>
                <a:gd name="adj" fmla="val 16667"/>
              </a:avLst>
            </a:prstGeom>
          </p:spPr>
        </p:pic>
        <p:sp>
          <p:nvSpPr>
            <p:cNvPr id="21" name="Google Shape;817;p29"/>
            <p:cNvSpPr txBox="1"/>
            <p:nvPr/>
          </p:nvSpPr>
          <p:spPr>
            <a:xfrm>
              <a:off x="2220336" y="3941692"/>
              <a:ext cx="690922"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panose="00000500000000000000"/>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panose="00000500000000000000"/>
                </a:defRPr>
              </a:lvl1pPr>
              <a:lvl2pPr marL="9144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2pPr>
              <a:lvl3pPr marL="13716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3pPr>
              <a:lvl4pPr marL="18288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4pPr>
              <a:lvl5pPr marL="22860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5pPr>
              <a:lvl6pPr marL="27432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6pPr>
              <a:lvl7pPr marL="32004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7pPr>
              <a:lvl8pPr marL="36576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8pPr>
              <a:lvl9pPr marL="41148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panose="00000500000000000000"/>
                <a:buNone/>
                <a:defRPr/>
              </a:pPr>
              <a:r>
                <a:rPr kumimoji="0" lang="en-US" sz="2000" b="1" i="0" u="none" strike="noStrike" kern="0" cap="none" spc="0" normalizeH="0" baseline="0" noProof="0">
                  <a:ln>
                    <a:noFill/>
                  </a:ln>
                  <a:solidFill>
                    <a:srgbClr val="35353A">
                      <a:lumMod val="50000"/>
                    </a:srgbClr>
                  </a:solidFill>
                  <a:effectLst/>
                  <a:uLnTx/>
                  <a:uFillTx/>
                  <a:latin typeface="Fira Sans Condensed Black" panose="020B0A03050000020004" pitchFamily="34" charset="0"/>
                  <a:sym typeface="Montserrat" panose="00000500000000000000"/>
                </a:rPr>
                <a:t>a.</a:t>
              </a:r>
              <a:endParaRPr kumimoji="0" lang="vi-VN" sz="20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panose="00000500000000000000"/>
              </a:endParaRPr>
            </a:p>
          </p:txBody>
        </p:sp>
        <p:sp>
          <p:nvSpPr>
            <p:cNvPr id="25" name="Google Shape;817;p29"/>
            <p:cNvSpPr txBox="1"/>
            <p:nvPr/>
          </p:nvSpPr>
          <p:spPr>
            <a:xfrm>
              <a:off x="6396898" y="3922495"/>
              <a:ext cx="690922"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panose="00000500000000000000"/>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panose="00000500000000000000"/>
                </a:defRPr>
              </a:lvl1pPr>
              <a:lvl2pPr marL="9144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2pPr>
              <a:lvl3pPr marL="13716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3pPr>
              <a:lvl4pPr marL="18288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4pPr>
              <a:lvl5pPr marL="22860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5pPr>
              <a:lvl6pPr marL="27432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6pPr>
              <a:lvl7pPr marL="32004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7pPr>
              <a:lvl8pPr marL="36576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8pPr>
              <a:lvl9pPr marL="41148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panose="00000500000000000000"/>
                <a:buNone/>
                <a:defRPr/>
              </a:pPr>
              <a:r>
                <a:rPr kumimoji="0" lang="en-US" sz="20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panose="00000500000000000000"/>
                </a:rPr>
                <a:t>b.</a:t>
              </a:r>
              <a:endParaRPr kumimoji="0" lang="vi-VN" sz="20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panose="0000050000000000000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par>
                          <p:cTn id="19" fill="hold">
                            <p:stCondLst>
                              <p:cond delay="500"/>
                            </p:stCondLst>
                            <p:childTnLst>
                              <p:par>
                                <p:cTn id="20" presetID="22" presetClass="entr" presetSubtype="1" fill="hold" grpId="0" nodeType="afterEffect">
                                  <p:stCondLst>
                                    <p:cond delay="0"/>
                                  </p:stCondLst>
                                  <p:iterate type="lt">
                                    <p:tmPct val="4000"/>
                                  </p:iterate>
                                  <p:childTnLst>
                                    <p:set>
                                      <p:cBhvr>
                                        <p:cTn id="21" dur="1" fill="hold">
                                          <p:stCondLst>
                                            <p:cond delay="0"/>
                                          </p:stCondLst>
                                        </p:cTn>
                                        <p:tgtEl>
                                          <p:spTgt spid="18"/>
                                        </p:tgtEl>
                                        <p:attrNameLst>
                                          <p:attrName>style.visibility</p:attrName>
                                        </p:attrNameLst>
                                      </p:cBhvr>
                                      <p:to>
                                        <p:strVal val="visible"/>
                                      </p:to>
                                    </p:set>
                                    <p:animEffect transition="in" filter="wipe(up)">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par>
                          <p:cTn id="28" fill="hold">
                            <p:stCondLst>
                              <p:cond delay="500"/>
                            </p:stCondLst>
                            <p:childTnLst>
                              <p:par>
                                <p:cTn id="29" presetID="22" presetClass="entr" presetSubtype="1" fill="hold" grpId="0" nodeType="afterEffect">
                                  <p:stCondLst>
                                    <p:cond delay="0"/>
                                  </p:stCondLst>
                                  <p:iterate type="lt">
                                    <p:tmPct val="4000"/>
                                  </p:iterate>
                                  <p:childTnLst>
                                    <p:set>
                                      <p:cBhvr>
                                        <p:cTn id="30" dur="1" fill="hold">
                                          <p:stCondLst>
                                            <p:cond delay="0"/>
                                          </p:stCondLst>
                                        </p:cTn>
                                        <p:tgtEl>
                                          <p:spTgt spid="23"/>
                                        </p:tgtEl>
                                        <p:attrNameLst>
                                          <p:attrName>style.visibility</p:attrName>
                                        </p:attrNameLst>
                                      </p:cBhvr>
                                      <p:to>
                                        <p:strVal val="visible"/>
                                      </p:to>
                                    </p:set>
                                    <p:animEffect transition="in" filter="wipe(up)">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anim calcmode="lin" valueType="num">
                                      <p:cBhvr>
                                        <p:cTn id="37" dur="500" fill="hold"/>
                                        <p:tgtEl>
                                          <p:spTgt spid="22"/>
                                        </p:tgtEl>
                                        <p:attrNameLst>
                                          <p:attrName>ppt_x</p:attrName>
                                        </p:attrNameLst>
                                      </p:cBhvr>
                                      <p:tavLst>
                                        <p:tav tm="0">
                                          <p:val>
                                            <p:strVal val="#ppt_x"/>
                                          </p:val>
                                        </p:tav>
                                        <p:tav tm="100000">
                                          <p:val>
                                            <p:strVal val="#ppt_x"/>
                                          </p:val>
                                        </p:tav>
                                      </p:tavLst>
                                    </p:anim>
                                    <p:anim calcmode="lin" valueType="num">
                                      <p:cBhvr>
                                        <p:cTn id="38"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18" grpId="0"/>
      <p:bldP spid="23" grpId="0"/>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11" name="Rectangle: Rounded Corners 10"/>
          <p:cNvSpPr/>
          <p:nvPr/>
        </p:nvSpPr>
        <p:spPr>
          <a:xfrm>
            <a:off x="1896810" y="1538183"/>
            <a:ext cx="6666853" cy="2271817"/>
          </a:xfrm>
          <a:prstGeom prst="roundRect">
            <a:avLst/>
          </a:prstGeom>
          <a:noFill/>
          <a:ln>
            <a:solidFill>
              <a:srgbClr val="B9D5FF"/>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pic>
        <p:nvPicPr>
          <p:cNvPr id="5" name="Picture 4"/>
          <p:cNvPicPr>
            <a:picLocks noChangeAspect="1"/>
          </p:cNvPicPr>
          <p:nvPr/>
        </p:nvPicPr>
        <p:blipFill>
          <a:blip r:embed="rId1"/>
          <a:stretch>
            <a:fillRect/>
          </a:stretch>
        </p:blipFill>
        <p:spPr>
          <a:xfrm>
            <a:off x="0" y="626864"/>
            <a:ext cx="3793621" cy="3793621"/>
          </a:xfrm>
          <a:prstGeom prst="rect">
            <a:avLst/>
          </a:prstGeom>
        </p:spPr>
      </p:pic>
      <p:sp>
        <p:nvSpPr>
          <p:cNvPr id="12" name="Google Shape;1031;p32"/>
          <p:cNvSpPr txBox="1"/>
          <p:nvPr/>
        </p:nvSpPr>
        <p:spPr>
          <a:xfrm>
            <a:off x="3355223" y="1834081"/>
            <a:ext cx="5520661" cy="203577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panose="020B0604020202020204"/>
              <a:buNone/>
              <a:defRPr/>
            </a:pPr>
            <a:r>
              <a:rPr kumimoji="0" lang="vi-VN"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rPr>
              <a:t>Dựa vào hình 14.6, mô tả sơ lược nguyên tắc khai thác năng lượng từ thuỷ triều.</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rPr>
              <a:t> </a:t>
            </a:r>
            <a:endParaRPr kumimoji="0" lang="en-US"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endParaRPr>
          </a:p>
        </p:txBody>
      </p:sp>
      <p:grpSp>
        <p:nvGrpSpPr>
          <p:cNvPr id="6" name="Group 5"/>
          <p:cNvGrpSpPr/>
          <p:nvPr/>
        </p:nvGrpSpPr>
        <p:grpSpPr>
          <a:xfrm>
            <a:off x="249879" y="370313"/>
            <a:ext cx="3105344" cy="474807"/>
            <a:chOff x="77473" y="108553"/>
            <a:chExt cx="3105344" cy="474807"/>
          </a:xfrm>
        </p:grpSpPr>
        <p:sp>
          <p:nvSpPr>
            <p:cNvPr id="7" name="Rectangle: Rounded Corners 6"/>
            <p:cNvSpPr/>
            <p:nvPr/>
          </p:nvSpPr>
          <p:spPr>
            <a:xfrm>
              <a:off x="313559" y="108553"/>
              <a:ext cx="2869258"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77473" y="111188"/>
              <a:ext cx="472172" cy="472172"/>
              <a:chOff x="1933593" y="1552214"/>
              <a:chExt cx="1229634" cy="1229634"/>
            </a:xfrm>
          </p:grpSpPr>
          <p:sp>
            <p:nvSpPr>
              <p:cNvPr id="10" name="Oval 9"/>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16" name="Google Shape;811;p29"/>
              <p:cNvSpPr txBox="1"/>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GB" sz="2000" dirty="0">
                    <a:solidFill>
                      <a:schemeClr val="bg1"/>
                    </a:solidFill>
                  </a:rPr>
                  <a:t>c</a:t>
                </a:r>
                <a:endParaRPr lang="en-GB" sz="2000" dirty="0">
                  <a:solidFill>
                    <a:schemeClr val="bg1"/>
                  </a:solidFill>
                </a:endParaRPr>
              </a:p>
            </p:txBody>
          </p:sp>
        </p:grpSp>
        <p:sp>
          <p:nvSpPr>
            <p:cNvPr id="9" name="Google Shape;817;p29"/>
            <p:cNvSpPr txBox="1"/>
            <p:nvPr/>
          </p:nvSpPr>
          <p:spPr>
            <a:xfrm>
              <a:off x="419279" y="142242"/>
              <a:ext cx="2763538"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panose="00000500000000000000"/>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panose="00000500000000000000"/>
                </a:defRPr>
              </a:lvl1pPr>
              <a:lvl2pPr marL="9144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2pPr>
              <a:lvl3pPr marL="13716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3pPr>
              <a:lvl4pPr marL="18288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4pPr>
              <a:lvl5pPr marL="22860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5pPr>
              <a:lvl6pPr marL="27432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6pPr>
              <a:lvl7pPr marL="32004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7pPr>
              <a:lvl8pPr marL="36576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8pPr>
              <a:lvl9pPr marL="41148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panose="00000500000000000000"/>
                <a:buNone/>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panose="00000500000000000000"/>
                </a:rPr>
                <a:t>Năng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panose="00000500000000000000"/>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panose="00000500000000000000"/>
                </a:rPr>
                <a:t>lượng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panose="00000500000000000000"/>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panose="00000500000000000000"/>
                </a:rPr>
                <a:t>từ</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panose="00000500000000000000"/>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panose="00000500000000000000"/>
                </a:rPr>
                <a:t>sóng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panose="00000500000000000000"/>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panose="00000500000000000000"/>
                </a:rPr>
                <a:t>biển</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panose="00000500000000000000"/>
              </a:endParaRPr>
            </a:p>
          </p:txBody>
        </p:sp>
      </p:gr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78066" y="0"/>
            <a:ext cx="8787868" cy="5195827"/>
            <a:chOff x="178066" y="0"/>
            <a:chExt cx="8787868" cy="5195827"/>
          </a:xfrm>
        </p:grpSpPr>
        <p:pic>
          <p:nvPicPr>
            <p:cNvPr id="4" name="Picture 3"/>
            <p:cNvPicPr>
              <a:picLocks noChangeAspect="1"/>
            </p:cNvPicPr>
            <p:nvPr/>
          </p:nvPicPr>
          <p:blipFill>
            <a:blip r:embed="rId1"/>
            <a:stretch>
              <a:fillRect/>
            </a:stretch>
          </p:blipFill>
          <p:spPr>
            <a:xfrm>
              <a:off x="178066" y="0"/>
              <a:ext cx="8787868" cy="5195827"/>
            </a:xfrm>
            <a:prstGeom prst="rect">
              <a:avLst/>
            </a:prstGeom>
          </p:spPr>
        </p:pic>
        <p:sp>
          <p:nvSpPr>
            <p:cNvPr id="5" name="Rectangle 4"/>
            <p:cNvSpPr/>
            <p:nvPr/>
          </p:nvSpPr>
          <p:spPr>
            <a:xfrm>
              <a:off x="4735551" y="3494049"/>
              <a:ext cx="4222595" cy="13530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1031;p32"/>
          <p:cNvSpPr txBox="1"/>
          <p:nvPr/>
        </p:nvSpPr>
        <p:spPr>
          <a:xfrm>
            <a:off x="627021" y="1889306"/>
            <a:ext cx="8279086"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lvl="0">
              <a:lnSpc>
                <a:spcPct val="120000"/>
              </a:lnSpc>
              <a:defRPr/>
            </a:pPr>
            <a:r>
              <a:rPr lang="vi-VN" sz="2200" dirty="0"/>
              <a:t>Nguyên tắc khai thác năng lượng từ thuỷ triều là sử dụng sự chênh lệch độ cao giữa mực nước triều cao và mực nước triều thấp. Các nhà khoa học đặt các tuabin vào dòng chảy thuỷ triều. Khi nước triều lên cao, áp suất nước đẩy cánh quạt của tuabin, tạo năng lượng động cơ quay. Khi nước triều rút đi, tuabin tiếp tục tạo ra năng lượng khiến máy phát điện hoạt động.</a:t>
            </a:r>
            <a:r>
              <a:rPr lang="en-US" sz="2200" dirty="0"/>
              <a:t> </a:t>
            </a:r>
            <a:endPar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endParaRPr>
          </a:p>
        </p:txBody>
      </p:sp>
      <p:pic>
        <p:nvPicPr>
          <p:cNvPr id="10242" name="Picture 2" descr="River "/>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69717" y="2004173"/>
            <a:ext cx="357304" cy="3573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2"/>
          <a:srcRect r="50576" b="50830"/>
          <a:stretch>
            <a:fillRect/>
          </a:stretch>
        </p:blipFill>
        <p:spPr>
          <a:xfrm>
            <a:off x="0" y="1"/>
            <a:ext cx="3048000" cy="1796876"/>
          </a:xfrm>
          <a:prstGeom prst="rect">
            <a:avLst/>
          </a:prstGeom>
        </p:spPr>
      </p:pic>
      <p:pic>
        <p:nvPicPr>
          <p:cNvPr id="14" name="Picture 13"/>
          <p:cNvPicPr>
            <a:picLocks noChangeAspect="1"/>
          </p:cNvPicPr>
          <p:nvPr/>
        </p:nvPicPr>
        <p:blipFill rotWithShape="1">
          <a:blip r:embed="rId2"/>
          <a:srcRect l="50379" r="197" b="50362"/>
          <a:stretch>
            <a:fillRect/>
          </a:stretch>
        </p:blipFill>
        <p:spPr>
          <a:xfrm>
            <a:off x="3048002" y="-17090"/>
            <a:ext cx="3048000" cy="1813967"/>
          </a:xfrm>
          <a:prstGeom prst="rect">
            <a:avLst/>
          </a:prstGeom>
        </p:spPr>
      </p:pic>
      <p:pic>
        <p:nvPicPr>
          <p:cNvPr id="15" name="Picture 14"/>
          <p:cNvPicPr>
            <a:picLocks noChangeAspect="1"/>
          </p:cNvPicPr>
          <p:nvPr/>
        </p:nvPicPr>
        <p:blipFill rotWithShape="1">
          <a:blip r:embed="rId2"/>
          <a:srcRect t="52296" r="50576" b="788"/>
          <a:stretch>
            <a:fillRect/>
          </a:stretch>
        </p:blipFill>
        <p:spPr>
          <a:xfrm>
            <a:off x="6096002" y="0"/>
            <a:ext cx="3048000" cy="17145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500"/>
                                        <p:tgtEl>
                                          <p:spTgt spid="10242"/>
                                        </p:tgtEl>
                                      </p:cBhvr>
                                    </p:animEffect>
                                  </p:childTnLst>
                                </p:cTn>
                              </p:par>
                            </p:childTnLst>
                          </p:cTn>
                        </p:par>
                        <p:par>
                          <p:cTn id="8" fill="hold">
                            <p:stCondLst>
                              <p:cond delay="500"/>
                            </p:stCondLst>
                            <p:childTnLst>
                              <p:par>
                                <p:cTn id="9" presetID="22" presetClass="entr" presetSubtype="1" fill="hold" grpId="0" nodeType="afterEffect">
                                  <p:stCondLst>
                                    <p:cond delay="0"/>
                                  </p:stCondLst>
                                  <p:iterate type="lt">
                                    <p:tmPct val="4000"/>
                                  </p:iterate>
                                  <p:childTnLst>
                                    <p:set>
                                      <p:cBhvr>
                                        <p:cTn id="10" dur="1" fill="hold">
                                          <p:stCondLst>
                                            <p:cond delay="0"/>
                                          </p:stCondLst>
                                        </p:cTn>
                                        <p:tgtEl>
                                          <p:spTgt spid="18"/>
                                        </p:tgtEl>
                                        <p:attrNameLst>
                                          <p:attrName>style.visibility</p:attrName>
                                        </p:attrNameLst>
                                      </p:cBhvr>
                                      <p:to>
                                        <p:strVal val="visible"/>
                                      </p:to>
                                    </p:set>
                                    <p:animEffect transition="in" filter="wipe(up)">
                                      <p:cBhvr>
                                        <p:cTn id="1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69"/>
        <p:cNvGrpSpPr/>
        <p:nvPr/>
      </p:nvGrpSpPr>
      <p:grpSpPr>
        <a:xfrm>
          <a:off x="0" y="0"/>
          <a:ext cx="0" cy="0"/>
          <a:chOff x="0" y="0"/>
          <a:chExt cx="0" cy="0"/>
        </a:xfrm>
      </p:grpSpPr>
      <p:grpSp>
        <p:nvGrpSpPr>
          <p:cNvPr id="20" name="Group 19"/>
          <p:cNvGrpSpPr/>
          <p:nvPr/>
        </p:nvGrpSpPr>
        <p:grpSpPr>
          <a:xfrm>
            <a:off x="4054874" y="1061109"/>
            <a:ext cx="3105344" cy="474807"/>
            <a:chOff x="77473" y="108553"/>
            <a:chExt cx="3105344" cy="474807"/>
          </a:xfrm>
        </p:grpSpPr>
        <p:sp>
          <p:nvSpPr>
            <p:cNvPr id="21" name="Rectangle: Rounded Corners 20"/>
            <p:cNvSpPr/>
            <p:nvPr/>
          </p:nvSpPr>
          <p:spPr>
            <a:xfrm>
              <a:off x="313559" y="108553"/>
              <a:ext cx="2869258"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p:nvGrpSpPr>
          <p:grpSpPr>
            <a:xfrm>
              <a:off x="77473" y="111188"/>
              <a:ext cx="472172" cy="472172"/>
              <a:chOff x="1933593" y="1552214"/>
              <a:chExt cx="1229634" cy="1229634"/>
            </a:xfrm>
          </p:grpSpPr>
          <p:sp>
            <p:nvSpPr>
              <p:cNvPr id="24" name="Oval 23"/>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25" name="Google Shape;811;p29"/>
              <p:cNvSpPr txBox="1"/>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GB" sz="2000" dirty="0">
                    <a:solidFill>
                      <a:schemeClr val="bg1"/>
                    </a:solidFill>
                  </a:rPr>
                  <a:t>c</a:t>
                </a:r>
                <a:endParaRPr lang="en-GB" sz="2000" dirty="0">
                  <a:solidFill>
                    <a:schemeClr val="bg1"/>
                  </a:solidFill>
                </a:endParaRPr>
              </a:p>
            </p:txBody>
          </p:sp>
        </p:grpSp>
        <p:sp>
          <p:nvSpPr>
            <p:cNvPr id="23" name="Google Shape;817;p29"/>
            <p:cNvSpPr txBox="1"/>
            <p:nvPr/>
          </p:nvSpPr>
          <p:spPr>
            <a:xfrm>
              <a:off x="419279" y="142242"/>
              <a:ext cx="2763538"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panose="00000500000000000000"/>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panose="00000500000000000000"/>
                </a:defRPr>
              </a:lvl1pPr>
              <a:lvl2pPr marL="9144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2pPr>
              <a:lvl3pPr marL="13716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3pPr>
              <a:lvl4pPr marL="18288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4pPr>
              <a:lvl5pPr marL="22860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5pPr>
              <a:lvl6pPr marL="27432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6pPr>
              <a:lvl7pPr marL="32004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7pPr>
              <a:lvl8pPr marL="36576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8pPr>
              <a:lvl9pPr marL="41148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panose="00000500000000000000"/>
                <a:buNone/>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panose="00000500000000000000"/>
                </a:rPr>
                <a:t>Năng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panose="00000500000000000000"/>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panose="00000500000000000000"/>
                </a:rPr>
                <a:t>lượng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panose="00000500000000000000"/>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panose="00000500000000000000"/>
                </a:rPr>
                <a:t>từ</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panose="00000500000000000000"/>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panose="00000500000000000000"/>
                </a:rPr>
                <a:t>sóng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panose="00000500000000000000"/>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panose="00000500000000000000"/>
                </a:rPr>
                <a:t>biển</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panose="00000500000000000000"/>
              </a:endParaRPr>
            </a:p>
          </p:txBody>
        </p:sp>
      </p:grpSp>
      <p:sp>
        <p:nvSpPr>
          <p:cNvPr id="27" name="Google Shape;1031;p32"/>
          <p:cNvSpPr txBox="1"/>
          <p:nvPr/>
        </p:nvSpPr>
        <p:spPr>
          <a:xfrm>
            <a:off x="4876144" y="2372390"/>
            <a:ext cx="4180230"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nSpc>
                <a:spcPct val="120000"/>
              </a:lnSpc>
            </a:pPr>
            <a:r>
              <a:rPr lang="en-US" sz="2000" dirty="0" err="1"/>
              <a:t>Trữ</a:t>
            </a:r>
            <a:r>
              <a:rPr lang="en-US" sz="2000" dirty="0"/>
              <a:t> </a:t>
            </a:r>
            <a:r>
              <a:rPr lang="en-US" sz="2000" dirty="0" err="1"/>
              <a:t>lượng</a:t>
            </a:r>
            <a:r>
              <a:rPr lang="en-US" sz="2000" dirty="0"/>
              <a:t> </a:t>
            </a:r>
            <a:r>
              <a:rPr lang="en-US" sz="2000" dirty="0" err="1"/>
              <a:t>rất</a:t>
            </a:r>
            <a:r>
              <a:rPr lang="en-US" sz="2000" dirty="0"/>
              <a:t> </a:t>
            </a:r>
            <a:r>
              <a:rPr lang="en-US" sz="2000" dirty="0" err="1"/>
              <a:t>lớn</a:t>
            </a:r>
            <a:r>
              <a:rPr lang="en-US" sz="2000" dirty="0"/>
              <a:t>, </a:t>
            </a:r>
            <a:r>
              <a:rPr lang="en-US" sz="2000" dirty="0" err="1"/>
              <a:t>coi</a:t>
            </a:r>
            <a:r>
              <a:rPr lang="en-US" sz="2000" dirty="0"/>
              <a:t> </a:t>
            </a:r>
            <a:r>
              <a:rPr lang="en-US" sz="2000" dirty="0" err="1"/>
              <a:t>như</a:t>
            </a:r>
            <a:r>
              <a:rPr lang="en-US" sz="2000" dirty="0"/>
              <a:t> </a:t>
            </a:r>
            <a:r>
              <a:rPr lang="en-US" sz="2000" dirty="0" err="1"/>
              <a:t>vô</a:t>
            </a:r>
            <a:r>
              <a:rPr lang="en-US" sz="2000" dirty="0"/>
              <a:t> </a:t>
            </a:r>
            <a:r>
              <a:rPr lang="en-US" sz="2000" dirty="0" err="1"/>
              <a:t>hạn</a:t>
            </a:r>
            <a:endParaRPr lang="en-US" sz="2000" dirty="0"/>
          </a:p>
        </p:txBody>
      </p:sp>
      <p:grpSp>
        <p:nvGrpSpPr>
          <p:cNvPr id="28" name="Group 27"/>
          <p:cNvGrpSpPr/>
          <p:nvPr/>
        </p:nvGrpSpPr>
        <p:grpSpPr>
          <a:xfrm>
            <a:off x="4168477" y="1755162"/>
            <a:ext cx="1270701" cy="472171"/>
            <a:chOff x="183059" y="680138"/>
            <a:chExt cx="1295221" cy="472171"/>
          </a:xfrm>
        </p:grpSpPr>
        <p:sp>
          <p:nvSpPr>
            <p:cNvPr id="29" name="Rectangle: Rounded Corners 28"/>
            <p:cNvSpPr/>
            <p:nvPr/>
          </p:nvSpPr>
          <p:spPr>
            <a:xfrm>
              <a:off x="183059" y="680138"/>
              <a:ext cx="1295221" cy="472171"/>
            </a:xfrm>
            <a:prstGeom prst="roundRect">
              <a:avLst/>
            </a:prstGeom>
            <a:solidFill>
              <a:srgbClr val="FFD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Google Shape;817;p29"/>
            <p:cNvSpPr txBox="1"/>
            <p:nvPr/>
          </p:nvSpPr>
          <p:spPr>
            <a:xfrm>
              <a:off x="183059" y="693872"/>
              <a:ext cx="129522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panose="00000500000000000000"/>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panose="00000500000000000000"/>
                </a:defRPr>
              </a:lvl1pPr>
              <a:lvl2pPr marL="9144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2pPr>
              <a:lvl3pPr marL="13716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3pPr>
              <a:lvl4pPr marL="18288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4pPr>
              <a:lvl5pPr marL="22860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5pPr>
              <a:lvl6pPr marL="27432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6pPr>
              <a:lvl7pPr marL="32004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7pPr>
              <a:lvl8pPr marL="36576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8pPr>
              <a:lvl9pPr marL="41148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9pPr>
            </a:lstStyle>
            <a:p>
              <a:r>
                <a:rPr lang="en-US" sz="2000" dirty="0" err="1"/>
                <a:t>Ưu</a:t>
              </a:r>
              <a:r>
                <a:rPr lang="en-US" sz="2000" dirty="0"/>
                <a:t> </a:t>
              </a:r>
              <a:r>
                <a:rPr lang="en-US" sz="2000" dirty="0" err="1"/>
                <a:t>Điểm</a:t>
              </a:r>
              <a:endParaRPr lang="vi-VN" sz="2000" dirty="0"/>
            </a:p>
          </p:txBody>
        </p:sp>
      </p:grpSp>
      <p:sp>
        <p:nvSpPr>
          <p:cNvPr id="1152" name="Google Shape;1031;p32"/>
          <p:cNvSpPr txBox="1"/>
          <p:nvPr/>
        </p:nvSpPr>
        <p:spPr>
          <a:xfrm>
            <a:off x="4876144" y="2976679"/>
            <a:ext cx="4309770"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nSpc>
                <a:spcPct val="120000"/>
              </a:lnSpc>
            </a:pPr>
            <a:r>
              <a:rPr lang="en-US" sz="2000" dirty="0" err="1"/>
              <a:t>Không</a:t>
            </a:r>
            <a:r>
              <a:rPr lang="en-US" sz="2000" dirty="0"/>
              <a:t> </a:t>
            </a:r>
            <a:r>
              <a:rPr lang="en-US" sz="2000" err="1"/>
              <a:t>tạo</a:t>
            </a:r>
            <a:r>
              <a:rPr lang="en-US" sz="2000"/>
              <a:t> ra </a:t>
            </a:r>
            <a:r>
              <a:rPr lang="en-US" sz="2000" dirty="0" err="1"/>
              <a:t>chất</a:t>
            </a:r>
            <a:r>
              <a:rPr lang="en-US" sz="2000" dirty="0"/>
              <a:t> </a:t>
            </a:r>
            <a:r>
              <a:rPr lang="en-US" sz="2000" dirty="0" err="1"/>
              <a:t>thải</a:t>
            </a:r>
            <a:endParaRPr lang="en-US" sz="2000" dirty="0"/>
          </a:p>
        </p:txBody>
      </p:sp>
      <p:sp>
        <p:nvSpPr>
          <p:cNvPr id="1154" name="Google Shape;1031;p32"/>
          <p:cNvSpPr txBox="1"/>
          <p:nvPr/>
        </p:nvSpPr>
        <p:spPr>
          <a:xfrm>
            <a:off x="4876143" y="3579246"/>
            <a:ext cx="4389777" cy="469849"/>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nSpc>
                <a:spcPct val="120000"/>
              </a:lnSpc>
            </a:pPr>
            <a:r>
              <a:rPr lang="en-US" sz="2000" dirty="0" err="1"/>
              <a:t>Không</a:t>
            </a:r>
            <a:r>
              <a:rPr lang="en-US" sz="2000" dirty="0"/>
              <a:t> </a:t>
            </a:r>
            <a:r>
              <a:rPr lang="en-US" sz="2000" dirty="0" err="1"/>
              <a:t>nguy</a:t>
            </a:r>
            <a:r>
              <a:rPr lang="en-US" sz="2000" dirty="0"/>
              <a:t> </a:t>
            </a:r>
            <a:r>
              <a:rPr lang="en-US" sz="2000" dirty="0" err="1"/>
              <a:t>hại</a:t>
            </a:r>
            <a:r>
              <a:rPr lang="en-US" sz="2000" dirty="0"/>
              <a:t> </a:t>
            </a:r>
            <a:r>
              <a:rPr lang="en-US" sz="2000" dirty="0" err="1"/>
              <a:t>cho</a:t>
            </a:r>
            <a:r>
              <a:rPr lang="en-US" sz="2000" dirty="0"/>
              <a:t> </a:t>
            </a:r>
            <a:r>
              <a:rPr lang="en-US" sz="2000" dirty="0" err="1"/>
              <a:t>hệ</a:t>
            </a:r>
            <a:r>
              <a:rPr lang="en-US" sz="2000" dirty="0"/>
              <a:t> </a:t>
            </a:r>
            <a:r>
              <a:rPr lang="en-US" sz="2000" dirty="0" err="1"/>
              <a:t>sinh</a:t>
            </a:r>
            <a:r>
              <a:rPr lang="en-US" sz="2000" dirty="0"/>
              <a:t> </a:t>
            </a:r>
            <a:r>
              <a:rPr lang="en-US" sz="2000" dirty="0" err="1"/>
              <a:t>thái</a:t>
            </a:r>
            <a:endParaRPr lang="en-US" sz="2000" dirty="0"/>
          </a:p>
        </p:txBody>
      </p:sp>
      <p:pic>
        <p:nvPicPr>
          <p:cNvPr id="2" name="Picture 1"/>
          <p:cNvPicPr>
            <a:picLocks noChangeAspect="1"/>
          </p:cNvPicPr>
          <p:nvPr/>
        </p:nvPicPr>
        <p:blipFill>
          <a:blip r:embed="rId1"/>
          <a:stretch>
            <a:fillRect/>
          </a:stretch>
        </p:blipFill>
        <p:spPr>
          <a:xfrm>
            <a:off x="4553262" y="2487281"/>
            <a:ext cx="328560" cy="328560"/>
          </a:xfrm>
          <a:prstGeom prst="rect">
            <a:avLst/>
          </a:prstGeom>
        </p:spPr>
      </p:pic>
      <p:pic>
        <p:nvPicPr>
          <p:cNvPr id="6" name="Picture 5"/>
          <p:cNvPicPr>
            <a:picLocks noChangeAspect="1"/>
          </p:cNvPicPr>
          <p:nvPr/>
        </p:nvPicPr>
        <p:blipFill>
          <a:blip r:embed="rId1"/>
          <a:stretch>
            <a:fillRect/>
          </a:stretch>
        </p:blipFill>
        <p:spPr>
          <a:xfrm>
            <a:off x="4553262" y="3047624"/>
            <a:ext cx="328560" cy="328560"/>
          </a:xfrm>
          <a:prstGeom prst="rect">
            <a:avLst/>
          </a:prstGeom>
        </p:spPr>
      </p:pic>
      <p:pic>
        <p:nvPicPr>
          <p:cNvPr id="7" name="Picture 6"/>
          <p:cNvPicPr>
            <a:picLocks noChangeAspect="1"/>
          </p:cNvPicPr>
          <p:nvPr/>
        </p:nvPicPr>
        <p:blipFill>
          <a:blip r:embed="rId1"/>
          <a:stretch>
            <a:fillRect/>
          </a:stretch>
        </p:blipFill>
        <p:spPr>
          <a:xfrm>
            <a:off x="4553262" y="3607967"/>
            <a:ext cx="328560" cy="328560"/>
          </a:xfrm>
          <a:prstGeom prst="rect">
            <a:avLst/>
          </a:prstGeom>
        </p:spPr>
      </p:pic>
      <p:pic>
        <p:nvPicPr>
          <p:cNvPr id="9" name="Picture 8"/>
          <p:cNvPicPr>
            <a:picLocks noChangeAspect="1"/>
          </p:cNvPicPr>
          <p:nvPr/>
        </p:nvPicPr>
        <p:blipFill rotWithShape="1">
          <a:blip r:embed="rId2"/>
          <a:srcRect l="11462" r="10900"/>
          <a:stretch>
            <a:fillRect/>
          </a:stretch>
        </p:blipFill>
        <p:spPr>
          <a:xfrm>
            <a:off x="424551" y="1110879"/>
            <a:ext cx="3691066" cy="2995191"/>
          </a:xfrm>
          <a:prstGeom prst="roundRect">
            <a:avLst>
              <a:gd name="adj" fmla="val 16667"/>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22" presetClass="entr" presetSubtype="1" fill="hold" grpId="0" nodeType="afterEffect">
                                  <p:stCondLst>
                                    <p:cond delay="0"/>
                                  </p:stCondLst>
                                  <p:iterate type="lt">
                                    <p:tmPct val="4000"/>
                                  </p:iterate>
                                  <p:childTnLst>
                                    <p:set>
                                      <p:cBhvr>
                                        <p:cTn id="15" dur="1" fill="hold">
                                          <p:stCondLst>
                                            <p:cond delay="0"/>
                                          </p:stCondLst>
                                        </p:cTn>
                                        <p:tgtEl>
                                          <p:spTgt spid="27"/>
                                        </p:tgtEl>
                                        <p:attrNameLst>
                                          <p:attrName>style.visibility</p:attrName>
                                        </p:attrNameLst>
                                      </p:cBhvr>
                                      <p:to>
                                        <p:strVal val="visible"/>
                                      </p:to>
                                    </p:set>
                                    <p:animEffect transition="in" filter="wipe(up)">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par>
                          <p:cTn id="22" fill="hold">
                            <p:stCondLst>
                              <p:cond delay="500"/>
                            </p:stCondLst>
                            <p:childTnLst>
                              <p:par>
                                <p:cTn id="23" presetID="22" presetClass="entr" presetSubtype="1" fill="hold" grpId="0" nodeType="afterEffect">
                                  <p:stCondLst>
                                    <p:cond delay="0"/>
                                  </p:stCondLst>
                                  <p:iterate type="lt">
                                    <p:tmPct val="4000"/>
                                  </p:iterate>
                                  <p:childTnLst>
                                    <p:set>
                                      <p:cBhvr>
                                        <p:cTn id="24" dur="1" fill="hold">
                                          <p:stCondLst>
                                            <p:cond delay="0"/>
                                          </p:stCondLst>
                                        </p:cTn>
                                        <p:tgtEl>
                                          <p:spTgt spid="1152"/>
                                        </p:tgtEl>
                                        <p:attrNameLst>
                                          <p:attrName>style.visibility</p:attrName>
                                        </p:attrNameLst>
                                      </p:cBhvr>
                                      <p:to>
                                        <p:strVal val="visible"/>
                                      </p:to>
                                    </p:set>
                                    <p:animEffect transition="in" filter="wipe(up)">
                                      <p:cBhvr>
                                        <p:cTn id="25" dur="500"/>
                                        <p:tgtEl>
                                          <p:spTgt spid="115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par>
                          <p:cTn id="31" fill="hold">
                            <p:stCondLst>
                              <p:cond delay="500"/>
                            </p:stCondLst>
                            <p:childTnLst>
                              <p:par>
                                <p:cTn id="32" presetID="22" presetClass="entr" presetSubtype="1" fill="hold" grpId="0" nodeType="afterEffect">
                                  <p:stCondLst>
                                    <p:cond delay="0"/>
                                  </p:stCondLst>
                                  <p:iterate type="lt">
                                    <p:tmPct val="4000"/>
                                  </p:iterate>
                                  <p:childTnLst>
                                    <p:set>
                                      <p:cBhvr>
                                        <p:cTn id="33" dur="1" fill="hold">
                                          <p:stCondLst>
                                            <p:cond delay="0"/>
                                          </p:stCondLst>
                                        </p:cTn>
                                        <p:tgtEl>
                                          <p:spTgt spid="1154"/>
                                        </p:tgtEl>
                                        <p:attrNameLst>
                                          <p:attrName>style.visibility</p:attrName>
                                        </p:attrNameLst>
                                      </p:cBhvr>
                                      <p:to>
                                        <p:strVal val="visible"/>
                                      </p:to>
                                    </p:set>
                                    <p:animEffect transition="in" filter="wipe(up)">
                                      <p:cBhvr>
                                        <p:cTn id="34" dur="500"/>
                                        <p:tgtEl>
                                          <p:spTgt spid="1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152" grpId="0"/>
      <p:bldP spid="115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69"/>
        <p:cNvGrpSpPr/>
        <p:nvPr/>
      </p:nvGrpSpPr>
      <p:grpSpPr>
        <a:xfrm>
          <a:off x="0" y="0"/>
          <a:ext cx="0" cy="0"/>
          <a:chOff x="0" y="0"/>
          <a:chExt cx="0" cy="0"/>
        </a:xfrm>
      </p:grpSpPr>
      <p:grpSp>
        <p:nvGrpSpPr>
          <p:cNvPr id="20" name="Group 19"/>
          <p:cNvGrpSpPr/>
          <p:nvPr/>
        </p:nvGrpSpPr>
        <p:grpSpPr>
          <a:xfrm>
            <a:off x="301918" y="666567"/>
            <a:ext cx="3105344" cy="474807"/>
            <a:chOff x="77473" y="108553"/>
            <a:chExt cx="3105344" cy="474807"/>
          </a:xfrm>
        </p:grpSpPr>
        <p:sp>
          <p:nvSpPr>
            <p:cNvPr id="21" name="Rectangle: Rounded Corners 20"/>
            <p:cNvSpPr/>
            <p:nvPr/>
          </p:nvSpPr>
          <p:spPr>
            <a:xfrm>
              <a:off x="313559" y="108553"/>
              <a:ext cx="2869258"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p:nvGrpSpPr>
          <p:grpSpPr>
            <a:xfrm>
              <a:off x="77473" y="111188"/>
              <a:ext cx="472172" cy="472172"/>
              <a:chOff x="1933593" y="1552214"/>
              <a:chExt cx="1229634" cy="1229634"/>
            </a:xfrm>
          </p:grpSpPr>
          <p:sp>
            <p:nvSpPr>
              <p:cNvPr id="24" name="Oval 23"/>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25" name="Google Shape;811;p29"/>
              <p:cNvSpPr txBox="1"/>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GB" sz="2000" dirty="0">
                    <a:solidFill>
                      <a:schemeClr val="bg1"/>
                    </a:solidFill>
                  </a:rPr>
                  <a:t>c</a:t>
                </a:r>
                <a:endParaRPr lang="en-GB" sz="2000" dirty="0">
                  <a:solidFill>
                    <a:schemeClr val="bg1"/>
                  </a:solidFill>
                </a:endParaRPr>
              </a:p>
            </p:txBody>
          </p:sp>
        </p:grpSp>
        <p:sp>
          <p:nvSpPr>
            <p:cNvPr id="23" name="Google Shape;817;p29"/>
            <p:cNvSpPr txBox="1"/>
            <p:nvPr/>
          </p:nvSpPr>
          <p:spPr>
            <a:xfrm>
              <a:off x="419279" y="142242"/>
              <a:ext cx="2763538"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panose="00000500000000000000"/>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panose="00000500000000000000"/>
                </a:defRPr>
              </a:lvl1pPr>
              <a:lvl2pPr marL="9144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2pPr>
              <a:lvl3pPr marL="13716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3pPr>
              <a:lvl4pPr marL="18288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4pPr>
              <a:lvl5pPr marL="22860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5pPr>
              <a:lvl6pPr marL="27432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6pPr>
              <a:lvl7pPr marL="32004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7pPr>
              <a:lvl8pPr marL="36576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8pPr>
              <a:lvl9pPr marL="41148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panose="00000500000000000000"/>
                <a:buNone/>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panose="00000500000000000000"/>
                </a:rPr>
                <a:t>Năng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panose="00000500000000000000"/>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panose="00000500000000000000"/>
                </a:rPr>
                <a:t>lượng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panose="00000500000000000000"/>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panose="00000500000000000000"/>
                </a:rPr>
                <a:t>từ</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panose="00000500000000000000"/>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panose="00000500000000000000"/>
                </a:rPr>
                <a:t>sóng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panose="00000500000000000000"/>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panose="00000500000000000000"/>
                </a:rPr>
                <a:t>biển</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panose="00000500000000000000"/>
              </a:endParaRPr>
            </a:p>
          </p:txBody>
        </p:sp>
      </p:grpSp>
      <p:sp>
        <p:nvSpPr>
          <p:cNvPr id="27" name="Google Shape;1031;p32"/>
          <p:cNvSpPr txBox="1"/>
          <p:nvPr/>
        </p:nvSpPr>
        <p:spPr>
          <a:xfrm>
            <a:off x="1123188" y="1977848"/>
            <a:ext cx="4180230"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nSpc>
                <a:spcPct val="120000"/>
              </a:lnSpc>
            </a:pPr>
            <a:r>
              <a:rPr lang="en-US" sz="2000" dirty="0" err="1"/>
              <a:t>Phụ</a:t>
            </a:r>
            <a:r>
              <a:rPr lang="en-US" sz="2000" dirty="0"/>
              <a:t> </a:t>
            </a:r>
            <a:r>
              <a:rPr lang="en-US" sz="2000" dirty="0" err="1"/>
              <a:t>thuộc</a:t>
            </a:r>
            <a:r>
              <a:rPr lang="en-US" sz="2000" dirty="0"/>
              <a:t> </a:t>
            </a:r>
            <a:r>
              <a:rPr lang="en-US" sz="2000" dirty="0" err="1"/>
              <a:t>vào</a:t>
            </a:r>
            <a:r>
              <a:rPr lang="en-US" sz="2000" dirty="0"/>
              <a:t> </a:t>
            </a:r>
            <a:r>
              <a:rPr lang="en-US" sz="2000" dirty="0" err="1"/>
              <a:t>đại</a:t>
            </a:r>
            <a:r>
              <a:rPr lang="en-US" sz="2000" dirty="0"/>
              <a:t> </a:t>
            </a:r>
            <a:r>
              <a:rPr lang="en-US" sz="2000" dirty="0" err="1"/>
              <a:t>lí</a:t>
            </a:r>
            <a:r>
              <a:rPr lang="en-US" sz="2000" dirty="0"/>
              <a:t> </a:t>
            </a:r>
            <a:r>
              <a:rPr lang="en-US" sz="2000" dirty="0" err="1"/>
              <a:t>và</a:t>
            </a:r>
            <a:r>
              <a:rPr lang="en-US" sz="2000" dirty="0"/>
              <a:t> </a:t>
            </a:r>
            <a:r>
              <a:rPr lang="en-US" sz="2000" dirty="0" err="1"/>
              <a:t>thời</a:t>
            </a:r>
            <a:r>
              <a:rPr lang="en-US" sz="2000" dirty="0"/>
              <a:t> </a:t>
            </a:r>
            <a:r>
              <a:rPr lang="en-US" sz="2000" dirty="0" err="1"/>
              <a:t>tiết</a:t>
            </a:r>
            <a:endParaRPr lang="en-US" sz="2000" dirty="0"/>
          </a:p>
        </p:txBody>
      </p:sp>
      <p:grpSp>
        <p:nvGrpSpPr>
          <p:cNvPr id="28" name="Group 27"/>
          <p:cNvGrpSpPr/>
          <p:nvPr/>
        </p:nvGrpSpPr>
        <p:grpSpPr>
          <a:xfrm>
            <a:off x="415521" y="1360620"/>
            <a:ext cx="1813869" cy="472171"/>
            <a:chOff x="183059" y="680138"/>
            <a:chExt cx="1295221" cy="472171"/>
          </a:xfrm>
        </p:grpSpPr>
        <p:sp>
          <p:nvSpPr>
            <p:cNvPr id="29" name="Rectangle: Rounded Corners 28"/>
            <p:cNvSpPr/>
            <p:nvPr/>
          </p:nvSpPr>
          <p:spPr>
            <a:xfrm>
              <a:off x="183059" y="680138"/>
              <a:ext cx="1295221" cy="472171"/>
            </a:xfrm>
            <a:prstGeom prst="roundRect">
              <a:avLst/>
            </a:prstGeom>
            <a:solidFill>
              <a:srgbClr val="FFD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Google Shape;817;p29"/>
            <p:cNvSpPr txBox="1"/>
            <p:nvPr/>
          </p:nvSpPr>
          <p:spPr>
            <a:xfrm>
              <a:off x="183059" y="693872"/>
              <a:ext cx="129522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panose="00000500000000000000"/>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panose="00000500000000000000"/>
                </a:defRPr>
              </a:lvl1pPr>
              <a:lvl2pPr marL="9144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2pPr>
              <a:lvl3pPr marL="13716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3pPr>
              <a:lvl4pPr marL="18288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4pPr>
              <a:lvl5pPr marL="22860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5pPr>
              <a:lvl6pPr marL="27432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6pPr>
              <a:lvl7pPr marL="32004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7pPr>
              <a:lvl8pPr marL="36576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8pPr>
              <a:lvl9pPr marL="41148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9pPr>
            </a:lstStyle>
            <a:p>
              <a:r>
                <a:rPr lang="en-US" sz="2000" dirty="0" err="1"/>
                <a:t>Khuyết</a:t>
              </a:r>
              <a:r>
                <a:rPr lang="en-US" sz="2000" dirty="0"/>
                <a:t> </a:t>
              </a:r>
              <a:r>
                <a:rPr lang="en-US" sz="2000" dirty="0" err="1"/>
                <a:t>Điểm</a:t>
              </a:r>
              <a:endParaRPr lang="vi-VN" sz="2000" dirty="0"/>
            </a:p>
          </p:txBody>
        </p:sp>
      </p:grpSp>
      <p:sp>
        <p:nvSpPr>
          <p:cNvPr id="1152" name="Google Shape;1031;p32"/>
          <p:cNvSpPr txBox="1"/>
          <p:nvPr/>
        </p:nvSpPr>
        <p:spPr>
          <a:xfrm>
            <a:off x="1123188" y="2582137"/>
            <a:ext cx="4309770" cy="85973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nSpc>
                <a:spcPct val="120000"/>
              </a:lnSpc>
            </a:pPr>
            <a:r>
              <a:rPr lang="en-US" sz="2000" dirty="0" err="1"/>
              <a:t>Thiết</a:t>
            </a:r>
            <a:r>
              <a:rPr lang="en-US" sz="2000" dirty="0"/>
              <a:t> </a:t>
            </a:r>
            <a:r>
              <a:rPr lang="en-US" sz="2000" dirty="0" err="1"/>
              <a:t>bị</a:t>
            </a:r>
            <a:r>
              <a:rPr lang="en-US" sz="2000" dirty="0"/>
              <a:t> </a:t>
            </a:r>
            <a:r>
              <a:rPr lang="en-US" sz="2000" dirty="0" err="1"/>
              <a:t>chuyển</a:t>
            </a:r>
            <a:r>
              <a:rPr lang="en-US" sz="2000" dirty="0"/>
              <a:t> </a:t>
            </a:r>
            <a:r>
              <a:rPr lang="en-US" sz="2000" dirty="0" err="1"/>
              <a:t>đổi</a:t>
            </a:r>
            <a:r>
              <a:rPr lang="en-US" sz="2000" dirty="0"/>
              <a:t> </a:t>
            </a:r>
            <a:r>
              <a:rPr lang="en-US" sz="2000" dirty="0" err="1"/>
              <a:t>chỉ</a:t>
            </a:r>
            <a:r>
              <a:rPr lang="en-US" sz="2000" dirty="0"/>
              <a:t> </a:t>
            </a:r>
            <a:r>
              <a:rPr lang="en-US" sz="2000" dirty="0" err="1"/>
              <a:t>hoạt</a:t>
            </a:r>
            <a:r>
              <a:rPr lang="en-US" sz="2000" dirty="0"/>
              <a:t> </a:t>
            </a:r>
            <a:r>
              <a:rPr lang="en-US" sz="2000" dirty="0" err="1"/>
              <a:t>động</a:t>
            </a:r>
            <a:r>
              <a:rPr lang="en-US" sz="2000" dirty="0"/>
              <a:t> </a:t>
            </a:r>
            <a:r>
              <a:rPr lang="en-US" sz="2000" dirty="0" err="1"/>
              <a:t>hiệu</a:t>
            </a:r>
            <a:r>
              <a:rPr lang="en-US" sz="2000" dirty="0"/>
              <a:t> </a:t>
            </a:r>
            <a:r>
              <a:rPr lang="en-US" sz="2000" dirty="0" err="1"/>
              <a:t>quả</a:t>
            </a:r>
            <a:r>
              <a:rPr lang="en-US" sz="2000" dirty="0"/>
              <a:t> </a:t>
            </a:r>
            <a:r>
              <a:rPr lang="en-US" sz="2000" dirty="0" err="1"/>
              <a:t>khi</a:t>
            </a:r>
            <a:r>
              <a:rPr lang="en-US" sz="2000" dirty="0"/>
              <a:t> </a:t>
            </a:r>
            <a:r>
              <a:rPr lang="en-US" sz="2000" dirty="0" err="1"/>
              <a:t>sóng</a:t>
            </a:r>
            <a:r>
              <a:rPr lang="en-US" sz="2000" dirty="0"/>
              <a:t> </a:t>
            </a:r>
            <a:r>
              <a:rPr lang="en-US" sz="2000" dirty="0" err="1"/>
              <a:t>lớn</a:t>
            </a:r>
            <a:endParaRPr lang="en-US" sz="2000" dirty="0"/>
          </a:p>
        </p:txBody>
      </p:sp>
      <p:sp>
        <p:nvSpPr>
          <p:cNvPr id="1154" name="Google Shape;1031;p32"/>
          <p:cNvSpPr txBox="1"/>
          <p:nvPr/>
        </p:nvSpPr>
        <p:spPr>
          <a:xfrm>
            <a:off x="1123189" y="3488842"/>
            <a:ext cx="4241292" cy="82409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nSpc>
                <a:spcPct val="120000"/>
              </a:lnSpc>
            </a:pPr>
            <a:r>
              <a:rPr lang="en-US" sz="2000" dirty="0" err="1"/>
              <a:t>Việc</a:t>
            </a:r>
            <a:r>
              <a:rPr lang="en-US" sz="2000" dirty="0"/>
              <a:t> </a:t>
            </a:r>
            <a:r>
              <a:rPr lang="en-US" sz="2000" dirty="0" err="1"/>
              <a:t>truyền</a:t>
            </a:r>
            <a:r>
              <a:rPr lang="en-US" sz="2000" dirty="0"/>
              <a:t> </a:t>
            </a:r>
            <a:r>
              <a:rPr lang="en-US" sz="2000" dirty="0" err="1"/>
              <a:t>tải</a:t>
            </a:r>
            <a:r>
              <a:rPr lang="en-US" sz="2000" dirty="0"/>
              <a:t> </a:t>
            </a:r>
            <a:r>
              <a:rPr lang="en-US" sz="2000" dirty="0" err="1"/>
              <a:t>năng</a:t>
            </a:r>
            <a:r>
              <a:rPr lang="en-US" sz="2000" dirty="0"/>
              <a:t> </a:t>
            </a:r>
            <a:r>
              <a:rPr lang="en-US" sz="2000" dirty="0" err="1"/>
              <a:t>lượng</a:t>
            </a:r>
            <a:r>
              <a:rPr lang="en-US" sz="2000" dirty="0"/>
              <a:t>, </a:t>
            </a:r>
            <a:r>
              <a:rPr lang="en-US" sz="2000" dirty="0" err="1"/>
              <a:t>vận</a:t>
            </a:r>
            <a:r>
              <a:rPr lang="en-US" sz="2000" dirty="0"/>
              <a:t> </a:t>
            </a:r>
            <a:r>
              <a:rPr lang="en-US" sz="2000" dirty="0" err="1"/>
              <a:t>hành</a:t>
            </a:r>
            <a:r>
              <a:rPr lang="en-US" sz="2000" dirty="0"/>
              <a:t> </a:t>
            </a:r>
            <a:r>
              <a:rPr lang="en-US" sz="2000" dirty="0" err="1"/>
              <a:t>và</a:t>
            </a:r>
            <a:r>
              <a:rPr lang="en-US" sz="2000" dirty="0"/>
              <a:t> </a:t>
            </a:r>
            <a:r>
              <a:rPr lang="en-US" sz="2000" dirty="0" err="1"/>
              <a:t>bảo</a:t>
            </a:r>
            <a:r>
              <a:rPr lang="en-US" sz="2000" dirty="0"/>
              <a:t> </a:t>
            </a:r>
            <a:r>
              <a:rPr lang="en-US" sz="2000" dirty="0" err="1"/>
              <a:t>trì</a:t>
            </a:r>
            <a:r>
              <a:rPr lang="en-US" sz="2000" dirty="0"/>
              <a:t> </a:t>
            </a:r>
            <a:r>
              <a:rPr lang="en-US" sz="2000" dirty="0" err="1"/>
              <a:t>thiết</a:t>
            </a:r>
            <a:r>
              <a:rPr lang="en-US" sz="2000" dirty="0"/>
              <a:t> </a:t>
            </a:r>
            <a:r>
              <a:rPr lang="en-US" sz="2000" dirty="0" err="1"/>
              <a:t>bị</a:t>
            </a:r>
            <a:r>
              <a:rPr lang="en-US" sz="2000" dirty="0"/>
              <a:t> </a:t>
            </a:r>
            <a:r>
              <a:rPr lang="en-US" sz="2000" dirty="0" err="1"/>
              <a:t>tốn</a:t>
            </a:r>
            <a:r>
              <a:rPr lang="en-US" sz="2000" dirty="0"/>
              <a:t> </a:t>
            </a:r>
            <a:r>
              <a:rPr lang="en-US" sz="2000" dirty="0" err="1"/>
              <a:t>kém</a:t>
            </a:r>
            <a:endParaRPr lang="en-US" sz="2000" dirty="0"/>
          </a:p>
        </p:txBody>
      </p:sp>
      <p:pic>
        <p:nvPicPr>
          <p:cNvPr id="2" name="Picture 1"/>
          <p:cNvPicPr>
            <a:picLocks noChangeAspect="1"/>
          </p:cNvPicPr>
          <p:nvPr/>
        </p:nvPicPr>
        <p:blipFill>
          <a:blip r:embed="rId1"/>
          <a:stretch>
            <a:fillRect/>
          </a:stretch>
        </p:blipFill>
        <p:spPr>
          <a:xfrm>
            <a:off x="800306" y="2092739"/>
            <a:ext cx="328560" cy="328560"/>
          </a:xfrm>
          <a:prstGeom prst="rect">
            <a:avLst/>
          </a:prstGeom>
        </p:spPr>
      </p:pic>
      <p:pic>
        <p:nvPicPr>
          <p:cNvPr id="6" name="Picture 5"/>
          <p:cNvPicPr>
            <a:picLocks noChangeAspect="1"/>
          </p:cNvPicPr>
          <p:nvPr/>
        </p:nvPicPr>
        <p:blipFill>
          <a:blip r:embed="rId1"/>
          <a:stretch>
            <a:fillRect/>
          </a:stretch>
        </p:blipFill>
        <p:spPr>
          <a:xfrm>
            <a:off x="800306" y="2653082"/>
            <a:ext cx="328560" cy="328560"/>
          </a:xfrm>
          <a:prstGeom prst="rect">
            <a:avLst/>
          </a:prstGeom>
        </p:spPr>
      </p:pic>
      <p:pic>
        <p:nvPicPr>
          <p:cNvPr id="7" name="Picture 6"/>
          <p:cNvPicPr>
            <a:picLocks noChangeAspect="1"/>
          </p:cNvPicPr>
          <p:nvPr/>
        </p:nvPicPr>
        <p:blipFill>
          <a:blip r:embed="rId1"/>
          <a:stretch>
            <a:fillRect/>
          </a:stretch>
        </p:blipFill>
        <p:spPr>
          <a:xfrm>
            <a:off x="800307" y="3569669"/>
            <a:ext cx="328560" cy="328560"/>
          </a:xfrm>
          <a:prstGeom prst="rect">
            <a:avLst/>
          </a:prstGeom>
        </p:spPr>
      </p:pic>
      <p:pic>
        <p:nvPicPr>
          <p:cNvPr id="4" name="Picture 3"/>
          <p:cNvPicPr>
            <a:picLocks noChangeAspect="1"/>
          </p:cNvPicPr>
          <p:nvPr/>
        </p:nvPicPr>
        <p:blipFill>
          <a:blip r:embed="rId2"/>
          <a:stretch>
            <a:fillRect/>
          </a:stretch>
        </p:blipFill>
        <p:spPr>
          <a:xfrm>
            <a:off x="5303418" y="765627"/>
            <a:ext cx="3443307" cy="3443307"/>
          </a:xfrm>
          <a:prstGeom prst="roundRect">
            <a:avLst>
              <a:gd name="adj" fmla="val 16667"/>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22" presetClass="entr" presetSubtype="1" fill="hold" grpId="0" nodeType="afterEffect">
                                  <p:stCondLst>
                                    <p:cond delay="0"/>
                                  </p:stCondLst>
                                  <p:iterate type="lt">
                                    <p:tmPct val="4000"/>
                                  </p:iterate>
                                  <p:childTnLst>
                                    <p:set>
                                      <p:cBhvr>
                                        <p:cTn id="15" dur="1" fill="hold">
                                          <p:stCondLst>
                                            <p:cond delay="0"/>
                                          </p:stCondLst>
                                        </p:cTn>
                                        <p:tgtEl>
                                          <p:spTgt spid="27"/>
                                        </p:tgtEl>
                                        <p:attrNameLst>
                                          <p:attrName>style.visibility</p:attrName>
                                        </p:attrNameLst>
                                      </p:cBhvr>
                                      <p:to>
                                        <p:strVal val="visible"/>
                                      </p:to>
                                    </p:set>
                                    <p:animEffect transition="in" filter="wipe(up)">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par>
                          <p:cTn id="22" fill="hold">
                            <p:stCondLst>
                              <p:cond delay="500"/>
                            </p:stCondLst>
                            <p:childTnLst>
                              <p:par>
                                <p:cTn id="23" presetID="22" presetClass="entr" presetSubtype="1" fill="hold" grpId="0" nodeType="afterEffect">
                                  <p:stCondLst>
                                    <p:cond delay="0"/>
                                  </p:stCondLst>
                                  <p:iterate type="lt">
                                    <p:tmPct val="4000"/>
                                  </p:iterate>
                                  <p:childTnLst>
                                    <p:set>
                                      <p:cBhvr>
                                        <p:cTn id="24" dur="1" fill="hold">
                                          <p:stCondLst>
                                            <p:cond delay="0"/>
                                          </p:stCondLst>
                                        </p:cTn>
                                        <p:tgtEl>
                                          <p:spTgt spid="1152"/>
                                        </p:tgtEl>
                                        <p:attrNameLst>
                                          <p:attrName>style.visibility</p:attrName>
                                        </p:attrNameLst>
                                      </p:cBhvr>
                                      <p:to>
                                        <p:strVal val="visible"/>
                                      </p:to>
                                    </p:set>
                                    <p:animEffect transition="in" filter="wipe(up)">
                                      <p:cBhvr>
                                        <p:cTn id="25" dur="500"/>
                                        <p:tgtEl>
                                          <p:spTgt spid="115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par>
                          <p:cTn id="31" fill="hold">
                            <p:stCondLst>
                              <p:cond delay="500"/>
                            </p:stCondLst>
                            <p:childTnLst>
                              <p:par>
                                <p:cTn id="32" presetID="22" presetClass="entr" presetSubtype="1" fill="hold" grpId="0" nodeType="afterEffect">
                                  <p:stCondLst>
                                    <p:cond delay="0"/>
                                  </p:stCondLst>
                                  <p:iterate type="lt">
                                    <p:tmPct val="4000"/>
                                  </p:iterate>
                                  <p:childTnLst>
                                    <p:set>
                                      <p:cBhvr>
                                        <p:cTn id="33" dur="1" fill="hold">
                                          <p:stCondLst>
                                            <p:cond delay="0"/>
                                          </p:stCondLst>
                                        </p:cTn>
                                        <p:tgtEl>
                                          <p:spTgt spid="1154"/>
                                        </p:tgtEl>
                                        <p:attrNameLst>
                                          <p:attrName>style.visibility</p:attrName>
                                        </p:attrNameLst>
                                      </p:cBhvr>
                                      <p:to>
                                        <p:strVal val="visible"/>
                                      </p:to>
                                    </p:set>
                                    <p:animEffect transition="in" filter="wipe(up)">
                                      <p:cBhvr>
                                        <p:cTn id="34" dur="500"/>
                                        <p:tgtEl>
                                          <p:spTgt spid="1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152" grpId="0"/>
      <p:bldP spid="115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11" name="Rectangle: Rounded Corners 10"/>
          <p:cNvSpPr/>
          <p:nvPr/>
        </p:nvSpPr>
        <p:spPr>
          <a:xfrm>
            <a:off x="1896810" y="1538183"/>
            <a:ext cx="6666853" cy="2271817"/>
          </a:xfrm>
          <a:prstGeom prst="roundRect">
            <a:avLst/>
          </a:prstGeom>
          <a:noFill/>
          <a:ln>
            <a:solidFill>
              <a:srgbClr val="B9D5FF"/>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pic>
        <p:nvPicPr>
          <p:cNvPr id="5" name="Picture 4"/>
          <p:cNvPicPr>
            <a:picLocks noChangeAspect="1"/>
          </p:cNvPicPr>
          <p:nvPr/>
        </p:nvPicPr>
        <p:blipFill>
          <a:blip r:embed="rId1"/>
          <a:stretch>
            <a:fillRect/>
          </a:stretch>
        </p:blipFill>
        <p:spPr>
          <a:xfrm>
            <a:off x="0" y="626864"/>
            <a:ext cx="3793621" cy="3793621"/>
          </a:xfrm>
          <a:prstGeom prst="rect">
            <a:avLst/>
          </a:prstGeom>
        </p:spPr>
      </p:pic>
      <p:sp>
        <p:nvSpPr>
          <p:cNvPr id="12" name="Google Shape;1031;p32"/>
          <p:cNvSpPr txBox="1"/>
          <p:nvPr/>
        </p:nvSpPr>
        <p:spPr>
          <a:xfrm>
            <a:off x="3355223" y="1834081"/>
            <a:ext cx="5520661" cy="203577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panose="020B0604020202020204"/>
              <a:buNone/>
              <a:defRPr/>
            </a:pPr>
            <a:r>
              <a:rPr kumimoji="0" lang="vi-VN" sz="28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a:rPr>
              <a:t>Vì sao </a:t>
            </a:r>
            <a:r>
              <a:rPr kumimoji="0" lang="vi-VN"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rPr>
              <a:t>nói </a:t>
            </a:r>
            <a:r>
              <a:rPr kumimoji="0" lang="vi-VN" sz="28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a:rPr>
              <a:t>Việt Nam </a:t>
            </a:r>
            <a:r>
              <a:rPr kumimoji="0" lang="vi-VN"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rPr>
              <a:t>có điều kiện thuận lợi để phát triển năng lượng từ sóng biển?</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rPr>
              <a:t> </a:t>
            </a:r>
            <a:endParaRPr kumimoji="0" lang="en-US"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endParaRPr>
          </a:p>
        </p:txBody>
      </p:sp>
      <p:grpSp>
        <p:nvGrpSpPr>
          <p:cNvPr id="6" name="Group 5"/>
          <p:cNvGrpSpPr/>
          <p:nvPr/>
        </p:nvGrpSpPr>
        <p:grpSpPr>
          <a:xfrm>
            <a:off x="249879" y="370313"/>
            <a:ext cx="3105344" cy="474807"/>
            <a:chOff x="77473" y="108553"/>
            <a:chExt cx="3105344" cy="474807"/>
          </a:xfrm>
        </p:grpSpPr>
        <p:sp>
          <p:nvSpPr>
            <p:cNvPr id="7" name="Rectangle: Rounded Corners 6"/>
            <p:cNvSpPr/>
            <p:nvPr/>
          </p:nvSpPr>
          <p:spPr>
            <a:xfrm>
              <a:off x="313559" y="108553"/>
              <a:ext cx="2869258"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77473" y="111188"/>
              <a:ext cx="472172" cy="472172"/>
              <a:chOff x="1933593" y="1552214"/>
              <a:chExt cx="1229634" cy="1229634"/>
            </a:xfrm>
          </p:grpSpPr>
          <p:sp>
            <p:nvSpPr>
              <p:cNvPr id="10" name="Oval 9"/>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16" name="Google Shape;811;p29"/>
              <p:cNvSpPr txBox="1"/>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GB" sz="2000" dirty="0">
                    <a:solidFill>
                      <a:schemeClr val="bg1"/>
                    </a:solidFill>
                  </a:rPr>
                  <a:t>c</a:t>
                </a:r>
                <a:endParaRPr lang="en-GB" sz="2000" dirty="0">
                  <a:solidFill>
                    <a:schemeClr val="bg1"/>
                  </a:solidFill>
                </a:endParaRPr>
              </a:p>
            </p:txBody>
          </p:sp>
        </p:grpSp>
        <p:sp>
          <p:nvSpPr>
            <p:cNvPr id="9" name="Google Shape;817;p29"/>
            <p:cNvSpPr txBox="1"/>
            <p:nvPr/>
          </p:nvSpPr>
          <p:spPr>
            <a:xfrm>
              <a:off x="419279" y="142242"/>
              <a:ext cx="2763538"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panose="00000500000000000000"/>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panose="00000500000000000000"/>
                </a:defRPr>
              </a:lvl1pPr>
              <a:lvl2pPr marL="9144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2pPr>
              <a:lvl3pPr marL="13716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3pPr>
              <a:lvl4pPr marL="18288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4pPr>
              <a:lvl5pPr marL="22860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5pPr>
              <a:lvl6pPr marL="27432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6pPr>
              <a:lvl7pPr marL="32004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7pPr>
              <a:lvl8pPr marL="36576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8pPr>
              <a:lvl9pPr marL="41148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panose="00000500000000000000"/>
                <a:buNone/>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panose="00000500000000000000"/>
                </a:rPr>
                <a:t>Năng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panose="00000500000000000000"/>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panose="00000500000000000000"/>
                </a:rPr>
                <a:t>lượng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panose="00000500000000000000"/>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panose="00000500000000000000"/>
                </a:rPr>
                <a:t>từ</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panose="00000500000000000000"/>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panose="00000500000000000000"/>
                </a:rPr>
                <a:t>sóng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panose="00000500000000000000"/>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panose="00000500000000000000"/>
                </a:rPr>
                <a:t>biển</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panose="00000500000000000000"/>
              </a:endParaRPr>
            </a:p>
          </p:txBody>
        </p:sp>
      </p:gr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0"/>
            <a:ext cx="9144000" cy="5143500"/>
            <a:chOff x="0" y="0"/>
            <a:chExt cx="9144000" cy="5143500"/>
          </a:xfrm>
        </p:grpSpPr>
        <p:pic>
          <p:nvPicPr>
            <p:cNvPr id="16386" name="Picture 2" descr="Những bãi biển đẹp nhất Việt Nam hút hồn khách du lịch – Tắm bùn Tháp Bà"/>
            <p:cNvPicPr>
              <a:picLocks noChangeAspect="1" noChangeArrowheads="1"/>
            </p:cNvPicPr>
            <p:nvPr/>
          </p:nvPicPr>
          <p:blipFill rotWithShape="1">
            <a:blip r:embed="rId1">
              <a:extLst>
                <a:ext uri="{28A0092B-C50C-407E-A947-70E740481C1C}">
                  <a14:useLocalDpi xmlns:a14="http://schemas.microsoft.com/office/drawing/2010/main" val="0"/>
                </a:ext>
              </a:extLst>
            </a:blip>
            <a:srcRect t="4948" b="4948"/>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0"/>
              <a:ext cx="9144000" cy="5143500"/>
            </a:xfrm>
            <a:prstGeom prst="rect">
              <a:avLst/>
            </a:prstGeom>
            <a:solidFill>
              <a:srgbClr val="212121">
                <a:alpha val="6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Google Shape;1031;p32"/>
          <p:cNvSpPr txBox="1"/>
          <p:nvPr/>
        </p:nvSpPr>
        <p:spPr>
          <a:xfrm>
            <a:off x="431423" y="1373164"/>
            <a:ext cx="8400099" cy="203577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20000"/>
              </a:lnSpc>
              <a:spcBef>
                <a:spcPts val="0"/>
              </a:spcBef>
              <a:spcAft>
                <a:spcPts val="0"/>
              </a:spcAft>
              <a:buClr>
                <a:srgbClr val="000000"/>
              </a:buClr>
              <a:buSzTx/>
              <a:buFont typeface="Arial" panose="020B0604020202020204"/>
              <a:buNone/>
              <a:defRPr/>
            </a:pPr>
            <a:r>
              <a:rPr kumimoji="0" lang="vi-VN" sz="2600" b="1"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panose="020B0604020202020204"/>
              </a:rPr>
              <a:t>Việt Nam </a:t>
            </a:r>
            <a:r>
              <a:rPr kumimoji="0" lang="vi-VN" sz="26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panose="020B0604020202020204"/>
              </a:rPr>
              <a:t>có chiều dài bở biển lên đến 3260 km, đứng top 10 </a:t>
            </a:r>
            <a:r>
              <a:rPr kumimoji="0" lang="vi-VN" sz="2600" b="1"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panose="020B0604020202020204"/>
              </a:rPr>
              <a:t>quốc gia </a:t>
            </a:r>
            <a:r>
              <a:rPr kumimoji="0" lang="vi-VN" sz="26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panose="020B0604020202020204"/>
              </a:rPr>
              <a:t>có chiều dài bở </a:t>
            </a:r>
            <a:r>
              <a:rPr kumimoji="0" lang="vi-VN" sz="2600" b="1"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panose="020B0604020202020204"/>
              </a:rPr>
              <a:t>biển cao </a:t>
            </a:r>
            <a:r>
              <a:rPr kumimoji="0" lang="vi-VN" sz="26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panose="020B0604020202020204"/>
              </a:rPr>
              <a:t>nhất so với diện tích lãnh thổ. Yếu tố này phù hợp để phát triển năng lượng từ sóng biển.</a:t>
            </a:r>
            <a:r>
              <a:rPr kumimoji="0" lang="en-US" sz="26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panose="020B0604020202020204"/>
              </a:rPr>
              <a:t> </a:t>
            </a:r>
            <a:endParaRPr kumimoji="0" lang="en-US" sz="26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panose="020B0604020202020204"/>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grpSp>
        <p:nvGrpSpPr>
          <p:cNvPr id="895" name="Google Shape;895;p30"/>
          <p:cNvGrpSpPr/>
          <p:nvPr/>
        </p:nvGrpSpPr>
        <p:grpSpPr>
          <a:xfrm>
            <a:off x="3710104" y="4305727"/>
            <a:ext cx="1396668" cy="503194"/>
            <a:chOff x="2186387" y="758017"/>
            <a:chExt cx="1193427" cy="429970"/>
          </a:xfrm>
        </p:grpSpPr>
        <p:sp>
          <p:nvSpPr>
            <p:cNvPr id="896" name="Google Shape;896;p30"/>
            <p:cNvSpPr/>
            <p:nvPr/>
          </p:nvSpPr>
          <p:spPr>
            <a:xfrm>
              <a:off x="2427477" y="1072981"/>
              <a:ext cx="55312" cy="107794"/>
            </a:xfrm>
            <a:custGeom>
              <a:avLst/>
              <a:gdLst/>
              <a:ahLst/>
              <a:cxnLst/>
              <a:rect l="l" t="t" r="r" b="b"/>
              <a:pathLst>
                <a:path w="276" h="538" extrusionOk="0">
                  <a:moveTo>
                    <a:pt x="0" y="1"/>
                  </a:moveTo>
                  <a:lnTo>
                    <a:pt x="0" y="538"/>
                  </a:lnTo>
                  <a:lnTo>
                    <a:pt x="276" y="538"/>
                  </a:lnTo>
                  <a:lnTo>
                    <a:pt x="27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7" name="Google Shape;897;p30"/>
            <p:cNvSpPr/>
            <p:nvPr/>
          </p:nvSpPr>
          <p:spPr>
            <a:xfrm>
              <a:off x="2453330" y="1072981"/>
              <a:ext cx="29460" cy="107794"/>
            </a:xfrm>
            <a:custGeom>
              <a:avLst/>
              <a:gdLst/>
              <a:ahLst/>
              <a:cxnLst/>
              <a:rect l="l" t="t" r="r" b="b"/>
              <a:pathLst>
                <a:path w="147" h="538" extrusionOk="0">
                  <a:moveTo>
                    <a:pt x="0" y="1"/>
                  </a:moveTo>
                  <a:lnTo>
                    <a:pt x="0" y="538"/>
                  </a:lnTo>
                  <a:lnTo>
                    <a:pt x="147" y="538"/>
                  </a:lnTo>
                  <a:lnTo>
                    <a:pt x="147"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8" name="Google Shape;898;p30"/>
            <p:cNvSpPr/>
            <p:nvPr/>
          </p:nvSpPr>
          <p:spPr>
            <a:xfrm>
              <a:off x="2186387" y="758017"/>
              <a:ext cx="537493" cy="367661"/>
            </a:xfrm>
            <a:custGeom>
              <a:avLst/>
              <a:gdLst/>
              <a:ahLst/>
              <a:cxnLst/>
              <a:rect l="l" t="t" r="r" b="b"/>
              <a:pathLst>
                <a:path w="2682"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9" name="Google Shape;899;p30"/>
            <p:cNvSpPr/>
            <p:nvPr/>
          </p:nvSpPr>
          <p:spPr>
            <a:xfrm>
              <a:off x="2205025"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0" name="Google Shape;900;p30"/>
            <p:cNvSpPr/>
            <p:nvPr/>
          </p:nvSpPr>
          <p:spPr>
            <a:xfrm>
              <a:off x="2372126" y="776857"/>
              <a:ext cx="158762" cy="152268"/>
            </a:xfrm>
            <a:custGeom>
              <a:avLst/>
              <a:gdLst/>
              <a:ahLst/>
              <a:cxnLst/>
              <a:rect l="l" t="t" r="r" b="b"/>
              <a:pathLst>
                <a:path w="760" h="760" extrusionOk="0">
                  <a:moveTo>
                    <a:pt x="0" y="0"/>
                  </a:moveTo>
                  <a:lnTo>
                    <a:pt x="0" y="759"/>
                  </a:lnTo>
                  <a:lnTo>
                    <a:pt x="759" y="759"/>
                  </a:lnTo>
                  <a:lnTo>
                    <a:pt x="75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1" name="Google Shape;901;p30"/>
            <p:cNvSpPr/>
            <p:nvPr/>
          </p:nvSpPr>
          <p:spPr>
            <a:xfrm>
              <a:off x="2549325"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2" name="Google Shape;902;p30"/>
            <p:cNvSpPr/>
            <p:nvPr/>
          </p:nvSpPr>
          <p:spPr>
            <a:xfrm>
              <a:off x="2205025"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3" name="Google Shape;903;p30"/>
            <p:cNvSpPr/>
            <p:nvPr/>
          </p:nvSpPr>
          <p:spPr>
            <a:xfrm>
              <a:off x="2372126" y="951171"/>
              <a:ext cx="158762" cy="152268"/>
            </a:xfrm>
            <a:custGeom>
              <a:avLst/>
              <a:gdLst/>
              <a:ahLst/>
              <a:cxnLst/>
              <a:rect l="l" t="t" r="r" b="b"/>
              <a:pathLst>
                <a:path w="760" h="760" extrusionOk="0">
                  <a:moveTo>
                    <a:pt x="0" y="0"/>
                  </a:moveTo>
                  <a:lnTo>
                    <a:pt x="0" y="760"/>
                  </a:lnTo>
                  <a:lnTo>
                    <a:pt x="759" y="760"/>
                  </a:lnTo>
                  <a:lnTo>
                    <a:pt x="75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4" name="Google Shape;904;p30"/>
            <p:cNvSpPr/>
            <p:nvPr/>
          </p:nvSpPr>
          <p:spPr>
            <a:xfrm>
              <a:off x="2549325"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5" name="Google Shape;905;p30"/>
            <p:cNvSpPr/>
            <p:nvPr/>
          </p:nvSpPr>
          <p:spPr>
            <a:xfrm>
              <a:off x="2415853" y="1180573"/>
              <a:ext cx="78560" cy="7413"/>
            </a:xfrm>
            <a:custGeom>
              <a:avLst/>
              <a:gdLst/>
              <a:ahLst/>
              <a:cxnLst/>
              <a:rect l="l" t="t" r="r" b="b"/>
              <a:pathLst>
                <a:path w="392" h="37" extrusionOk="0">
                  <a:moveTo>
                    <a:pt x="1" y="1"/>
                  </a:moveTo>
                  <a:lnTo>
                    <a:pt x="1" y="36"/>
                  </a:lnTo>
                  <a:lnTo>
                    <a:pt x="391" y="36"/>
                  </a:lnTo>
                  <a:lnTo>
                    <a:pt x="391"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6" name="Google Shape;906;p30"/>
            <p:cNvSpPr/>
            <p:nvPr/>
          </p:nvSpPr>
          <p:spPr>
            <a:xfrm>
              <a:off x="2453330" y="1180573"/>
              <a:ext cx="41084" cy="7413"/>
            </a:xfrm>
            <a:custGeom>
              <a:avLst/>
              <a:gdLst/>
              <a:ahLst/>
              <a:cxnLst/>
              <a:rect l="l" t="t" r="r" b="b"/>
              <a:pathLst>
                <a:path w="205" h="37" extrusionOk="0">
                  <a:moveTo>
                    <a:pt x="0" y="1"/>
                  </a:moveTo>
                  <a:lnTo>
                    <a:pt x="0" y="36"/>
                  </a:lnTo>
                  <a:lnTo>
                    <a:pt x="204" y="36"/>
                  </a:lnTo>
                  <a:lnTo>
                    <a:pt x="204"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7" name="Google Shape;907;p30"/>
            <p:cNvSpPr/>
            <p:nvPr/>
          </p:nvSpPr>
          <p:spPr>
            <a:xfrm>
              <a:off x="3083211" y="1072981"/>
              <a:ext cx="51906" cy="107794"/>
            </a:xfrm>
            <a:custGeom>
              <a:avLst/>
              <a:gdLst/>
              <a:ahLst/>
              <a:cxnLst/>
              <a:rect l="l" t="t" r="r" b="b"/>
              <a:pathLst>
                <a:path w="259" h="538" extrusionOk="0">
                  <a:moveTo>
                    <a:pt x="1" y="1"/>
                  </a:moveTo>
                  <a:lnTo>
                    <a:pt x="1" y="538"/>
                  </a:lnTo>
                  <a:lnTo>
                    <a:pt x="258" y="538"/>
                  </a:lnTo>
                  <a:lnTo>
                    <a:pt x="25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8" name="Google Shape;908;p30"/>
            <p:cNvSpPr/>
            <p:nvPr/>
          </p:nvSpPr>
          <p:spPr>
            <a:xfrm>
              <a:off x="3109063" y="1072981"/>
              <a:ext cx="26053" cy="107794"/>
            </a:xfrm>
            <a:custGeom>
              <a:avLst/>
              <a:gdLst/>
              <a:ahLst/>
              <a:cxnLst/>
              <a:rect l="l" t="t" r="r" b="b"/>
              <a:pathLst>
                <a:path w="130" h="538" extrusionOk="0">
                  <a:moveTo>
                    <a:pt x="0" y="1"/>
                  </a:moveTo>
                  <a:lnTo>
                    <a:pt x="0" y="538"/>
                  </a:lnTo>
                  <a:lnTo>
                    <a:pt x="129" y="538"/>
                  </a:lnTo>
                  <a:lnTo>
                    <a:pt x="129"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9" name="Google Shape;909;p30"/>
            <p:cNvSpPr/>
            <p:nvPr/>
          </p:nvSpPr>
          <p:spPr>
            <a:xfrm>
              <a:off x="2842120" y="758017"/>
              <a:ext cx="537693" cy="367661"/>
            </a:xfrm>
            <a:custGeom>
              <a:avLst/>
              <a:gdLst/>
              <a:ahLst/>
              <a:cxnLst/>
              <a:rect l="l" t="t" r="r" b="b"/>
              <a:pathLst>
                <a:path w="2683"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0" name="Google Shape;910;p30"/>
            <p:cNvSpPr/>
            <p:nvPr/>
          </p:nvSpPr>
          <p:spPr>
            <a:xfrm>
              <a:off x="28607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1" name="Google Shape;911;p30"/>
            <p:cNvSpPr/>
            <p:nvPr/>
          </p:nvSpPr>
          <p:spPr>
            <a:xfrm>
              <a:off x="3031706" y="776851"/>
              <a:ext cx="155917" cy="152274"/>
            </a:xfrm>
            <a:custGeom>
              <a:avLst/>
              <a:gdLst/>
              <a:ahLst/>
              <a:cxnLst/>
              <a:rect l="l" t="t" r="r" b="b"/>
              <a:pathLst>
                <a:path w="778" h="760" extrusionOk="0">
                  <a:moveTo>
                    <a:pt x="0" y="0"/>
                  </a:moveTo>
                  <a:lnTo>
                    <a:pt x="0" y="759"/>
                  </a:lnTo>
                  <a:lnTo>
                    <a:pt x="777" y="759"/>
                  </a:lnTo>
                  <a:lnTo>
                    <a:pt x="77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2" name="Google Shape;912;p30"/>
            <p:cNvSpPr/>
            <p:nvPr/>
          </p:nvSpPr>
          <p:spPr>
            <a:xfrm>
              <a:off x="3206060"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3" name="Google Shape;913;p30"/>
            <p:cNvSpPr/>
            <p:nvPr/>
          </p:nvSpPr>
          <p:spPr>
            <a:xfrm>
              <a:off x="28607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4" name="Google Shape;914;p30"/>
            <p:cNvSpPr/>
            <p:nvPr/>
          </p:nvSpPr>
          <p:spPr>
            <a:xfrm>
              <a:off x="3031706" y="951163"/>
              <a:ext cx="155917" cy="152274"/>
            </a:xfrm>
            <a:custGeom>
              <a:avLst/>
              <a:gdLst/>
              <a:ahLst/>
              <a:cxnLst/>
              <a:rect l="l" t="t" r="r" b="b"/>
              <a:pathLst>
                <a:path w="778" h="760" extrusionOk="0">
                  <a:moveTo>
                    <a:pt x="0" y="0"/>
                  </a:moveTo>
                  <a:lnTo>
                    <a:pt x="0" y="760"/>
                  </a:lnTo>
                  <a:lnTo>
                    <a:pt x="777" y="760"/>
                  </a:lnTo>
                  <a:lnTo>
                    <a:pt x="77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5" name="Google Shape;915;p30"/>
            <p:cNvSpPr/>
            <p:nvPr/>
          </p:nvSpPr>
          <p:spPr>
            <a:xfrm>
              <a:off x="3206060"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6" name="Google Shape;916;p30"/>
            <p:cNvSpPr/>
            <p:nvPr/>
          </p:nvSpPr>
          <p:spPr>
            <a:xfrm>
              <a:off x="3072589" y="1180573"/>
              <a:ext cx="73950" cy="7413"/>
            </a:xfrm>
            <a:custGeom>
              <a:avLst/>
              <a:gdLst/>
              <a:ahLst/>
              <a:cxnLst/>
              <a:rect l="l" t="t" r="r" b="b"/>
              <a:pathLst>
                <a:path w="369" h="37" extrusionOk="0">
                  <a:moveTo>
                    <a:pt x="0" y="1"/>
                  </a:moveTo>
                  <a:lnTo>
                    <a:pt x="0" y="36"/>
                  </a:lnTo>
                  <a:lnTo>
                    <a:pt x="369" y="36"/>
                  </a:lnTo>
                  <a:lnTo>
                    <a:pt x="369"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7" name="Google Shape;917;p30"/>
            <p:cNvSpPr/>
            <p:nvPr/>
          </p:nvSpPr>
          <p:spPr>
            <a:xfrm>
              <a:off x="3109063" y="1180573"/>
              <a:ext cx="37476" cy="7413"/>
            </a:xfrm>
            <a:custGeom>
              <a:avLst/>
              <a:gdLst/>
              <a:ahLst/>
              <a:cxnLst/>
              <a:rect l="l" t="t" r="r" b="b"/>
              <a:pathLst>
                <a:path w="187" h="37" extrusionOk="0">
                  <a:moveTo>
                    <a:pt x="0" y="1"/>
                  </a:moveTo>
                  <a:lnTo>
                    <a:pt x="0" y="36"/>
                  </a:lnTo>
                  <a:lnTo>
                    <a:pt x="187" y="36"/>
                  </a:lnTo>
                  <a:lnTo>
                    <a:pt x="187"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8" name="Google Shape;918;p30"/>
            <p:cNvSpPr/>
            <p:nvPr/>
          </p:nvSpPr>
          <p:spPr>
            <a:xfrm>
              <a:off x="3030635" y="776870"/>
              <a:ext cx="73934" cy="152276"/>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9" name="Google Shape;919;p30"/>
            <p:cNvSpPr/>
            <p:nvPr/>
          </p:nvSpPr>
          <p:spPr>
            <a:xfrm>
              <a:off x="3030635" y="951185"/>
              <a:ext cx="103387" cy="152275"/>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0" name="Google Shape;920;p30"/>
            <p:cNvSpPr/>
            <p:nvPr/>
          </p:nvSpPr>
          <p:spPr>
            <a:xfrm>
              <a:off x="22022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1" name="Google Shape;921;p30"/>
            <p:cNvSpPr/>
            <p:nvPr/>
          </p:nvSpPr>
          <p:spPr>
            <a:xfrm>
              <a:off x="22022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2" name="Google Shape;922;p30"/>
            <p:cNvSpPr/>
            <p:nvPr/>
          </p:nvSpPr>
          <p:spPr>
            <a:xfrm>
              <a:off x="2371889" y="776878"/>
              <a:ext cx="86538" cy="152268"/>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3" name="Google Shape;923;p30"/>
            <p:cNvSpPr/>
            <p:nvPr/>
          </p:nvSpPr>
          <p:spPr>
            <a:xfrm>
              <a:off x="2372125" y="951192"/>
              <a:ext cx="123152" cy="152268"/>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 name="Rectangle: Rounded Corners 1"/>
          <p:cNvSpPr/>
          <p:nvPr/>
        </p:nvSpPr>
        <p:spPr>
          <a:xfrm>
            <a:off x="313559" y="108553"/>
            <a:ext cx="2551561"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grpSp>
        <p:nvGrpSpPr>
          <p:cNvPr id="3" name="Group 2"/>
          <p:cNvGrpSpPr/>
          <p:nvPr/>
        </p:nvGrpSpPr>
        <p:grpSpPr>
          <a:xfrm>
            <a:off x="77473" y="111188"/>
            <a:ext cx="472172" cy="472172"/>
            <a:chOff x="1933593" y="1552214"/>
            <a:chExt cx="1229634" cy="1229634"/>
          </a:xfrm>
        </p:grpSpPr>
        <p:sp>
          <p:nvSpPr>
            <p:cNvPr id="4" name="Oval 3"/>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3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sp>
          <p:nvSpPr>
            <p:cNvPr id="5" name="Google Shape;811;p29"/>
            <p:cNvSpPr txBox="1"/>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GB" sz="2000" b="0" i="0" u="none" strike="noStrike" kern="0" cap="none" spc="0" normalizeH="0" baseline="0" noProof="0" dirty="0">
                  <a:ln>
                    <a:noFill/>
                  </a:ln>
                  <a:solidFill>
                    <a:srgbClr val="FFFFFF"/>
                  </a:solidFill>
                  <a:effectLst/>
                  <a:uLnTx/>
                  <a:uFillTx/>
                  <a:latin typeface="Fira Sans Condensed Black" panose="020B0A03050000020004" pitchFamily="34" charset="0"/>
                  <a:cs typeface="Arial" panose="020B0604020202020204"/>
                  <a:sym typeface="Arial" panose="020B0604020202020204"/>
                </a:rPr>
                <a:t>d</a:t>
              </a:r>
              <a:endParaRPr kumimoji="0" lang="en-GB" sz="2000" b="0" i="0" u="none" strike="noStrike" kern="0" cap="none" spc="0" normalizeH="0" baseline="0" noProof="0" dirty="0">
                <a:ln>
                  <a:noFill/>
                </a:ln>
                <a:solidFill>
                  <a:srgbClr val="FFFFFF"/>
                </a:solidFill>
                <a:effectLst/>
                <a:uLnTx/>
                <a:uFillTx/>
                <a:latin typeface="Fira Sans Condensed Black" panose="020B0A03050000020004" pitchFamily="34" charset="0"/>
                <a:cs typeface="Arial" panose="020B0604020202020204"/>
                <a:sym typeface="Arial" panose="020B0604020202020204"/>
              </a:endParaRPr>
            </a:p>
          </p:txBody>
        </p:sp>
      </p:grpSp>
      <p:sp>
        <p:nvSpPr>
          <p:cNvPr id="6" name="Google Shape;817;p29"/>
          <p:cNvSpPr txBox="1"/>
          <p:nvPr/>
        </p:nvSpPr>
        <p:spPr>
          <a:xfrm>
            <a:off x="419279" y="142242"/>
            <a:ext cx="244584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panose="00000500000000000000"/>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panose="00000500000000000000"/>
              </a:defRPr>
            </a:lvl1pPr>
            <a:lvl2pPr marL="9144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2pPr>
            <a:lvl3pPr marL="13716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3pPr>
            <a:lvl4pPr marL="18288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4pPr>
            <a:lvl5pPr marL="22860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5pPr>
            <a:lvl6pPr marL="27432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6pPr>
            <a:lvl7pPr marL="32004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7pPr>
            <a:lvl8pPr marL="36576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8pPr>
            <a:lvl9pPr marL="41148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panose="00000500000000000000"/>
              <a:buNone/>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panose="00000500000000000000"/>
              </a:rPr>
              <a:t>Năng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panose="00000500000000000000"/>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panose="00000500000000000000"/>
              </a:rPr>
              <a:t>lượng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panose="00000500000000000000"/>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panose="00000500000000000000"/>
              </a:rPr>
              <a:t>dòng</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panose="00000500000000000000"/>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panose="00000500000000000000"/>
              </a:rPr>
              <a:t>sông</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panose="00000500000000000000"/>
            </a:endParaRPr>
          </a:p>
        </p:txBody>
      </p:sp>
      <p:sp>
        <p:nvSpPr>
          <p:cNvPr id="18" name="Google Shape;1031;p32"/>
          <p:cNvSpPr txBox="1"/>
          <p:nvPr/>
        </p:nvSpPr>
        <p:spPr>
          <a:xfrm>
            <a:off x="513607" y="651811"/>
            <a:ext cx="5307330"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panose="020B0604020202020204"/>
              <a:buNone/>
              <a:defRPr/>
            </a:pP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a:rPr>
              <a:t>Từ</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a:rPr>
              <a:t>lâu</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a:rPr>
              <a:t>đã</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a:rPr>
              <a:t>được</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a:rPr>
              <a:t>sử</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a:rPr>
              <a:t>dụng</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a:rPr>
              <a:t>trong</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a:rPr>
              <a:t>đời</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a:rPr>
              <a:t>sống</a:t>
            </a:r>
            <a:endPar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endParaRPr>
          </a:p>
        </p:txBody>
      </p:sp>
      <p:sp>
        <p:nvSpPr>
          <p:cNvPr id="23" name="Google Shape;1031;p32"/>
          <p:cNvSpPr txBox="1"/>
          <p:nvPr/>
        </p:nvSpPr>
        <p:spPr>
          <a:xfrm>
            <a:off x="498366" y="2533516"/>
            <a:ext cx="5429994"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panose="020B0604020202020204"/>
              <a:buNone/>
              <a:defRPr/>
            </a:pPr>
            <a:r>
              <a:rPr kumimoji="0" lang="en-US" sz="2200" b="0" i="0" u="none" strike="noStrike" kern="0" cap="none" spc="0" normalizeH="0" baseline="0" noProof="0" err="1">
                <a:ln>
                  <a:noFill/>
                </a:ln>
                <a:solidFill>
                  <a:srgbClr val="000000"/>
                </a:solidFill>
                <a:effectLst/>
                <a:uLnTx/>
                <a:uFillTx/>
                <a:latin typeface="Arial" panose="020B0604020202020204" pitchFamily="34" charset="0"/>
                <a:cs typeface="Arial" panose="020B0604020202020204" pitchFamily="34" charset="0"/>
                <a:sym typeface="Arial" panose="020B0604020202020204"/>
              </a:rPr>
              <a:t>Ngày</a:t>
            </a:r>
            <a:r>
              <a:rPr kumimoji="0" lang="en-US" sz="22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a:rPr>
              <a:t> nay</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a:rPr>
              <a:t>chủ</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rPr>
              <a:t> </a:t>
            </a:r>
            <a:r>
              <a:rPr kumimoji="0" lang="en-US" sz="2200" b="0" i="0" u="none" strike="noStrike" kern="0" cap="none" spc="0" normalizeH="0" baseline="0" noProof="0" err="1">
                <a:ln>
                  <a:noFill/>
                </a:ln>
                <a:solidFill>
                  <a:srgbClr val="000000"/>
                </a:solidFill>
                <a:effectLst/>
                <a:uLnTx/>
                <a:uFillTx/>
                <a:latin typeface="Arial" panose="020B0604020202020204" pitchFamily="34" charset="0"/>
                <a:cs typeface="Arial" panose="020B0604020202020204" pitchFamily="34" charset="0"/>
                <a:sym typeface="Arial" panose="020B0604020202020204"/>
              </a:rPr>
              <a:t>yếu</a:t>
            </a:r>
            <a:r>
              <a:rPr kumimoji="0" lang="en-US" sz="22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a:rPr>
              <a:t> khai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a:rPr>
              <a:t>thác</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a:rPr>
              <a:t>để</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a:rPr>
              <a:t>phát</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a:rPr>
              <a:t>điện</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a:rPr>
              <a:t>chuyển</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a:rPr>
              <a:t>cơ</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a:rPr>
              <a:t>năng</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a:rPr>
              <a:t>dòng</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a:rPr>
              <a:t>nước</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a:rPr>
              <a:t>thành</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a:rPr>
              <a:t>điện</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a:rPr>
              <a:t>năng</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rPr>
              <a:t> </a:t>
            </a:r>
            <a:endPar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endParaRPr>
          </a:p>
        </p:txBody>
      </p:sp>
      <p:sp>
        <p:nvSpPr>
          <p:cNvPr id="24" name="Rectangle 23"/>
          <p:cNvSpPr/>
          <p:nvPr/>
        </p:nvSpPr>
        <p:spPr>
          <a:xfrm>
            <a:off x="77473" y="3794760"/>
            <a:ext cx="5277026" cy="99704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pic>
        <p:nvPicPr>
          <p:cNvPr id="7" name="Picture 6"/>
          <p:cNvPicPr>
            <a:picLocks noChangeAspect="1"/>
          </p:cNvPicPr>
          <p:nvPr/>
        </p:nvPicPr>
        <p:blipFill rotWithShape="1">
          <a:blip r:embed="rId1"/>
          <a:srcRect l="35545" r="11500"/>
          <a:stretch>
            <a:fillRect/>
          </a:stretch>
        </p:blipFill>
        <p:spPr>
          <a:xfrm>
            <a:off x="5787673" y="861132"/>
            <a:ext cx="3244048" cy="3444595"/>
          </a:xfrm>
          <a:prstGeom prst="roundRect">
            <a:avLst>
              <a:gd name="adj" fmla="val 16667"/>
            </a:avLst>
          </a:prstGeom>
        </p:spPr>
      </p:pic>
      <p:pic>
        <p:nvPicPr>
          <p:cNvPr id="10242" name="Picture 2" descr="Rive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760" y="756532"/>
            <a:ext cx="357304" cy="35730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Rive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687" y="2648383"/>
            <a:ext cx="357304" cy="357304"/>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780108" y="1197955"/>
            <a:ext cx="5148252" cy="1152093"/>
            <a:chOff x="780108" y="1148104"/>
            <a:chExt cx="5148252" cy="1152093"/>
          </a:xfrm>
        </p:grpSpPr>
        <p:sp>
          <p:nvSpPr>
            <p:cNvPr id="20" name="Google Shape;1031;p32"/>
            <p:cNvSpPr txBox="1"/>
            <p:nvPr/>
          </p:nvSpPr>
          <p:spPr>
            <a:xfrm>
              <a:off x="1771119" y="1391033"/>
              <a:ext cx="4157241"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20000"/>
                </a:lnSpc>
                <a:spcBef>
                  <a:spcPts val="0"/>
                </a:spcBef>
                <a:spcAft>
                  <a:spcPts val="0"/>
                </a:spcAft>
                <a:buClr>
                  <a:srgbClr val="000000"/>
                </a:buClr>
                <a:buSzTx/>
                <a:buFont typeface="Arial" panose="020B0604020202020204"/>
                <a:buNone/>
                <a:defRPr/>
              </a:pPr>
              <a:r>
                <a:rPr lang="en-US" sz="2200" dirty="0" err="1"/>
                <a:t>đi</a:t>
              </a:r>
              <a:r>
                <a:rPr lang="en-US" sz="2200" dirty="0"/>
                <a:t> </a:t>
              </a:r>
              <a:r>
                <a:rPr lang="en-US" sz="2200" dirty="0" err="1"/>
                <a:t>lại</a:t>
              </a:r>
              <a:r>
                <a:rPr lang="en-US" sz="2200" dirty="0"/>
                <a:t>, </a:t>
              </a:r>
              <a:r>
                <a:rPr lang="en-US" sz="2200" dirty="0" err="1"/>
                <a:t>vận</a:t>
              </a:r>
              <a:r>
                <a:rPr lang="en-US" sz="2200" dirty="0"/>
                <a:t> </a:t>
              </a:r>
              <a:r>
                <a:rPr lang="en-US" sz="2200" dirty="0" err="1"/>
                <a:t>chuyển</a:t>
              </a:r>
              <a:r>
                <a:rPr lang="en-US" sz="2200" dirty="0"/>
                <a:t> </a:t>
              </a:r>
              <a:r>
                <a:rPr lang="en-US" sz="2200" err="1"/>
                <a:t>hàng</a:t>
              </a:r>
              <a:r>
                <a:rPr lang="en-US" sz="2200"/>
                <a:t> hóa</a:t>
              </a:r>
              <a:endPar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endParaRPr>
            </a:p>
          </p:txBody>
        </p:sp>
        <p:pic>
          <p:nvPicPr>
            <p:cNvPr id="12" name="Picture 11"/>
            <p:cNvPicPr>
              <a:picLocks noChangeAspect="1"/>
            </p:cNvPicPr>
            <p:nvPr/>
          </p:nvPicPr>
          <p:blipFill>
            <a:blip r:embed="rId3"/>
            <a:stretch>
              <a:fillRect/>
            </a:stretch>
          </p:blipFill>
          <p:spPr>
            <a:xfrm>
              <a:off x="780108" y="1148104"/>
              <a:ext cx="1152093" cy="1152093"/>
            </a:xfrm>
            <a:prstGeom prst="rect">
              <a:avLst/>
            </a:prstGeom>
          </p:spPr>
        </p:pic>
      </p:grpSp>
      <p:pic>
        <p:nvPicPr>
          <p:cNvPr id="10244" name="Picture 4" descr="Hydro energy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959" y="3516654"/>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242"/>
                                        </p:tgtEl>
                                        <p:attrNameLst>
                                          <p:attrName>style.visibility</p:attrName>
                                        </p:attrNameLst>
                                      </p:cBhvr>
                                      <p:to>
                                        <p:strVal val="visible"/>
                                      </p:to>
                                    </p:set>
                                    <p:animEffect transition="in" filter="fade">
                                      <p:cBhvr>
                                        <p:cTn id="18" dur="500"/>
                                        <p:tgtEl>
                                          <p:spTgt spid="10242"/>
                                        </p:tgtEl>
                                      </p:cBhvr>
                                    </p:animEffect>
                                  </p:childTnLst>
                                </p:cTn>
                              </p:par>
                            </p:childTnLst>
                          </p:cTn>
                        </p:par>
                        <p:par>
                          <p:cTn id="19" fill="hold">
                            <p:stCondLst>
                              <p:cond delay="500"/>
                            </p:stCondLst>
                            <p:childTnLst>
                              <p:par>
                                <p:cTn id="20" presetID="22" presetClass="entr" presetSubtype="1" fill="hold" grpId="0" nodeType="afterEffect">
                                  <p:stCondLst>
                                    <p:cond delay="0"/>
                                  </p:stCondLst>
                                  <p:iterate type="lt">
                                    <p:tmPct val="4000"/>
                                  </p:iterate>
                                  <p:childTnLst>
                                    <p:set>
                                      <p:cBhvr>
                                        <p:cTn id="21" dur="1" fill="hold">
                                          <p:stCondLst>
                                            <p:cond delay="0"/>
                                          </p:stCondLst>
                                        </p:cTn>
                                        <p:tgtEl>
                                          <p:spTgt spid="18"/>
                                        </p:tgtEl>
                                        <p:attrNameLst>
                                          <p:attrName>style.visibility</p:attrName>
                                        </p:attrNameLst>
                                      </p:cBhvr>
                                      <p:to>
                                        <p:strVal val="visible"/>
                                      </p:to>
                                    </p:set>
                                    <p:animEffect transition="in" filter="wipe(up)">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500"/>
                            </p:stCondLst>
                            <p:childTnLst>
                              <p:par>
                                <p:cTn id="29" presetID="22" presetClass="entr" presetSubtype="1" fill="hold" grpId="0" nodeType="afterEffect">
                                  <p:stCondLst>
                                    <p:cond delay="0"/>
                                  </p:stCondLst>
                                  <p:iterate type="lt">
                                    <p:tmPct val="4000"/>
                                  </p:iterate>
                                  <p:childTnLst>
                                    <p:set>
                                      <p:cBhvr>
                                        <p:cTn id="30" dur="1" fill="hold">
                                          <p:stCondLst>
                                            <p:cond delay="0"/>
                                          </p:stCondLst>
                                        </p:cTn>
                                        <p:tgtEl>
                                          <p:spTgt spid="23"/>
                                        </p:tgtEl>
                                        <p:attrNameLst>
                                          <p:attrName>style.visibility</p:attrName>
                                        </p:attrNameLst>
                                      </p:cBhvr>
                                      <p:to>
                                        <p:strVal val="visible"/>
                                      </p:to>
                                    </p:set>
                                    <p:animEffect transition="in" filter="wipe(up)">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randombar(horizontal)">
                                      <p:cBhvr>
                                        <p:cTn id="36" dur="500"/>
                                        <p:tgtEl>
                                          <p:spTgt spid="13"/>
                                        </p:tgtEl>
                                      </p:cBhvr>
                                    </p:animEffect>
                                  </p:childTnLst>
                                </p:cTn>
                              </p:par>
                            </p:childTnLst>
                          </p:cTn>
                        </p:par>
                        <p:par>
                          <p:cTn id="37" fill="hold">
                            <p:stCondLst>
                              <p:cond delay="500"/>
                            </p:stCondLst>
                            <p:childTnLst>
                              <p:par>
                                <p:cTn id="38" presetID="14" presetClass="entr" presetSubtype="10" fill="hold" nodeType="afterEffect">
                                  <p:stCondLst>
                                    <p:cond delay="0"/>
                                  </p:stCondLst>
                                  <p:childTnLst>
                                    <p:set>
                                      <p:cBhvr>
                                        <p:cTn id="39" dur="1" fill="hold">
                                          <p:stCondLst>
                                            <p:cond delay="0"/>
                                          </p:stCondLst>
                                        </p:cTn>
                                        <p:tgtEl>
                                          <p:spTgt spid="10244"/>
                                        </p:tgtEl>
                                        <p:attrNameLst>
                                          <p:attrName>style.visibility</p:attrName>
                                        </p:attrNameLst>
                                      </p:cBhvr>
                                      <p:to>
                                        <p:strVal val="visible"/>
                                      </p:to>
                                    </p:set>
                                    <p:animEffect transition="in" filter="randombar(horizontal)">
                                      <p:cBhvr>
                                        <p:cTn id="40" dur="5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18" grpId="0"/>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67"/>
        <p:cNvGrpSpPr/>
        <p:nvPr/>
      </p:nvGrpSpPr>
      <p:grpSpPr>
        <a:xfrm>
          <a:off x="0" y="0"/>
          <a:ext cx="0" cy="0"/>
          <a:chOff x="0" y="0"/>
          <a:chExt cx="0" cy="0"/>
        </a:xfrm>
      </p:grpSpPr>
      <p:grpSp>
        <p:nvGrpSpPr>
          <p:cNvPr id="2" name="Group 1"/>
          <p:cNvGrpSpPr/>
          <p:nvPr/>
        </p:nvGrpSpPr>
        <p:grpSpPr>
          <a:xfrm>
            <a:off x="4311458" y="1285181"/>
            <a:ext cx="4863399" cy="3518991"/>
            <a:chOff x="5033970" y="2015353"/>
            <a:chExt cx="3865823" cy="2797179"/>
          </a:xfrm>
        </p:grpSpPr>
        <p:grpSp>
          <p:nvGrpSpPr>
            <p:cNvPr id="668" name="Google Shape;668;p27"/>
            <p:cNvGrpSpPr/>
            <p:nvPr/>
          </p:nvGrpSpPr>
          <p:grpSpPr>
            <a:xfrm>
              <a:off x="6056785" y="4545308"/>
              <a:ext cx="2471620" cy="266521"/>
              <a:chOff x="6185383" y="3808035"/>
              <a:chExt cx="2111954" cy="227737"/>
            </a:xfrm>
          </p:grpSpPr>
          <p:grpSp>
            <p:nvGrpSpPr>
              <p:cNvPr id="669" name="Google Shape;669;p27"/>
              <p:cNvGrpSpPr/>
              <p:nvPr/>
            </p:nvGrpSpPr>
            <p:grpSpPr>
              <a:xfrm>
                <a:off x="7795985" y="3882243"/>
                <a:ext cx="501353" cy="153529"/>
                <a:chOff x="3841082" y="4024142"/>
                <a:chExt cx="726915" cy="222603"/>
              </a:xfrm>
            </p:grpSpPr>
            <p:sp>
              <p:nvSpPr>
                <p:cNvPr id="670" name="Google Shape;670;p27"/>
                <p:cNvSpPr/>
                <p:nvPr/>
              </p:nvSpPr>
              <p:spPr>
                <a:xfrm>
                  <a:off x="4030625" y="4024142"/>
                  <a:ext cx="537372" cy="222603"/>
                </a:xfrm>
                <a:custGeom>
                  <a:avLst/>
                  <a:gdLst/>
                  <a:ahLst/>
                  <a:cxnLst/>
                  <a:rect l="l" t="t" r="r" b="b"/>
                  <a:pathLst>
                    <a:path w="2682" h="1111" extrusionOk="0">
                      <a:moveTo>
                        <a:pt x="1403" y="0"/>
                      </a:moveTo>
                      <a:cubicBezTo>
                        <a:pt x="1070" y="0"/>
                        <a:pt x="813" y="222"/>
                        <a:pt x="737" y="515"/>
                      </a:cubicBezTo>
                      <a:cubicBezTo>
                        <a:pt x="666" y="480"/>
                        <a:pt x="591" y="462"/>
                        <a:pt x="515" y="462"/>
                      </a:cubicBezTo>
                      <a:cubicBezTo>
                        <a:pt x="315" y="462"/>
                        <a:pt x="147" y="555"/>
                        <a:pt x="53" y="720"/>
                      </a:cubicBezTo>
                      <a:cubicBezTo>
                        <a:pt x="18" y="795"/>
                        <a:pt x="0" y="888"/>
                        <a:pt x="0" y="982"/>
                      </a:cubicBezTo>
                      <a:cubicBezTo>
                        <a:pt x="0" y="1017"/>
                        <a:pt x="0" y="1070"/>
                        <a:pt x="18" y="1110"/>
                      </a:cubicBezTo>
                      <a:lnTo>
                        <a:pt x="2664" y="1110"/>
                      </a:lnTo>
                      <a:cubicBezTo>
                        <a:pt x="2682" y="1070"/>
                        <a:pt x="2682" y="1017"/>
                        <a:pt x="2682" y="982"/>
                      </a:cubicBezTo>
                      <a:cubicBezTo>
                        <a:pt x="2682" y="684"/>
                        <a:pt x="2460" y="462"/>
                        <a:pt x="2162" y="462"/>
                      </a:cubicBezTo>
                      <a:lnTo>
                        <a:pt x="2051" y="462"/>
                      </a:lnTo>
                      <a:cubicBezTo>
                        <a:pt x="2016" y="369"/>
                        <a:pt x="1958" y="276"/>
                        <a:pt x="1887" y="182"/>
                      </a:cubicBezTo>
                      <a:cubicBezTo>
                        <a:pt x="1758" y="71"/>
                        <a:pt x="1590" y="0"/>
                        <a:pt x="14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1" name="Google Shape;671;p27"/>
                <p:cNvSpPr/>
                <p:nvPr/>
              </p:nvSpPr>
              <p:spPr>
                <a:xfrm>
                  <a:off x="3841082" y="4090862"/>
                  <a:ext cx="374678" cy="155882"/>
                </a:xfrm>
                <a:custGeom>
                  <a:avLst/>
                  <a:gdLst/>
                  <a:ahLst/>
                  <a:cxnLst/>
                  <a:rect l="l" t="t" r="r" b="b"/>
                  <a:pathLst>
                    <a:path w="1870" h="778" extrusionOk="0">
                      <a:moveTo>
                        <a:pt x="982" y="0"/>
                      </a:moveTo>
                      <a:cubicBezTo>
                        <a:pt x="760" y="0"/>
                        <a:pt x="573" y="147"/>
                        <a:pt x="520" y="351"/>
                      </a:cubicBezTo>
                      <a:cubicBezTo>
                        <a:pt x="462" y="333"/>
                        <a:pt x="427" y="333"/>
                        <a:pt x="373" y="333"/>
                      </a:cubicBezTo>
                      <a:cubicBezTo>
                        <a:pt x="222" y="333"/>
                        <a:pt x="111" y="387"/>
                        <a:pt x="58" y="498"/>
                      </a:cubicBezTo>
                      <a:cubicBezTo>
                        <a:pt x="18" y="555"/>
                        <a:pt x="0" y="626"/>
                        <a:pt x="0" y="684"/>
                      </a:cubicBezTo>
                      <a:cubicBezTo>
                        <a:pt x="0" y="720"/>
                        <a:pt x="0" y="737"/>
                        <a:pt x="18" y="777"/>
                      </a:cubicBezTo>
                      <a:lnTo>
                        <a:pt x="1870" y="777"/>
                      </a:lnTo>
                      <a:lnTo>
                        <a:pt x="1870" y="684"/>
                      </a:lnTo>
                      <a:cubicBezTo>
                        <a:pt x="1870" y="480"/>
                        <a:pt x="1705" y="333"/>
                        <a:pt x="1519" y="333"/>
                      </a:cubicBezTo>
                      <a:lnTo>
                        <a:pt x="1426" y="333"/>
                      </a:lnTo>
                      <a:cubicBezTo>
                        <a:pt x="1408" y="258"/>
                        <a:pt x="1372" y="182"/>
                        <a:pt x="1315" y="129"/>
                      </a:cubicBezTo>
                      <a:cubicBezTo>
                        <a:pt x="1221" y="54"/>
                        <a:pt x="1110" y="0"/>
                        <a:pt x="9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72" name="Google Shape;672;p27"/>
              <p:cNvGrpSpPr/>
              <p:nvPr/>
            </p:nvGrpSpPr>
            <p:grpSpPr>
              <a:xfrm>
                <a:off x="7095915" y="3823374"/>
                <a:ext cx="616189" cy="209911"/>
                <a:chOff x="2826048" y="3938787"/>
                <a:chExt cx="893416" cy="304351"/>
              </a:xfrm>
            </p:grpSpPr>
            <p:sp>
              <p:nvSpPr>
                <p:cNvPr id="673" name="Google Shape;673;p27"/>
                <p:cNvSpPr/>
                <p:nvPr/>
              </p:nvSpPr>
              <p:spPr>
                <a:xfrm>
                  <a:off x="2826048" y="3964434"/>
                  <a:ext cx="689648" cy="278704"/>
                </a:xfrm>
                <a:custGeom>
                  <a:avLst/>
                  <a:gdLst/>
                  <a:ahLst/>
                  <a:cxnLst/>
                  <a:rect l="l" t="t" r="r" b="b"/>
                  <a:pathLst>
                    <a:path w="3442" h="1391" extrusionOk="0">
                      <a:moveTo>
                        <a:pt x="1941" y="1"/>
                      </a:moveTo>
                      <a:cubicBezTo>
                        <a:pt x="1608" y="1"/>
                        <a:pt x="1310" y="205"/>
                        <a:pt x="1164" y="480"/>
                      </a:cubicBezTo>
                      <a:cubicBezTo>
                        <a:pt x="1035" y="369"/>
                        <a:pt x="866" y="316"/>
                        <a:pt x="702" y="316"/>
                      </a:cubicBezTo>
                      <a:cubicBezTo>
                        <a:pt x="311" y="316"/>
                        <a:pt x="0" y="631"/>
                        <a:pt x="0" y="1018"/>
                      </a:cubicBezTo>
                      <a:cubicBezTo>
                        <a:pt x="0" y="1146"/>
                        <a:pt x="36" y="1280"/>
                        <a:pt x="89" y="1391"/>
                      </a:cubicBezTo>
                      <a:lnTo>
                        <a:pt x="3441" y="1391"/>
                      </a:lnTo>
                      <a:lnTo>
                        <a:pt x="3441" y="1297"/>
                      </a:lnTo>
                      <a:cubicBezTo>
                        <a:pt x="3441" y="1058"/>
                        <a:pt x="3255" y="853"/>
                        <a:pt x="3015" y="853"/>
                      </a:cubicBezTo>
                      <a:cubicBezTo>
                        <a:pt x="2957" y="853"/>
                        <a:pt x="2904" y="871"/>
                        <a:pt x="2846" y="889"/>
                      </a:cubicBezTo>
                      <a:cubicBezTo>
                        <a:pt x="2846" y="409"/>
                        <a:pt x="2442" y="1"/>
                        <a:pt x="1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4" name="Google Shape;674;p27"/>
                <p:cNvSpPr/>
                <p:nvPr/>
              </p:nvSpPr>
              <p:spPr>
                <a:xfrm>
                  <a:off x="3029816" y="3938787"/>
                  <a:ext cx="689648" cy="304351"/>
                </a:xfrm>
                <a:custGeom>
                  <a:avLst/>
                  <a:gdLst/>
                  <a:ahLst/>
                  <a:cxnLst/>
                  <a:rect l="l" t="t" r="r" b="b"/>
                  <a:pathLst>
                    <a:path w="3442" h="1519" extrusionOk="0">
                      <a:moveTo>
                        <a:pt x="462" y="0"/>
                      </a:moveTo>
                      <a:cubicBezTo>
                        <a:pt x="462" y="0"/>
                        <a:pt x="333" y="164"/>
                        <a:pt x="351" y="369"/>
                      </a:cubicBezTo>
                      <a:cubicBezTo>
                        <a:pt x="275" y="298"/>
                        <a:pt x="164" y="240"/>
                        <a:pt x="0" y="240"/>
                      </a:cubicBezTo>
                      <a:cubicBezTo>
                        <a:pt x="0" y="240"/>
                        <a:pt x="18" y="497"/>
                        <a:pt x="240" y="631"/>
                      </a:cubicBezTo>
                      <a:cubicBezTo>
                        <a:pt x="93" y="759"/>
                        <a:pt x="0" y="941"/>
                        <a:pt x="0" y="1146"/>
                      </a:cubicBezTo>
                      <a:cubicBezTo>
                        <a:pt x="0" y="1274"/>
                        <a:pt x="36" y="1408"/>
                        <a:pt x="93" y="1519"/>
                      </a:cubicBezTo>
                      <a:lnTo>
                        <a:pt x="3441" y="1519"/>
                      </a:lnTo>
                      <a:lnTo>
                        <a:pt x="3441" y="1425"/>
                      </a:lnTo>
                      <a:cubicBezTo>
                        <a:pt x="3441" y="1186"/>
                        <a:pt x="3255" y="981"/>
                        <a:pt x="3015" y="981"/>
                      </a:cubicBezTo>
                      <a:cubicBezTo>
                        <a:pt x="2957" y="981"/>
                        <a:pt x="2904" y="999"/>
                        <a:pt x="2868" y="1017"/>
                      </a:cubicBezTo>
                      <a:cubicBezTo>
                        <a:pt x="2846" y="537"/>
                        <a:pt x="2442" y="129"/>
                        <a:pt x="1958" y="129"/>
                      </a:cubicBezTo>
                      <a:cubicBezTo>
                        <a:pt x="1607" y="129"/>
                        <a:pt x="1314" y="333"/>
                        <a:pt x="1163" y="608"/>
                      </a:cubicBezTo>
                      <a:cubicBezTo>
                        <a:pt x="1035" y="497"/>
                        <a:pt x="888" y="444"/>
                        <a:pt x="719" y="444"/>
                      </a:cubicBezTo>
                      <a:cubicBezTo>
                        <a:pt x="684" y="444"/>
                        <a:pt x="648" y="444"/>
                        <a:pt x="608" y="462"/>
                      </a:cubicBezTo>
                      <a:cubicBezTo>
                        <a:pt x="626" y="333"/>
                        <a:pt x="626" y="164"/>
                        <a:pt x="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5" name="Google Shape;675;p27"/>
                <p:cNvSpPr/>
                <p:nvPr/>
              </p:nvSpPr>
              <p:spPr>
                <a:xfrm>
                  <a:off x="3003970" y="4079241"/>
                  <a:ext cx="411144" cy="163897"/>
                </a:xfrm>
                <a:custGeom>
                  <a:avLst/>
                  <a:gdLst/>
                  <a:ahLst/>
                  <a:cxnLst/>
                  <a:rect l="l" t="t" r="r" b="b"/>
                  <a:pathLst>
                    <a:path w="2052" h="818" extrusionOk="0">
                      <a:moveTo>
                        <a:pt x="1164" y="1"/>
                      </a:moveTo>
                      <a:cubicBezTo>
                        <a:pt x="959" y="1"/>
                        <a:pt x="795" y="112"/>
                        <a:pt x="702" y="280"/>
                      </a:cubicBezTo>
                      <a:cubicBezTo>
                        <a:pt x="626" y="205"/>
                        <a:pt x="533" y="169"/>
                        <a:pt x="422" y="169"/>
                      </a:cubicBezTo>
                      <a:cubicBezTo>
                        <a:pt x="200" y="169"/>
                        <a:pt x="0" y="374"/>
                        <a:pt x="0" y="596"/>
                      </a:cubicBezTo>
                      <a:cubicBezTo>
                        <a:pt x="0" y="667"/>
                        <a:pt x="18" y="742"/>
                        <a:pt x="54" y="818"/>
                      </a:cubicBezTo>
                      <a:lnTo>
                        <a:pt x="2052" y="818"/>
                      </a:lnTo>
                      <a:lnTo>
                        <a:pt x="2052" y="760"/>
                      </a:lnTo>
                      <a:cubicBezTo>
                        <a:pt x="2052" y="613"/>
                        <a:pt x="1941" y="502"/>
                        <a:pt x="1794" y="502"/>
                      </a:cubicBezTo>
                      <a:cubicBezTo>
                        <a:pt x="1754" y="502"/>
                        <a:pt x="1736" y="502"/>
                        <a:pt x="1701" y="520"/>
                      </a:cubicBezTo>
                      <a:cubicBezTo>
                        <a:pt x="1701" y="223"/>
                        <a:pt x="1461" y="1"/>
                        <a:pt x="11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6" name="Google Shape;676;p27"/>
                <p:cNvSpPr/>
                <p:nvPr/>
              </p:nvSpPr>
              <p:spPr>
                <a:xfrm>
                  <a:off x="2866120" y="4142356"/>
                  <a:ext cx="66921" cy="51092"/>
                </a:xfrm>
                <a:custGeom>
                  <a:avLst/>
                  <a:gdLst/>
                  <a:ahLst/>
                  <a:cxnLst/>
                  <a:rect l="l" t="t" r="r" b="b"/>
                  <a:pathLst>
                    <a:path w="334" h="255" extrusionOk="0">
                      <a:moveTo>
                        <a:pt x="76" y="1"/>
                      </a:moveTo>
                      <a:cubicBezTo>
                        <a:pt x="76" y="1"/>
                        <a:pt x="76" y="76"/>
                        <a:pt x="133" y="130"/>
                      </a:cubicBezTo>
                      <a:cubicBezTo>
                        <a:pt x="93" y="130"/>
                        <a:pt x="58" y="147"/>
                        <a:pt x="0" y="170"/>
                      </a:cubicBezTo>
                      <a:cubicBezTo>
                        <a:pt x="0" y="170"/>
                        <a:pt x="78" y="254"/>
                        <a:pt x="190" y="254"/>
                      </a:cubicBezTo>
                      <a:cubicBezTo>
                        <a:pt x="233" y="254"/>
                        <a:pt x="282" y="241"/>
                        <a:pt x="333" y="205"/>
                      </a:cubicBezTo>
                      <a:cubicBezTo>
                        <a:pt x="333" y="205"/>
                        <a:pt x="280" y="1"/>
                        <a:pt x="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7" name="Google Shape;677;p27"/>
                <p:cNvSpPr/>
                <p:nvPr/>
              </p:nvSpPr>
              <p:spPr>
                <a:xfrm>
                  <a:off x="2966502" y="4053395"/>
                  <a:ext cx="48287" cy="48287"/>
                </a:xfrm>
                <a:custGeom>
                  <a:avLst/>
                  <a:gdLst/>
                  <a:ahLst/>
                  <a:cxnLst/>
                  <a:rect l="l" t="t" r="r" b="b"/>
                  <a:pathLst>
                    <a:path w="241" h="241" extrusionOk="0">
                      <a:moveTo>
                        <a:pt x="130" y="1"/>
                      </a:moveTo>
                      <a:cubicBezTo>
                        <a:pt x="130" y="1"/>
                        <a:pt x="112" y="36"/>
                        <a:pt x="112" y="94"/>
                      </a:cubicBezTo>
                      <a:cubicBezTo>
                        <a:pt x="94" y="76"/>
                        <a:pt x="54" y="59"/>
                        <a:pt x="19" y="59"/>
                      </a:cubicBezTo>
                      <a:cubicBezTo>
                        <a:pt x="19" y="59"/>
                        <a:pt x="1" y="205"/>
                        <a:pt x="165" y="241"/>
                      </a:cubicBezTo>
                      <a:cubicBezTo>
                        <a:pt x="165" y="241"/>
                        <a:pt x="241" y="112"/>
                        <a:pt x="1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8" name="Google Shape;678;p27"/>
                <p:cNvSpPr/>
                <p:nvPr/>
              </p:nvSpPr>
              <p:spPr>
                <a:xfrm>
                  <a:off x="3207738" y="3993887"/>
                  <a:ext cx="70327" cy="63315"/>
                </a:xfrm>
                <a:custGeom>
                  <a:avLst/>
                  <a:gdLst/>
                  <a:ahLst/>
                  <a:cxnLst/>
                  <a:rect l="l" t="t" r="r" b="b"/>
                  <a:pathLst>
                    <a:path w="351" h="316" extrusionOk="0">
                      <a:moveTo>
                        <a:pt x="147" y="0"/>
                      </a:moveTo>
                      <a:cubicBezTo>
                        <a:pt x="147" y="0"/>
                        <a:pt x="0" y="151"/>
                        <a:pt x="147" y="316"/>
                      </a:cubicBezTo>
                      <a:cubicBezTo>
                        <a:pt x="147" y="316"/>
                        <a:pt x="351" y="245"/>
                        <a:pt x="315" y="40"/>
                      </a:cubicBezTo>
                      <a:lnTo>
                        <a:pt x="315" y="40"/>
                      </a:lnTo>
                      <a:cubicBezTo>
                        <a:pt x="315" y="40"/>
                        <a:pt x="258" y="58"/>
                        <a:pt x="204" y="111"/>
                      </a:cubicBezTo>
                      <a:cubicBezTo>
                        <a:pt x="204" y="76"/>
                        <a:pt x="182" y="40"/>
                        <a:pt x="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9" name="Google Shape;679;p27"/>
                <p:cNvSpPr/>
                <p:nvPr/>
              </p:nvSpPr>
              <p:spPr>
                <a:xfrm>
                  <a:off x="3351798" y="4079241"/>
                  <a:ext cx="70528" cy="63315"/>
                </a:xfrm>
                <a:custGeom>
                  <a:avLst/>
                  <a:gdLst/>
                  <a:ahLst/>
                  <a:cxnLst/>
                  <a:rect l="l" t="t" r="r" b="b"/>
                  <a:pathLst>
                    <a:path w="352" h="316" extrusionOk="0">
                      <a:moveTo>
                        <a:pt x="222" y="1"/>
                      </a:moveTo>
                      <a:cubicBezTo>
                        <a:pt x="222" y="1"/>
                        <a:pt x="169" y="41"/>
                        <a:pt x="151" y="112"/>
                      </a:cubicBezTo>
                      <a:cubicBezTo>
                        <a:pt x="129" y="76"/>
                        <a:pt x="94" y="58"/>
                        <a:pt x="58" y="41"/>
                      </a:cubicBezTo>
                      <a:lnTo>
                        <a:pt x="58" y="41"/>
                      </a:lnTo>
                      <a:cubicBezTo>
                        <a:pt x="58" y="41"/>
                        <a:pt x="0" y="240"/>
                        <a:pt x="205" y="316"/>
                      </a:cubicBezTo>
                      <a:cubicBezTo>
                        <a:pt x="205" y="316"/>
                        <a:pt x="351" y="169"/>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0" name="Google Shape;680;p27"/>
                <p:cNvSpPr/>
                <p:nvPr/>
              </p:nvSpPr>
              <p:spPr>
                <a:xfrm>
                  <a:off x="3444365" y="4031154"/>
                  <a:ext cx="52695" cy="48287"/>
                </a:xfrm>
                <a:custGeom>
                  <a:avLst/>
                  <a:gdLst/>
                  <a:ahLst/>
                  <a:cxnLst/>
                  <a:rect l="l" t="t" r="r" b="b"/>
                  <a:pathLst>
                    <a:path w="263" h="241" extrusionOk="0">
                      <a:moveTo>
                        <a:pt x="93" y="1"/>
                      </a:moveTo>
                      <a:cubicBezTo>
                        <a:pt x="93" y="1"/>
                        <a:pt x="0" y="130"/>
                        <a:pt x="111" y="241"/>
                      </a:cubicBezTo>
                      <a:cubicBezTo>
                        <a:pt x="111" y="241"/>
                        <a:pt x="262" y="187"/>
                        <a:pt x="222" y="36"/>
                      </a:cubicBezTo>
                      <a:lnTo>
                        <a:pt x="222" y="36"/>
                      </a:lnTo>
                      <a:cubicBezTo>
                        <a:pt x="222" y="36"/>
                        <a:pt x="187" y="36"/>
                        <a:pt x="151" y="94"/>
                      </a:cubicBezTo>
                      <a:cubicBezTo>
                        <a:pt x="133" y="59"/>
                        <a:pt x="133" y="36"/>
                        <a:pt x="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1" name="Google Shape;681;p27"/>
                <p:cNvSpPr/>
                <p:nvPr/>
              </p:nvSpPr>
              <p:spPr>
                <a:xfrm>
                  <a:off x="3582215" y="4109496"/>
                  <a:ext cx="48287" cy="44681"/>
                </a:xfrm>
                <a:custGeom>
                  <a:avLst/>
                  <a:gdLst/>
                  <a:ahLst/>
                  <a:cxnLst/>
                  <a:rect l="l" t="t" r="r" b="b"/>
                  <a:pathLst>
                    <a:path w="241" h="223" extrusionOk="0">
                      <a:moveTo>
                        <a:pt x="129" y="1"/>
                      </a:moveTo>
                      <a:cubicBezTo>
                        <a:pt x="129" y="1"/>
                        <a:pt x="0" y="72"/>
                        <a:pt x="54" y="223"/>
                      </a:cubicBezTo>
                      <a:cubicBezTo>
                        <a:pt x="54" y="223"/>
                        <a:pt x="222" y="223"/>
                        <a:pt x="240" y="72"/>
                      </a:cubicBezTo>
                      <a:cubicBezTo>
                        <a:pt x="240" y="72"/>
                        <a:pt x="230" y="67"/>
                        <a:pt x="214" y="67"/>
                      </a:cubicBezTo>
                      <a:cubicBezTo>
                        <a:pt x="197" y="67"/>
                        <a:pt x="174" y="72"/>
                        <a:pt x="147" y="89"/>
                      </a:cubicBezTo>
                      <a:cubicBezTo>
                        <a:pt x="147" y="54"/>
                        <a:pt x="147" y="36"/>
                        <a:pt x="1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82" name="Google Shape;682;p27"/>
              <p:cNvGrpSpPr/>
              <p:nvPr/>
            </p:nvGrpSpPr>
            <p:grpSpPr>
              <a:xfrm>
                <a:off x="6185383" y="3808035"/>
                <a:ext cx="560360" cy="227737"/>
                <a:chOff x="1505862" y="3916547"/>
                <a:chExt cx="812469" cy="330198"/>
              </a:xfrm>
            </p:grpSpPr>
            <p:sp>
              <p:nvSpPr>
                <p:cNvPr id="683" name="Google Shape;683;p27"/>
                <p:cNvSpPr/>
                <p:nvPr/>
              </p:nvSpPr>
              <p:spPr>
                <a:xfrm>
                  <a:off x="1505862" y="3916547"/>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4" name="Google Shape;684;p27"/>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5" name="Google Shape;685;p27"/>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6" name="Google Shape;686;p27"/>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7" name="Google Shape;687;p27"/>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8" name="Google Shape;688;p27"/>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9" name="Google Shape;689;p27"/>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0" name="Google Shape;690;p27"/>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1" name="Google Shape;691;p27"/>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2" name="Google Shape;692;p27"/>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693" name="Google Shape;693;p27"/>
            <p:cNvGrpSpPr/>
            <p:nvPr/>
          </p:nvGrpSpPr>
          <p:grpSpPr>
            <a:xfrm>
              <a:off x="5033970" y="2015353"/>
              <a:ext cx="3865823" cy="2797179"/>
              <a:chOff x="5033970" y="2015353"/>
              <a:chExt cx="3865823" cy="2797179"/>
            </a:xfrm>
          </p:grpSpPr>
          <p:grpSp>
            <p:nvGrpSpPr>
              <p:cNvPr id="694" name="Google Shape;694;p27"/>
              <p:cNvGrpSpPr/>
              <p:nvPr/>
            </p:nvGrpSpPr>
            <p:grpSpPr>
              <a:xfrm>
                <a:off x="5509711" y="3459131"/>
                <a:ext cx="2755435" cy="1353056"/>
                <a:chOff x="828037" y="1704669"/>
                <a:chExt cx="3413572" cy="1676233"/>
              </a:xfrm>
            </p:grpSpPr>
            <p:sp>
              <p:nvSpPr>
                <p:cNvPr id="695" name="Google Shape;695;p27"/>
                <p:cNvSpPr/>
                <p:nvPr/>
              </p:nvSpPr>
              <p:spPr>
                <a:xfrm>
                  <a:off x="2751313" y="2357651"/>
                  <a:ext cx="1490296" cy="1023251"/>
                </a:xfrm>
                <a:custGeom>
                  <a:avLst/>
                  <a:gdLst/>
                  <a:ahLst/>
                  <a:cxnLst/>
                  <a:rect l="l" t="t" r="r" b="b"/>
                  <a:pathLst>
                    <a:path w="7438" h="5107" extrusionOk="0">
                      <a:moveTo>
                        <a:pt x="3721" y="0"/>
                      </a:moveTo>
                      <a:cubicBezTo>
                        <a:pt x="3592" y="0"/>
                        <a:pt x="3441" y="71"/>
                        <a:pt x="3348" y="205"/>
                      </a:cubicBezTo>
                      <a:lnTo>
                        <a:pt x="0" y="5106"/>
                      </a:lnTo>
                      <a:lnTo>
                        <a:pt x="7437" y="5106"/>
                      </a:lnTo>
                      <a:lnTo>
                        <a:pt x="4090" y="205"/>
                      </a:lnTo>
                      <a:cubicBezTo>
                        <a:pt x="3996" y="71"/>
                        <a:pt x="3868" y="0"/>
                        <a:pt x="37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6" name="Google Shape;696;p27"/>
                <p:cNvSpPr/>
                <p:nvPr/>
              </p:nvSpPr>
              <p:spPr>
                <a:xfrm>
                  <a:off x="828037" y="1704669"/>
                  <a:ext cx="2368285" cy="1676233"/>
                </a:xfrm>
                <a:custGeom>
                  <a:avLst/>
                  <a:gdLst/>
                  <a:ahLst/>
                  <a:cxnLst/>
                  <a:rect l="l" t="t" r="r" b="b"/>
                  <a:pathLst>
                    <a:path w="11820" h="8366" extrusionOk="0">
                      <a:moveTo>
                        <a:pt x="5901" y="0"/>
                      </a:moveTo>
                      <a:cubicBezTo>
                        <a:pt x="5679" y="0"/>
                        <a:pt x="5457" y="111"/>
                        <a:pt x="5310" y="333"/>
                      </a:cubicBezTo>
                      <a:lnTo>
                        <a:pt x="0" y="8365"/>
                      </a:lnTo>
                      <a:lnTo>
                        <a:pt x="11819" y="8365"/>
                      </a:lnTo>
                      <a:lnTo>
                        <a:pt x="6509" y="333"/>
                      </a:lnTo>
                      <a:cubicBezTo>
                        <a:pt x="6363" y="111"/>
                        <a:pt x="6141" y="0"/>
                        <a:pt x="59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7" name="Google Shape;697;p27"/>
                <p:cNvSpPr/>
                <p:nvPr/>
              </p:nvSpPr>
              <p:spPr>
                <a:xfrm>
                  <a:off x="2191702" y="2414153"/>
                  <a:ext cx="1379095" cy="966749"/>
                </a:xfrm>
                <a:custGeom>
                  <a:avLst/>
                  <a:gdLst/>
                  <a:ahLst/>
                  <a:cxnLst/>
                  <a:rect l="l" t="t" r="r" b="b"/>
                  <a:pathLst>
                    <a:path w="6883" h="4825" extrusionOk="0">
                      <a:moveTo>
                        <a:pt x="3451" y="0"/>
                      </a:moveTo>
                      <a:cubicBezTo>
                        <a:pt x="3067" y="0"/>
                        <a:pt x="2682" y="189"/>
                        <a:pt x="2460" y="566"/>
                      </a:cubicBezTo>
                      <a:lnTo>
                        <a:pt x="2221" y="975"/>
                      </a:lnTo>
                      <a:lnTo>
                        <a:pt x="1444" y="2325"/>
                      </a:lnTo>
                      <a:lnTo>
                        <a:pt x="1" y="4824"/>
                      </a:lnTo>
                      <a:lnTo>
                        <a:pt x="6883" y="4824"/>
                      </a:lnTo>
                      <a:lnTo>
                        <a:pt x="4663" y="975"/>
                      </a:lnTo>
                      <a:lnTo>
                        <a:pt x="4441" y="566"/>
                      </a:lnTo>
                      <a:cubicBezTo>
                        <a:pt x="4219" y="189"/>
                        <a:pt x="3835" y="0"/>
                        <a:pt x="3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98" name="Google Shape;698;p27"/>
              <p:cNvGrpSpPr/>
              <p:nvPr/>
            </p:nvGrpSpPr>
            <p:grpSpPr>
              <a:xfrm>
                <a:off x="7800039" y="3646413"/>
                <a:ext cx="669371" cy="1165589"/>
                <a:chOff x="6313588" y="2372282"/>
                <a:chExt cx="1430587" cy="2491108"/>
              </a:xfrm>
            </p:grpSpPr>
            <p:sp>
              <p:nvSpPr>
                <p:cNvPr id="699" name="Google Shape;699;p27"/>
                <p:cNvSpPr/>
                <p:nvPr/>
              </p:nvSpPr>
              <p:spPr>
                <a:xfrm>
                  <a:off x="7006440" y="3183550"/>
                  <a:ext cx="41275" cy="111402"/>
                </a:xfrm>
                <a:custGeom>
                  <a:avLst/>
                  <a:gdLst/>
                  <a:ahLst/>
                  <a:cxnLst/>
                  <a:rect l="l" t="t" r="r" b="b"/>
                  <a:pathLst>
                    <a:path w="206" h="556" extrusionOk="0">
                      <a:moveTo>
                        <a:pt x="1" y="1"/>
                      </a:moveTo>
                      <a:lnTo>
                        <a:pt x="1" y="556"/>
                      </a:lnTo>
                      <a:lnTo>
                        <a:pt x="205" y="556"/>
                      </a:lnTo>
                      <a:lnTo>
                        <a:pt x="205" y="1"/>
                      </a:lnTo>
                      <a:close/>
                    </a:path>
                  </a:pathLst>
                </a:custGeom>
                <a:solidFill>
                  <a:srgbClr val="3E7B7A">
                    <a:alpha val="54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0" name="Google Shape;700;p27"/>
                <p:cNvSpPr/>
                <p:nvPr/>
              </p:nvSpPr>
              <p:spPr>
                <a:xfrm>
                  <a:off x="7028680" y="3183550"/>
                  <a:ext cx="19034" cy="111402"/>
                </a:xfrm>
                <a:custGeom>
                  <a:avLst/>
                  <a:gdLst/>
                  <a:ahLst/>
                  <a:cxnLst/>
                  <a:rect l="l" t="t" r="r" b="b"/>
                  <a:pathLst>
                    <a:path w="95" h="556" extrusionOk="0">
                      <a:moveTo>
                        <a:pt x="1" y="1"/>
                      </a:moveTo>
                      <a:lnTo>
                        <a:pt x="1" y="556"/>
                      </a:lnTo>
                      <a:lnTo>
                        <a:pt x="94" y="556"/>
                      </a:lnTo>
                      <a:lnTo>
                        <a:pt x="9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1" name="Google Shape;701;p27"/>
                <p:cNvSpPr/>
                <p:nvPr/>
              </p:nvSpPr>
              <p:spPr>
                <a:xfrm>
                  <a:off x="7003034" y="2961148"/>
                  <a:ext cx="51694" cy="137248"/>
                </a:xfrm>
                <a:custGeom>
                  <a:avLst/>
                  <a:gdLst/>
                  <a:ahLst/>
                  <a:cxnLst/>
                  <a:rect l="l" t="t" r="r" b="b"/>
                  <a:pathLst>
                    <a:path w="258" h="685" extrusionOk="0">
                      <a:moveTo>
                        <a:pt x="0" y="1"/>
                      </a:moveTo>
                      <a:lnTo>
                        <a:pt x="0" y="685"/>
                      </a:lnTo>
                      <a:lnTo>
                        <a:pt x="258" y="685"/>
                      </a:lnTo>
                      <a:lnTo>
                        <a:pt x="25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2" name="Google Shape;702;p27"/>
                <p:cNvSpPr/>
                <p:nvPr/>
              </p:nvSpPr>
              <p:spPr>
                <a:xfrm>
                  <a:off x="7028680" y="2961148"/>
                  <a:ext cx="26047" cy="137248"/>
                </a:xfrm>
                <a:custGeom>
                  <a:avLst/>
                  <a:gdLst/>
                  <a:ahLst/>
                  <a:cxnLst/>
                  <a:rect l="l" t="t" r="r" b="b"/>
                  <a:pathLst>
                    <a:path w="130" h="685" extrusionOk="0">
                      <a:moveTo>
                        <a:pt x="1" y="1"/>
                      </a:moveTo>
                      <a:lnTo>
                        <a:pt x="1" y="685"/>
                      </a:lnTo>
                      <a:lnTo>
                        <a:pt x="130" y="685"/>
                      </a:lnTo>
                      <a:lnTo>
                        <a:pt x="130" y="1"/>
                      </a:lnTo>
                      <a:close/>
                    </a:path>
                  </a:pathLst>
                </a:custGeom>
                <a:solidFill>
                  <a:srgbClr val="3E7B7A">
                    <a:alpha val="54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3" name="Google Shape;703;p27"/>
                <p:cNvSpPr/>
                <p:nvPr/>
              </p:nvSpPr>
              <p:spPr>
                <a:xfrm>
                  <a:off x="6965566" y="2372282"/>
                  <a:ext cx="126629" cy="637153"/>
                </a:xfrm>
                <a:custGeom>
                  <a:avLst/>
                  <a:gdLst/>
                  <a:ahLst/>
                  <a:cxnLst/>
                  <a:rect l="l" t="t" r="r" b="b"/>
                  <a:pathLst>
                    <a:path w="632" h="3180" extrusionOk="0">
                      <a:moveTo>
                        <a:pt x="316" y="1"/>
                      </a:moveTo>
                      <a:cubicBezTo>
                        <a:pt x="205" y="1"/>
                        <a:pt x="129" y="72"/>
                        <a:pt x="112" y="183"/>
                      </a:cubicBezTo>
                      <a:lnTo>
                        <a:pt x="1" y="2829"/>
                      </a:lnTo>
                      <a:cubicBezTo>
                        <a:pt x="1" y="3033"/>
                        <a:pt x="112" y="3180"/>
                        <a:pt x="240" y="3180"/>
                      </a:cubicBezTo>
                      <a:lnTo>
                        <a:pt x="369" y="3180"/>
                      </a:lnTo>
                      <a:cubicBezTo>
                        <a:pt x="520" y="3180"/>
                        <a:pt x="631" y="3033"/>
                        <a:pt x="631" y="2829"/>
                      </a:cubicBezTo>
                      <a:lnTo>
                        <a:pt x="502" y="183"/>
                      </a:lnTo>
                      <a:cubicBezTo>
                        <a:pt x="502" y="72"/>
                        <a:pt x="409" y="1"/>
                        <a:pt x="3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4" name="Google Shape;704;p27"/>
                <p:cNvSpPr/>
                <p:nvPr/>
              </p:nvSpPr>
              <p:spPr>
                <a:xfrm>
                  <a:off x="6965566" y="2372282"/>
                  <a:ext cx="63315" cy="637153"/>
                </a:xfrm>
                <a:custGeom>
                  <a:avLst/>
                  <a:gdLst/>
                  <a:ahLst/>
                  <a:cxnLst/>
                  <a:rect l="l" t="t" r="r" b="b"/>
                  <a:pathLst>
                    <a:path w="316" h="3180" extrusionOk="0">
                      <a:moveTo>
                        <a:pt x="316" y="1"/>
                      </a:moveTo>
                      <a:cubicBezTo>
                        <a:pt x="205" y="1"/>
                        <a:pt x="129" y="72"/>
                        <a:pt x="112" y="183"/>
                      </a:cubicBezTo>
                      <a:lnTo>
                        <a:pt x="1" y="2829"/>
                      </a:lnTo>
                      <a:cubicBezTo>
                        <a:pt x="1" y="3033"/>
                        <a:pt x="112" y="3180"/>
                        <a:pt x="240" y="3180"/>
                      </a:cubicBezTo>
                      <a:lnTo>
                        <a:pt x="316" y="3180"/>
                      </a:lnTo>
                      <a:lnTo>
                        <a:pt x="3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5" name="Google Shape;705;p27"/>
                <p:cNvSpPr/>
                <p:nvPr/>
              </p:nvSpPr>
              <p:spPr>
                <a:xfrm>
                  <a:off x="7054527" y="3132057"/>
                  <a:ext cx="145263" cy="99781"/>
                </a:xfrm>
                <a:custGeom>
                  <a:avLst/>
                  <a:gdLst/>
                  <a:ahLst/>
                  <a:cxnLst/>
                  <a:rect l="l" t="t" r="r" b="b"/>
                  <a:pathLst>
                    <a:path w="725" h="498" extrusionOk="0">
                      <a:moveTo>
                        <a:pt x="94" y="0"/>
                      </a:moveTo>
                      <a:lnTo>
                        <a:pt x="1" y="240"/>
                      </a:lnTo>
                      <a:lnTo>
                        <a:pt x="631" y="498"/>
                      </a:lnTo>
                      <a:lnTo>
                        <a:pt x="724" y="258"/>
                      </a:lnTo>
                      <a:lnTo>
                        <a:pt x="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6" name="Google Shape;706;p27"/>
                <p:cNvSpPr/>
                <p:nvPr/>
              </p:nvSpPr>
              <p:spPr>
                <a:xfrm>
                  <a:off x="7054527" y="3154297"/>
                  <a:ext cx="133642" cy="77540"/>
                </a:xfrm>
                <a:custGeom>
                  <a:avLst/>
                  <a:gdLst/>
                  <a:ahLst/>
                  <a:cxnLst/>
                  <a:rect l="l" t="t" r="r" b="b"/>
                  <a:pathLst>
                    <a:path w="667" h="387" extrusionOk="0">
                      <a:moveTo>
                        <a:pt x="58" y="0"/>
                      </a:moveTo>
                      <a:lnTo>
                        <a:pt x="1" y="129"/>
                      </a:lnTo>
                      <a:lnTo>
                        <a:pt x="631" y="387"/>
                      </a:lnTo>
                      <a:lnTo>
                        <a:pt x="667" y="258"/>
                      </a:lnTo>
                      <a:lnTo>
                        <a:pt x="58" y="0"/>
                      </a:lnTo>
                      <a:close/>
                    </a:path>
                  </a:pathLst>
                </a:custGeom>
                <a:solidFill>
                  <a:srgbClr val="3E7B7A">
                    <a:alpha val="54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7" name="Google Shape;707;p27"/>
                <p:cNvSpPr/>
                <p:nvPr/>
              </p:nvSpPr>
              <p:spPr>
                <a:xfrm>
                  <a:off x="7128461" y="3150290"/>
                  <a:ext cx="615714" cy="299542"/>
                </a:xfrm>
                <a:custGeom>
                  <a:avLst/>
                  <a:gdLst/>
                  <a:ahLst/>
                  <a:cxnLst/>
                  <a:rect l="l" t="t" r="r" b="b"/>
                  <a:pathLst>
                    <a:path w="3073" h="1495" extrusionOk="0">
                      <a:moveTo>
                        <a:pt x="346" y="0"/>
                      </a:moveTo>
                      <a:cubicBezTo>
                        <a:pt x="235" y="0"/>
                        <a:pt x="138" y="46"/>
                        <a:pt x="111" y="131"/>
                      </a:cubicBezTo>
                      <a:lnTo>
                        <a:pt x="58" y="260"/>
                      </a:lnTo>
                      <a:cubicBezTo>
                        <a:pt x="0" y="389"/>
                        <a:pt x="111" y="558"/>
                        <a:pt x="280" y="611"/>
                      </a:cubicBezTo>
                      <a:lnTo>
                        <a:pt x="2797" y="1481"/>
                      </a:lnTo>
                      <a:cubicBezTo>
                        <a:pt x="2820" y="1490"/>
                        <a:pt x="2844" y="1495"/>
                        <a:pt x="2868" y="1495"/>
                      </a:cubicBezTo>
                      <a:cubicBezTo>
                        <a:pt x="2938" y="1495"/>
                        <a:pt x="3007" y="1457"/>
                        <a:pt x="3037" y="1388"/>
                      </a:cubicBezTo>
                      <a:cubicBezTo>
                        <a:pt x="3073" y="1295"/>
                        <a:pt x="3037" y="1184"/>
                        <a:pt x="2944" y="1130"/>
                      </a:cubicBezTo>
                      <a:lnTo>
                        <a:pt x="520" y="38"/>
                      </a:lnTo>
                      <a:cubicBezTo>
                        <a:pt x="464" y="12"/>
                        <a:pt x="403" y="0"/>
                        <a:pt x="3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8" name="Google Shape;708;p27"/>
                <p:cNvSpPr/>
                <p:nvPr/>
              </p:nvSpPr>
              <p:spPr>
                <a:xfrm>
                  <a:off x="7143488" y="3150290"/>
                  <a:ext cx="600687" cy="278103"/>
                </a:xfrm>
                <a:custGeom>
                  <a:avLst/>
                  <a:gdLst/>
                  <a:ahLst/>
                  <a:cxnLst/>
                  <a:rect l="l" t="t" r="r" b="b"/>
                  <a:pathLst>
                    <a:path w="2998" h="1388" extrusionOk="0">
                      <a:moveTo>
                        <a:pt x="271" y="0"/>
                      </a:moveTo>
                      <a:cubicBezTo>
                        <a:pt x="160" y="0"/>
                        <a:pt x="63" y="46"/>
                        <a:pt x="36" y="131"/>
                      </a:cubicBezTo>
                      <a:lnTo>
                        <a:pt x="1" y="185"/>
                      </a:lnTo>
                      <a:lnTo>
                        <a:pt x="2962" y="1388"/>
                      </a:lnTo>
                      <a:cubicBezTo>
                        <a:pt x="2998" y="1295"/>
                        <a:pt x="2962" y="1184"/>
                        <a:pt x="2869" y="1130"/>
                      </a:cubicBezTo>
                      <a:lnTo>
                        <a:pt x="445" y="38"/>
                      </a:lnTo>
                      <a:cubicBezTo>
                        <a:pt x="389" y="12"/>
                        <a:pt x="328" y="0"/>
                        <a:pt x="2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9" name="Google Shape;709;p27"/>
                <p:cNvSpPr/>
                <p:nvPr/>
              </p:nvSpPr>
              <p:spPr>
                <a:xfrm>
                  <a:off x="6857972" y="3132057"/>
                  <a:ext cx="145263" cy="99781"/>
                </a:xfrm>
                <a:custGeom>
                  <a:avLst/>
                  <a:gdLst/>
                  <a:ahLst/>
                  <a:cxnLst/>
                  <a:rect l="l" t="t" r="r" b="b"/>
                  <a:pathLst>
                    <a:path w="725" h="498" extrusionOk="0">
                      <a:moveTo>
                        <a:pt x="631" y="0"/>
                      </a:moveTo>
                      <a:lnTo>
                        <a:pt x="0" y="258"/>
                      </a:lnTo>
                      <a:lnTo>
                        <a:pt x="94" y="498"/>
                      </a:lnTo>
                      <a:lnTo>
                        <a:pt x="724" y="240"/>
                      </a:lnTo>
                      <a:lnTo>
                        <a:pt x="6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0" name="Google Shape;710;p27"/>
                <p:cNvSpPr/>
                <p:nvPr/>
              </p:nvSpPr>
              <p:spPr>
                <a:xfrm>
                  <a:off x="6865986" y="3154297"/>
                  <a:ext cx="137248" cy="77540"/>
                </a:xfrm>
                <a:custGeom>
                  <a:avLst/>
                  <a:gdLst/>
                  <a:ahLst/>
                  <a:cxnLst/>
                  <a:rect l="l" t="t" r="r" b="b"/>
                  <a:pathLst>
                    <a:path w="685" h="387" extrusionOk="0">
                      <a:moveTo>
                        <a:pt x="626" y="0"/>
                      </a:moveTo>
                      <a:lnTo>
                        <a:pt x="0" y="258"/>
                      </a:lnTo>
                      <a:lnTo>
                        <a:pt x="54" y="387"/>
                      </a:lnTo>
                      <a:lnTo>
                        <a:pt x="684" y="129"/>
                      </a:lnTo>
                      <a:lnTo>
                        <a:pt x="626" y="0"/>
                      </a:lnTo>
                      <a:close/>
                    </a:path>
                  </a:pathLst>
                </a:custGeom>
                <a:solidFill>
                  <a:srgbClr val="3E7B7A">
                    <a:alpha val="54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1" name="Google Shape;711;p27"/>
                <p:cNvSpPr/>
                <p:nvPr/>
              </p:nvSpPr>
              <p:spPr>
                <a:xfrm>
                  <a:off x="6313588" y="3150290"/>
                  <a:ext cx="614913" cy="299542"/>
                </a:xfrm>
                <a:custGeom>
                  <a:avLst/>
                  <a:gdLst/>
                  <a:ahLst/>
                  <a:cxnLst/>
                  <a:rect l="l" t="t" r="r" b="b"/>
                  <a:pathLst>
                    <a:path w="3069" h="1495" extrusionOk="0">
                      <a:moveTo>
                        <a:pt x="2722" y="0"/>
                      </a:moveTo>
                      <a:cubicBezTo>
                        <a:pt x="2668" y="0"/>
                        <a:pt x="2609" y="12"/>
                        <a:pt x="2553" y="38"/>
                      </a:cubicBezTo>
                      <a:lnTo>
                        <a:pt x="129" y="1130"/>
                      </a:lnTo>
                      <a:cubicBezTo>
                        <a:pt x="36" y="1184"/>
                        <a:pt x="0" y="1295"/>
                        <a:pt x="36" y="1388"/>
                      </a:cubicBezTo>
                      <a:cubicBezTo>
                        <a:pt x="62" y="1457"/>
                        <a:pt x="130" y="1495"/>
                        <a:pt x="202" y="1495"/>
                      </a:cubicBezTo>
                      <a:cubicBezTo>
                        <a:pt x="227" y="1495"/>
                        <a:pt x="252" y="1490"/>
                        <a:pt x="275" y="1481"/>
                      </a:cubicBezTo>
                      <a:lnTo>
                        <a:pt x="2775" y="611"/>
                      </a:lnTo>
                      <a:cubicBezTo>
                        <a:pt x="2957" y="558"/>
                        <a:pt x="3068" y="389"/>
                        <a:pt x="3015" y="260"/>
                      </a:cubicBezTo>
                      <a:lnTo>
                        <a:pt x="2957" y="131"/>
                      </a:lnTo>
                      <a:cubicBezTo>
                        <a:pt x="2922" y="46"/>
                        <a:pt x="2829" y="0"/>
                        <a:pt x="27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2" name="Google Shape;712;p27"/>
                <p:cNvSpPr/>
                <p:nvPr/>
              </p:nvSpPr>
              <p:spPr>
                <a:xfrm>
                  <a:off x="6313588" y="3150290"/>
                  <a:ext cx="600687" cy="278103"/>
                </a:xfrm>
                <a:custGeom>
                  <a:avLst/>
                  <a:gdLst/>
                  <a:ahLst/>
                  <a:cxnLst/>
                  <a:rect l="l" t="t" r="r" b="b"/>
                  <a:pathLst>
                    <a:path w="2998" h="1388" extrusionOk="0">
                      <a:moveTo>
                        <a:pt x="2722" y="0"/>
                      </a:moveTo>
                      <a:cubicBezTo>
                        <a:pt x="2668" y="0"/>
                        <a:pt x="2609" y="12"/>
                        <a:pt x="2553" y="38"/>
                      </a:cubicBezTo>
                      <a:lnTo>
                        <a:pt x="129" y="1130"/>
                      </a:lnTo>
                      <a:cubicBezTo>
                        <a:pt x="36" y="1184"/>
                        <a:pt x="0" y="1295"/>
                        <a:pt x="36" y="1388"/>
                      </a:cubicBezTo>
                      <a:lnTo>
                        <a:pt x="2997" y="185"/>
                      </a:lnTo>
                      <a:lnTo>
                        <a:pt x="2957" y="131"/>
                      </a:lnTo>
                      <a:cubicBezTo>
                        <a:pt x="2922" y="46"/>
                        <a:pt x="2829" y="0"/>
                        <a:pt x="27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3" name="Google Shape;713;p27"/>
                <p:cNvSpPr/>
                <p:nvPr/>
              </p:nvSpPr>
              <p:spPr>
                <a:xfrm>
                  <a:off x="6950539" y="3257484"/>
                  <a:ext cx="155882" cy="1605905"/>
                </a:xfrm>
                <a:custGeom>
                  <a:avLst/>
                  <a:gdLst/>
                  <a:ahLst/>
                  <a:cxnLst/>
                  <a:rect l="l" t="t" r="r" b="b"/>
                  <a:pathLst>
                    <a:path w="778" h="8015" extrusionOk="0">
                      <a:moveTo>
                        <a:pt x="391" y="0"/>
                      </a:moveTo>
                      <a:cubicBezTo>
                        <a:pt x="280" y="0"/>
                        <a:pt x="187" y="94"/>
                        <a:pt x="187" y="205"/>
                      </a:cubicBezTo>
                      <a:lnTo>
                        <a:pt x="0" y="8015"/>
                      </a:lnTo>
                      <a:lnTo>
                        <a:pt x="777" y="8015"/>
                      </a:lnTo>
                      <a:lnTo>
                        <a:pt x="595" y="205"/>
                      </a:lnTo>
                      <a:cubicBezTo>
                        <a:pt x="595" y="94"/>
                        <a:pt x="502" y="0"/>
                        <a:pt x="3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4" name="Google Shape;714;p27"/>
                <p:cNvSpPr/>
                <p:nvPr/>
              </p:nvSpPr>
              <p:spPr>
                <a:xfrm>
                  <a:off x="7028680" y="3257484"/>
                  <a:ext cx="77741" cy="1605905"/>
                </a:xfrm>
                <a:custGeom>
                  <a:avLst/>
                  <a:gdLst/>
                  <a:ahLst/>
                  <a:cxnLst/>
                  <a:rect l="l" t="t" r="r" b="b"/>
                  <a:pathLst>
                    <a:path w="388" h="8015" extrusionOk="0">
                      <a:moveTo>
                        <a:pt x="1" y="0"/>
                      </a:moveTo>
                      <a:lnTo>
                        <a:pt x="1" y="8015"/>
                      </a:lnTo>
                      <a:lnTo>
                        <a:pt x="387" y="8015"/>
                      </a:lnTo>
                      <a:lnTo>
                        <a:pt x="205" y="205"/>
                      </a:lnTo>
                      <a:cubicBezTo>
                        <a:pt x="205" y="94"/>
                        <a:pt x="112"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5" name="Google Shape;715;p27"/>
                <p:cNvSpPr/>
                <p:nvPr/>
              </p:nvSpPr>
              <p:spPr>
                <a:xfrm>
                  <a:off x="6958554" y="3065336"/>
                  <a:ext cx="140654" cy="140654"/>
                </a:xfrm>
                <a:custGeom>
                  <a:avLst/>
                  <a:gdLst/>
                  <a:ahLst/>
                  <a:cxnLst/>
                  <a:rect l="l" t="t" r="r" b="b"/>
                  <a:pathLst>
                    <a:path w="702" h="702" extrusionOk="0">
                      <a:moveTo>
                        <a:pt x="351" y="0"/>
                      </a:moveTo>
                      <a:cubicBezTo>
                        <a:pt x="147" y="0"/>
                        <a:pt x="0" y="147"/>
                        <a:pt x="0" y="351"/>
                      </a:cubicBezTo>
                      <a:cubicBezTo>
                        <a:pt x="0" y="538"/>
                        <a:pt x="147" y="702"/>
                        <a:pt x="351" y="702"/>
                      </a:cubicBezTo>
                      <a:cubicBezTo>
                        <a:pt x="537" y="702"/>
                        <a:pt x="702" y="538"/>
                        <a:pt x="702" y="351"/>
                      </a:cubicBezTo>
                      <a:cubicBezTo>
                        <a:pt x="702" y="147"/>
                        <a:pt x="537" y="0"/>
                        <a:pt x="3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6" name="Google Shape;716;p27"/>
                <p:cNvSpPr/>
                <p:nvPr/>
              </p:nvSpPr>
              <p:spPr>
                <a:xfrm>
                  <a:off x="6987807" y="3091183"/>
                  <a:ext cx="82149" cy="85555"/>
                </a:xfrm>
                <a:custGeom>
                  <a:avLst/>
                  <a:gdLst/>
                  <a:ahLst/>
                  <a:cxnLst/>
                  <a:rect l="l" t="t" r="r" b="b"/>
                  <a:pathLst>
                    <a:path w="410" h="427" extrusionOk="0">
                      <a:moveTo>
                        <a:pt x="205" y="0"/>
                      </a:moveTo>
                      <a:cubicBezTo>
                        <a:pt x="94" y="0"/>
                        <a:pt x="1" y="93"/>
                        <a:pt x="1" y="222"/>
                      </a:cubicBezTo>
                      <a:cubicBezTo>
                        <a:pt x="1" y="333"/>
                        <a:pt x="94" y="426"/>
                        <a:pt x="205" y="426"/>
                      </a:cubicBezTo>
                      <a:cubicBezTo>
                        <a:pt x="316" y="426"/>
                        <a:pt x="409" y="333"/>
                        <a:pt x="409" y="222"/>
                      </a:cubicBezTo>
                      <a:cubicBezTo>
                        <a:pt x="409" y="93"/>
                        <a:pt x="316" y="0"/>
                        <a:pt x="2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17" name="Google Shape;717;p27"/>
              <p:cNvGrpSpPr/>
              <p:nvPr/>
            </p:nvGrpSpPr>
            <p:grpSpPr>
              <a:xfrm>
                <a:off x="6075826" y="3021107"/>
                <a:ext cx="1028449" cy="1790857"/>
                <a:chOff x="6313588" y="2372282"/>
                <a:chExt cx="1430587" cy="2491108"/>
              </a:xfrm>
            </p:grpSpPr>
            <p:sp>
              <p:nvSpPr>
                <p:cNvPr id="718" name="Google Shape;718;p27"/>
                <p:cNvSpPr/>
                <p:nvPr/>
              </p:nvSpPr>
              <p:spPr>
                <a:xfrm>
                  <a:off x="7006440" y="3183550"/>
                  <a:ext cx="41275" cy="111402"/>
                </a:xfrm>
                <a:custGeom>
                  <a:avLst/>
                  <a:gdLst/>
                  <a:ahLst/>
                  <a:cxnLst/>
                  <a:rect l="l" t="t" r="r" b="b"/>
                  <a:pathLst>
                    <a:path w="206" h="556" extrusionOk="0">
                      <a:moveTo>
                        <a:pt x="1" y="1"/>
                      </a:moveTo>
                      <a:lnTo>
                        <a:pt x="1" y="556"/>
                      </a:lnTo>
                      <a:lnTo>
                        <a:pt x="205" y="556"/>
                      </a:lnTo>
                      <a:lnTo>
                        <a:pt x="205" y="1"/>
                      </a:lnTo>
                      <a:close/>
                    </a:path>
                  </a:pathLst>
                </a:custGeom>
                <a:solidFill>
                  <a:srgbClr val="3E7B7A">
                    <a:alpha val="54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9" name="Google Shape;719;p27"/>
                <p:cNvSpPr/>
                <p:nvPr/>
              </p:nvSpPr>
              <p:spPr>
                <a:xfrm>
                  <a:off x="7028680" y="3183550"/>
                  <a:ext cx="19034" cy="111402"/>
                </a:xfrm>
                <a:custGeom>
                  <a:avLst/>
                  <a:gdLst/>
                  <a:ahLst/>
                  <a:cxnLst/>
                  <a:rect l="l" t="t" r="r" b="b"/>
                  <a:pathLst>
                    <a:path w="95" h="556" extrusionOk="0">
                      <a:moveTo>
                        <a:pt x="1" y="1"/>
                      </a:moveTo>
                      <a:lnTo>
                        <a:pt x="1" y="556"/>
                      </a:lnTo>
                      <a:lnTo>
                        <a:pt x="94" y="556"/>
                      </a:lnTo>
                      <a:lnTo>
                        <a:pt x="9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0" name="Google Shape;720;p27"/>
                <p:cNvSpPr/>
                <p:nvPr/>
              </p:nvSpPr>
              <p:spPr>
                <a:xfrm>
                  <a:off x="7003034" y="2961148"/>
                  <a:ext cx="51694" cy="137248"/>
                </a:xfrm>
                <a:custGeom>
                  <a:avLst/>
                  <a:gdLst/>
                  <a:ahLst/>
                  <a:cxnLst/>
                  <a:rect l="l" t="t" r="r" b="b"/>
                  <a:pathLst>
                    <a:path w="258" h="685" extrusionOk="0">
                      <a:moveTo>
                        <a:pt x="0" y="1"/>
                      </a:moveTo>
                      <a:lnTo>
                        <a:pt x="0" y="685"/>
                      </a:lnTo>
                      <a:lnTo>
                        <a:pt x="258" y="685"/>
                      </a:lnTo>
                      <a:lnTo>
                        <a:pt x="25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1" name="Google Shape;721;p27"/>
                <p:cNvSpPr/>
                <p:nvPr/>
              </p:nvSpPr>
              <p:spPr>
                <a:xfrm>
                  <a:off x="7028680" y="2961148"/>
                  <a:ext cx="26047" cy="137248"/>
                </a:xfrm>
                <a:custGeom>
                  <a:avLst/>
                  <a:gdLst/>
                  <a:ahLst/>
                  <a:cxnLst/>
                  <a:rect l="l" t="t" r="r" b="b"/>
                  <a:pathLst>
                    <a:path w="130" h="685" extrusionOk="0">
                      <a:moveTo>
                        <a:pt x="1" y="1"/>
                      </a:moveTo>
                      <a:lnTo>
                        <a:pt x="1" y="685"/>
                      </a:lnTo>
                      <a:lnTo>
                        <a:pt x="130" y="685"/>
                      </a:lnTo>
                      <a:lnTo>
                        <a:pt x="130" y="1"/>
                      </a:lnTo>
                      <a:close/>
                    </a:path>
                  </a:pathLst>
                </a:custGeom>
                <a:solidFill>
                  <a:srgbClr val="3E7B7A">
                    <a:alpha val="54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2" name="Google Shape;722;p27"/>
                <p:cNvSpPr/>
                <p:nvPr/>
              </p:nvSpPr>
              <p:spPr>
                <a:xfrm>
                  <a:off x="6965566" y="2372282"/>
                  <a:ext cx="126629" cy="637153"/>
                </a:xfrm>
                <a:custGeom>
                  <a:avLst/>
                  <a:gdLst/>
                  <a:ahLst/>
                  <a:cxnLst/>
                  <a:rect l="l" t="t" r="r" b="b"/>
                  <a:pathLst>
                    <a:path w="632" h="3180" extrusionOk="0">
                      <a:moveTo>
                        <a:pt x="316" y="1"/>
                      </a:moveTo>
                      <a:cubicBezTo>
                        <a:pt x="205" y="1"/>
                        <a:pt x="129" y="72"/>
                        <a:pt x="112" y="183"/>
                      </a:cubicBezTo>
                      <a:lnTo>
                        <a:pt x="1" y="2829"/>
                      </a:lnTo>
                      <a:cubicBezTo>
                        <a:pt x="1" y="3033"/>
                        <a:pt x="112" y="3180"/>
                        <a:pt x="240" y="3180"/>
                      </a:cubicBezTo>
                      <a:lnTo>
                        <a:pt x="369" y="3180"/>
                      </a:lnTo>
                      <a:cubicBezTo>
                        <a:pt x="520" y="3180"/>
                        <a:pt x="631" y="3033"/>
                        <a:pt x="631" y="2829"/>
                      </a:cubicBezTo>
                      <a:lnTo>
                        <a:pt x="502" y="183"/>
                      </a:lnTo>
                      <a:cubicBezTo>
                        <a:pt x="502" y="72"/>
                        <a:pt x="409" y="1"/>
                        <a:pt x="3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3" name="Google Shape;723;p27"/>
                <p:cNvSpPr/>
                <p:nvPr/>
              </p:nvSpPr>
              <p:spPr>
                <a:xfrm>
                  <a:off x="6965566" y="2372282"/>
                  <a:ext cx="63315" cy="637153"/>
                </a:xfrm>
                <a:custGeom>
                  <a:avLst/>
                  <a:gdLst/>
                  <a:ahLst/>
                  <a:cxnLst/>
                  <a:rect l="l" t="t" r="r" b="b"/>
                  <a:pathLst>
                    <a:path w="316" h="3180" extrusionOk="0">
                      <a:moveTo>
                        <a:pt x="316" y="1"/>
                      </a:moveTo>
                      <a:cubicBezTo>
                        <a:pt x="205" y="1"/>
                        <a:pt x="129" y="72"/>
                        <a:pt x="112" y="183"/>
                      </a:cubicBezTo>
                      <a:lnTo>
                        <a:pt x="1" y="2829"/>
                      </a:lnTo>
                      <a:cubicBezTo>
                        <a:pt x="1" y="3033"/>
                        <a:pt x="112" y="3180"/>
                        <a:pt x="240" y="3180"/>
                      </a:cubicBezTo>
                      <a:lnTo>
                        <a:pt x="316" y="3180"/>
                      </a:lnTo>
                      <a:lnTo>
                        <a:pt x="3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4" name="Google Shape;724;p27"/>
                <p:cNvSpPr/>
                <p:nvPr/>
              </p:nvSpPr>
              <p:spPr>
                <a:xfrm>
                  <a:off x="7054527" y="3132057"/>
                  <a:ext cx="145263" cy="99781"/>
                </a:xfrm>
                <a:custGeom>
                  <a:avLst/>
                  <a:gdLst/>
                  <a:ahLst/>
                  <a:cxnLst/>
                  <a:rect l="l" t="t" r="r" b="b"/>
                  <a:pathLst>
                    <a:path w="725" h="498" extrusionOk="0">
                      <a:moveTo>
                        <a:pt x="94" y="0"/>
                      </a:moveTo>
                      <a:lnTo>
                        <a:pt x="1" y="240"/>
                      </a:lnTo>
                      <a:lnTo>
                        <a:pt x="631" y="498"/>
                      </a:lnTo>
                      <a:lnTo>
                        <a:pt x="724" y="258"/>
                      </a:lnTo>
                      <a:lnTo>
                        <a:pt x="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5" name="Google Shape;725;p27"/>
                <p:cNvSpPr/>
                <p:nvPr/>
              </p:nvSpPr>
              <p:spPr>
                <a:xfrm>
                  <a:off x="7054527" y="3154297"/>
                  <a:ext cx="133642" cy="77540"/>
                </a:xfrm>
                <a:custGeom>
                  <a:avLst/>
                  <a:gdLst/>
                  <a:ahLst/>
                  <a:cxnLst/>
                  <a:rect l="l" t="t" r="r" b="b"/>
                  <a:pathLst>
                    <a:path w="667" h="387" extrusionOk="0">
                      <a:moveTo>
                        <a:pt x="58" y="0"/>
                      </a:moveTo>
                      <a:lnTo>
                        <a:pt x="1" y="129"/>
                      </a:lnTo>
                      <a:lnTo>
                        <a:pt x="631" y="387"/>
                      </a:lnTo>
                      <a:lnTo>
                        <a:pt x="667" y="258"/>
                      </a:lnTo>
                      <a:lnTo>
                        <a:pt x="58" y="0"/>
                      </a:lnTo>
                      <a:close/>
                    </a:path>
                  </a:pathLst>
                </a:custGeom>
                <a:solidFill>
                  <a:srgbClr val="3E7B7A">
                    <a:alpha val="54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6" name="Google Shape;726;p27"/>
                <p:cNvSpPr/>
                <p:nvPr/>
              </p:nvSpPr>
              <p:spPr>
                <a:xfrm>
                  <a:off x="7128461" y="3150290"/>
                  <a:ext cx="615714" cy="299542"/>
                </a:xfrm>
                <a:custGeom>
                  <a:avLst/>
                  <a:gdLst/>
                  <a:ahLst/>
                  <a:cxnLst/>
                  <a:rect l="l" t="t" r="r" b="b"/>
                  <a:pathLst>
                    <a:path w="3073" h="1495" extrusionOk="0">
                      <a:moveTo>
                        <a:pt x="346" y="0"/>
                      </a:moveTo>
                      <a:cubicBezTo>
                        <a:pt x="235" y="0"/>
                        <a:pt x="138" y="46"/>
                        <a:pt x="111" y="131"/>
                      </a:cubicBezTo>
                      <a:lnTo>
                        <a:pt x="58" y="260"/>
                      </a:lnTo>
                      <a:cubicBezTo>
                        <a:pt x="0" y="389"/>
                        <a:pt x="111" y="558"/>
                        <a:pt x="280" y="611"/>
                      </a:cubicBezTo>
                      <a:lnTo>
                        <a:pt x="2797" y="1481"/>
                      </a:lnTo>
                      <a:cubicBezTo>
                        <a:pt x="2820" y="1490"/>
                        <a:pt x="2844" y="1495"/>
                        <a:pt x="2868" y="1495"/>
                      </a:cubicBezTo>
                      <a:cubicBezTo>
                        <a:pt x="2938" y="1495"/>
                        <a:pt x="3007" y="1457"/>
                        <a:pt x="3037" y="1388"/>
                      </a:cubicBezTo>
                      <a:cubicBezTo>
                        <a:pt x="3073" y="1295"/>
                        <a:pt x="3037" y="1184"/>
                        <a:pt x="2944" y="1130"/>
                      </a:cubicBezTo>
                      <a:lnTo>
                        <a:pt x="520" y="38"/>
                      </a:lnTo>
                      <a:cubicBezTo>
                        <a:pt x="464" y="12"/>
                        <a:pt x="403" y="0"/>
                        <a:pt x="3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7" name="Google Shape;727;p27"/>
                <p:cNvSpPr/>
                <p:nvPr/>
              </p:nvSpPr>
              <p:spPr>
                <a:xfrm>
                  <a:off x="7143488" y="3150290"/>
                  <a:ext cx="600687" cy="278103"/>
                </a:xfrm>
                <a:custGeom>
                  <a:avLst/>
                  <a:gdLst/>
                  <a:ahLst/>
                  <a:cxnLst/>
                  <a:rect l="l" t="t" r="r" b="b"/>
                  <a:pathLst>
                    <a:path w="2998" h="1388" extrusionOk="0">
                      <a:moveTo>
                        <a:pt x="271" y="0"/>
                      </a:moveTo>
                      <a:cubicBezTo>
                        <a:pt x="160" y="0"/>
                        <a:pt x="63" y="46"/>
                        <a:pt x="36" y="131"/>
                      </a:cubicBezTo>
                      <a:lnTo>
                        <a:pt x="1" y="185"/>
                      </a:lnTo>
                      <a:lnTo>
                        <a:pt x="2962" y="1388"/>
                      </a:lnTo>
                      <a:cubicBezTo>
                        <a:pt x="2998" y="1295"/>
                        <a:pt x="2962" y="1184"/>
                        <a:pt x="2869" y="1130"/>
                      </a:cubicBezTo>
                      <a:lnTo>
                        <a:pt x="445" y="38"/>
                      </a:lnTo>
                      <a:cubicBezTo>
                        <a:pt x="389" y="12"/>
                        <a:pt x="328" y="0"/>
                        <a:pt x="2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8" name="Google Shape;728;p27"/>
                <p:cNvSpPr/>
                <p:nvPr/>
              </p:nvSpPr>
              <p:spPr>
                <a:xfrm>
                  <a:off x="6857972" y="3132057"/>
                  <a:ext cx="145263" cy="99781"/>
                </a:xfrm>
                <a:custGeom>
                  <a:avLst/>
                  <a:gdLst/>
                  <a:ahLst/>
                  <a:cxnLst/>
                  <a:rect l="l" t="t" r="r" b="b"/>
                  <a:pathLst>
                    <a:path w="725" h="498" extrusionOk="0">
                      <a:moveTo>
                        <a:pt x="631" y="0"/>
                      </a:moveTo>
                      <a:lnTo>
                        <a:pt x="0" y="258"/>
                      </a:lnTo>
                      <a:lnTo>
                        <a:pt x="94" y="498"/>
                      </a:lnTo>
                      <a:lnTo>
                        <a:pt x="724" y="240"/>
                      </a:lnTo>
                      <a:lnTo>
                        <a:pt x="6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9" name="Google Shape;729;p27"/>
                <p:cNvSpPr/>
                <p:nvPr/>
              </p:nvSpPr>
              <p:spPr>
                <a:xfrm>
                  <a:off x="6865986" y="3154297"/>
                  <a:ext cx="137248" cy="77540"/>
                </a:xfrm>
                <a:custGeom>
                  <a:avLst/>
                  <a:gdLst/>
                  <a:ahLst/>
                  <a:cxnLst/>
                  <a:rect l="l" t="t" r="r" b="b"/>
                  <a:pathLst>
                    <a:path w="685" h="387" extrusionOk="0">
                      <a:moveTo>
                        <a:pt x="626" y="0"/>
                      </a:moveTo>
                      <a:lnTo>
                        <a:pt x="0" y="258"/>
                      </a:lnTo>
                      <a:lnTo>
                        <a:pt x="54" y="387"/>
                      </a:lnTo>
                      <a:lnTo>
                        <a:pt x="684" y="129"/>
                      </a:lnTo>
                      <a:lnTo>
                        <a:pt x="626" y="0"/>
                      </a:lnTo>
                      <a:close/>
                    </a:path>
                  </a:pathLst>
                </a:custGeom>
                <a:solidFill>
                  <a:srgbClr val="3E7B7A">
                    <a:alpha val="54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0" name="Google Shape;730;p27"/>
                <p:cNvSpPr/>
                <p:nvPr/>
              </p:nvSpPr>
              <p:spPr>
                <a:xfrm>
                  <a:off x="6313588" y="3150290"/>
                  <a:ext cx="614913" cy="299542"/>
                </a:xfrm>
                <a:custGeom>
                  <a:avLst/>
                  <a:gdLst/>
                  <a:ahLst/>
                  <a:cxnLst/>
                  <a:rect l="l" t="t" r="r" b="b"/>
                  <a:pathLst>
                    <a:path w="3069" h="1495" extrusionOk="0">
                      <a:moveTo>
                        <a:pt x="2722" y="0"/>
                      </a:moveTo>
                      <a:cubicBezTo>
                        <a:pt x="2668" y="0"/>
                        <a:pt x="2609" y="12"/>
                        <a:pt x="2553" y="38"/>
                      </a:cubicBezTo>
                      <a:lnTo>
                        <a:pt x="129" y="1130"/>
                      </a:lnTo>
                      <a:cubicBezTo>
                        <a:pt x="36" y="1184"/>
                        <a:pt x="0" y="1295"/>
                        <a:pt x="36" y="1388"/>
                      </a:cubicBezTo>
                      <a:cubicBezTo>
                        <a:pt x="62" y="1457"/>
                        <a:pt x="130" y="1495"/>
                        <a:pt x="202" y="1495"/>
                      </a:cubicBezTo>
                      <a:cubicBezTo>
                        <a:pt x="227" y="1495"/>
                        <a:pt x="252" y="1490"/>
                        <a:pt x="275" y="1481"/>
                      </a:cubicBezTo>
                      <a:lnTo>
                        <a:pt x="2775" y="611"/>
                      </a:lnTo>
                      <a:cubicBezTo>
                        <a:pt x="2957" y="558"/>
                        <a:pt x="3068" y="389"/>
                        <a:pt x="3015" y="260"/>
                      </a:cubicBezTo>
                      <a:lnTo>
                        <a:pt x="2957" y="131"/>
                      </a:lnTo>
                      <a:cubicBezTo>
                        <a:pt x="2922" y="46"/>
                        <a:pt x="2829" y="0"/>
                        <a:pt x="27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1" name="Google Shape;731;p27"/>
                <p:cNvSpPr/>
                <p:nvPr/>
              </p:nvSpPr>
              <p:spPr>
                <a:xfrm>
                  <a:off x="6313588" y="3150290"/>
                  <a:ext cx="600687" cy="278103"/>
                </a:xfrm>
                <a:custGeom>
                  <a:avLst/>
                  <a:gdLst/>
                  <a:ahLst/>
                  <a:cxnLst/>
                  <a:rect l="l" t="t" r="r" b="b"/>
                  <a:pathLst>
                    <a:path w="2998" h="1388" extrusionOk="0">
                      <a:moveTo>
                        <a:pt x="2722" y="0"/>
                      </a:moveTo>
                      <a:cubicBezTo>
                        <a:pt x="2668" y="0"/>
                        <a:pt x="2609" y="12"/>
                        <a:pt x="2553" y="38"/>
                      </a:cubicBezTo>
                      <a:lnTo>
                        <a:pt x="129" y="1130"/>
                      </a:lnTo>
                      <a:cubicBezTo>
                        <a:pt x="36" y="1184"/>
                        <a:pt x="0" y="1295"/>
                        <a:pt x="36" y="1388"/>
                      </a:cubicBezTo>
                      <a:lnTo>
                        <a:pt x="2997" y="185"/>
                      </a:lnTo>
                      <a:lnTo>
                        <a:pt x="2957" y="131"/>
                      </a:lnTo>
                      <a:cubicBezTo>
                        <a:pt x="2922" y="46"/>
                        <a:pt x="2829" y="0"/>
                        <a:pt x="27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2" name="Google Shape;732;p27"/>
                <p:cNvSpPr/>
                <p:nvPr/>
              </p:nvSpPr>
              <p:spPr>
                <a:xfrm>
                  <a:off x="6950539" y="3257484"/>
                  <a:ext cx="155882" cy="1605905"/>
                </a:xfrm>
                <a:custGeom>
                  <a:avLst/>
                  <a:gdLst/>
                  <a:ahLst/>
                  <a:cxnLst/>
                  <a:rect l="l" t="t" r="r" b="b"/>
                  <a:pathLst>
                    <a:path w="778" h="8015" extrusionOk="0">
                      <a:moveTo>
                        <a:pt x="391" y="0"/>
                      </a:moveTo>
                      <a:cubicBezTo>
                        <a:pt x="280" y="0"/>
                        <a:pt x="187" y="94"/>
                        <a:pt x="187" y="205"/>
                      </a:cubicBezTo>
                      <a:lnTo>
                        <a:pt x="0" y="8015"/>
                      </a:lnTo>
                      <a:lnTo>
                        <a:pt x="777" y="8015"/>
                      </a:lnTo>
                      <a:lnTo>
                        <a:pt x="595" y="205"/>
                      </a:lnTo>
                      <a:cubicBezTo>
                        <a:pt x="595" y="94"/>
                        <a:pt x="502" y="0"/>
                        <a:pt x="3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3" name="Google Shape;733;p27"/>
                <p:cNvSpPr/>
                <p:nvPr/>
              </p:nvSpPr>
              <p:spPr>
                <a:xfrm>
                  <a:off x="7028680" y="3257484"/>
                  <a:ext cx="77741" cy="1605905"/>
                </a:xfrm>
                <a:custGeom>
                  <a:avLst/>
                  <a:gdLst/>
                  <a:ahLst/>
                  <a:cxnLst/>
                  <a:rect l="l" t="t" r="r" b="b"/>
                  <a:pathLst>
                    <a:path w="388" h="8015" extrusionOk="0">
                      <a:moveTo>
                        <a:pt x="1" y="0"/>
                      </a:moveTo>
                      <a:lnTo>
                        <a:pt x="1" y="8015"/>
                      </a:lnTo>
                      <a:lnTo>
                        <a:pt x="387" y="8015"/>
                      </a:lnTo>
                      <a:lnTo>
                        <a:pt x="205" y="205"/>
                      </a:lnTo>
                      <a:cubicBezTo>
                        <a:pt x="205" y="94"/>
                        <a:pt x="112"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4" name="Google Shape;734;p27"/>
                <p:cNvSpPr/>
                <p:nvPr/>
              </p:nvSpPr>
              <p:spPr>
                <a:xfrm>
                  <a:off x="6958554" y="3065336"/>
                  <a:ext cx="140654" cy="140654"/>
                </a:xfrm>
                <a:custGeom>
                  <a:avLst/>
                  <a:gdLst/>
                  <a:ahLst/>
                  <a:cxnLst/>
                  <a:rect l="l" t="t" r="r" b="b"/>
                  <a:pathLst>
                    <a:path w="702" h="702" extrusionOk="0">
                      <a:moveTo>
                        <a:pt x="351" y="0"/>
                      </a:moveTo>
                      <a:cubicBezTo>
                        <a:pt x="147" y="0"/>
                        <a:pt x="0" y="147"/>
                        <a:pt x="0" y="351"/>
                      </a:cubicBezTo>
                      <a:cubicBezTo>
                        <a:pt x="0" y="538"/>
                        <a:pt x="147" y="702"/>
                        <a:pt x="351" y="702"/>
                      </a:cubicBezTo>
                      <a:cubicBezTo>
                        <a:pt x="537" y="702"/>
                        <a:pt x="702" y="538"/>
                        <a:pt x="702" y="351"/>
                      </a:cubicBezTo>
                      <a:cubicBezTo>
                        <a:pt x="702" y="147"/>
                        <a:pt x="537" y="0"/>
                        <a:pt x="3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5" name="Google Shape;735;p27"/>
                <p:cNvSpPr/>
                <p:nvPr/>
              </p:nvSpPr>
              <p:spPr>
                <a:xfrm>
                  <a:off x="6987807" y="3091183"/>
                  <a:ext cx="82149" cy="85555"/>
                </a:xfrm>
                <a:custGeom>
                  <a:avLst/>
                  <a:gdLst/>
                  <a:ahLst/>
                  <a:cxnLst/>
                  <a:rect l="l" t="t" r="r" b="b"/>
                  <a:pathLst>
                    <a:path w="410" h="427" extrusionOk="0">
                      <a:moveTo>
                        <a:pt x="205" y="0"/>
                      </a:moveTo>
                      <a:cubicBezTo>
                        <a:pt x="94" y="0"/>
                        <a:pt x="1" y="93"/>
                        <a:pt x="1" y="222"/>
                      </a:cubicBezTo>
                      <a:cubicBezTo>
                        <a:pt x="1" y="333"/>
                        <a:pt x="94" y="426"/>
                        <a:pt x="205" y="426"/>
                      </a:cubicBezTo>
                      <a:cubicBezTo>
                        <a:pt x="316" y="426"/>
                        <a:pt x="409" y="333"/>
                        <a:pt x="409" y="222"/>
                      </a:cubicBezTo>
                      <a:cubicBezTo>
                        <a:pt x="409" y="93"/>
                        <a:pt x="316" y="0"/>
                        <a:pt x="2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36" name="Google Shape;736;p27"/>
              <p:cNvGrpSpPr/>
              <p:nvPr/>
            </p:nvGrpSpPr>
            <p:grpSpPr>
              <a:xfrm>
                <a:off x="6839677" y="2694243"/>
                <a:ext cx="1216485" cy="2118289"/>
                <a:chOff x="6313588" y="2372282"/>
                <a:chExt cx="1430587" cy="2491108"/>
              </a:xfrm>
            </p:grpSpPr>
            <p:sp>
              <p:nvSpPr>
                <p:cNvPr id="737" name="Google Shape;737;p27"/>
                <p:cNvSpPr/>
                <p:nvPr/>
              </p:nvSpPr>
              <p:spPr>
                <a:xfrm>
                  <a:off x="7006440" y="3183550"/>
                  <a:ext cx="41275" cy="111402"/>
                </a:xfrm>
                <a:custGeom>
                  <a:avLst/>
                  <a:gdLst/>
                  <a:ahLst/>
                  <a:cxnLst/>
                  <a:rect l="l" t="t" r="r" b="b"/>
                  <a:pathLst>
                    <a:path w="206" h="556" extrusionOk="0">
                      <a:moveTo>
                        <a:pt x="1" y="1"/>
                      </a:moveTo>
                      <a:lnTo>
                        <a:pt x="1" y="556"/>
                      </a:lnTo>
                      <a:lnTo>
                        <a:pt x="205" y="556"/>
                      </a:lnTo>
                      <a:lnTo>
                        <a:pt x="205" y="1"/>
                      </a:lnTo>
                      <a:close/>
                    </a:path>
                  </a:pathLst>
                </a:custGeom>
                <a:solidFill>
                  <a:srgbClr val="3E7B7A">
                    <a:alpha val="54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8" name="Google Shape;738;p27"/>
                <p:cNvSpPr/>
                <p:nvPr/>
              </p:nvSpPr>
              <p:spPr>
                <a:xfrm>
                  <a:off x="7028680" y="3183550"/>
                  <a:ext cx="19034" cy="111402"/>
                </a:xfrm>
                <a:custGeom>
                  <a:avLst/>
                  <a:gdLst/>
                  <a:ahLst/>
                  <a:cxnLst/>
                  <a:rect l="l" t="t" r="r" b="b"/>
                  <a:pathLst>
                    <a:path w="95" h="556" extrusionOk="0">
                      <a:moveTo>
                        <a:pt x="1" y="1"/>
                      </a:moveTo>
                      <a:lnTo>
                        <a:pt x="1" y="556"/>
                      </a:lnTo>
                      <a:lnTo>
                        <a:pt x="94" y="556"/>
                      </a:lnTo>
                      <a:lnTo>
                        <a:pt x="9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9" name="Google Shape;739;p27"/>
                <p:cNvSpPr/>
                <p:nvPr/>
              </p:nvSpPr>
              <p:spPr>
                <a:xfrm>
                  <a:off x="7003034" y="2961148"/>
                  <a:ext cx="51694" cy="137248"/>
                </a:xfrm>
                <a:custGeom>
                  <a:avLst/>
                  <a:gdLst/>
                  <a:ahLst/>
                  <a:cxnLst/>
                  <a:rect l="l" t="t" r="r" b="b"/>
                  <a:pathLst>
                    <a:path w="258" h="685" extrusionOk="0">
                      <a:moveTo>
                        <a:pt x="0" y="1"/>
                      </a:moveTo>
                      <a:lnTo>
                        <a:pt x="0" y="685"/>
                      </a:lnTo>
                      <a:lnTo>
                        <a:pt x="258" y="685"/>
                      </a:lnTo>
                      <a:lnTo>
                        <a:pt x="25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0" name="Google Shape;740;p27"/>
                <p:cNvSpPr/>
                <p:nvPr/>
              </p:nvSpPr>
              <p:spPr>
                <a:xfrm>
                  <a:off x="7028680" y="2961148"/>
                  <a:ext cx="26047" cy="137248"/>
                </a:xfrm>
                <a:custGeom>
                  <a:avLst/>
                  <a:gdLst/>
                  <a:ahLst/>
                  <a:cxnLst/>
                  <a:rect l="l" t="t" r="r" b="b"/>
                  <a:pathLst>
                    <a:path w="130" h="685" extrusionOk="0">
                      <a:moveTo>
                        <a:pt x="1" y="1"/>
                      </a:moveTo>
                      <a:lnTo>
                        <a:pt x="1" y="685"/>
                      </a:lnTo>
                      <a:lnTo>
                        <a:pt x="130" y="685"/>
                      </a:lnTo>
                      <a:lnTo>
                        <a:pt x="130" y="1"/>
                      </a:lnTo>
                      <a:close/>
                    </a:path>
                  </a:pathLst>
                </a:custGeom>
                <a:solidFill>
                  <a:srgbClr val="3E7B7A">
                    <a:alpha val="54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1" name="Google Shape;741;p27"/>
                <p:cNvSpPr/>
                <p:nvPr/>
              </p:nvSpPr>
              <p:spPr>
                <a:xfrm>
                  <a:off x="6965566" y="2372282"/>
                  <a:ext cx="126629" cy="637153"/>
                </a:xfrm>
                <a:custGeom>
                  <a:avLst/>
                  <a:gdLst/>
                  <a:ahLst/>
                  <a:cxnLst/>
                  <a:rect l="l" t="t" r="r" b="b"/>
                  <a:pathLst>
                    <a:path w="632" h="3180" extrusionOk="0">
                      <a:moveTo>
                        <a:pt x="316" y="1"/>
                      </a:moveTo>
                      <a:cubicBezTo>
                        <a:pt x="205" y="1"/>
                        <a:pt x="129" y="72"/>
                        <a:pt x="112" y="183"/>
                      </a:cubicBezTo>
                      <a:lnTo>
                        <a:pt x="1" y="2829"/>
                      </a:lnTo>
                      <a:cubicBezTo>
                        <a:pt x="1" y="3033"/>
                        <a:pt x="112" y="3180"/>
                        <a:pt x="240" y="3180"/>
                      </a:cubicBezTo>
                      <a:lnTo>
                        <a:pt x="369" y="3180"/>
                      </a:lnTo>
                      <a:cubicBezTo>
                        <a:pt x="520" y="3180"/>
                        <a:pt x="631" y="3033"/>
                        <a:pt x="631" y="2829"/>
                      </a:cubicBezTo>
                      <a:lnTo>
                        <a:pt x="502" y="183"/>
                      </a:lnTo>
                      <a:cubicBezTo>
                        <a:pt x="502" y="72"/>
                        <a:pt x="409" y="1"/>
                        <a:pt x="3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2" name="Google Shape;742;p27"/>
                <p:cNvSpPr/>
                <p:nvPr/>
              </p:nvSpPr>
              <p:spPr>
                <a:xfrm>
                  <a:off x="6965566" y="2372282"/>
                  <a:ext cx="63315" cy="637153"/>
                </a:xfrm>
                <a:custGeom>
                  <a:avLst/>
                  <a:gdLst/>
                  <a:ahLst/>
                  <a:cxnLst/>
                  <a:rect l="l" t="t" r="r" b="b"/>
                  <a:pathLst>
                    <a:path w="316" h="3180" extrusionOk="0">
                      <a:moveTo>
                        <a:pt x="316" y="1"/>
                      </a:moveTo>
                      <a:cubicBezTo>
                        <a:pt x="205" y="1"/>
                        <a:pt x="129" y="72"/>
                        <a:pt x="112" y="183"/>
                      </a:cubicBezTo>
                      <a:lnTo>
                        <a:pt x="1" y="2829"/>
                      </a:lnTo>
                      <a:cubicBezTo>
                        <a:pt x="1" y="3033"/>
                        <a:pt x="112" y="3180"/>
                        <a:pt x="240" y="3180"/>
                      </a:cubicBezTo>
                      <a:lnTo>
                        <a:pt x="316" y="3180"/>
                      </a:lnTo>
                      <a:lnTo>
                        <a:pt x="3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3" name="Google Shape;743;p27"/>
                <p:cNvSpPr/>
                <p:nvPr/>
              </p:nvSpPr>
              <p:spPr>
                <a:xfrm>
                  <a:off x="7054527" y="3132057"/>
                  <a:ext cx="145263" cy="99781"/>
                </a:xfrm>
                <a:custGeom>
                  <a:avLst/>
                  <a:gdLst/>
                  <a:ahLst/>
                  <a:cxnLst/>
                  <a:rect l="l" t="t" r="r" b="b"/>
                  <a:pathLst>
                    <a:path w="725" h="498" extrusionOk="0">
                      <a:moveTo>
                        <a:pt x="94" y="0"/>
                      </a:moveTo>
                      <a:lnTo>
                        <a:pt x="1" y="240"/>
                      </a:lnTo>
                      <a:lnTo>
                        <a:pt x="631" y="498"/>
                      </a:lnTo>
                      <a:lnTo>
                        <a:pt x="724" y="258"/>
                      </a:lnTo>
                      <a:lnTo>
                        <a:pt x="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4" name="Google Shape;744;p27"/>
                <p:cNvSpPr/>
                <p:nvPr/>
              </p:nvSpPr>
              <p:spPr>
                <a:xfrm>
                  <a:off x="7054527" y="3154297"/>
                  <a:ext cx="133642" cy="77540"/>
                </a:xfrm>
                <a:custGeom>
                  <a:avLst/>
                  <a:gdLst/>
                  <a:ahLst/>
                  <a:cxnLst/>
                  <a:rect l="l" t="t" r="r" b="b"/>
                  <a:pathLst>
                    <a:path w="667" h="387" extrusionOk="0">
                      <a:moveTo>
                        <a:pt x="58" y="0"/>
                      </a:moveTo>
                      <a:lnTo>
                        <a:pt x="1" y="129"/>
                      </a:lnTo>
                      <a:lnTo>
                        <a:pt x="631" y="387"/>
                      </a:lnTo>
                      <a:lnTo>
                        <a:pt x="667" y="258"/>
                      </a:lnTo>
                      <a:lnTo>
                        <a:pt x="58" y="0"/>
                      </a:lnTo>
                      <a:close/>
                    </a:path>
                  </a:pathLst>
                </a:custGeom>
                <a:solidFill>
                  <a:srgbClr val="3E7B7A">
                    <a:alpha val="54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5" name="Google Shape;745;p27"/>
                <p:cNvSpPr/>
                <p:nvPr/>
              </p:nvSpPr>
              <p:spPr>
                <a:xfrm>
                  <a:off x="7128461" y="3150290"/>
                  <a:ext cx="615714" cy="299542"/>
                </a:xfrm>
                <a:custGeom>
                  <a:avLst/>
                  <a:gdLst/>
                  <a:ahLst/>
                  <a:cxnLst/>
                  <a:rect l="l" t="t" r="r" b="b"/>
                  <a:pathLst>
                    <a:path w="3073" h="1495" extrusionOk="0">
                      <a:moveTo>
                        <a:pt x="346" y="0"/>
                      </a:moveTo>
                      <a:cubicBezTo>
                        <a:pt x="235" y="0"/>
                        <a:pt x="138" y="46"/>
                        <a:pt x="111" y="131"/>
                      </a:cubicBezTo>
                      <a:lnTo>
                        <a:pt x="58" y="260"/>
                      </a:lnTo>
                      <a:cubicBezTo>
                        <a:pt x="0" y="389"/>
                        <a:pt x="111" y="558"/>
                        <a:pt x="280" y="611"/>
                      </a:cubicBezTo>
                      <a:lnTo>
                        <a:pt x="2797" y="1481"/>
                      </a:lnTo>
                      <a:cubicBezTo>
                        <a:pt x="2820" y="1490"/>
                        <a:pt x="2844" y="1495"/>
                        <a:pt x="2868" y="1495"/>
                      </a:cubicBezTo>
                      <a:cubicBezTo>
                        <a:pt x="2938" y="1495"/>
                        <a:pt x="3007" y="1457"/>
                        <a:pt x="3037" y="1388"/>
                      </a:cubicBezTo>
                      <a:cubicBezTo>
                        <a:pt x="3073" y="1295"/>
                        <a:pt x="3037" y="1184"/>
                        <a:pt x="2944" y="1130"/>
                      </a:cubicBezTo>
                      <a:lnTo>
                        <a:pt x="520" y="38"/>
                      </a:lnTo>
                      <a:cubicBezTo>
                        <a:pt x="464" y="12"/>
                        <a:pt x="403" y="0"/>
                        <a:pt x="3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6" name="Google Shape;746;p27"/>
                <p:cNvSpPr/>
                <p:nvPr/>
              </p:nvSpPr>
              <p:spPr>
                <a:xfrm>
                  <a:off x="7143488" y="3150290"/>
                  <a:ext cx="600687" cy="278103"/>
                </a:xfrm>
                <a:custGeom>
                  <a:avLst/>
                  <a:gdLst/>
                  <a:ahLst/>
                  <a:cxnLst/>
                  <a:rect l="l" t="t" r="r" b="b"/>
                  <a:pathLst>
                    <a:path w="2998" h="1388" extrusionOk="0">
                      <a:moveTo>
                        <a:pt x="271" y="0"/>
                      </a:moveTo>
                      <a:cubicBezTo>
                        <a:pt x="160" y="0"/>
                        <a:pt x="63" y="46"/>
                        <a:pt x="36" y="131"/>
                      </a:cubicBezTo>
                      <a:lnTo>
                        <a:pt x="1" y="185"/>
                      </a:lnTo>
                      <a:lnTo>
                        <a:pt x="2962" y="1388"/>
                      </a:lnTo>
                      <a:cubicBezTo>
                        <a:pt x="2998" y="1295"/>
                        <a:pt x="2962" y="1184"/>
                        <a:pt x="2869" y="1130"/>
                      </a:cubicBezTo>
                      <a:lnTo>
                        <a:pt x="445" y="38"/>
                      </a:lnTo>
                      <a:cubicBezTo>
                        <a:pt x="389" y="12"/>
                        <a:pt x="328" y="0"/>
                        <a:pt x="2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7" name="Google Shape;747;p27"/>
                <p:cNvSpPr/>
                <p:nvPr/>
              </p:nvSpPr>
              <p:spPr>
                <a:xfrm>
                  <a:off x="6857972" y="3132057"/>
                  <a:ext cx="145263" cy="99781"/>
                </a:xfrm>
                <a:custGeom>
                  <a:avLst/>
                  <a:gdLst/>
                  <a:ahLst/>
                  <a:cxnLst/>
                  <a:rect l="l" t="t" r="r" b="b"/>
                  <a:pathLst>
                    <a:path w="725" h="498" extrusionOk="0">
                      <a:moveTo>
                        <a:pt x="631" y="0"/>
                      </a:moveTo>
                      <a:lnTo>
                        <a:pt x="0" y="258"/>
                      </a:lnTo>
                      <a:lnTo>
                        <a:pt x="94" y="498"/>
                      </a:lnTo>
                      <a:lnTo>
                        <a:pt x="724" y="240"/>
                      </a:lnTo>
                      <a:lnTo>
                        <a:pt x="6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8" name="Google Shape;748;p27"/>
                <p:cNvSpPr/>
                <p:nvPr/>
              </p:nvSpPr>
              <p:spPr>
                <a:xfrm>
                  <a:off x="6865986" y="3154297"/>
                  <a:ext cx="137248" cy="77540"/>
                </a:xfrm>
                <a:custGeom>
                  <a:avLst/>
                  <a:gdLst/>
                  <a:ahLst/>
                  <a:cxnLst/>
                  <a:rect l="l" t="t" r="r" b="b"/>
                  <a:pathLst>
                    <a:path w="685" h="387" extrusionOk="0">
                      <a:moveTo>
                        <a:pt x="626" y="0"/>
                      </a:moveTo>
                      <a:lnTo>
                        <a:pt x="0" y="258"/>
                      </a:lnTo>
                      <a:lnTo>
                        <a:pt x="54" y="387"/>
                      </a:lnTo>
                      <a:lnTo>
                        <a:pt x="684" y="129"/>
                      </a:lnTo>
                      <a:lnTo>
                        <a:pt x="626" y="0"/>
                      </a:lnTo>
                      <a:close/>
                    </a:path>
                  </a:pathLst>
                </a:custGeom>
                <a:solidFill>
                  <a:srgbClr val="3E7B7A">
                    <a:alpha val="54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9" name="Google Shape;749;p27"/>
                <p:cNvSpPr/>
                <p:nvPr/>
              </p:nvSpPr>
              <p:spPr>
                <a:xfrm>
                  <a:off x="6313588" y="3150290"/>
                  <a:ext cx="614913" cy="299542"/>
                </a:xfrm>
                <a:custGeom>
                  <a:avLst/>
                  <a:gdLst/>
                  <a:ahLst/>
                  <a:cxnLst/>
                  <a:rect l="l" t="t" r="r" b="b"/>
                  <a:pathLst>
                    <a:path w="3069" h="1495" extrusionOk="0">
                      <a:moveTo>
                        <a:pt x="2722" y="0"/>
                      </a:moveTo>
                      <a:cubicBezTo>
                        <a:pt x="2668" y="0"/>
                        <a:pt x="2609" y="12"/>
                        <a:pt x="2553" y="38"/>
                      </a:cubicBezTo>
                      <a:lnTo>
                        <a:pt x="129" y="1130"/>
                      </a:lnTo>
                      <a:cubicBezTo>
                        <a:pt x="36" y="1184"/>
                        <a:pt x="0" y="1295"/>
                        <a:pt x="36" y="1388"/>
                      </a:cubicBezTo>
                      <a:cubicBezTo>
                        <a:pt x="62" y="1457"/>
                        <a:pt x="130" y="1495"/>
                        <a:pt x="202" y="1495"/>
                      </a:cubicBezTo>
                      <a:cubicBezTo>
                        <a:pt x="227" y="1495"/>
                        <a:pt x="252" y="1490"/>
                        <a:pt x="275" y="1481"/>
                      </a:cubicBezTo>
                      <a:lnTo>
                        <a:pt x="2775" y="611"/>
                      </a:lnTo>
                      <a:cubicBezTo>
                        <a:pt x="2957" y="558"/>
                        <a:pt x="3068" y="389"/>
                        <a:pt x="3015" y="260"/>
                      </a:cubicBezTo>
                      <a:lnTo>
                        <a:pt x="2957" y="131"/>
                      </a:lnTo>
                      <a:cubicBezTo>
                        <a:pt x="2922" y="46"/>
                        <a:pt x="2829" y="0"/>
                        <a:pt x="27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0" name="Google Shape;750;p27"/>
                <p:cNvSpPr/>
                <p:nvPr/>
              </p:nvSpPr>
              <p:spPr>
                <a:xfrm>
                  <a:off x="6313588" y="3150290"/>
                  <a:ext cx="600687" cy="278103"/>
                </a:xfrm>
                <a:custGeom>
                  <a:avLst/>
                  <a:gdLst/>
                  <a:ahLst/>
                  <a:cxnLst/>
                  <a:rect l="l" t="t" r="r" b="b"/>
                  <a:pathLst>
                    <a:path w="2998" h="1388" extrusionOk="0">
                      <a:moveTo>
                        <a:pt x="2722" y="0"/>
                      </a:moveTo>
                      <a:cubicBezTo>
                        <a:pt x="2668" y="0"/>
                        <a:pt x="2609" y="12"/>
                        <a:pt x="2553" y="38"/>
                      </a:cubicBezTo>
                      <a:lnTo>
                        <a:pt x="129" y="1130"/>
                      </a:lnTo>
                      <a:cubicBezTo>
                        <a:pt x="36" y="1184"/>
                        <a:pt x="0" y="1295"/>
                        <a:pt x="36" y="1388"/>
                      </a:cubicBezTo>
                      <a:lnTo>
                        <a:pt x="2997" y="185"/>
                      </a:lnTo>
                      <a:lnTo>
                        <a:pt x="2957" y="131"/>
                      </a:lnTo>
                      <a:cubicBezTo>
                        <a:pt x="2922" y="46"/>
                        <a:pt x="2829" y="0"/>
                        <a:pt x="27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1" name="Google Shape;751;p27"/>
                <p:cNvSpPr/>
                <p:nvPr/>
              </p:nvSpPr>
              <p:spPr>
                <a:xfrm>
                  <a:off x="6950539" y="3257484"/>
                  <a:ext cx="155882" cy="1605905"/>
                </a:xfrm>
                <a:custGeom>
                  <a:avLst/>
                  <a:gdLst/>
                  <a:ahLst/>
                  <a:cxnLst/>
                  <a:rect l="l" t="t" r="r" b="b"/>
                  <a:pathLst>
                    <a:path w="778" h="8015" extrusionOk="0">
                      <a:moveTo>
                        <a:pt x="391" y="0"/>
                      </a:moveTo>
                      <a:cubicBezTo>
                        <a:pt x="280" y="0"/>
                        <a:pt x="187" y="94"/>
                        <a:pt x="187" y="205"/>
                      </a:cubicBezTo>
                      <a:lnTo>
                        <a:pt x="0" y="8015"/>
                      </a:lnTo>
                      <a:lnTo>
                        <a:pt x="777" y="8015"/>
                      </a:lnTo>
                      <a:lnTo>
                        <a:pt x="595" y="205"/>
                      </a:lnTo>
                      <a:cubicBezTo>
                        <a:pt x="595" y="94"/>
                        <a:pt x="502" y="0"/>
                        <a:pt x="3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2" name="Google Shape;752;p27"/>
                <p:cNvSpPr/>
                <p:nvPr/>
              </p:nvSpPr>
              <p:spPr>
                <a:xfrm>
                  <a:off x="7028680" y="3257484"/>
                  <a:ext cx="77741" cy="1605905"/>
                </a:xfrm>
                <a:custGeom>
                  <a:avLst/>
                  <a:gdLst/>
                  <a:ahLst/>
                  <a:cxnLst/>
                  <a:rect l="l" t="t" r="r" b="b"/>
                  <a:pathLst>
                    <a:path w="388" h="8015" extrusionOk="0">
                      <a:moveTo>
                        <a:pt x="1" y="0"/>
                      </a:moveTo>
                      <a:lnTo>
                        <a:pt x="1" y="8015"/>
                      </a:lnTo>
                      <a:lnTo>
                        <a:pt x="387" y="8015"/>
                      </a:lnTo>
                      <a:lnTo>
                        <a:pt x="205" y="205"/>
                      </a:lnTo>
                      <a:cubicBezTo>
                        <a:pt x="205" y="94"/>
                        <a:pt x="112"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3" name="Google Shape;753;p27"/>
                <p:cNvSpPr/>
                <p:nvPr/>
              </p:nvSpPr>
              <p:spPr>
                <a:xfrm>
                  <a:off x="6958554" y="3065336"/>
                  <a:ext cx="140654" cy="140654"/>
                </a:xfrm>
                <a:custGeom>
                  <a:avLst/>
                  <a:gdLst/>
                  <a:ahLst/>
                  <a:cxnLst/>
                  <a:rect l="l" t="t" r="r" b="b"/>
                  <a:pathLst>
                    <a:path w="702" h="702" extrusionOk="0">
                      <a:moveTo>
                        <a:pt x="351" y="0"/>
                      </a:moveTo>
                      <a:cubicBezTo>
                        <a:pt x="147" y="0"/>
                        <a:pt x="0" y="147"/>
                        <a:pt x="0" y="351"/>
                      </a:cubicBezTo>
                      <a:cubicBezTo>
                        <a:pt x="0" y="538"/>
                        <a:pt x="147" y="702"/>
                        <a:pt x="351" y="702"/>
                      </a:cubicBezTo>
                      <a:cubicBezTo>
                        <a:pt x="537" y="702"/>
                        <a:pt x="702" y="538"/>
                        <a:pt x="702" y="351"/>
                      </a:cubicBezTo>
                      <a:cubicBezTo>
                        <a:pt x="702" y="147"/>
                        <a:pt x="537" y="0"/>
                        <a:pt x="3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4" name="Google Shape;754;p27"/>
                <p:cNvSpPr/>
                <p:nvPr/>
              </p:nvSpPr>
              <p:spPr>
                <a:xfrm>
                  <a:off x="6987807" y="3091183"/>
                  <a:ext cx="82149" cy="85555"/>
                </a:xfrm>
                <a:custGeom>
                  <a:avLst/>
                  <a:gdLst/>
                  <a:ahLst/>
                  <a:cxnLst/>
                  <a:rect l="l" t="t" r="r" b="b"/>
                  <a:pathLst>
                    <a:path w="410" h="427" extrusionOk="0">
                      <a:moveTo>
                        <a:pt x="205" y="0"/>
                      </a:moveTo>
                      <a:cubicBezTo>
                        <a:pt x="94" y="0"/>
                        <a:pt x="1" y="93"/>
                        <a:pt x="1" y="222"/>
                      </a:cubicBezTo>
                      <a:cubicBezTo>
                        <a:pt x="1" y="333"/>
                        <a:pt x="94" y="426"/>
                        <a:pt x="205" y="426"/>
                      </a:cubicBezTo>
                      <a:cubicBezTo>
                        <a:pt x="316" y="426"/>
                        <a:pt x="409" y="333"/>
                        <a:pt x="409" y="222"/>
                      </a:cubicBezTo>
                      <a:cubicBezTo>
                        <a:pt x="409" y="93"/>
                        <a:pt x="316" y="0"/>
                        <a:pt x="2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55" name="Google Shape;755;p27"/>
              <p:cNvGrpSpPr/>
              <p:nvPr/>
            </p:nvGrpSpPr>
            <p:grpSpPr>
              <a:xfrm>
                <a:off x="5174260" y="3854790"/>
                <a:ext cx="3611265" cy="957243"/>
                <a:chOff x="5431282" y="3218000"/>
                <a:chExt cx="3085760" cy="817947"/>
              </a:xfrm>
            </p:grpSpPr>
            <p:grpSp>
              <p:nvGrpSpPr>
                <p:cNvPr id="756" name="Google Shape;756;p27"/>
                <p:cNvGrpSpPr/>
                <p:nvPr/>
              </p:nvGrpSpPr>
              <p:grpSpPr>
                <a:xfrm>
                  <a:off x="5431282" y="3218000"/>
                  <a:ext cx="319772" cy="817947"/>
                  <a:chOff x="412486" y="2194951"/>
                  <a:chExt cx="463639" cy="1185946"/>
                </a:xfrm>
              </p:grpSpPr>
              <p:sp>
                <p:nvSpPr>
                  <p:cNvPr id="757" name="Google Shape;757;p27"/>
                  <p:cNvSpPr/>
                  <p:nvPr/>
                </p:nvSpPr>
                <p:spPr>
                  <a:xfrm>
                    <a:off x="412486" y="2194951"/>
                    <a:ext cx="463639" cy="830102"/>
                  </a:xfrm>
                  <a:custGeom>
                    <a:avLst/>
                    <a:gdLst/>
                    <a:ahLst/>
                    <a:cxnLst/>
                    <a:rect l="l" t="t" r="r" b="b"/>
                    <a:pathLst>
                      <a:path w="2314" h="4143" extrusionOk="0">
                        <a:moveTo>
                          <a:pt x="1168" y="0"/>
                        </a:moveTo>
                        <a:cubicBezTo>
                          <a:pt x="520" y="0"/>
                          <a:pt x="1" y="497"/>
                          <a:pt x="1" y="1110"/>
                        </a:cubicBezTo>
                        <a:lnTo>
                          <a:pt x="1" y="3033"/>
                        </a:lnTo>
                        <a:cubicBezTo>
                          <a:pt x="1" y="3645"/>
                          <a:pt x="520" y="4143"/>
                          <a:pt x="1168" y="4143"/>
                        </a:cubicBezTo>
                        <a:cubicBezTo>
                          <a:pt x="1794" y="4143"/>
                          <a:pt x="2314" y="3645"/>
                          <a:pt x="2314" y="3033"/>
                        </a:cubicBezTo>
                        <a:lnTo>
                          <a:pt x="2314" y="1110"/>
                        </a:lnTo>
                        <a:cubicBezTo>
                          <a:pt x="2314" y="497"/>
                          <a:pt x="1794"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8" name="Google Shape;758;p27"/>
                  <p:cNvSpPr/>
                  <p:nvPr/>
                </p:nvSpPr>
                <p:spPr>
                  <a:xfrm>
                    <a:off x="486420" y="2617516"/>
                    <a:ext cx="315972" cy="763381"/>
                  </a:xfrm>
                  <a:custGeom>
                    <a:avLst/>
                    <a:gdLst/>
                    <a:ahLst/>
                    <a:cxnLst/>
                    <a:rect l="l" t="t" r="r" b="b"/>
                    <a:pathLst>
                      <a:path w="1577" h="3810" extrusionOk="0">
                        <a:moveTo>
                          <a:pt x="799" y="0"/>
                        </a:moveTo>
                        <a:cubicBezTo>
                          <a:pt x="724" y="0"/>
                          <a:pt x="648" y="53"/>
                          <a:pt x="648" y="129"/>
                        </a:cubicBezTo>
                        <a:lnTo>
                          <a:pt x="648" y="1350"/>
                        </a:lnTo>
                        <a:cubicBezTo>
                          <a:pt x="426" y="1297"/>
                          <a:pt x="244" y="1052"/>
                          <a:pt x="244" y="608"/>
                        </a:cubicBezTo>
                        <a:cubicBezTo>
                          <a:pt x="244" y="537"/>
                          <a:pt x="187" y="497"/>
                          <a:pt x="111" y="497"/>
                        </a:cubicBezTo>
                        <a:cubicBezTo>
                          <a:pt x="58" y="497"/>
                          <a:pt x="0" y="537"/>
                          <a:pt x="0" y="608"/>
                        </a:cubicBezTo>
                        <a:cubicBezTo>
                          <a:pt x="0" y="906"/>
                          <a:pt x="93" y="1163"/>
                          <a:pt x="244" y="1350"/>
                        </a:cubicBezTo>
                        <a:cubicBezTo>
                          <a:pt x="355" y="1479"/>
                          <a:pt x="502" y="1572"/>
                          <a:pt x="648" y="1590"/>
                        </a:cubicBezTo>
                        <a:lnTo>
                          <a:pt x="648" y="3810"/>
                        </a:lnTo>
                        <a:lnTo>
                          <a:pt x="928" y="3810"/>
                        </a:lnTo>
                        <a:lnTo>
                          <a:pt x="928" y="1590"/>
                        </a:lnTo>
                        <a:cubicBezTo>
                          <a:pt x="1261" y="1536"/>
                          <a:pt x="1576" y="1186"/>
                          <a:pt x="1576" y="608"/>
                        </a:cubicBezTo>
                        <a:cubicBezTo>
                          <a:pt x="1576" y="537"/>
                          <a:pt x="1519" y="497"/>
                          <a:pt x="1465" y="497"/>
                        </a:cubicBezTo>
                        <a:cubicBezTo>
                          <a:pt x="1408" y="497"/>
                          <a:pt x="1354" y="537"/>
                          <a:pt x="1354" y="608"/>
                        </a:cubicBezTo>
                        <a:cubicBezTo>
                          <a:pt x="1354" y="1052"/>
                          <a:pt x="1150" y="1297"/>
                          <a:pt x="928" y="1350"/>
                        </a:cubicBezTo>
                        <a:lnTo>
                          <a:pt x="928" y="129"/>
                        </a:lnTo>
                        <a:cubicBezTo>
                          <a:pt x="928" y="53"/>
                          <a:pt x="870" y="0"/>
                          <a:pt x="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59" name="Google Shape;759;p27"/>
                <p:cNvGrpSpPr/>
                <p:nvPr/>
              </p:nvGrpSpPr>
              <p:grpSpPr>
                <a:xfrm>
                  <a:off x="8089897" y="3468256"/>
                  <a:ext cx="427145" cy="567685"/>
                  <a:chOff x="4267228" y="2557799"/>
                  <a:chExt cx="619320" cy="823090"/>
                </a:xfrm>
              </p:grpSpPr>
              <p:sp>
                <p:nvSpPr>
                  <p:cNvPr id="760" name="Google Shape;760;p27"/>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1" name="Google Shape;761;p27"/>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762" name="Google Shape;762;p27"/>
              <p:cNvGrpSpPr/>
              <p:nvPr/>
            </p:nvGrpSpPr>
            <p:grpSpPr>
              <a:xfrm>
                <a:off x="5637104" y="4305727"/>
                <a:ext cx="1396668" cy="503194"/>
                <a:chOff x="2186387" y="758017"/>
                <a:chExt cx="1193427" cy="429970"/>
              </a:xfrm>
            </p:grpSpPr>
            <p:sp>
              <p:nvSpPr>
                <p:cNvPr id="763" name="Google Shape;763;p27"/>
                <p:cNvSpPr/>
                <p:nvPr/>
              </p:nvSpPr>
              <p:spPr>
                <a:xfrm>
                  <a:off x="2427477" y="1072981"/>
                  <a:ext cx="55312" cy="107794"/>
                </a:xfrm>
                <a:custGeom>
                  <a:avLst/>
                  <a:gdLst/>
                  <a:ahLst/>
                  <a:cxnLst/>
                  <a:rect l="l" t="t" r="r" b="b"/>
                  <a:pathLst>
                    <a:path w="276" h="538" extrusionOk="0">
                      <a:moveTo>
                        <a:pt x="0" y="1"/>
                      </a:moveTo>
                      <a:lnTo>
                        <a:pt x="0" y="538"/>
                      </a:lnTo>
                      <a:lnTo>
                        <a:pt x="276" y="538"/>
                      </a:lnTo>
                      <a:lnTo>
                        <a:pt x="27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4" name="Google Shape;764;p27"/>
                <p:cNvSpPr/>
                <p:nvPr/>
              </p:nvSpPr>
              <p:spPr>
                <a:xfrm>
                  <a:off x="2453330" y="1072981"/>
                  <a:ext cx="29460" cy="107794"/>
                </a:xfrm>
                <a:custGeom>
                  <a:avLst/>
                  <a:gdLst/>
                  <a:ahLst/>
                  <a:cxnLst/>
                  <a:rect l="l" t="t" r="r" b="b"/>
                  <a:pathLst>
                    <a:path w="147" h="538" extrusionOk="0">
                      <a:moveTo>
                        <a:pt x="0" y="1"/>
                      </a:moveTo>
                      <a:lnTo>
                        <a:pt x="0" y="538"/>
                      </a:lnTo>
                      <a:lnTo>
                        <a:pt x="147" y="538"/>
                      </a:lnTo>
                      <a:lnTo>
                        <a:pt x="1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5" name="Google Shape;765;p27"/>
                <p:cNvSpPr/>
                <p:nvPr/>
              </p:nvSpPr>
              <p:spPr>
                <a:xfrm>
                  <a:off x="2186387" y="758017"/>
                  <a:ext cx="537493" cy="367661"/>
                </a:xfrm>
                <a:custGeom>
                  <a:avLst/>
                  <a:gdLst/>
                  <a:ahLst/>
                  <a:cxnLst/>
                  <a:rect l="l" t="t" r="r" b="b"/>
                  <a:pathLst>
                    <a:path w="2682"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6" name="Google Shape;766;p27"/>
                <p:cNvSpPr/>
                <p:nvPr/>
              </p:nvSpPr>
              <p:spPr>
                <a:xfrm>
                  <a:off x="2205025"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7" name="Google Shape;767;p27"/>
                <p:cNvSpPr/>
                <p:nvPr/>
              </p:nvSpPr>
              <p:spPr>
                <a:xfrm>
                  <a:off x="2372126" y="776857"/>
                  <a:ext cx="158762" cy="152268"/>
                </a:xfrm>
                <a:custGeom>
                  <a:avLst/>
                  <a:gdLst/>
                  <a:ahLst/>
                  <a:cxnLst/>
                  <a:rect l="l" t="t" r="r" b="b"/>
                  <a:pathLst>
                    <a:path w="760" h="760" extrusionOk="0">
                      <a:moveTo>
                        <a:pt x="0" y="0"/>
                      </a:moveTo>
                      <a:lnTo>
                        <a:pt x="0" y="759"/>
                      </a:lnTo>
                      <a:lnTo>
                        <a:pt x="759" y="759"/>
                      </a:lnTo>
                      <a:lnTo>
                        <a:pt x="7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8" name="Google Shape;768;p27"/>
                <p:cNvSpPr/>
                <p:nvPr/>
              </p:nvSpPr>
              <p:spPr>
                <a:xfrm>
                  <a:off x="2549325"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9" name="Google Shape;769;p27"/>
                <p:cNvSpPr/>
                <p:nvPr/>
              </p:nvSpPr>
              <p:spPr>
                <a:xfrm>
                  <a:off x="2205025"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0" name="Google Shape;770;p27"/>
                <p:cNvSpPr/>
                <p:nvPr/>
              </p:nvSpPr>
              <p:spPr>
                <a:xfrm>
                  <a:off x="2372126" y="951171"/>
                  <a:ext cx="158762" cy="152268"/>
                </a:xfrm>
                <a:custGeom>
                  <a:avLst/>
                  <a:gdLst/>
                  <a:ahLst/>
                  <a:cxnLst/>
                  <a:rect l="l" t="t" r="r" b="b"/>
                  <a:pathLst>
                    <a:path w="760" h="760" extrusionOk="0">
                      <a:moveTo>
                        <a:pt x="0" y="0"/>
                      </a:moveTo>
                      <a:lnTo>
                        <a:pt x="0" y="760"/>
                      </a:lnTo>
                      <a:lnTo>
                        <a:pt x="759" y="760"/>
                      </a:lnTo>
                      <a:lnTo>
                        <a:pt x="7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1" name="Google Shape;771;p27"/>
                <p:cNvSpPr/>
                <p:nvPr/>
              </p:nvSpPr>
              <p:spPr>
                <a:xfrm>
                  <a:off x="2549325"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2" name="Google Shape;772;p27"/>
                <p:cNvSpPr/>
                <p:nvPr/>
              </p:nvSpPr>
              <p:spPr>
                <a:xfrm>
                  <a:off x="2415853" y="1180573"/>
                  <a:ext cx="78560" cy="7413"/>
                </a:xfrm>
                <a:custGeom>
                  <a:avLst/>
                  <a:gdLst/>
                  <a:ahLst/>
                  <a:cxnLst/>
                  <a:rect l="l" t="t" r="r" b="b"/>
                  <a:pathLst>
                    <a:path w="392" h="37" extrusionOk="0">
                      <a:moveTo>
                        <a:pt x="1" y="1"/>
                      </a:moveTo>
                      <a:lnTo>
                        <a:pt x="1" y="36"/>
                      </a:lnTo>
                      <a:lnTo>
                        <a:pt x="391" y="36"/>
                      </a:lnTo>
                      <a:lnTo>
                        <a:pt x="39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3" name="Google Shape;773;p27"/>
                <p:cNvSpPr/>
                <p:nvPr/>
              </p:nvSpPr>
              <p:spPr>
                <a:xfrm>
                  <a:off x="2453330" y="1180573"/>
                  <a:ext cx="41084" cy="7413"/>
                </a:xfrm>
                <a:custGeom>
                  <a:avLst/>
                  <a:gdLst/>
                  <a:ahLst/>
                  <a:cxnLst/>
                  <a:rect l="l" t="t" r="r" b="b"/>
                  <a:pathLst>
                    <a:path w="205" h="37" extrusionOk="0">
                      <a:moveTo>
                        <a:pt x="0" y="1"/>
                      </a:moveTo>
                      <a:lnTo>
                        <a:pt x="0" y="36"/>
                      </a:lnTo>
                      <a:lnTo>
                        <a:pt x="204" y="36"/>
                      </a:lnTo>
                      <a:lnTo>
                        <a:pt x="2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4" name="Google Shape;774;p27"/>
                <p:cNvSpPr/>
                <p:nvPr/>
              </p:nvSpPr>
              <p:spPr>
                <a:xfrm>
                  <a:off x="3083211" y="1072981"/>
                  <a:ext cx="51906" cy="107794"/>
                </a:xfrm>
                <a:custGeom>
                  <a:avLst/>
                  <a:gdLst/>
                  <a:ahLst/>
                  <a:cxnLst/>
                  <a:rect l="l" t="t" r="r" b="b"/>
                  <a:pathLst>
                    <a:path w="259" h="538" extrusionOk="0">
                      <a:moveTo>
                        <a:pt x="1" y="1"/>
                      </a:moveTo>
                      <a:lnTo>
                        <a:pt x="1" y="538"/>
                      </a:lnTo>
                      <a:lnTo>
                        <a:pt x="258" y="538"/>
                      </a:lnTo>
                      <a:lnTo>
                        <a:pt x="2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5" name="Google Shape;775;p27"/>
                <p:cNvSpPr/>
                <p:nvPr/>
              </p:nvSpPr>
              <p:spPr>
                <a:xfrm>
                  <a:off x="3109063" y="1072981"/>
                  <a:ext cx="26053" cy="107794"/>
                </a:xfrm>
                <a:custGeom>
                  <a:avLst/>
                  <a:gdLst/>
                  <a:ahLst/>
                  <a:cxnLst/>
                  <a:rect l="l" t="t" r="r" b="b"/>
                  <a:pathLst>
                    <a:path w="130" h="538" extrusionOk="0">
                      <a:moveTo>
                        <a:pt x="0" y="1"/>
                      </a:moveTo>
                      <a:lnTo>
                        <a:pt x="0" y="538"/>
                      </a:lnTo>
                      <a:lnTo>
                        <a:pt x="129" y="538"/>
                      </a:lnTo>
                      <a:lnTo>
                        <a:pt x="1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6" name="Google Shape;776;p27"/>
                <p:cNvSpPr/>
                <p:nvPr/>
              </p:nvSpPr>
              <p:spPr>
                <a:xfrm>
                  <a:off x="2842120" y="758017"/>
                  <a:ext cx="537693" cy="367661"/>
                </a:xfrm>
                <a:custGeom>
                  <a:avLst/>
                  <a:gdLst/>
                  <a:ahLst/>
                  <a:cxnLst/>
                  <a:rect l="l" t="t" r="r" b="b"/>
                  <a:pathLst>
                    <a:path w="2683"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7" name="Google Shape;777;p27"/>
                <p:cNvSpPr/>
                <p:nvPr/>
              </p:nvSpPr>
              <p:spPr>
                <a:xfrm>
                  <a:off x="28607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8" name="Google Shape;778;p27"/>
                <p:cNvSpPr/>
                <p:nvPr/>
              </p:nvSpPr>
              <p:spPr>
                <a:xfrm>
                  <a:off x="3031706" y="776851"/>
                  <a:ext cx="155917" cy="152274"/>
                </a:xfrm>
                <a:custGeom>
                  <a:avLst/>
                  <a:gdLst/>
                  <a:ahLst/>
                  <a:cxnLst/>
                  <a:rect l="l" t="t" r="r" b="b"/>
                  <a:pathLst>
                    <a:path w="778" h="760" extrusionOk="0">
                      <a:moveTo>
                        <a:pt x="0" y="0"/>
                      </a:moveTo>
                      <a:lnTo>
                        <a:pt x="0" y="759"/>
                      </a:lnTo>
                      <a:lnTo>
                        <a:pt x="777" y="759"/>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9" name="Google Shape;779;p27"/>
                <p:cNvSpPr/>
                <p:nvPr/>
              </p:nvSpPr>
              <p:spPr>
                <a:xfrm>
                  <a:off x="3206060"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0" name="Google Shape;780;p27"/>
                <p:cNvSpPr/>
                <p:nvPr/>
              </p:nvSpPr>
              <p:spPr>
                <a:xfrm>
                  <a:off x="28607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1" name="Google Shape;781;p27"/>
                <p:cNvSpPr/>
                <p:nvPr/>
              </p:nvSpPr>
              <p:spPr>
                <a:xfrm>
                  <a:off x="3031706" y="951163"/>
                  <a:ext cx="155917" cy="152274"/>
                </a:xfrm>
                <a:custGeom>
                  <a:avLst/>
                  <a:gdLst/>
                  <a:ahLst/>
                  <a:cxnLst/>
                  <a:rect l="l" t="t" r="r" b="b"/>
                  <a:pathLst>
                    <a:path w="778" h="760" extrusionOk="0">
                      <a:moveTo>
                        <a:pt x="0" y="0"/>
                      </a:moveTo>
                      <a:lnTo>
                        <a:pt x="0" y="760"/>
                      </a:lnTo>
                      <a:lnTo>
                        <a:pt x="777" y="760"/>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2" name="Google Shape;782;p27"/>
                <p:cNvSpPr/>
                <p:nvPr/>
              </p:nvSpPr>
              <p:spPr>
                <a:xfrm>
                  <a:off x="3206060"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3" name="Google Shape;783;p27"/>
                <p:cNvSpPr/>
                <p:nvPr/>
              </p:nvSpPr>
              <p:spPr>
                <a:xfrm>
                  <a:off x="3072589" y="1180573"/>
                  <a:ext cx="73950" cy="7413"/>
                </a:xfrm>
                <a:custGeom>
                  <a:avLst/>
                  <a:gdLst/>
                  <a:ahLst/>
                  <a:cxnLst/>
                  <a:rect l="l" t="t" r="r" b="b"/>
                  <a:pathLst>
                    <a:path w="369" h="37" extrusionOk="0">
                      <a:moveTo>
                        <a:pt x="0" y="1"/>
                      </a:moveTo>
                      <a:lnTo>
                        <a:pt x="0" y="36"/>
                      </a:lnTo>
                      <a:lnTo>
                        <a:pt x="369" y="36"/>
                      </a:lnTo>
                      <a:lnTo>
                        <a:pt x="36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4" name="Google Shape;784;p27"/>
                <p:cNvSpPr/>
                <p:nvPr/>
              </p:nvSpPr>
              <p:spPr>
                <a:xfrm>
                  <a:off x="3109063" y="1180573"/>
                  <a:ext cx="37476" cy="7413"/>
                </a:xfrm>
                <a:custGeom>
                  <a:avLst/>
                  <a:gdLst/>
                  <a:ahLst/>
                  <a:cxnLst/>
                  <a:rect l="l" t="t" r="r" b="b"/>
                  <a:pathLst>
                    <a:path w="187" h="37" extrusionOk="0">
                      <a:moveTo>
                        <a:pt x="0" y="1"/>
                      </a:moveTo>
                      <a:lnTo>
                        <a:pt x="0" y="36"/>
                      </a:lnTo>
                      <a:lnTo>
                        <a:pt x="187" y="36"/>
                      </a:lnTo>
                      <a:lnTo>
                        <a:pt x="18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5" name="Google Shape;785;p27"/>
                <p:cNvSpPr/>
                <p:nvPr/>
              </p:nvSpPr>
              <p:spPr>
                <a:xfrm>
                  <a:off x="3030635" y="776870"/>
                  <a:ext cx="73934" cy="152276"/>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6" name="Google Shape;786;p27"/>
                <p:cNvSpPr/>
                <p:nvPr/>
              </p:nvSpPr>
              <p:spPr>
                <a:xfrm>
                  <a:off x="3030635" y="951185"/>
                  <a:ext cx="103387" cy="152275"/>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7" name="Google Shape;787;p27"/>
                <p:cNvSpPr/>
                <p:nvPr/>
              </p:nvSpPr>
              <p:spPr>
                <a:xfrm>
                  <a:off x="22022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8" name="Google Shape;788;p27"/>
                <p:cNvSpPr/>
                <p:nvPr/>
              </p:nvSpPr>
              <p:spPr>
                <a:xfrm>
                  <a:off x="22022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9" name="Google Shape;789;p27"/>
                <p:cNvSpPr/>
                <p:nvPr/>
              </p:nvSpPr>
              <p:spPr>
                <a:xfrm>
                  <a:off x="2371889" y="776878"/>
                  <a:ext cx="86538" cy="152268"/>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0" name="Google Shape;790;p27"/>
                <p:cNvSpPr/>
                <p:nvPr/>
              </p:nvSpPr>
              <p:spPr>
                <a:xfrm>
                  <a:off x="2372125" y="951192"/>
                  <a:ext cx="123152" cy="152268"/>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791" name="Google Shape;791;p27"/>
              <p:cNvSpPr/>
              <p:nvPr/>
            </p:nvSpPr>
            <p:spPr>
              <a:xfrm>
                <a:off x="5033970" y="3224325"/>
                <a:ext cx="1075390" cy="228323"/>
              </a:xfrm>
              <a:custGeom>
                <a:avLst/>
                <a:gdLst/>
                <a:ahLst/>
                <a:cxnLst/>
                <a:rect l="l" t="t" r="r" b="b"/>
                <a:pathLst>
                  <a:path w="4352" h="924" extrusionOk="0">
                    <a:moveTo>
                      <a:pt x="1501" y="0"/>
                    </a:moveTo>
                    <a:cubicBezTo>
                      <a:pt x="1168" y="0"/>
                      <a:pt x="853" y="293"/>
                      <a:pt x="595" y="760"/>
                    </a:cubicBezTo>
                    <a:cubicBezTo>
                      <a:pt x="537" y="720"/>
                      <a:pt x="466" y="702"/>
                      <a:pt x="391" y="702"/>
                    </a:cubicBezTo>
                    <a:cubicBezTo>
                      <a:pt x="244" y="702"/>
                      <a:pt x="111" y="795"/>
                      <a:pt x="0" y="924"/>
                    </a:cubicBezTo>
                    <a:lnTo>
                      <a:pt x="4351" y="924"/>
                    </a:lnTo>
                    <a:cubicBezTo>
                      <a:pt x="4258" y="795"/>
                      <a:pt x="4129" y="702"/>
                      <a:pt x="3978" y="702"/>
                    </a:cubicBezTo>
                    <a:cubicBezTo>
                      <a:pt x="3850" y="702"/>
                      <a:pt x="3739" y="760"/>
                      <a:pt x="3645" y="871"/>
                    </a:cubicBezTo>
                    <a:cubicBezTo>
                      <a:pt x="3423" y="626"/>
                      <a:pt x="3148" y="498"/>
                      <a:pt x="2851" y="498"/>
                    </a:cubicBezTo>
                    <a:cubicBezTo>
                      <a:pt x="2664" y="498"/>
                      <a:pt x="2500" y="538"/>
                      <a:pt x="2353" y="626"/>
                    </a:cubicBezTo>
                    <a:cubicBezTo>
                      <a:pt x="2109" y="240"/>
                      <a:pt x="1816" y="0"/>
                      <a:pt x="1501"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2" name="Google Shape;792;p27"/>
              <p:cNvSpPr/>
              <p:nvPr/>
            </p:nvSpPr>
            <p:spPr>
              <a:xfrm>
                <a:off x="5934027" y="2354606"/>
                <a:ext cx="941708" cy="201141"/>
              </a:xfrm>
              <a:custGeom>
                <a:avLst/>
                <a:gdLst/>
                <a:ahLst/>
                <a:cxnLst/>
                <a:rect l="l" t="t" r="r" b="b"/>
                <a:pathLst>
                  <a:path w="3811" h="814" extrusionOk="0">
                    <a:moveTo>
                      <a:pt x="2496" y="1"/>
                    </a:moveTo>
                    <a:cubicBezTo>
                      <a:pt x="2221" y="1"/>
                      <a:pt x="1981" y="205"/>
                      <a:pt x="1759" y="556"/>
                    </a:cubicBezTo>
                    <a:cubicBezTo>
                      <a:pt x="1630" y="480"/>
                      <a:pt x="1479" y="445"/>
                      <a:pt x="1333" y="445"/>
                    </a:cubicBezTo>
                    <a:cubicBezTo>
                      <a:pt x="1053" y="445"/>
                      <a:pt x="813" y="556"/>
                      <a:pt x="631" y="760"/>
                    </a:cubicBezTo>
                    <a:cubicBezTo>
                      <a:pt x="556" y="667"/>
                      <a:pt x="445" y="631"/>
                      <a:pt x="352" y="631"/>
                    </a:cubicBezTo>
                    <a:cubicBezTo>
                      <a:pt x="223" y="631"/>
                      <a:pt x="94" y="702"/>
                      <a:pt x="1" y="813"/>
                    </a:cubicBezTo>
                    <a:lnTo>
                      <a:pt x="3810" y="813"/>
                    </a:lnTo>
                    <a:cubicBezTo>
                      <a:pt x="3717" y="702"/>
                      <a:pt x="3606" y="631"/>
                      <a:pt x="3477" y="631"/>
                    </a:cubicBezTo>
                    <a:cubicBezTo>
                      <a:pt x="3406" y="631"/>
                      <a:pt x="3349" y="649"/>
                      <a:pt x="3295" y="667"/>
                    </a:cubicBezTo>
                    <a:cubicBezTo>
                      <a:pt x="3073" y="258"/>
                      <a:pt x="2794" y="1"/>
                      <a:pt x="2496"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3" name="Google Shape;793;p27"/>
              <p:cNvSpPr/>
              <p:nvPr/>
            </p:nvSpPr>
            <p:spPr>
              <a:xfrm>
                <a:off x="7377709" y="2015353"/>
                <a:ext cx="1124811" cy="339272"/>
              </a:xfrm>
              <a:custGeom>
                <a:avLst/>
                <a:gdLst/>
                <a:ahLst/>
                <a:cxnLst/>
                <a:rect l="l" t="t" r="r" b="b"/>
                <a:pathLst>
                  <a:path w="4552" h="1373" extrusionOk="0">
                    <a:moveTo>
                      <a:pt x="3068" y="1"/>
                    </a:moveTo>
                    <a:cubicBezTo>
                      <a:pt x="2864" y="1"/>
                      <a:pt x="2682" y="129"/>
                      <a:pt x="2642" y="334"/>
                    </a:cubicBezTo>
                    <a:cubicBezTo>
                      <a:pt x="2478" y="187"/>
                      <a:pt x="2274" y="112"/>
                      <a:pt x="2052" y="112"/>
                    </a:cubicBezTo>
                    <a:cubicBezTo>
                      <a:pt x="1776" y="112"/>
                      <a:pt x="1514" y="240"/>
                      <a:pt x="1332" y="427"/>
                    </a:cubicBezTo>
                    <a:cubicBezTo>
                      <a:pt x="1199" y="351"/>
                      <a:pt x="1035" y="298"/>
                      <a:pt x="866" y="298"/>
                    </a:cubicBezTo>
                    <a:lnTo>
                      <a:pt x="737" y="298"/>
                    </a:lnTo>
                    <a:cubicBezTo>
                      <a:pt x="702" y="334"/>
                      <a:pt x="644" y="351"/>
                      <a:pt x="591" y="351"/>
                    </a:cubicBezTo>
                    <a:lnTo>
                      <a:pt x="555" y="351"/>
                    </a:lnTo>
                    <a:cubicBezTo>
                      <a:pt x="222" y="485"/>
                      <a:pt x="0" y="795"/>
                      <a:pt x="0" y="1168"/>
                    </a:cubicBezTo>
                    <a:cubicBezTo>
                      <a:pt x="0" y="1239"/>
                      <a:pt x="0" y="1297"/>
                      <a:pt x="18" y="1373"/>
                    </a:cubicBezTo>
                    <a:lnTo>
                      <a:pt x="4551" y="1373"/>
                    </a:lnTo>
                    <a:cubicBezTo>
                      <a:pt x="4494" y="1186"/>
                      <a:pt x="4329" y="1057"/>
                      <a:pt x="4125" y="1057"/>
                    </a:cubicBezTo>
                    <a:cubicBezTo>
                      <a:pt x="4050" y="1057"/>
                      <a:pt x="3956" y="1075"/>
                      <a:pt x="3903" y="1111"/>
                    </a:cubicBezTo>
                    <a:cubicBezTo>
                      <a:pt x="3828" y="889"/>
                      <a:pt x="3663" y="724"/>
                      <a:pt x="3441" y="649"/>
                    </a:cubicBezTo>
                    <a:cubicBezTo>
                      <a:pt x="3477" y="596"/>
                      <a:pt x="3495" y="520"/>
                      <a:pt x="3495" y="427"/>
                    </a:cubicBezTo>
                    <a:cubicBezTo>
                      <a:pt x="3495" y="187"/>
                      <a:pt x="3308" y="1"/>
                      <a:pt x="306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4" name="Google Shape;794;p27"/>
              <p:cNvSpPr/>
              <p:nvPr/>
            </p:nvSpPr>
            <p:spPr>
              <a:xfrm>
                <a:off x="8186408" y="2806893"/>
                <a:ext cx="713385" cy="214238"/>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
        <p:nvSpPr>
          <p:cNvPr id="795" name="Google Shape;795;p27"/>
          <p:cNvSpPr txBox="1">
            <a:spLocks noGrp="1"/>
          </p:cNvSpPr>
          <p:nvPr>
            <p:ph type="ctrTitle"/>
          </p:nvPr>
        </p:nvSpPr>
        <p:spPr>
          <a:xfrm>
            <a:off x="713277" y="1360912"/>
            <a:ext cx="7422600" cy="1721400"/>
          </a:xfrm>
          <a:prstGeom prst="rect">
            <a:avLst/>
          </a:prstGeom>
        </p:spPr>
        <p:txBody>
          <a:bodyPr spcFirstLastPara="1" wrap="square" lIns="91425" tIns="91425" rIns="91425" bIns="91425" anchor="b" anchorCtr="0">
            <a:noAutofit/>
          </a:bodyPr>
          <a:lstStyle/>
          <a:p>
            <a:pPr marL="0" lvl="0" indent="0" algn="l" rtl="0">
              <a:lnSpc>
                <a:spcPct val="120000"/>
              </a:lnSpc>
              <a:spcBef>
                <a:spcPts val="0"/>
              </a:spcBef>
              <a:spcAft>
                <a:spcPts val="0"/>
              </a:spcAft>
              <a:buNone/>
            </a:pPr>
            <a:r>
              <a:rPr lang="en-GB" sz="5400" b="0" dirty="0"/>
              <a:t>BÀI 15</a:t>
            </a:r>
            <a:br>
              <a:rPr lang="en-GB" sz="5400" b="0" dirty="0"/>
            </a:br>
            <a:r>
              <a:rPr lang="en-GB" sz="5400" b="0" dirty="0"/>
              <a:t>NĂNG LƯỢNG TÁI TẠO</a:t>
            </a:r>
            <a:endParaRPr sz="4800" b="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11" name="Rectangle: Rounded Corners 10"/>
          <p:cNvSpPr/>
          <p:nvPr/>
        </p:nvSpPr>
        <p:spPr>
          <a:xfrm>
            <a:off x="1896810" y="1538183"/>
            <a:ext cx="6666853" cy="2271817"/>
          </a:xfrm>
          <a:prstGeom prst="roundRect">
            <a:avLst/>
          </a:prstGeom>
          <a:noFill/>
          <a:ln>
            <a:solidFill>
              <a:srgbClr val="B9D5FF"/>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pic>
        <p:nvPicPr>
          <p:cNvPr id="5" name="Picture 4"/>
          <p:cNvPicPr>
            <a:picLocks noChangeAspect="1"/>
          </p:cNvPicPr>
          <p:nvPr/>
        </p:nvPicPr>
        <p:blipFill>
          <a:blip r:embed="rId1"/>
          <a:stretch>
            <a:fillRect/>
          </a:stretch>
        </p:blipFill>
        <p:spPr>
          <a:xfrm>
            <a:off x="0" y="626864"/>
            <a:ext cx="3793621" cy="3793621"/>
          </a:xfrm>
          <a:prstGeom prst="rect">
            <a:avLst/>
          </a:prstGeom>
        </p:spPr>
      </p:pic>
      <p:sp>
        <p:nvSpPr>
          <p:cNvPr id="12" name="Google Shape;1031;p32"/>
          <p:cNvSpPr txBox="1"/>
          <p:nvPr/>
        </p:nvSpPr>
        <p:spPr>
          <a:xfrm>
            <a:off x="3339288" y="2023267"/>
            <a:ext cx="5520661" cy="203577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panose="020B0604020202020204"/>
              <a:buNone/>
              <a:defRPr/>
            </a:pPr>
            <a:r>
              <a:rPr kumimoji="0" lang="vi-VN"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rPr>
              <a:t>Khai thác thủy điện có những ưu điểm và nhược điểm gì?</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rPr>
              <a:t> </a:t>
            </a:r>
            <a:endParaRPr kumimoji="0" lang="en-US"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endParaRPr>
          </a:p>
        </p:txBody>
      </p:sp>
      <p:grpSp>
        <p:nvGrpSpPr>
          <p:cNvPr id="15" name="Group 14"/>
          <p:cNvGrpSpPr/>
          <p:nvPr/>
        </p:nvGrpSpPr>
        <p:grpSpPr>
          <a:xfrm>
            <a:off x="77473" y="108553"/>
            <a:ext cx="2787647" cy="474807"/>
            <a:chOff x="77473" y="108553"/>
            <a:chExt cx="2787647" cy="474807"/>
          </a:xfrm>
        </p:grpSpPr>
        <p:sp>
          <p:nvSpPr>
            <p:cNvPr id="2" name="Rectangle: Rounded Corners 1"/>
            <p:cNvSpPr/>
            <p:nvPr/>
          </p:nvSpPr>
          <p:spPr>
            <a:xfrm>
              <a:off x="313559" y="108553"/>
              <a:ext cx="2551561"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grpSp>
          <p:nvGrpSpPr>
            <p:cNvPr id="3" name="Group 2"/>
            <p:cNvGrpSpPr/>
            <p:nvPr/>
          </p:nvGrpSpPr>
          <p:grpSpPr>
            <a:xfrm>
              <a:off x="77473" y="111188"/>
              <a:ext cx="472172" cy="472172"/>
              <a:chOff x="1933593" y="1552214"/>
              <a:chExt cx="1229634" cy="1229634"/>
            </a:xfrm>
          </p:grpSpPr>
          <p:sp>
            <p:nvSpPr>
              <p:cNvPr id="4" name="Oval 3"/>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3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sp>
            <p:nvSpPr>
              <p:cNvPr id="13" name="Google Shape;811;p29"/>
              <p:cNvSpPr txBox="1"/>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GB" sz="2000" b="0" i="0" u="none" strike="noStrike" kern="0" cap="none" spc="0" normalizeH="0" baseline="0" noProof="0" dirty="0">
                    <a:ln>
                      <a:noFill/>
                    </a:ln>
                    <a:solidFill>
                      <a:srgbClr val="FFFFFF"/>
                    </a:solidFill>
                    <a:effectLst/>
                    <a:uLnTx/>
                    <a:uFillTx/>
                    <a:latin typeface="Fira Sans Condensed Black" panose="020B0A03050000020004" pitchFamily="34" charset="0"/>
                    <a:cs typeface="Arial" panose="020B0604020202020204"/>
                    <a:sym typeface="Arial" panose="020B0604020202020204"/>
                  </a:rPr>
                  <a:t>d</a:t>
                </a:r>
                <a:endParaRPr kumimoji="0" lang="en-GB" sz="2000" b="0" i="0" u="none" strike="noStrike" kern="0" cap="none" spc="0" normalizeH="0" baseline="0" noProof="0" dirty="0">
                  <a:ln>
                    <a:noFill/>
                  </a:ln>
                  <a:solidFill>
                    <a:srgbClr val="FFFFFF"/>
                  </a:solidFill>
                  <a:effectLst/>
                  <a:uLnTx/>
                  <a:uFillTx/>
                  <a:latin typeface="Fira Sans Condensed Black" panose="020B0A03050000020004" pitchFamily="34" charset="0"/>
                  <a:cs typeface="Arial" panose="020B0604020202020204"/>
                  <a:sym typeface="Arial" panose="020B0604020202020204"/>
                </a:endParaRPr>
              </a:p>
            </p:txBody>
          </p:sp>
        </p:grpSp>
        <p:sp>
          <p:nvSpPr>
            <p:cNvPr id="14" name="Google Shape;817;p29"/>
            <p:cNvSpPr txBox="1"/>
            <p:nvPr/>
          </p:nvSpPr>
          <p:spPr>
            <a:xfrm>
              <a:off x="419279" y="142242"/>
              <a:ext cx="244584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panose="00000500000000000000"/>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panose="00000500000000000000"/>
                </a:defRPr>
              </a:lvl1pPr>
              <a:lvl2pPr marL="9144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2pPr>
              <a:lvl3pPr marL="13716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3pPr>
              <a:lvl4pPr marL="18288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4pPr>
              <a:lvl5pPr marL="22860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5pPr>
              <a:lvl6pPr marL="27432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6pPr>
              <a:lvl7pPr marL="32004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7pPr>
              <a:lvl8pPr marL="36576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8pPr>
              <a:lvl9pPr marL="41148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panose="00000500000000000000"/>
                <a:buNone/>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panose="00000500000000000000"/>
                </a:rPr>
                <a:t>Năng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panose="00000500000000000000"/>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panose="00000500000000000000"/>
                </a:rPr>
                <a:t>lượng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panose="00000500000000000000"/>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panose="00000500000000000000"/>
                </a:rPr>
                <a:t>dòng</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panose="00000500000000000000"/>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panose="00000500000000000000"/>
                </a:rPr>
                <a:t>sông</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panose="00000500000000000000"/>
              </a:endParaRPr>
            </a:p>
          </p:txBody>
        </p:sp>
      </p:gr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69"/>
        <p:cNvGrpSpPr/>
        <p:nvPr/>
      </p:nvGrpSpPr>
      <p:grpSpPr>
        <a:xfrm>
          <a:off x="0" y="0"/>
          <a:ext cx="0" cy="0"/>
          <a:chOff x="0" y="0"/>
          <a:chExt cx="0" cy="0"/>
        </a:xfrm>
      </p:grpSpPr>
      <p:grpSp>
        <p:nvGrpSpPr>
          <p:cNvPr id="20" name="Group 19"/>
          <p:cNvGrpSpPr/>
          <p:nvPr/>
        </p:nvGrpSpPr>
        <p:grpSpPr>
          <a:xfrm>
            <a:off x="4054874" y="1061109"/>
            <a:ext cx="2787647" cy="474807"/>
            <a:chOff x="77473" y="108553"/>
            <a:chExt cx="2787647" cy="474807"/>
          </a:xfrm>
        </p:grpSpPr>
        <p:sp>
          <p:nvSpPr>
            <p:cNvPr id="21" name="Rectangle: Rounded Corners 20"/>
            <p:cNvSpPr/>
            <p:nvPr/>
          </p:nvSpPr>
          <p:spPr>
            <a:xfrm>
              <a:off x="313559" y="108553"/>
              <a:ext cx="2551561"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p:nvGrpSpPr>
          <p:grpSpPr>
            <a:xfrm>
              <a:off x="77473" y="111188"/>
              <a:ext cx="472172" cy="472172"/>
              <a:chOff x="1933593" y="1552214"/>
              <a:chExt cx="1229634" cy="1229634"/>
            </a:xfrm>
          </p:grpSpPr>
          <p:sp>
            <p:nvSpPr>
              <p:cNvPr id="24" name="Oval 23"/>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25" name="Google Shape;811;p29"/>
              <p:cNvSpPr txBox="1"/>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GB" sz="2000" dirty="0">
                    <a:solidFill>
                      <a:schemeClr val="bg1"/>
                    </a:solidFill>
                  </a:rPr>
                  <a:t>d</a:t>
                </a:r>
                <a:endParaRPr lang="en-GB" sz="2000" dirty="0">
                  <a:solidFill>
                    <a:schemeClr val="bg1"/>
                  </a:solidFill>
                </a:endParaRPr>
              </a:p>
            </p:txBody>
          </p:sp>
        </p:grpSp>
        <p:sp>
          <p:nvSpPr>
            <p:cNvPr id="23" name="Google Shape;817;p29"/>
            <p:cNvSpPr txBox="1"/>
            <p:nvPr/>
          </p:nvSpPr>
          <p:spPr>
            <a:xfrm>
              <a:off x="419279" y="142242"/>
              <a:ext cx="244584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panose="00000500000000000000"/>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panose="00000500000000000000"/>
                </a:defRPr>
              </a:lvl1pPr>
              <a:lvl2pPr marL="9144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2pPr>
              <a:lvl3pPr marL="13716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3pPr>
              <a:lvl4pPr marL="18288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4pPr>
              <a:lvl5pPr marL="22860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5pPr>
              <a:lvl6pPr marL="27432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6pPr>
              <a:lvl7pPr marL="32004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7pPr>
              <a:lvl8pPr marL="36576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8pPr>
              <a:lvl9pPr marL="41148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panose="00000500000000000000"/>
                <a:buNone/>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panose="00000500000000000000"/>
                </a:rPr>
                <a:t>Năng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panose="00000500000000000000"/>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panose="00000500000000000000"/>
                </a:rPr>
                <a:t>lượng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panose="00000500000000000000"/>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panose="00000500000000000000"/>
                </a:rPr>
                <a:t>dòng</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panose="00000500000000000000"/>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panose="00000500000000000000"/>
                </a:rPr>
                <a:t>sông</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panose="00000500000000000000"/>
              </a:endParaRPr>
            </a:p>
          </p:txBody>
        </p:sp>
      </p:grpSp>
      <p:sp>
        <p:nvSpPr>
          <p:cNvPr id="27" name="Google Shape;1031;p32"/>
          <p:cNvSpPr txBox="1"/>
          <p:nvPr/>
        </p:nvSpPr>
        <p:spPr>
          <a:xfrm>
            <a:off x="4876144" y="2372390"/>
            <a:ext cx="4180230"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nSpc>
                <a:spcPct val="120000"/>
              </a:lnSpc>
            </a:pPr>
            <a:r>
              <a:rPr lang="en-US" sz="2000" dirty="0" err="1"/>
              <a:t>Góp</a:t>
            </a:r>
            <a:r>
              <a:rPr lang="en-US" sz="2000" dirty="0"/>
              <a:t> </a:t>
            </a:r>
            <a:r>
              <a:rPr lang="en-US" sz="2000" dirty="0" err="1"/>
              <a:t>phần</a:t>
            </a:r>
            <a:r>
              <a:rPr lang="en-US" sz="2000" dirty="0"/>
              <a:t> </a:t>
            </a:r>
            <a:r>
              <a:rPr lang="en-US" sz="2000" dirty="0" err="1"/>
              <a:t>điều</a:t>
            </a:r>
            <a:r>
              <a:rPr lang="en-US" sz="2000" dirty="0"/>
              <a:t> </a:t>
            </a:r>
            <a:r>
              <a:rPr lang="en-US" sz="2000" dirty="0" err="1"/>
              <a:t>tiết</a:t>
            </a:r>
            <a:r>
              <a:rPr lang="en-US" sz="2000" dirty="0"/>
              <a:t> </a:t>
            </a:r>
            <a:r>
              <a:rPr lang="en-US" sz="2000" dirty="0" err="1"/>
              <a:t>lưu</a:t>
            </a:r>
            <a:r>
              <a:rPr lang="en-US" sz="2000" dirty="0"/>
              <a:t> </a:t>
            </a:r>
            <a:r>
              <a:rPr lang="en-US" sz="2000" dirty="0" err="1"/>
              <a:t>lượng</a:t>
            </a:r>
            <a:r>
              <a:rPr lang="en-US" sz="2000" dirty="0"/>
              <a:t> </a:t>
            </a:r>
            <a:r>
              <a:rPr lang="en-US" sz="2000" dirty="0" err="1"/>
              <a:t>nước</a:t>
            </a:r>
            <a:endParaRPr lang="en-US" sz="2000" dirty="0"/>
          </a:p>
        </p:txBody>
      </p:sp>
      <p:grpSp>
        <p:nvGrpSpPr>
          <p:cNvPr id="28" name="Group 27"/>
          <p:cNvGrpSpPr/>
          <p:nvPr/>
        </p:nvGrpSpPr>
        <p:grpSpPr>
          <a:xfrm>
            <a:off x="4168477" y="1755162"/>
            <a:ext cx="1270701" cy="472171"/>
            <a:chOff x="183059" y="680138"/>
            <a:chExt cx="1295221" cy="472171"/>
          </a:xfrm>
        </p:grpSpPr>
        <p:sp>
          <p:nvSpPr>
            <p:cNvPr id="29" name="Rectangle: Rounded Corners 28"/>
            <p:cNvSpPr/>
            <p:nvPr/>
          </p:nvSpPr>
          <p:spPr>
            <a:xfrm>
              <a:off x="183059" y="680138"/>
              <a:ext cx="1295221" cy="472171"/>
            </a:xfrm>
            <a:prstGeom prst="roundRect">
              <a:avLst/>
            </a:prstGeom>
            <a:solidFill>
              <a:srgbClr val="FFD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Google Shape;817;p29"/>
            <p:cNvSpPr txBox="1"/>
            <p:nvPr/>
          </p:nvSpPr>
          <p:spPr>
            <a:xfrm>
              <a:off x="183059" y="693872"/>
              <a:ext cx="129522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panose="00000500000000000000"/>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panose="00000500000000000000"/>
                </a:defRPr>
              </a:lvl1pPr>
              <a:lvl2pPr marL="9144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2pPr>
              <a:lvl3pPr marL="13716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3pPr>
              <a:lvl4pPr marL="18288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4pPr>
              <a:lvl5pPr marL="22860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5pPr>
              <a:lvl6pPr marL="27432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6pPr>
              <a:lvl7pPr marL="32004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7pPr>
              <a:lvl8pPr marL="36576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8pPr>
              <a:lvl9pPr marL="41148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9pPr>
            </a:lstStyle>
            <a:p>
              <a:r>
                <a:rPr lang="en-US" sz="2000" dirty="0" err="1"/>
                <a:t>Ưu</a:t>
              </a:r>
              <a:r>
                <a:rPr lang="en-US" sz="2000" dirty="0"/>
                <a:t> </a:t>
              </a:r>
              <a:r>
                <a:rPr lang="en-US" sz="2000" dirty="0" err="1"/>
                <a:t>Điểm</a:t>
              </a:r>
              <a:endParaRPr lang="vi-VN" sz="2000" dirty="0"/>
            </a:p>
          </p:txBody>
        </p:sp>
      </p:grpSp>
      <p:sp>
        <p:nvSpPr>
          <p:cNvPr id="1152" name="Google Shape;1031;p32"/>
          <p:cNvSpPr txBox="1"/>
          <p:nvPr/>
        </p:nvSpPr>
        <p:spPr>
          <a:xfrm>
            <a:off x="4876144" y="2976679"/>
            <a:ext cx="4309770"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nSpc>
                <a:spcPct val="120000"/>
              </a:lnSpc>
            </a:pPr>
            <a:r>
              <a:rPr lang="en-US" sz="2000" dirty="0" err="1"/>
              <a:t>Không</a:t>
            </a:r>
            <a:r>
              <a:rPr lang="en-US" sz="2000" dirty="0"/>
              <a:t> </a:t>
            </a:r>
            <a:r>
              <a:rPr lang="en-US" sz="2000" dirty="0" err="1"/>
              <a:t>phát</a:t>
            </a:r>
            <a:r>
              <a:rPr lang="en-US" sz="2000" dirty="0"/>
              <a:t> </a:t>
            </a:r>
            <a:r>
              <a:rPr lang="en-US" sz="2000" dirty="0" err="1"/>
              <a:t>thải</a:t>
            </a:r>
            <a:r>
              <a:rPr lang="en-US" sz="2000" dirty="0"/>
              <a:t> </a:t>
            </a:r>
            <a:r>
              <a:rPr lang="en-US" sz="2000" dirty="0" err="1"/>
              <a:t>khí</a:t>
            </a:r>
            <a:r>
              <a:rPr lang="en-US" sz="2000" dirty="0"/>
              <a:t> ô </a:t>
            </a:r>
            <a:r>
              <a:rPr lang="en-US" sz="2000" dirty="0" err="1"/>
              <a:t>nhiễm</a:t>
            </a:r>
            <a:endParaRPr lang="en-US" sz="2000" dirty="0"/>
          </a:p>
        </p:txBody>
      </p:sp>
      <p:sp>
        <p:nvSpPr>
          <p:cNvPr id="1154" name="Google Shape;1031;p32"/>
          <p:cNvSpPr txBox="1"/>
          <p:nvPr/>
        </p:nvSpPr>
        <p:spPr>
          <a:xfrm>
            <a:off x="4876143" y="3579246"/>
            <a:ext cx="4389777" cy="469849"/>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nSpc>
                <a:spcPct val="120000"/>
              </a:lnSpc>
            </a:pPr>
            <a:r>
              <a:rPr lang="en-US" sz="2000" dirty="0" err="1"/>
              <a:t>Giá</a:t>
            </a:r>
            <a:r>
              <a:rPr lang="en-US" sz="2000" dirty="0"/>
              <a:t> </a:t>
            </a:r>
            <a:r>
              <a:rPr lang="en-US" sz="2000" dirty="0" err="1"/>
              <a:t>thành</a:t>
            </a:r>
            <a:r>
              <a:rPr lang="en-US" sz="2000" dirty="0"/>
              <a:t> </a:t>
            </a:r>
            <a:r>
              <a:rPr lang="en-US" sz="2000" dirty="0" err="1"/>
              <a:t>thấp</a:t>
            </a:r>
            <a:endParaRPr lang="en-US" sz="2000" dirty="0"/>
          </a:p>
        </p:txBody>
      </p:sp>
      <p:pic>
        <p:nvPicPr>
          <p:cNvPr id="3" name="Picture 2"/>
          <p:cNvPicPr>
            <a:picLocks noChangeAspect="1"/>
          </p:cNvPicPr>
          <p:nvPr/>
        </p:nvPicPr>
        <p:blipFill rotWithShape="1">
          <a:blip r:embed="rId1"/>
          <a:srcRect l="30447" r="6549"/>
          <a:stretch>
            <a:fillRect/>
          </a:stretch>
        </p:blipFill>
        <p:spPr>
          <a:xfrm>
            <a:off x="635824" y="488000"/>
            <a:ext cx="3313680" cy="3948858"/>
          </a:xfrm>
          <a:prstGeom prst="roundRect">
            <a:avLst>
              <a:gd name="adj" fmla="val 16667"/>
            </a:avLst>
          </a:prstGeom>
        </p:spPr>
      </p:pic>
      <p:pic>
        <p:nvPicPr>
          <p:cNvPr id="11268" name="Picture 4" descr="Creek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2286" y="2483538"/>
            <a:ext cx="357304" cy="35730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reek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2286" y="3058253"/>
            <a:ext cx="357304" cy="3573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reek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2286" y="3632968"/>
            <a:ext cx="357304" cy="3573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par>
                          <p:cTn id="8" fill="hold">
                            <p:stCondLst>
                              <p:cond delay="500"/>
                            </p:stCondLst>
                            <p:childTnLst>
                              <p:par>
                                <p:cTn id="9" presetID="22" presetClass="entr" presetSubtype="1" fill="hold" grpId="0" nodeType="afterEffect">
                                  <p:stCondLst>
                                    <p:cond delay="0"/>
                                  </p:stCondLst>
                                  <p:iterate type="lt">
                                    <p:tmPct val="4000"/>
                                  </p:iterate>
                                  <p:childTnLst>
                                    <p:set>
                                      <p:cBhvr>
                                        <p:cTn id="10" dur="1" fill="hold">
                                          <p:stCondLst>
                                            <p:cond delay="0"/>
                                          </p:stCondLst>
                                        </p:cTn>
                                        <p:tgtEl>
                                          <p:spTgt spid="27"/>
                                        </p:tgtEl>
                                        <p:attrNameLst>
                                          <p:attrName>style.visibility</p:attrName>
                                        </p:attrNameLst>
                                      </p:cBhvr>
                                      <p:to>
                                        <p:strVal val="visible"/>
                                      </p:to>
                                    </p:set>
                                    <p:animEffect transition="in" filter="wipe(up)">
                                      <p:cBhvr>
                                        <p:cTn id="11" dur="500"/>
                                        <p:tgtEl>
                                          <p:spTgt spid="27"/>
                                        </p:tgtEl>
                                      </p:cBhvr>
                                    </p:animEffect>
                                  </p:childTnLst>
                                </p:cTn>
                              </p:par>
                            </p:childTnLst>
                          </p:cTn>
                        </p:par>
                        <p:par>
                          <p:cTn id="12" fill="hold">
                            <p:stCondLst>
                              <p:cond delay="1639"/>
                            </p:stCondLst>
                            <p:childTnLst>
                              <p:par>
                                <p:cTn id="13" presetID="22" presetClass="entr" presetSubtype="1" fill="hold" grpId="0" nodeType="afterEffect">
                                  <p:stCondLst>
                                    <p:cond delay="0"/>
                                  </p:stCondLst>
                                  <p:iterate type="lt">
                                    <p:tmPct val="4000"/>
                                  </p:iterate>
                                  <p:childTnLst>
                                    <p:set>
                                      <p:cBhvr>
                                        <p:cTn id="14" dur="1" fill="hold">
                                          <p:stCondLst>
                                            <p:cond delay="0"/>
                                          </p:stCondLst>
                                        </p:cTn>
                                        <p:tgtEl>
                                          <p:spTgt spid="1152"/>
                                        </p:tgtEl>
                                        <p:attrNameLst>
                                          <p:attrName>style.visibility</p:attrName>
                                        </p:attrNameLst>
                                      </p:cBhvr>
                                      <p:to>
                                        <p:strVal val="visible"/>
                                      </p:to>
                                    </p:set>
                                    <p:animEffect transition="in" filter="wipe(up)">
                                      <p:cBhvr>
                                        <p:cTn id="15" dur="500"/>
                                        <p:tgtEl>
                                          <p:spTgt spid="1152"/>
                                        </p:tgtEl>
                                      </p:cBhvr>
                                    </p:animEffect>
                                  </p:childTnLst>
                                </p:cTn>
                              </p:par>
                            </p:childTnLst>
                          </p:cTn>
                        </p:par>
                        <p:par>
                          <p:cTn id="16" fill="hold">
                            <p:stCondLst>
                              <p:cond delay="2659"/>
                            </p:stCondLst>
                            <p:childTnLst>
                              <p:par>
                                <p:cTn id="17" presetID="22" presetClass="entr" presetSubtype="1" fill="hold" grpId="0" nodeType="afterEffect">
                                  <p:stCondLst>
                                    <p:cond delay="0"/>
                                  </p:stCondLst>
                                  <p:iterate type="lt">
                                    <p:tmPct val="4000"/>
                                  </p:iterate>
                                  <p:childTnLst>
                                    <p:set>
                                      <p:cBhvr>
                                        <p:cTn id="18" dur="1" fill="hold">
                                          <p:stCondLst>
                                            <p:cond delay="0"/>
                                          </p:stCondLst>
                                        </p:cTn>
                                        <p:tgtEl>
                                          <p:spTgt spid="1154"/>
                                        </p:tgtEl>
                                        <p:attrNameLst>
                                          <p:attrName>style.visibility</p:attrName>
                                        </p:attrNameLst>
                                      </p:cBhvr>
                                      <p:to>
                                        <p:strVal val="visible"/>
                                      </p:to>
                                    </p:set>
                                    <p:animEffect transition="in" filter="wipe(up)">
                                      <p:cBhvr>
                                        <p:cTn id="19" dur="500"/>
                                        <p:tgtEl>
                                          <p:spTgt spid="115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1268"/>
                                        </p:tgtEl>
                                        <p:attrNameLst>
                                          <p:attrName>style.visibility</p:attrName>
                                        </p:attrNameLst>
                                      </p:cBhvr>
                                      <p:to>
                                        <p:strVal val="visible"/>
                                      </p:to>
                                    </p:set>
                                    <p:animEffect transition="in" filter="fade">
                                      <p:cBhvr>
                                        <p:cTn id="24" dur="500"/>
                                        <p:tgtEl>
                                          <p:spTgt spid="1126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152" grpId="0"/>
      <p:bldP spid="115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11" name="Rectangle: Rounded Corners 10"/>
          <p:cNvSpPr/>
          <p:nvPr/>
        </p:nvSpPr>
        <p:spPr>
          <a:xfrm>
            <a:off x="1896810" y="1538183"/>
            <a:ext cx="6666853" cy="2271817"/>
          </a:xfrm>
          <a:prstGeom prst="roundRect">
            <a:avLst/>
          </a:prstGeom>
          <a:noFill/>
          <a:ln>
            <a:solidFill>
              <a:srgbClr val="B9D5FF"/>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pic>
        <p:nvPicPr>
          <p:cNvPr id="5" name="Picture 4"/>
          <p:cNvPicPr>
            <a:picLocks noChangeAspect="1"/>
          </p:cNvPicPr>
          <p:nvPr/>
        </p:nvPicPr>
        <p:blipFill>
          <a:blip r:embed="rId1"/>
          <a:stretch>
            <a:fillRect/>
          </a:stretch>
        </p:blipFill>
        <p:spPr>
          <a:xfrm>
            <a:off x="0" y="626864"/>
            <a:ext cx="3793621" cy="3793621"/>
          </a:xfrm>
          <a:prstGeom prst="rect">
            <a:avLst/>
          </a:prstGeom>
        </p:spPr>
      </p:pic>
      <p:sp>
        <p:nvSpPr>
          <p:cNvPr id="12" name="Google Shape;1031;p32"/>
          <p:cNvSpPr txBox="1"/>
          <p:nvPr/>
        </p:nvSpPr>
        <p:spPr>
          <a:xfrm>
            <a:off x="3302117" y="1599520"/>
            <a:ext cx="5520661" cy="203577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panose="020B0604020202020204"/>
              <a:buNone/>
              <a:defRPr/>
            </a:pPr>
            <a:r>
              <a:rPr kumimoji="0" lang="vi-VN" sz="28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a:rPr>
              <a:t>Vì sao </a:t>
            </a:r>
            <a:r>
              <a:rPr kumimoji="0" lang="vi-VN"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rPr>
              <a:t>các nước trên thế giới có xu hướng từ bỏ thủy điện và </a:t>
            </a:r>
            <a:r>
              <a:rPr kumimoji="0" lang="vi-VN" sz="28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a:rPr>
              <a:t>chuyển sang khai </a:t>
            </a:r>
            <a:r>
              <a:rPr kumimoji="0" lang="vi-VN"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rPr>
              <a:t>thác các nguồn năng lượng khác?</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rPr>
              <a:t> </a:t>
            </a:r>
            <a:endParaRPr kumimoji="0" lang="en-US"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endParaRPr>
          </a:p>
        </p:txBody>
      </p:sp>
      <p:grpSp>
        <p:nvGrpSpPr>
          <p:cNvPr id="15" name="Group 14"/>
          <p:cNvGrpSpPr/>
          <p:nvPr/>
        </p:nvGrpSpPr>
        <p:grpSpPr>
          <a:xfrm>
            <a:off x="77473" y="108553"/>
            <a:ext cx="2787647" cy="474807"/>
            <a:chOff x="77473" y="108553"/>
            <a:chExt cx="2787647" cy="474807"/>
          </a:xfrm>
        </p:grpSpPr>
        <p:sp>
          <p:nvSpPr>
            <p:cNvPr id="2" name="Rectangle: Rounded Corners 1"/>
            <p:cNvSpPr/>
            <p:nvPr/>
          </p:nvSpPr>
          <p:spPr>
            <a:xfrm>
              <a:off x="313559" y="108553"/>
              <a:ext cx="2551561"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grpSp>
          <p:nvGrpSpPr>
            <p:cNvPr id="3" name="Group 2"/>
            <p:cNvGrpSpPr/>
            <p:nvPr/>
          </p:nvGrpSpPr>
          <p:grpSpPr>
            <a:xfrm>
              <a:off x="77473" y="111188"/>
              <a:ext cx="472172" cy="472172"/>
              <a:chOff x="1933593" y="1552214"/>
              <a:chExt cx="1229634" cy="1229634"/>
            </a:xfrm>
          </p:grpSpPr>
          <p:sp>
            <p:nvSpPr>
              <p:cNvPr id="4" name="Oval 3"/>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3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sp>
            <p:nvSpPr>
              <p:cNvPr id="13" name="Google Shape;811;p29"/>
              <p:cNvSpPr txBox="1"/>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GB" sz="2000" b="0" i="0" u="none" strike="noStrike" kern="0" cap="none" spc="0" normalizeH="0" baseline="0" noProof="0" dirty="0">
                    <a:ln>
                      <a:noFill/>
                    </a:ln>
                    <a:solidFill>
                      <a:srgbClr val="FFFFFF"/>
                    </a:solidFill>
                    <a:effectLst/>
                    <a:uLnTx/>
                    <a:uFillTx/>
                    <a:latin typeface="Fira Sans Condensed Black" panose="020B0A03050000020004" pitchFamily="34" charset="0"/>
                    <a:cs typeface="Arial" panose="020B0604020202020204"/>
                    <a:sym typeface="Arial" panose="020B0604020202020204"/>
                  </a:rPr>
                  <a:t>d</a:t>
                </a:r>
                <a:endParaRPr kumimoji="0" lang="en-GB" sz="2000" b="0" i="0" u="none" strike="noStrike" kern="0" cap="none" spc="0" normalizeH="0" baseline="0" noProof="0" dirty="0">
                  <a:ln>
                    <a:noFill/>
                  </a:ln>
                  <a:solidFill>
                    <a:srgbClr val="FFFFFF"/>
                  </a:solidFill>
                  <a:effectLst/>
                  <a:uLnTx/>
                  <a:uFillTx/>
                  <a:latin typeface="Fira Sans Condensed Black" panose="020B0A03050000020004" pitchFamily="34" charset="0"/>
                  <a:cs typeface="Arial" panose="020B0604020202020204"/>
                  <a:sym typeface="Arial" panose="020B0604020202020204"/>
                </a:endParaRPr>
              </a:p>
            </p:txBody>
          </p:sp>
        </p:grpSp>
        <p:sp>
          <p:nvSpPr>
            <p:cNvPr id="14" name="Google Shape;817;p29"/>
            <p:cNvSpPr txBox="1"/>
            <p:nvPr/>
          </p:nvSpPr>
          <p:spPr>
            <a:xfrm>
              <a:off x="419279" y="142242"/>
              <a:ext cx="244584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panose="00000500000000000000"/>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panose="00000500000000000000"/>
                </a:defRPr>
              </a:lvl1pPr>
              <a:lvl2pPr marL="9144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2pPr>
              <a:lvl3pPr marL="13716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3pPr>
              <a:lvl4pPr marL="18288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4pPr>
              <a:lvl5pPr marL="22860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5pPr>
              <a:lvl6pPr marL="27432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6pPr>
              <a:lvl7pPr marL="32004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7pPr>
              <a:lvl8pPr marL="36576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8pPr>
              <a:lvl9pPr marL="41148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panose="00000500000000000000"/>
                <a:buNone/>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panose="00000500000000000000"/>
                </a:rPr>
                <a:t>Năng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panose="00000500000000000000"/>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panose="00000500000000000000"/>
                </a:rPr>
                <a:t>lượng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panose="00000500000000000000"/>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panose="00000500000000000000"/>
                </a:rPr>
                <a:t>dòng</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panose="00000500000000000000"/>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panose="00000500000000000000"/>
                </a:rPr>
                <a:t>sông</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panose="00000500000000000000"/>
              </a:endParaRPr>
            </a:p>
          </p:txBody>
        </p:sp>
      </p:gr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69"/>
        <p:cNvGrpSpPr/>
        <p:nvPr/>
      </p:nvGrpSpPr>
      <p:grpSpPr>
        <a:xfrm>
          <a:off x="0" y="0"/>
          <a:ext cx="0" cy="0"/>
          <a:chOff x="0" y="0"/>
          <a:chExt cx="0" cy="0"/>
        </a:xfrm>
      </p:grpSpPr>
      <p:grpSp>
        <p:nvGrpSpPr>
          <p:cNvPr id="20" name="Group 19"/>
          <p:cNvGrpSpPr/>
          <p:nvPr/>
        </p:nvGrpSpPr>
        <p:grpSpPr>
          <a:xfrm>
            <a:off x="187720" y="693420"/>
            <a:ext cx="2787647" cy="474807"/>
            <a:chOff x="77473" y="108553"/>
            <a:chExt cx="2787647" cy="474807"/>
          </a:xfrm>
        </p:grpSpPr>
        <p:sp>
          <p:nvSpPr>
            <p:cNvPr id="21" name="Rectangle: Rounded Corners 20"/>
            <p:cNvSpPr/>
            <p:nvPr/>
          </p:nvSpPr>
          <p:spPr>
            <a:xfrm>
              <a:off x="313559" y="108553"/>
              <a:ext cx="2551561"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p:nvGrpSpPr>
          <p:grpSpPr>
            <a:xfrm>
              <a:off x="77473" y="111188"/>
              <a:ext cx="472172" cy="472172"/>
              <a:chOff x="1933593" y="1552214"/>
              <a:chExt cx="1229634" cy="1229634"/>
            </a:xfrm>
          </p:grpSpPr>
          <p:sp>
            <p:nvSpPr>
              <p:cNvPr id="24" name="Oval 23"/>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25" name="Google Shape;811;p29"/>
              <p:cNvSpPr txBox="1"/>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GB" sz="2000" dirty="0">
                    <a:solidFill>
                      <a:schemeClr val="bg1"/>
                    </a:solidFill>
                  </a:rPr>
                  <a:t>d</a:t>
                </a:r>
                <a:endParaRPr lang="en-GB" sz="2000" dirty="0">
                  <a:solidFill>
                    <a:schemeClr val="bg1"/>
                  </a:solidFill>
                </a:endParaRPr>
              </a:p>
            </p:txBody>
          </p:sp>
        </p:grpSp>
        <p:sp>
          <p:nvSpPr>
            <p:cNvPr id="23" name="Google Shape;817;p29"/>
            <p:cNvSpPr txBox="1"/>
            <p:nvPr/>
          </p:nvSpPr>
          <p:spPr>
            <a:xfrm>
              <a:off x="419279" y="142242"/>
              <a:ext cx="244584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panose="00000500000000000000"/>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panose="00000500000000000000"/>
                </a:defRPr>
              </a:lvl1pPr>
              <a:lvl2pPr marL="9144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2pPr>
              <a:lvl3pPr marL="13716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3pPr>
              <a:lvl4pPr marL="18288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4pPr>
              <a:lvl5pPr marL="22860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5pPr>
              <a:lvl6pPr marL="27432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6pPr>
              <a:lvl7pPr marL="32004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7pPr>
              <a:lvl8pPr marL="36576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8pPr>
              <a:lvl9pPr marL="41148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panose="00000500000000000000"/>
                <a:buNone/>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panose="00000500000000000000"/>
                </a:rPr>
                <a:t>Năng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panose="00000500000000000000"/>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panose="00000500000000000000"/>
                </a:rPr>
                <a:t>lượng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panose="00000500000000000000"/>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panose="00000500000000000000"/>
                </a:rPr>
                <a:t>dòng</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panose="00000500000000000000"/>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panose="00000500000000000000"/>
                </a:rPr>
                <a:t>sông</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panose="00000500000000000000"/>
              </a:endParaRPr>
            </a:p>
          </p:txBody>
        </p:sp>
      </p:grpSp>
      <p:sp>
        <p:nvSpPr>
          <p:cNvPr id="27" name="Google Shape;1031;p32"/>
          <p:cNvSpPr txBox="1"/>
          <p:nvPr/>
        </p:nvSpPr>
        <p:spPr>
          <a:xfrm>
            <a:off x="1008990" y="2004701"/>
            <a:ext cx="3983074"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nSpc>
                <a:spcPct val="120000"/>
              </a:lnSpc>
            </a:pPr>
            <a:r>
              <a:rPr lang="en-US" sz="2000" dirty="0" err="1"/>
              <a:t>Làm</a:t>
            </a:r>
            <a:r>
              <a:rPr lang="en-US" sz="2000" dirty="0"/>
              <a:t> </a:t>
            </a:r>
            <a:r>
              <a:rPr lang="en-US" sz="2000" dirty="0" err="1"/>
              <a:t>diện</a:t>
            </a:r>
            <a:r>
              <a:rPr lang="en-US" sz="2000" dirty="0"/>
              <a:t> </a:t>
            </a:r>
            <a:r>
              <a:rPr lang="en-US" sz="2000" dirty="0" err="1"/>
              <a:t>tích</a:t>
            </a:r>
            <a:r>
              <a:rPr lang="en-US" sz="2000" dirty="0"/>
              <a:t> </a:t>
            </a:r>
            <a:r>
              <a:rPr lang="en-US" sz="2000" dirty="0" err="1"/>
              <a:t>rừng</a:t>
            </a:r>
            <a:endParaRPr lang="en-US" sz="2000" dirty="0"/>
          </a:p>
        </p:txBody>
      </p:sp>
      <p:grpSp>
        <p:nvGrpSpPr>
          <p:cNvPr id="28" name="Group 27"/>
          <p:cNvGrpSpPr/>
          <p:nvPr/>
        </p:nvGrpSpPr>
        <p:grpSpPr>
          <a:xfrm>
            <a:off x="301323" y="1387473"/>
            <a:ext cx="1855137" cy="472171"/>
            <a:chOff x="183059" y="680138"/>
            <a:chExt cx="1295221" cy="472171"/>
          </a:xfrm>
        </p:grpSpPr>
        <p:sp>
          <p:nvSpPr>
            <p:cNvPr id="29" name="Rectangle: Rounded Corners 28"/>
            <p:cNvSpPr/>
            <p:nvPr/>
          </p:nvSpPr>
          <p:spPr>
            <a:xfrm>
              <a:off x="183059" y="680138"/>
              <a:ext cx="1295221" cy="472171"/>
            </a:xfrm>
            <a:prstGeom prst="roundRect">
              <a:avLst/>
            </a:prstGeom>
            <a:solidFill>
              <a:srgbClr val="FFD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Google Shape;817;p29"/>
            <p:cNvSpPr txBox="1"/>
            <p:nvPr/>
          </p:nvSpPr>
          <p:spPr>
            <a:xfrm>
              <a:off x="183059" y="693872"/>
              <a:ext cx="129522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panose="00000500000000000000"/>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panose="00000500000000000000"/>
                </a:defRPr>
              </a:lvl1pPr>
              <a:lvl2pPr marL="9144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2pPr>
              <a:lvl3pPr marL="13716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3pPr>
              <a:lvl4pPr marL="18288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4pPr>
              <a:lvl5pPr marL="22860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5pPr>
              <a:lvl6pPr marL="27432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6pPr>
              <a:lvl7pPr marL="32004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7pPr>
              <a:lvl8pPr marL="36576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8pPr>
              <a:lvl9pPr marL="41148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9pPr>
            </a:lstStyle>
            <a:p>
              <a:r>
                <a:rPr lang="en-US" sz="2000" dirty="0" err="1"/>
                <a:t>Khuyết</a:t>
              </a:r>
              <a:r>
                <a:rPr lang="en-US" sz="2000" dirty="0"/>
                <a:t>  </a:t>
              </a:r>
              <a:r>
                <a:rPr lang="en-US" sz="2000" dirty="0" err="1"/>
                <a:t>Điểm</a:t>
              </a:r>
              <a:endParaRPr lang="vi-VN" sz="2000" dirty="0"/>
            </a:p>
          </p:txBody>
        </p:sp>
      </p:grpSp>
      <p:sp>
        <p:nvSpPr>
          <p:cNvPr id="1152" name="Google Shape;1031;p32"/>
          <p:cNvSpPr txBox="1"/>
          <p:nvPr/>
        </p:nvSpPr>
        <p:spPr>
          <a:xfrm>
            <a:off x="1008990" y="2608990"/>
            <a:ext cx="3983074"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nSpc>
                <a:spcPct val="120000"/>
              </a:lnSpc>
            </a:pPr>
            <a:r>
              <a:rPr lang="en-US" sz="2000"/>
              <a:t>Thay </a:t>
            </a:r>
            <a:r>
              <a:rPr lang="en-US" sz="2000" dirty="0" err="1"/>
              <a:t>đổi</a:t>
            </a:r>
            <a:r>
              <a:rPr lang="en-US" sz="2000" dirty="0"/>
              <a:t> </a:t>
            </a:r>
            <a:r>
              <a:rPr lang="en-US" sz="2000" dirty="0" err="1"/>
              <a:t>hệ</a:t>
            </a:r>
            <a:r>
              <a:rPr lang="en-US" sz="2000" dirty="0"/>
              <a:t> </a:t>
            </a:r>
            <a:r>
              <a:rPr lang="en-US" sz="2000" dirty="0" err="1"/>
              <a:t>sinh</a:t>
            </a:r>
            <a:r>
              <a:rPr lang="en-US" sz="2000" dirty="0"/>
              <a:t> </a:t>
            </a:r>
            <a:r>
              <a:rPr lang="en-US" sz="2000" dirty="0" err="1"/>
              <a:t>thái</a:t>
            </a:r>
            <a:r>
              <a:rPr lang="en-US" sz="2000" dirty="0"/>
              <a:t> 1 </a:t>
            </a:r>
            <a:r>
              <a:rPr lang="en-US" sz="2000" dirty="0" err="1"/>
              <a:t>vùng</a:t>
            </a:r>
            <a:r>
              <a:rPr lang="en-US" sz="2000" dirty="0"/>
              <a:t> </a:t>
            </a:r>
            <a:r>
              <a:rPr lang="en-US" sz="2000" dirty="0" err="1"/>
              <a:t>lớn</a:t>
            </a:r>
            <a:endParaRPr lang="en-US" sz="2000" dirty="0"/>
          </a:p>
        </p:txBody>
      </p:sp>
      <p:sp>
        <p:nvSpPr>
          <p:cNvPr id="1155" name="AutoShape 2" descr="Aerial view of a private house with solar panels on the roof"/>
          <p:cNvSpPr>
            <a:spLocks noChangeAspect="1" noChangeArrowheads="1"/>
          </p:cNvSpPr>
          <p:nvPr/>
        </p:nvSpPr>
        <p:spPr bwMode="auto">
          <a:xfrm>
            <a:off x="784274" y="251662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1163" name="Google Shape;1031;p32"/>
          <p:cNvSpPr txBox="1"/>
          <p:nvPr/>
        </p:nvSpPr>
        <p:spPr>
          <a:xfrm>
            <a:off x="1008989" y="3213355"/>
            <a:ext cx="4389777" cy="867237"/>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nSpc>
                <a:spcPct val="120000"/>
              </a:lnSpc>
            </a:pPr>
            <a:r>
              <a:rPr lang="en-US" sz="2000" dirty="0" err="1"/>
              <a:t>Nguy</a:t>
            </a:r>
            <a:r>
              <a:rPr lang="en-US" sz="2000" dirty="0"/>
              <a:t> </a:t>
            </a:r>
            <a:r>
              <a:rPr lang="en-US" sz="2000" dirty="0" err="1"/>
              <a:t>cơ</a:t>
            </a:r>
            <a:r>
              <a:rPr lang="en-US" sz="2000" dirty="0"/>
              <a:t> </a:t>
            </a:r>
            <a:r>
              <a:rPr lang="en-US" sz="2000" dirty="0" err="1"/>
              <a:t>gây</a:t>
            </a:r>
            <a:r>
              <a:rPr lang="en-US" sz="2000" dirty="0"/>
              <a:t> </a:t>
            </a:r>
            <a:r>
              <a:rPr lang="en-US" sz="2000" dirty="0" err="1"/>
              <a:t>lũ</a:t>
            </a:r>
            <a:r>
              <a:rPr lang="en-US" sz="2000" dirty="0"/>
              <a:t> </a:t>
            </a:r>
            <a:r>
              <a:rPr lang="en-US" sz="2000" dirty="0" err="1"/>
              <a:t>lụt</a:t>
            </a:r>
            <a:r>
              <a:rPr lang="en-US" sz="2000" dirty="0"/>
              <a:t> do </a:t>
            </a:r>
            <a:r>
              <a:rPr lang="en-US" sz="2000" dirty="0" err="1"/>
              <a:t>sự</a:t>
            </a:r>
            <a:r>
              <a:rPr lang="en-US" sz="2000" dirty="0"/>
              <a:t> </a:t>
            </a:r>
            <a:r>
              <a:rPr lang="en-US" sz="2000" dirty="0" err="1"/>
              <a:t>cố</a:t>
            </a:r>
            <a:r>
              <a:rPr lang="en-US" sz="2000" dirty="0"/>
              <a:t> </a:t>
            </a:r>
            <a:r>
              <a:rPr lang="en-US" sz="2000" dirty="0" err="1"/>
              <a:t>vỡ</a:t>
            </a:r>
            <a:r>
              <a:rPr lang="en-US" sz="2000" dirty="0"/>
              <a:t> </a:t>
            </a:r>
            <a:r>
              <a:rPr lang="en-US" sz="2000" dirty="0" err="1"/>
              <a:t>đập</a:t>
            </a:r>
            <a:endParaRPr lang="en-US" sz="2000" dirty="0"/>
          </a:p>
        </p:txBody>
      </p:sp>
      <p:pic>
        <p:nvPicPr>
          <p:cNvPr id="6" name="Picture 5"/>
          <p:cNvPicPr>
            <a:picLocks noChangeAspect="1"/>
          </p:cNvPicPr>
          <p:nvPr/>
        </p:nvPicPr>
        <p:blipFill rotWithShape="1">
          <a:blip r:embed="rId1"/>
          <a:srcRect l="6972" r="3552"/>
          <a:stretch>
            <a:fillRect/>
          </a:stretch>
        </p:blipFill>
        <p:spPr>
          <a:xfrm>
            <a:off x="5216780" y="693420"/>
            <a:ext cx="3361302" cy="3756660"/>
          </a:xfrm>
          <a:prstGeom prst="roundRect">
            <a:avLst>
              <a:gd name="adj" fmla="val 16667"/>
            </a:avLst>
          </a:prstGeom>
        </p:spPr>
      </p:pic>
      <p:pic>
        <p:nvPicPr>
          <p:cNvPr id="7" name="Picture 4" descr="Creek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476" y="2132632"/>
            <a:ext cx="357304" cy="35730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reek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476" y="2707347"/>
            <a:ext cx="357304" cy="3573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reek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476" y="3282062"/>
            <a:ext cx="357304" cy="3573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22" presetClass="entr" presetSubtype="1" fill="hold" grpId="0" nodeType="afterEffect">
                                  <p:stCondLst>
                                    <p:cond delay="0"/>
                                  </p:stCondLst>
                                  <p:iterate type="lt">
                                    <p:tmPct val="4000"/>
                                  </p:iterate>
                                  <p:childTnLst>
                                    <p:set>
                                      <p:cBhvr>
                                        <p:cTn id="15" dur="1" fill="hold">
                                          <p:stCondLst>
                                            <p:cond delay="0"/>
                                          </p:stCondLst>
                                        </p:cTn>
                                        <p:tgtEl>
                                          <p:spTgt spid="27"/>
                                        </p:tgtEl>
                                        <p:attrNameLst>
                                          <p:attrName>style.visibility</p:attrName>
                                        </p:attrNameLst>
                                      </p:cBhvr>
                                      <p:to>
                                        <p:strVal val="visible"/>
                                      </p:to>
                                    </p:set>
                                    <p:animEffect transition="in" filter="wipe(up)">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par>
                          <p:cTn id="22" fill="hold">
                            <p:stCondLst>
                              <p:cond delay="500"/>
                            </p:stCondLst>
                            <p:childTnLst>
                              <p:par>
                                <p:cTn id="23" presetID="22" presetClass="entr" presetSubtype="1" fill="hold" grpId="0" nodeType="afterEffect">
                                  <p:stCondLst>
                                    <p:cond delay="0"/>
                                  </p:stCondLst>
                                  <p:iterate type="lt">
                                    <p:tmPct val="4000"/>
                                  </p:iterate>
                                  <p:childTnLst>
                                    <p:set>
                                      <p:cBhvr>
                                        <p:cTn id="24" dur="1" fill="hold">
                                          <p:stCondLst>
                                            <p:cond delay="0"/>
                                          </p:stCondLst>
                                        </p:cTn>
                                        <p:tgtEl>
                                          <p:spTgt spid="1152"/>
                                        </p:tgtEl>
                                        <p:attrNameLst>
                                          <p:attrName>style.visibility</p:attrName>
                                        </p:attrNameLst>
                                      </p:cBhvr>
                                      <p:to>
                                        <p:strVal val="visible"/>
                                      </p:to>
                                    </p:set>
                                    <p:animEffect transition="in" filter="wipe(up)">
                                      <p:cBhvr>
                                        <p:cTn id="25" dur="500"/>
                                        <p:tgtEl>
                                          <p:spTgt spid="115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par>
                          <p:cTn id="31" fill="hold">
                            <p:stCondLst>
                              <p:cond delay="500"/>
                            </p:stCondLst>
                            <p:childTnLst>
                              <p:par>
                                <p:cTn id="32" presetID="22" presetClass="entr" presetSubtype="1" fill="hold" grpId="0" nodeType="afterEffect">
                                  <p:stCondLst>
                                    <p:cond delay="0"/>
                                  </p:stCondLst>
                                  <p:iterate type="lt">
                                    <p:tmPct val="4000"/>
                                  </p:iterate>
                                  <p:childTnLst>
                                    <p:set>
                                      <p:cBhvr>
                                        <p:cTn id="33" dur="1" fill="hold">
                                          <p:stCondLst>
                                            <p:cond delay="0"/>
                                          </p:stCondLst>
                                        </p:cTn>
                                        <p:tgtEl>
                                          <p:spTgt spid="1163"/>
                                        </p:tgtEl>
                                        <p:attrNameLst>
                                          <p:attrName>style.visibility</p:attrName>
                                        </p:attrNameLst>
                                      </p:cBhvr>
                                      <p:to>
                                        <p:strVal val="visible"/>
                                      </p:to>
                                    </p:set>
                                    <p:animEffect transition="in" filter="wipe(up)">
                                      <p:cBhvr>
                                        <p:cTn id="34" dur="500"/>
                                        <p:tgtEl>
                                          <p:spTgt spid="1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152" grpId="0"/>
      <p:bldP spid="116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11" name="Rectangle: Rounded Corners 10"/>
          <p:cNvSpPr/>
          <p:nvPr/>
        </p:nvSpPr>
        <p:spPr>
          <a:xfrm>
            <a:off x="1896810" y="1538183"/>
            <a:ext cx="6666853" cy="2271817"/>
          </a:xfrm>
          <a:prstGeom prst="roundRect">
            <a:avLst/>
          </a:prstGeom>
          <a:noFill/>
          <a:ln>
            <a:solidFill>
              <a:srgbClr val="B9D5FF"/>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pic>
        <p:nvPicPr>
          <p:cNvPr id="5" name="Picture 4"/>
          <p:cNvPicPr>
            <a:picLocks noChangeAspect="1"/>
          </p:cNvPicPr>
          <p:nvPr/>
        </p:nvPicPr>
        <p:blipFill>
          <a:blip r:embed="rId1"/>
          <a:stretch>
            <a:fillRect/>
          </a:stretch>
        </p:blipFill>
        <p:spPr>
          <a:xfrm>
            <a:off x="0" y="626864"/>
            <a:ext cx="3793621" cy="3793621"/>
          </a:xfrm>
          <a:prstGeom prst="rect">
            <a:avLst/>
          </a:prstGeom>
        </p:spPr>
      </p:pic>
      <p:sp>
        <p:nvSpPr>
          <p:cNvPr id="12" name="Google Shape;1031;p32"/>
          <p:cNvSpPr txBox="1"/>
          <p:nvPr/>
        </p:nvSpPr>
        <p:spPr>
          <a:xfrm>
            <a:off x="3355223" y="1834081"/>
            <a:ext cx="5520661" cy="203577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panose="020B0604020202020204"/>
              <a:buNone/>
              <a:defRPr/>
            </a:pPr>
            <a:r>
              <a:rPr kumimoji="0" lang="vi-VN"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rPr>
              <a:t>Lập bảng so sánh ưu điểm và nhược </a:t>
            </a:r>
            <a:r>
              <a:rPr kumimoji="0" lang="vi-VN" sz="28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a:rPr>
              <a:t>điểm của </a:t>
            </a:r>
            <a:r>
              <a:rPr kumimoji="0" lang="vi-VN"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rPr>
              <a:t>các dạng năng lượng tái tạo</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rPr>
              <a:t>.</a:t>
            </a:r>
            <a:endParaRPr kumimoji="0" lang="en-US"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p:sp>
        <p:nvSpPr>
          <p:cNvPr id="928" name="Google Shape;928;p31"/>
          <p:cNvSpPr txBox="1">
            <a:spLocks noGrp="1"/>
          </p:cNvSpPr>
          <p:nvPr>
            <p:ph type="title"/>
          </p:nvPr>
        </p:nvSpPr>
        <p:spPr>
          <a:xfrm>
            <a:off x="4047175" y="1680471"/>
            <a:ext cx="4383600" cy="1912209"/>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sz="4000" dirty="0" err="1">
                <a:solidFill>
                  <a:schemeClr val="tx1">
                    <a:lumMod val="50000"/>
                  </a:schemeClr>
                </a:solidFill>
              </a:rPr>
              <a:t>Sử</a:t>
            </a:r>
            <a:r>
              <a:rPr lang="en-US" sz="4000" dirty="0">
                <a:solidFill>
                  <a:schemeClr val="tx1">
                    <a:lumMod val="50000"/>
                  </a:schemeClr>
                </a:solidFill>
              </a:rPr>
              <a:t> </a:t>
            </a:r>
            <a:r>
              <a:rPr lang="en-US" sz="4000" dirty="0" err="1">
                <a:solidFill>
                  <a:schemeClr val="tx1">
                    <a:lumMod val="50000"/>
                  </a:schemeClr>
                </a:solidFill>
              </a:rPr>
              <a:t>Dụng</a:t>
            </a:r>
            <a:r>
              <a:rPr lang="en-US" sz="4000" dirty="0">
                <a:solidFill>
                  <a:schemeClr val="tx1">
                    <a:lumMod val="50000"/>
                  </a:schemeClr>
                </a:solidFill>
              </a:rPr>
              <a:t> </a:t>
            </a:r>
            <a:r>
              <a:rPr lang="en-US" sz="4000" dirty="0" err="1">
                <a:solidFill>
                  <a:schemeClr val="tx1">
                    <a:lumMod val="50000"/>
                  </a:schemeClr>
                </a:solidFill>
              </a:rPr>
              <a:t>Hiệu</a:t>
            </a:r>
            <a:r>
              <a:rPr lang="en-US" sz="4000" dirty="0">
                <a:solidFill>
                  <a:schemeClr val="tx1">
                    <a:lumMod val="50000"/>
                  </a:schemeClr>
                </a:solidFill>
              </a:rPr>
              <a:t> </a:t>
            </a:r>
            <a:r>
              <a:rPr lang="en-US" sz="4000" dirty="0" err="1">
                <a:solidFill>
                  <a:schemeClr val="tx1">
                    <a:lumMod val="50000"/>
                  </a:schemeClr>
                </a:solidFill>
              </a:rPr>
              <a:t>Quả</a:t>
            </a:r>
            <a:r>
              <a:rPr lang="en-US" sz="4000" dirty="0">
                <a:solidFill>
                  <a:schemeClr val="tx1">
                    <a:lumMod val="50000"/>
                  </a:schemeClr>
                </a:solidFill>
              </a:rPr>
              <a:t> </a:t>
            </a:r>
            <a:r>
              <a:rPr lang="en-US" sz="4000" dirty="0" err="1">
                <a:solidFill>
                  <a:schemeClr val="tx1">
                    <a:lumMod val="50000"/>
                  </a:schemeClr>
                </a:solidFill>
              </a:rPr>
              <a:t>Năng</a:t>
            </a:r>
            <a:r>
              <a:rPr lang="en-US" sz="4000" dirty="0">
                <a:solidFill>
                  <a:schemeClr val="tx1">
                    <a:lumMod val="50000"/>
                  </a:schemeClr>
                </a:solidFill>
              </a:rPr>
              <a:t> </a:t>
            </a:r>
            <a:r>
              <a:rPr lang="en-US" sz="4000" dirty="0" err="1">
                <a:solidFill>
                  <a:schemeClr val="tx1">
                    <a:lumMod val="50000"/>
                  </a:schemeClr>
                </a:solidFill>
              </a:rPr>
              <a:t>Lượng</a:t>
            </a:r>
            <a:r>
              <a:rPr lang="en-US" sz="4000" dirty="0">
                <a:solidFill>
                  <a:schemeClr val="tx1">
                    <a:lumMod val="50000"/>
                  </a:schemeClr>
                </a:solidFill>
              </a:rPr>
              <a:t> </a:t>
            </a:r>
            <a:r>
              <a:rPr lang="en-US" sz="4000" dirty="0" err="1">
                <a:solidFill>
                  <a:schemeClr val="tx1">
                    <a:lumMod val="50000"/>
                  </a:schemeClr>
                </a:solidFill>
              </a:rPr>
              <a:t>Và</a:t>
            </a:r>
            <a:r>
              <a:rPr lang="en-US" sz="4000" dirty="0">
                <a:solidFill>
                  <a:schemeClr val="tx1">
                    <a:lumMod val="50000"/>
                  </a:schemeClr>
                </a:solidFill>
              </a:rPr>
              <a:t> </a:t>
            </a:r>
            <a:r>
              <a:rPr lang="en-US" sz="4000" dirty="0" err="1">
                <a:solidFill>
                  <a:schemeClr val="tx1">
                    <a:lumMod val="50000"/>
                  </a:schemeClr>
                </a:solidFill>
              </a:rPr>
              <a:t>Bảo</a:t>
            </a:r>
            <a:r>
              <a:rPr lang="en-US" sz="4000" dirty="0">
                <a:solidFill>
                  <a:schemeClr val="tx1">
                    <a:lumMod val="50000"/>
                  </a:schemeClr>
                </a:solidFill>
              </a:rPr>
              <a:t> </a:t>
            </a:r>
            <a:r>
              <a:rPr lang="en-US" sz="4000" dirty="0" err="1">
                <a:solidFill>
                  <a:schemeClr val="tx1">
                    <a:lumMod val="50000"/>
                  </a:schemeClr>
                </a:solidFill>
              </a:rPr>
              <a:t>Vệ</a:t>
            </a:r>
            <a:r>
              <a:rPr lang="en-US" sz="4000" dirty="0">
                <a:solidFill>
                  <a:schemeClr val="tx1">
                    <a:lumMod val="50000"/>
                  </a:schemeClr>
                </a:solidFill>
              </a:rPr>
              <a:t> </a:t>
            </a:r>
            <a:r>
              <a:rPr lang="en-US" sz="4000" dirty="0" err="1">
                <a:solidFill>
                  <a:schemeClr val="tx1">
                    <a:lumMod val="50000"/>
                  </a:schemeClr>
                </a:solidFill>
              </a:rPr>
              <a:t>Môi</a:t>
            </a:r>
            <a:r>
              <a:rPr lang="en-US" sz="4000" dirty="0">
                <a:solidFill>
                  <a:schemeClr val="tx1">
                    <a:lumMod val="50000"/>
                  </a:schemeClr>
                </a:solidFill>
              </a:rPr>
              <a:t> </a:t>
            </a:r>
            <a:r>
              <a:rPr lang="en-US" sz="4000" dirty="0" err="1">
                <a:solidFill>
                  <a:schemeClr val="tx1">
                    <a:lumMod val="50000"/>
                  </a:schemeClr>
                </a:solidFill>
              </a:rPr>
              <a:t>Trường</a:t>
            </a:r>
            <a:endParaRPr lang="vi-VN" sz="4000" dirty="0">
              <a:solidFill>
                <a:schemeClr val="tx1">
                  <a:lumMod val="50000"/>
                </a:schemeClr>
              </a:solidFill>
            </a:endParaRPr>
          </a:p>
        </p:txBody>
      </p:sp>
      <p:sp>
        <p:nvSpPr>
          <p:cNvPr id="929" name="Google Shape;929;p31"/>
          <p:cNvSpPr txBox="1">
            <a:spLocks noGrp="1"/>
          </p:cNvSpPr>
          <p:nvPr>
            <p:ph type="title" idx="2"/>
          </p:nvPr>
        </p:nvSpPr>
        <p:spPr>
          <a:xfrm>
            <a:off x="4047175" y="688586"/>
            <a:ext cx="1332600" cy="995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dirty="0"/>
              <a:t>II</a:t>
            </a:r>
            <a:endParaRPr dirty="0"/>
          </a:p>
        </p:txBody>
      </p:sp>
      <p:grpSp>
        <p:nvGrpSpPr>
          <p:cNvPr id="931" name="Google Shape;931;p31"/>
          <p:cNvGrpSpPr/>
          <p:nvPr/>
        </p:nvGrpSpPr>
        <p:grpSpPr>
          <a:xfrm>
            <a:off x="6568944" y="460366"/>
            <a:ext cx="1514196" cy="837996"/>
            <a:chOff x="6568944" y="460366"/>
            <a:chExt cx="1514196" cy="837996"/>
          </a:xfrm>
        </p:grpSpPr>
        <p:sp>
          <p:nvSpPr>
            <p:cNvPr id="932" name="Google Shape;932;p31"/>
            <p:cNvSpPr/>
            <p:nvPr/>
          </p:nvSpPr>
          <p:spPr>
            <a:xfrm>
              <a:off x="6988986" y="1063780"/>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3" name="Google Shape;933;p31"/>
            <p:cNvSpPr/>
            <p:nvPr/>
          </p:nvSpPr>
          <p:spPr>
            <a:xfrm>
              <a:off x="6568944" y="800014"/>
              <a:ext cx="500836" cy="198899"/>
            </a:xfrm>
            <a:custGeom>
              <a:avLst/>
              <a:gdLst/>
              <a:ahLst/>
              <a:cxnLst/>
              <a:rect l="l" t="t" r="r" b="b"/>
              <a:pathLst>
                <a:path w="2372" h="942" extrusionOk="0">
                  <a:moveTo>
                    <a:pt x="853" y="1"/>
                  </a:moveTo>
                  <a:cubicBezTo>
                    <a:pt x="649" y="1"/>
                    <a:pt x="484" y="165"/>
                    <a:pt x="462" y="369"/>
                  </a:cubicBezTo>
                  <a:cubicBezTo>
                    <a:pt x="205" y="369"/>
                    <a:pt x="0" y="573"/>
                    <a:pt x="0" y="831"/>
                  </a:cubicBezTo>
                  <a:cubicBezTo>
                    <a:pt x="0" y="866"/>
                    <a:pt x="0" y="906"/>
                    <a:pt x="18" y="942"/>
                  </a:cubicBezTo>
                  <a:lnTo>
                    <a:pt x="2371" y="942"/>
                  </a:lnTo>
                  <a:cubicBezTo>
                    <a:pt x="2349" y="831"/>
                    <a:pt x="2260" y="778"/>
                    <a:pt x="2149" y="778"/>
                  </a:cubicBezTo>
                  <a:cubicBezTo>
                    <a:pt x="2109" y="778"/>
                    <a:pt x="2074" y="778"/>
                    <a:pt x="2038" y="795"/>
                  </a:cubicBezTo>
                  <a:cubicBezTo>
                    <a:pt x="1998" y="702"/>
                    <a:pt x="1927" y="609"/>
                    <a:pt x="1834" y="573"/>
                  </a:cubicBezTo>
                  <a:cubicBezTo>
                    <a:pt x="1870" y="516"/>
                    <a:pt x="1887" y="445"/>
                    <a:pt x="1887" y="369"/>
                  </a:cubicBezTo>
                  <a:cubicBezTo>
                    <a:pt x="1887" y="165"/>
                    <a:pt x="1723" y="1"/>
                    <a:pt x="1519" y="1"/>
                  </a:cubicBezTo>
                  <a:cubicBezTo>
                    <a:pt x="1372" y="1"/>
                    <a:pt x="1261" y="72"/>
                    <a:pt x="1186" y="200"/>
                  </a:cubicBezTo>
                  <a:cubicBezTo>
                    <a:pt x="1128" y="72"/>
                    <a:pt x="999" y="1"/>
                    <a:pt x="853"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4" name="Google Shape;934;p31"/>
            <p:cNvSpPr/>
            <p:nvPr/>
          </p:nvSpPr>
          <p:spPr>
            <a:xfrm>
              <a:off x="7103595" y="460366"/>
              <a:ext cx="609576" cy="183063"/>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35" name="Google Shape;935;p31"/>
          <p:cNvGrpSpPr/>
          <p:nvPr/>
        </p:nvGrpSpPr>
        <p:grpSpPr>
          <a:xfrm>
            <a:off x="4197843" y="3486198"/>
            <a:ext cx="4102653" cy="1339157"/>
            <a:chOff x="4197843" y="3489102"/>
            <a:chExt cx="4102653" cy="1339157"/>
          </a:xfrm>
        </p:grpSpPr>
        <p:grpSp>
          <p:nvGrpSpPr>
            <p:cNvPr id="936" name="Google Shape;936;p31"/>
            <p:cNvGrpSpPr/>
            <p:nvPr/>
          </p:nvGrpSpPr>
          <p:grpSpPr>
            <a:xfrm flipH="1">
              <a:off x="5531946" y="3489102"/>
              <a:ext cx="2424067" cy="1324461"/>
              <a:chOff x="2757311" y="1603580"/>
              <a:chExt cx="2720003" cy="1486155"/>
            </a:xfrm>
          </p:grpSpPr>
          <p:grpSp>
            <p:nvGrpSpPr>
              <p:cNvPr id="937" name="Google Shape;937;p31"/>
              <p:cNvGrpSpPr/>
              <p:nvPr/>
            </p:nvGrpSpPr>
            <p:grpSpPr>
              <a:xfrm>
                <a:off x="4154948" y="2183519"/>
                <a:ext cx="1322366" cy="906203"/>
                <a:chOff x="2953783" y="756921"/>
                <a:chExt cx="362342" cy="248316"/>
              </a:xfrm>
            </p:grpSpPr>
            <p:sp>
              <p:nvSpPr>
                <p:cNvPr id="938" name="Google Shape;938;p31"/>
                <p:cNvSpPr/>
                <p:nvPr/>
              </p:nvSpPr>
              <p:spPr>
                <a:xfrm>
                  <a:off x="2953783" y="756921"/>
                  <a:ext cx="362342" cy="248316"/>
                </a:xfrm>
                <a:custGeom>
                  <a:avLst/>
                  <a:gdLst/>
                  <a:ahLst/>
                  <a:cxnLst/>
                  <a:rect l="l" t="t" r="r" b="b"/>
                  <a:pathLst>
                    <a:path w="6124" h="4197" extrusionOk="0">
                      <a:moveTo>
                        <a:pt x="3073" y="1"/>
                      </a:moveTo>
                      <a:cubicBezTo>
                        <a:pt x="2944" y="1"/>
                        <a:pt x="2833" y="54"/>
                        <a:pt x="2758" y="147"/>
                      </a:cubicBezTo>
                      <a:lnTo>
                        <a:pt x="1" y="4196"/>
                      </a:lnTo>
                      <a:lnTo>
                        <a:pt x="6123" y="4196"/>
                      </a:lnTo>
                      <a:lnTo>
                        <a:pt x="3371" y="147"/>
                      </a:lnTo>
                      <a:cubicBezTo>
                        <a:pt x="3295" y="54"/>
                        <a:pt x="3184" y="1"/>
                        <a:pt x="307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9" name="Google Shape;939;p31"/>
                <p:cNvSpPr/>
                <p:nvPr/>
              </p:nvSpPr>
              <p:spPr>
                <a:xfrm>
                  <a:off x="2953783" y="756921"/>
                  <a:ext cx="181881" cy="248316"/>
                </a:xfrm>
                <a:custGeom>
                  <a:avLst/>
                  <a:gdLst/>
                  <a:ahLst/>
                  <a:cxnLst/>
                  <a:rect l="l" t="t" r="r" b="b"/>
                  <a:pathLst>
                    <a:path w="3074" h="4197" extrusionOk="0">
                      <a:moveTo>
                        <a:pt x="3073" y="1"/>
                      </a:moveTo>
                      <a:cubicBezTo>
                        <a:pt x="2944" y="1"/>
                        <a:pt x="2833" y="54"/>
                        <a:pt x="2758" y="147"/>
                      </a:cubicBezTo>
                      <a:lnTo>
                        <a:pt x="1" y="4196"/>
                      </a:lnTo>
                      <a:lnTo>
                        <a:pt x="3073" y="4196"/>
                      </a:lnTo>
                      <a:lnTo>
                        <a:pt x="307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40" name="Google Shape;940;p31"/>
              <p:cNvGrpSpPr/>
              <p:nvPr/>
            </p:nvGrpSpPr>
            <p:grpSpPr>
              <a:xfrm>
                <a:off x="2757311" y="1603580"/>
                <a:ext cx="2100800" cy="1486155"/>
                <a:chOff x="2572837" y="880402"/>
                <a:chExt cx="575641" cy="407233"/>
              </a:xfrm>
            </p:grpSpPr>
            <p:sp>
              <p:nvSpPr>
                <p:cNvPr id="941" name="Google Shape;941;p31"/>
                <p:cNvSpPr/>
                <p:nvPr/>
              </p:nvSpPr>
              <p:spPr>
                <a:xfrm>
                  <a:off x="2572837" y="880402"/>
                  <a:ext cx="575641" cy="407233"/>
                </a:xfrm>
                <a:custGeom>
                  <a:avLst/>
                  <a:gdLst/>
                  <a:ahLst/>
                  <a:cxnLst/>
                  <a:rect l="l" t="t" r="r" b="b"/>
                  <a:pathLst>
                    <a:path w="9729" h="6883" extrusionOk="0">
                      <a:moveTo>
                        <a:pt x="4867" y="0"/>
                      </a:moveTo>
                      <a:cubicBezTo>
                        <a:pt x="4680" y="0"/>
                        <a:pt x="4494" y="94"/>
                        <a:pt x="4365" y="280"/>
                      </a:cubicBezTo>
                      <a:lnTo>
                        <a:pt x="0" y="6882"/>
                      </a:lnTo>
                      <a:lnTo>
                        <a:pt x="9728" y="6882"/>
                      </a:lnTo>
                      <a:lnTo>
                        <a:pt x="5364" y="280"/>
                      </a:lnTo>
                      <a:cubicBezTo>
                        <a:pt x="5235" y="94"/>
                        <a:pt x="5049" y="0"/>
                        <a:pt x="48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2" name="Google Shape;942;p31"/>
                <p:cNvSpPr/>
                <p:nvPr/>
              </p:nvSpPr>
              <p:spPr>
                <a:xfrm>
                  <a:off x="2860745" y="880402"/>
                  <a:ext cx="287732" cy="407233"/>
                </a:xfrm>
                <a:custGeom>
                  <a:avLst/>
                  <a:gdLst/>
                  <a:ahLst/>
                  <a:cxnLst/>
                  <a:rect l="l" t="t" r="r" b="b"/>
                  <a:pathLst>
                    <a:path w="4863" h="6883" extrusionOk="0">
                      <a:moveTo>
                        <a:pt x="1" y="0"/>
                      </a:moveTo>
                      <a:lnTo>
                        <a:pt x="1" y="6882"/>
                      </a:lnTo>
                      <a:lnTo>
                        <a:pt x="4862" y="6882"/>
                      </a:lnTo>
                      <a:lnTo>
                        <a:pt x="498" y="280"/>
                      </a:lnTo>
                      <a:cubicBezTo>
                        <a:pt x="369" y="94"/>
                        <a:pt x="183" y="0"/>
                        <a:pt x="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943" name="Google Shape;943;p31"/>
            <p:cNvGrpSpPr/>
            <p:nvPr/>
          </p:nvGrpSpPr>
          <p:grpSpPr>
            <a:xfrm>
              <a:off x="7431987" y="3927964"/>
              <a:ext cx="868509" cy="884772"/>
              <a:chOff x="7613187" y="366541"/>
              <a:chExt cx="1444385" cy="1471431"/>
            </a:xfrm>
          </p:grpSpPr>
          <p:sp>
            <p:nvSpPr>
              <p:cNvPr id="944" name="Google Shape;944;p31"/>
              <p:cNvSpPr/>
              <p:nvPr/>
            </p:nvSpPr>
            <p:spPr>
              <a:xfrm>
                <a:off x="7683027" y="487735"/>
                <a:ext cx="1306075" cy="1350209"/>
              </a:xfrm>
              <a:custGeom>
                <a:avLst/>
                <a:gdLst/>
                <a:ahLst/>
                <a:cxnLst/>
                <a:rect l="l" t="t" r="r" b="b"/>
                <a:pathLst>
                  <a:path w="3815" h="3944" extrusionOk="0">
                    <a:moveTo>
                      <a:pt x="1905" y="0"/>
                    </a:moveTo>
                    <a:lnTo>
                      <a:pt x="1128" y="595"/>
                    </a:lnTo>
                    <a:lnTo>
                      <a:pt x="1057" y="649"/>
                    </a:lnTo>
                    <a:lnTo>
                      <a:pt x="58" y="1390"/>
                    </a:lnTo>
                    <a:lnTo>
                      <a:pt x="1" y="1426"/>
                    </a:lnTo>
                    <a:lnTo>
                      <a:pt x="1" y="3943"/>
                    </a:lnTo>
                    <a:lnTo>
                      <a:pt x="3815" y="3943"/>
                    </a:lnTo>
                    <a:lnTo>
                      <a:pt x="3815" y="1426"/>
                    </a:lnTo>
                    <a:lnTo>
                      <a:pt x="2758" y="631"/>
                    </a:lnTo>
                    <a:lnTo>
                      <a:pt x="2682" y="595"/>
                    </a:lnTo>
                    <a:lnTo>
                      <a:pt x="1905"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5" name="Google Shape;945;p31"/>
              <p:cNvSpPr/>
              <p:nvPr/>
            </p:nvSpPr>
            <p:spPr>
              <a:xfrm>
                <a:off x="7683027" y="963611"/>
                <a:ext cx="1306075" cy="32180"/>
              </a:xfrm>
              <a:custGeom>
                <a:avLst/>
                <a:gdLst/>
                <a:ahLst/>
                <a:cxnLst/>
                <a:rect l="l" t="t" r="r" b="b"/>
                <a:pathLst>
                  <a:path w="3815" h="94" extrusionOk="0">
                    <a:moveTo>
                      <a:pt x="1" y="0"/>
                    </a:moveTo>
                    <a:lnTo>
                      <a:pt x="1" y="93"/>
                    </a:lnTo>
                    <a:lnTo>
                      <a:pt x="3815" y="93"/>
                    </a:lnTo>
                    <a:lnTo>
                      <a:pt x="381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6" name="Google Shape;946;p31"/>
              <p:cNvSpPr/>
              <p:nvPr/>
            </p:nvSpPr>
            <p:spPr>
              <a:xfrm>
                <a:off x="8317062" y="507592"/>
                <a:ext cx="32181" cy="468328"/>
              </a:xfrm>
              <a:custGeom>
                <a:avLst/>
                <a:gdLst/>
                <a:ahLst/>
                <a:cxnLst/>
                <a:rect l="l" t="t" r="r" b="b"/>
                <a:pathLst>
                  <a:path w="94" h="1368" extrusionOk="0">
                    <a:moveTo>
                      <a:pt x="0" y="0"/>
                    </a:moveTo>
                    <a:lnTo>
                      <a:pt x="0" y="1368"/>
                    </a:lnTo>
                    <a:lnTo>
                      <a:pt x="93" y="1368"/>
                    </a:lnTo>
                    <a:lnTo>
                      <a:pt x="9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7" name="Google Shape;947;p31"/>
              <p:cNvSpPr/>
              <p:nvPr/>
            </p:nvSpPr>
            <p:spPr>
              <a:xfrm>
                <a:off x="8006891" y="995450"/>
                <a:ext cx="32181" cy="842511"/>
              </a:xfrm>
              <a:custGeom>
                <a:avLst/>
                <a:gdLst/>
                <a:ahLst/>
                <a:cxnLst/>
                <a:rect l="l" t="t" r="r" b="b"/>
                <a:pathLst>
                  <a:path w="94" h="2461" extrusionOk="0">
                    <a:moveTo>
                      <a:pt x="0" y="0"/>
                    </a:moveTo>
                    <a:lnTo>
                      <a:pt x="0" y="2460"/>
                    </a:lnTo>
                    <a:lnTo>
                      <a:pt x="94" y="2460"/>
                    </a:lnTo>
                    <a:lnTo>
                      <a:pt x="9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8" name="Google Shape;948;p31"/>
              <p:cNvSpPr/>
              <p:nvPr/>
            </p:nvSpPr>
            <p:spPr>
              <a:xfrm>
                <a:off x="7683027" y="1285768"/>
                <a:ext cx="1306075" cy="32180"/>
              </a:xfrm>
              <a:custGeom>
                <a:avLst/>
                <a:gdLst/>
                <a:ahLst/>
                <a:cxnLst/>
                <a:rect l="l" t="t" r="r" b="b"/>
                <a:pathLst>
                  <a:path w="3815" h="94" extrusionOk="0">
                    <a:moveTo>
                      <a:pt x="1" y="0"/>
                    </a:moveTo>
                    <a:lnTo>
                      <a:pt x="1" y="94"/>
                    </a:lnTo>
                    <a:lnTo>
                      <a:pt x="3815" y="94"/>
                    </a:lnTo>
                    <a:lnTo>
                      <a:pt x="381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9" name="Google Shape;949;p31"/>
              <p:cNvSpPr/>
              <p:nvPr/>
            </p:nvSpPr>
            <p:spPr>
              <a:xfrm>
                <a:off x="8633052" y="995450"/>
                <a:ext cx="32181" cy="842511"/>
              </a:xfrm>
              <a:custGeom>
                <a:avLst/>
                <a:gdLst/>
                <a:ahLst/>
                <a:cxnLst/>
                <a:rect l="l" t="t" r="r" b="b"/>
                <a:pathLst>
                  <a:path w="94" h="2461" extrusionOk="0">
                    <a:moveTo>
                      <a:pt x="1" y="0"/>
                    </a:moveTo>
                    <a:lnTo>
                      <a:pt x="1" y="2460"/>
                    </a:lnTo>
                    <a:lnTo>
                      <a:pt x="94" y="2460"/>
                    </a:lnTo>
                    <a:lnTo>
                      <a:pt x="9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0" name="Google Shape;950;p31"/>
              <p:cNvSpPr/>
              <p:nvPr/>
            </p:nvSpPr>
            <p:spPr>
              <a:xfrm>
                <a:off x="8044892" y="691437"/>
                <a:ext cx="298189" cy="298182"/>
              </a:xfrm>
              <a:custGeom>
                <a:avLst/>
                <a:gdLst/>
                <a:ahLst/>
                <a:cxnLst/>
                <a:rect l="l" t="t" r="r" b="b"/>
                <a:pathLst>
                  <a:path w="871" h="871" extrusionOk="0">
                    <a:moveTo>
                      <a:pt x="71" y="0"/>
                    </a:moveTo>
                    <a:lnTo>
                      <a:pt x="0" y="54"/>
                    </a:lnTo>
                    <a:lnTo>
                      <a:pt x="813" y="871"/>
                    </a:lnTo>
                    <a:lnTo>
                      <a:pt x="848" y="831"/>
                    </a:lnTo>
                    <a:lnTo>
                      <a:pt x="871" y="813"/>
                    </a:lnTo>
                    <a:lnTo>
                      <a:pt x="848" y="777"/>
                    </a:lnTo>
                    <a:lnTo>
                      <a:pt x="71"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1" name="Google Shape;951;p31"/>
              <p:cNvSpPr/>
              <p:nvPr/>
            </p:nvSpPr>
            <p:spPr>
              <a:xfrm>
                <a:off x="8322882" y="691437"/>
                <a:ext cx="304351" cy="298182"/>
              </a:xfrm>
              <a:custGeom>
                <a:avLst/>
                <a:gdLst/>
                <a:ahLst/>
                <a:cxnLst/>
                <a:rect l="l" t="t" r="r" b="b"/>
                <a:pathLst>
                  <a:path w="889" h="871" extrusionOk="0">
                    <a:moveTo>
                      <a:pt x="813" y="0"/>
                    </a:moveTo>
                    <a:lnTo>
                      <a:pt x="36" y="777"/>
                    </a:lnTo>
                    <a:lnTo>
                      <a:pt x="1" y="813"/>
                    </a:lnTo>
                    <a:lnTo>
                      <a:pt x="36" y="831"/>
                    </a:lnTo>
                    <a:lnTo>
                      <a:pt x="59" y="871"/>
                    </a:lnTo>
                    <a:lnTo>
                      <a:pt x="889" y="36"/>
                    </a:lnTo>
                    <a:lnTo>
                      <a:pt x="81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2" name="Google Shape;952;p31"/>
              <p:cNvSpPr/>
              <p:nvPr/>
            </p:nvSpPr>
            <p:spPr>
              <a:xfrm>
                <a:off x="7683027" y="487735"/>
                <a:ext cx="1306075" cy="520022"/>
              </a:xfrm>
              <a:custGeom>
                <a:avLst/>
                <a:gdLst/>
                <a:ahLst/>
                <a:cxnLst/>
                <a:rect l="l" t="t" r="r" b="b"/>
                <a:pathLst>
                  <a:path w="3815" h="1519" extrusionOk="0">
                    <a:moveTo>
                      <a:pt x="1905" y="0"/>
                    </a:moveTo>
                    <a:lnTo>
                      <a:pt x="1128" y="595"/>
                    </a:lnTo>
                    <a:lnTo>
                      <a:pt x="1057" y="649"/>
                    </a:lnTo>
                    <a:lnTo>
                      <a:pt x="58" y="1390"/>
                    </a:lnTo>
                    <a:lnTo>
                      <a:pt x="1" y="1426"/>
                    </a:lnTo>
                    <a:lnTo>
                      <a:pt x="1" y="1519"/>
                    </a:lnTo>
                    <a:cubicBezTo>
                      <a:pt x="41" y="1519"/>
                      <a:pt x="76" y="1519"/>
                      <a:pt x="112" y="1483"/>
                    </a:cubicBezTo>
                    <a:lnTo>
                      <a:pt x="1905" y="151"/>
                    </a:lnTo>
                    <a:lnTo>
                      <a:pt x="3704" y="1483"/>
                    </a:lnTo>
                    <a:cubicBezTo>
                      <a:pt x="3721" y="1519"/>
                      <a:pt x="3775" y="1519"/>
                      <a:pt x="3815" y="1519"/>
                    </a:cubicBezTo>
                    <a:lnTo>
                      <a:pt x="3815" y="1426"/>
                    </a:lnTo>
                    <a:lnTo>
                      <a:pt x="2758" y="631"/>
                    </a:lnTo>
                    <a:lnTo>
                      <a:pt x="2682" y="595"/>
                    </a:lnTo>
                    <a:lnTo>
                      <a:pt x="190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3" name="Google Shape;953;p31"/>
              <p:cNvSpPr/>
              <p:nvPr/>
            </p:nvSpPr>
            <p:spPr>
              <a:xfrm>
                <a:off x="7613187" y="366541"/>
                <a:ext cx="1444385" cy="612798"/>
              </a:xfrm>
              <a:custGeom>
                <a:avLst/>
                <a:gdLst/>
                <a:ahLst/>
                <a:cxnLst/>
                <a:rect l="l" t="t" r="r" b="b"/>
                <a:pathLst>
                  <a:path w="4219" h="1790" extrusionOk="0">
                    <a:moveTo>
                      <a:pt x="2104" y="0"/>
                    </a:moveTo>
                    <a:cubicBezTo>
                      <a:pt x="2065" y="0"/>
                      <a:pt x="2027" y="15"/>
                      <a:pt x="1998" y="44"/>
                    </a:cubicBezTo>
                    <a:lnTo>
                      <a:pt x="94" y="1464"/>
                    </a:lnTo>
                    <a:cubicBezTo>
                      <a:pt x="23" y="1522"/>
                      <a:pt x="0" y="1633"/>
                      <a:pt x="58" y="1709"/>
                    </a:cubicBezTo>
                    <a:cubicBezTo>
                      <a:pt x="89" y="1761"/>
                      <a:pt x="140" y="1790"/>
                      <a:pt x="196" y="1790"/>
                    </a:cubicBezTo>
                    <a:cubicBezTo>
                      <a:pt x="235" y="1790"/>
                      <a:pt x="277" y="1775"/>
                      <a:pt x="316" y="1744"/>
                    </a:cubicBezTo>
                    <a:lnTo>
                      <a:pt x="2109" y="412"/>
                    </a:lnTo>
                    <a:lnTo>
                      <a:pt x="3908" y="1744"/>
                    </a:lnTo>
                    <a:cubicBezTo>
                      <a:pt x="3925" y="1780"/>
                      <a:pt x="3979" y="1780"/>
                      <a:pt x="4019" y="1780"/>
                    </a:cubicBezTo>
                    <a:cubicBezTo>
                      <a:pt x="4072" y="1780"/>
                      <a:pt x="4107" y="1762"/>
                      <a:pt x="4147" y="1709"/>
                    </a:cubicBezTo>
                    <a:cubicBezTo>
                      <a:pt x="4218" y="1633"/>
                      <a:pt x="4201" y="1522"/>
                      <a:pt x="4107" y="1464"/>
                    </a:cubicBezTo>
                    <a:lnTo>
                      <a:pt x="2220" y="44"/>
                    </a:lnTo>
                    <a:cubicBezTo>
                      <a:pt x="2185" y="15"/>
                      <a:pt x="2144" y="0"/>
                      <a:pt x="210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4" name="Google Shape;954;p31"/>
              <p:cNvSpPr/>
              <p:nvPr/>
            </p:nvSpPr>
            <p:spPr>
              <a:xfrm>
                <a:off x="8127057" y="1317607"/>
                <a:ext cx="418355" cy="520364"/>
              </a:xfrm>
              <a:custGeom>
                <a:avLst/>
                <a:gdLst/>
                <a:ahLst/>
                <a:cxnLst/>
                <a:rect l="l" t="t" r="r" b="b"/>
                <a:pathLst>
                  <a:path w="1222" h="1520" extrusionOk="0">
                    <a:moveTo>
                      <a:pt x="0" y="1"/>
                    </a:moveTo>
                    <a:lnTo>
                      <a:pt x="0" y="1519"/>
                    </a:lnTo>
                    <a:lnTo>
                      <a:pt x="1221" y="1519"/>
                    </a:lnTo>
                    <a:lnTo>
                      <a:pt x="122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55" name="Google Shape;955;p31"/>
            <p:cNvGrpSpPr/>
            <p:nvPr/>
          </p:nvGrpSpPr>
          <p:grpSpPr>
            <a:xfrm>
              <a:off x="6636119" y="4176304"/>
              <a:ext cx="773403" cy="651955"/>
              <a:chOff x="5440968" y="791748"/>
              <a:chExt cx="1286218" cy="1084243"/>
            </a:xfrm>
          </p:grpSpPr>
          <p:sp>
            <p:nvSpPr>
              <p:cNvPr id="956" name="Google Shape;956;p31"/>
              <p:cNvSpPr/>
              <p:nvPr/>
            </p:nvSpPr>
            <p:spPr>
              <a:xfrm>
                <a:off x="5561133" y="829749"/>
                <a:ext cx="324208" cy="1008206"/>
              </a:xfrm>
              <a:custGeom>
                <a:avLst/>
                <a:gdLst/>
                <a:ahLst/>
                <a:cxnLst/>
                <a:rect l="l" t="t" r="r" b="b"/>
                <a:pathLst>
                  <a:path w="947" h="2945" extrusionOk="0">
                    <a:moveTo>
                      <a:pt x="151" y="0"/>
                    </a:moveTo>
                    <a:lnTo>
                      <a:pt x="0" y="2944"/>
                    </a:lnTo>
                    <a:lnTo>
                      <a:pt x="946" y="2944"/>
                    </a:lnTo>
                    <a:lnTo>
                      <a:pt x="77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7" name="Google Shape;957;p31"/>
              <p:cNvSpPr/>
              <p:nvPr/>
            </p:nvSpPr>
            <p:spPr>
              <a:xfrm>
                <a:off x="5561133" y="829749"/>
                <a:ext cx="159879" cy="1008206"/>
              </a:xfrm>
              <a:custGeom>
                <a:avLst/>
                <a:gdLst/>
                <a:ahLst/>
                <a:cxnLst/>
                <a:rect l="l" t="t" r="r" b="b"/>
                <a:pathLst>
                  <a:path w="467" h="2945" extrusionOk="0">
                    <a:moveTo>
                      <a:pt x="151" y="0"/>
                    </a:moveTo>
                    <a:lnTo>
                      <a:pt x="0" y="2944"/>
                    </a:lnTo>
                    <a:lnTo>
                      <a:pt x="467" y="2944"/>
                    </a:lnTo>
                    <a:lnTo>
                      <a:pt x="46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8" name="Google Shape;958;p31"/>
              <p:cNvSpPr/>
              <p:nvPr/>
            </p:nvSpPr>
            <p:spPr>
              <a:xfrm>
                <a:off x="5599134" y="791748"/>
                <a:ext cx="248206" cy="38343"/>
              </a:xfrm>
              <a:custGeom>
                <a:avLst/>
                <a:gdLst/>
                <a:ahLst/>
                <a:cxnLst/>
                <a:rect l="l" t="t" r="r" b="b"/>
                <a:pathLst>
                  <a:path w="725" h="112" extrusionOk="0">
                    <a:moveTo>
                      <a:pt x="0" y="0"/>
                    </a:moveTo>
                    <a:lnTo>
                      <a:pt x="0" y="111"/>
                    </a:lnTo>
                    <a:lnTo>
                      <a:pt x="724" y="111"/>
                    </a:lnTo>
                    <a:lnTo>
                      <a:pt x="72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9" name="Google Shape;959;p31"/>
              <p:cNvSpPr/>
              <p:nvPr/>
            </p:nvSpPr>
            <p:spPr>
              <a:xfrm>
                <a:off x="5720669" y="791748"/>
                <a:ext cx="126670" cy="38343"/>
              </a:xfrm>
              <a:custGeom>
                <a:avLst/>
                <a:gdLst/>
                <a:ahLst/>
                <a:cxnLst/>
                <a:rect l="l" t="t" r="r" b="b"/>
                <a:pathLst>
                  <a:path w="370" h="112" extrusionOk="0">
                    <a:moveTo>
                      <a:pt x="1" y="0"/>
                    </a:moveTo>
                    <a:lnTo>
                      <a:pt x="1" y="111"/>
                    </a:lnTo>
                    <a:lnTo>
                      <a:pt x="369" y="111"/>
                    </a:lnTo>
                    <a:lnTo>
                      <a:pt x="369"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0" name="Google Shape;960;p31"/>
              <p:cNvSpPr/>
              <p:nvPr/>
            </p:nvSpPr>
            <p:spPr>
              <a:xfrm>
                <a:off x="5440968" y="1108916"/>
                <a:ext cx="1286218" cy="748366"/>
              </a:xfrm>
              <a:custGeom>
                <a:avLst/>
                <a:gdLst/>
                <a:ahLst/>
                <a:cxnLst/>
                <a:rect l="l" t="t" r="r" b="b"/>
                <a:pathLst>
                  <a:path w="3757" h="2186" extrusionOk="0">
                    <a:moveTo>
                      <a:pt x="889" y="1"/>
                    </a:moveTo>
                    <a:cubicBezTo>
                      <a:pt x="409" y="1"/>
                      <a:pt x="1" y="409"/>
                      <a:pt x="1" y="889"/>
                    </a:cubicBezTo>
                    <a:lnTo>
                      <a:pt x="1" y="2185"/>
                    </a:lnTo>
                    <a:lnTo>
                      <a:pt x="3757" y="2185"/>
                    </a:lnTo>
                    <a:lnTo>
                      <a:pt x="3757" y="889"/>
                    </a:lnTo>
                    <a:cubicBezTo>
                      <a:pt x="3757" y="409"/>
                      <a:pt x="3348" y="1"/>
                      <a:pt x="285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1" name="Google Shape;961;p31"/>
              <p:cNvSpPr/>
              <p:nvPr/>
            </p:nvSpPr>
            <p:spPr>
              <a:xfrm>
                <a:off x="5440968" y="1108916"/>
                <a:ext cx="640199" cy="748366"/>
              </a:xfrm>
              <a:custGeom>
                <a:avLst/>
                <a:gdLst/>
                <a:ahLst/>
                <a:cxnLst/>
                <a:rect l="l" t="t" r="r" b="b"/>
                <a:pathLst>
                  <a:path w="1870" h="2186" extrusionOk="0">
                    <a:moveTo>
                      <a:pt x="818" y="1"/>
                    </a:moveTo>
                    <a:cubicBezTo>
                      <a:pt x="684" y="18"/>
                      <a:pt x="573" y="58"/>
                      <a:pt x="462" y="112"/>
                    </a:cubicBezTo>
                    <a:cubicBezTo>
                      <a:pt x="187" y="263"/>
                      <a:pt x="1" y="556"/>
                      <a:pt x="1" y="889"/>
                    </a:cubicBezTo>
                    <a:lnTo>
                      <a:pt x="1" y="2185"/>
                    </a:lnTo>
                    <a:lnTo>
                      <a:pt x="649" y="2185"/>
                    </a:lnTo>
                    <a:lnTo>
                      <a:pt x="649" y="1817"/>
                    </a:lnTo>
                    <a:cubicBezTo>
                      <a:pt x="649" y="1794"/>
                      <a:pt x="631" y="1759"/>
                      <a:pt x="631" y="1741"/>
                    </a:cubicBezTo>
                    <a:cubicBezTo>
                      <a:pt x="631" y="1630"/>
                      <a:pt x="724" y="1555"/>
                      <a:pt x="818" y="1555"/>
                    </a:cubicBezTo>
                    <a:cubicBezTo>
                      <a:pt x="929" y="1555"/>
                      <a:pt x="1000" y="1630"/>
                      <a:pt x="1000" y="1741"/>
                    </a:cubicBezTo>
                    <a:cubicBezTo>
                      <a:pt x="1000" y="1759"/>
                      <a:pt x="1000" y="1794"/>
                      <a:pt x="982" y="1817"/>
                    </a:cubicBezTo>
                    <a:lnTo>
                      <a:pt x="982" y="2185"/>
                    </a:lnTo>
                    <a:lnTo>
                      <a:pt x="1706" y="2185"/>
                    </a:lnTo>
                    <a:lnTo>
                      <a:pt x="1706" y="1817"/>
                    </a:lnTo>
                    <a:cubicBezTo>
                      <a:pt x="1706" y="1794"/>
                      <a:pt x="1683" y="1759"/>
                      <a:pt x="1683" y="1741"/>
                    </a:cubicBezTo>
                    <a:cubicBezTo>
                      <a:pt x="1683" y="1630"/>
                      <a:pt x="1777" y="1555"/>
                      <a:pt x="1870" y="1555"/>
                    </a:cubicBezTo>
                    <a:lnTo>
                      <a:pt x="1870"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2" name="Google Shape;962;p31"/>
              <p:cNvSpPr/>
              <p:nvPr/>
            </p:nvSpPr>
            <p:spPr>
              <a:xfrm>
                <a:off x="5656991" y="1621620"/>
                <a:ext cx="126328" cy="120505"/>
              </a:xfrm>
              <a:custGeom>
                <a:avLst/>
                <a:gdLst/>
                <a:ahLst/>
                <a:cxnLst/>
                <a:rect l="l" t="t" r="r" b="b"/>
                <a:pathLst>
                  <a:path w="369" h="352" extrusionOk="0">
                    <a:moveTo>
                      <a:pt x="187" y="1"/>
                    </a:moveTo>
                    <a:cubicBezTo>
                      <a:pt x="93" y="1"/>
                      <a:pt x="0" y="76"/>
                      <a:pt x="0" y="187"/>
                    </a:cubicBezTo>
                    <a:cubicBezTo>
                      <a:pt x="0" y="280"/>
                      <a:pt x="93" y="351"/>
                      <a:pt x="187" y="351"/>
                    </a:cubicBezTo>
                    <a:cubicBezTo>
                      <a:pt x="298" y="351"/>
                      <a:pt x="369" y="280"/>
                      <a:pt x="369" y="187"/>
                    </a:cubicBezTo>
                    <a:cubicBezTo>
                      <a:pt x="369" y="76"/>
                      <a:pt x="298" y="1"/>
                      <a:pt x="18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3" name="Google Shape;963;p31"/>
              <p:cNvSpPr/>
              <p:nvPr/>
            </p:nvSpPr>
            <p:spPr>
              <a:xfrm>
                <a:off x="5662811" y="1627783"/>
                <a:ext cx="114346" cy="242038"/>
              </a:xfrm>
              <a:custGeom>
                <a:avLst/>
                <a:gdLst/>
                <a:ahLst/>
                <a:cxnLst/>
                <a:rect l="l" t="t" r="r" b="b"/>
                <a:pathLst>
                  <a:path w="334" h="707" extrusionOk="0">
                    <a:moveTo>
                      <a:pt x="170" y="0"/>
                    </a:moveTo>
                    <a:cubicBezTo>
                      <a:pt x="76" y="0"/>
                      <a:pt x="1" y="76"/>
                      <a:pt x="1" y="169"/>
                    </a:cubicBezTo>
                    <a:lnTo>
                      <a:pt x="1" y="706"/>
                    </a:lnTo>
                    <a:lnTo>
                      <a:pt x="334" y="706"/>
                    </a:lnTo>
                    <a:lnTo>
                      <a:pt x="334" y="169"/>
                    </a:lnTo>
                    <a:cubicBezTo>
                      <a:pt x="334" y="76"/>
                      <a:pt x="258" y="0"/>
                      <a:pt x="17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4" name="Google Shape;964;p31"/>
              <p:cNvSpPr/>
              <p:nvPr/>
            </p:nvSpPr>
            <p:spPr>
              <a:xfrm>
                <a:off x="5662811" y="1869486"/>
                <a:ext cx="58200" cy="342"/>
              </a:xfrm>
              <a:custGeom>
                <a:avLst/>
                <a:gdLst/>
                <a:ahLst/>
                <a:cxnLst/>
                <a:rect l="l" t="t" r="r" b="b"/>
                <a:pathLst>
                  <a:path w="170" h="1" extrusionOk="0">
                    <a:moveTo>
                      <a:pt x="170" y="0"/>
                    </a:moveTo>
                    <a:lnTo>
                      <a:pt x="1" y="0"/>
                    </a:lnTo>
                    <a:lnTo>
                      <a:pt x="1" y="0"/>
                    </a:lnTo>
                    <a:close/>
                  </a:path>
                </a:pathLst>
              </a:custGeom>
              <a:solidFill>
                <a:srgbClr val="F6C18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5" name="Google Shape;965;p31"/>
              <p:cNvSpPr/>
              <p:nvPr/>
            </p:nvSpPr>
            <p:spPr>
              <a:xfrm>
                <a:off x="5668974" y="1627783"/>
                <a:ext cx="52038" cy="38343"/>
              </a:xfrm>
              <a:custGeom>
                <a:avLst/>
                <a:gdLst/>
                <a:ahLst/>
                <a:cxnLst/>
                <a:rect l="l" t="t" r="r" b="b"/>
                <a:pathLst>
                  <a:path w="152" h="112" extrusionOk="0">
                    <a:moveTo>
                      <a:pt x="152" y="0"/>
                    </a:moveTo>
                    <a:lnTo>
                      <a:pt x="152" y="0"/>
                    </a:lnTo>
                    <a:cubicBezTo>
                      <a:pt x="76" y="0"/>
                      <a:pt x="18" y="40"/>
                      <a:pt x="1" y="111"/>
                    </a:cubicBezTo>
                    <a:cubicBezTo>
                      <a:pt x="18" y="40"/>
                      <a:pt x="76" y="0"/>
                      <a:pt x="152" y="0"/>
                    </a:cubicBezTo>
                    <a:lnTo>
                      <a:pt x="152" y="0"/>
                    </a:lnTo>
                    <a:close/>
                  </a:path>
                </a:pathLst>
              </a:custGeom>
              <a:solidFill>
                <a:srgbClr val="E89F0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6" name="Google Shape;966;p31"/>
              <p:cNvSpPr/>
              <p:nvPr/>
            </p:nvSpPr>
            <p:spPr>
              <a:xfrm>
                <a:off x="5662811" y="1627783"/>
                <a:ext cx="58200" cy="242038"/>
              </a:xfrm>
              <a:custGeom>
                <a:avLst/>
                <a:gdLst/>
                <a:ahLst/>
                <a:cxnLst/>
                <a:rect l="l" t="t" r="r" b="b"/>
                <a:pathLst>
                  <a:path w="170" h="707" extrusionOk="0">
                    <a:moveTo>
                      <a:pt x="170" y="0"/>
                    </a:moveTo>
                    <a:cubicBezTo>
                      <a:pt x="94" y="0"/>
                      <a:pt x="36" y="40"/>
                      <a:pt x="19" y="111"/>
                    </a:cubicBezTo>
                    <a:cubicBezTo>
                      <a:pt x="19" y="134"/>
                      <a:pt x="1" y="151"/>
                      <a:pt x="1" y="169"/>
                    </a:cubicBezTo>
                    <a:lnTo>
                      <a:pt x="1" y="706"/>
                    </a:lnTo>
                    <a:lnTo>
                      <a:pt x="170" y="706"/>
                    </a:lnTo>
                    <a:lnTo>
                      <a:pt x="17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7" name="Google Shape;967;p31"/>
              <p:cNvSpPr/>
              <p:nvPr/>
            </p:nvSpPr>
            <p:spPr>
              <a:xfrm>
                <a:off x="5656991" y="1863324"/>
                <a:ext cx="126328" cy="12667"/>
              </a:xfrm>
              <a:custGeom>
                <a:avLst/>
                <a:gdLst/>
                <a:ahLst/>
                <a:cxnLst/>
                <a:rect l="l" t="t" r="r" b="b"/>
                <a:pathLst>
                  <a:path w="369" h="37" extrusionOk="0">
                    <a:moveTo>
                      <a:pt x="18" y="1"/>
                    </a:moveTo>
                    <a:lnTo>
                      <a:pt x="0" y="18"/>
                    </a:lnTo>
                    <a:cubicBezTo>
                      <a:pt x="0" y="36"/>
                      <a:pt x="18" y="36"/>
                      <a:pt x="18" y="36"/>
                    </a:cubicBezTo>
                    <a:lnTo>
                      <a:pt x="369" y="36"/>
                    </a:lnTo>
                    <a:lnTo>
                      <a:pt x="369" y="18"/>
                    </a:lnTo>
                    <a:lnTo>
                      <a:pt x="369"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8" name="Google Shape;968;p31"/>
              <p:cNvSpPr/>
              <p:nvPr/>
            </p:nvSpPr>
            <p:spPr>
              <a:xfrm>
                <a:off x="5656991" y="1863324"/>
                <a:ext cx="64020" cy="12667"/>
              </a:xfrm>
              <a:custGeom>
                <a:avLst/>
                <a:gdLst/>
                <a:ahLst/>
                <a:cxnLst/>
                <a:rect l="l" t="t" r="r" b="b"/>
                <a:pathLst>
                  <a:path w="187" h="37" extrusionOk="0">
                    <a:moveTo>
                      <a:pt x="18" y="1"/>
                    </a:moveTo>
                    <a:lnTo>
                      <a:pt x="0" y="18"/>
                    </a:lnTo>
                    <a:cubicBezTo>
                      <a:pt x="0" y="36"/>
                      <a:pt x="18" y="36"/>
                      <a:pt x="18" y="36"/>
                    </a:cubicBezTo>
                    <a:lnTo>
                      <a:pt x="187" y="36"/>
                    </a:lnTo>
                    <a:lnTo>
                      <a:pt x="18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9" name="Google Shape;969;p31"/>
              <p:cNvSpPr/>
              <p:nvPr/>
            </p:nvSpPr>
            <p:spPr>
              <a:xfrm>
                <a:off x="6017145" y="1621620"/>
                <a:ext cx="128040" cy="120505"/>
              </a:xfrm>
              <a:custGeom>
                <a:avLst/>
                <a:gdLst/>
                <a:ahLst/>
                <a:cxnLst/>
                <a:rect l="l" t="t" r="r" b="b"/>
                <a:pathLst>
                  <a:path w="374" h="352" extrusionOk="0">
                    <a:moveTo>
                      <a:pt x="187" y="1"/>
                    </a:moveTo>
                    <a:cubicBezTo>
                      <a:pt x="94" y="1"/>
                      <a:pt x="0" y="76"/>
                      <a:pt x="0" y="187"/>
                    </a:cubicBezTo>
                    <a:cubicBezTo>
                      <a:pt x="0" y="280"/>
                      <a:pt x="94" y="351"/>
                      <a:pt x="187" y="351"/>
                    </a:cubicBezTo>
                    <a:cubicBezTo>
                      <a:pt x="298" y="351"/>
                      <a:pt x="373" y="280"/>
                      <a:pt x="373" y="187"/>
                    </a:cubicBezTo>
                    <a:cubicBezTo>
                      <a:pt x="373" y="76"/>
                      <a:pt x="298" y="1"/>
                      <a:pt x="18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0" name="Google Shape;970;p31"/>
              <p:cNvSpPr/>
              <p:nvPr/>
            </p:nvSpPr>
            <p:spPr>
              <a:xfrm>
                <a:off x="6024677" y="1627783"/>
                <a:ext cx="114346" cy="242038"/>
              </a:xfrm>
              <a:custGeom>
                <a:avLst/>
                <a:gdLst/>
                <a:ahLst/>
                <a:cxnLst/>
                <a:rect l="l" t="t" r="r" b="b"/>
                <a:pathLst>
                  <a:path w="334" h="707" extrusionOk="0">
                    <a:moveTo>
                      <a:pt x="165" y="0"/>
                    </a:moveTo>
                    <a:cubicBezTo>
                      <a:pt x="72" y="0"/>
                      <a:pt x="1" y="76"/>
                      <a:pt x="1" y="169"/>
                    </a:cubicBezTo>
                    <a:lnTo>
                      <a:pt x="1" y="706"/>
                    </a:lnTo>
                    <a:lnTo>
                      <a:pt x="334" y="706"/>
                    </a:lnTo>
                    <a:lnTo>
                      <a:pt x="334" y="169"/>
                    </a:lnTo>
                    <a:cubicBezTo>
                      <a:pt x="334" y="76"/>
                      <a:pt x="258" y="0"/>
                      <a:pt x="16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1" name="Google Shape;971;p31"/>
              <p:cNvSpPr/>
              <p:nvPr/>
            </p:nvSpPr>
            <p:spPr>
              <a:xfrm>
                <a:off x="6024677" y="1869486"/>
                <a:ext cx="56488" cy="342"/>
              </a:xfrm>
              <a:custGeom>
                <a:avLst/>
                <a:gdLst/>
                <a:ahLst/>
                <a:cxnLst/>
                <a:rect l="l" t="t" r="r" b="b"/>
                <a:pathLst>
                  <a:path w="165" h="1" extrusionOk="0">
                    <a:moveTo>
                      <a:pt x="165" y="0"/>
                    </a:moveTo>
                    <a:lnTo>
                      <a:pt x="1" y="0"/>
                    </a:lnTo>
                    <a:lnTo>
                      <a:pt x="1" y="0"/>
                    </a:lnTo>
                    <a:close/>
                  </a:path>
                </a:pathLst>
              </a:custGeom>
              <a:solidFill>
                <a:srgbClr val="F6C18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2" name="Google Shape;972;p31"/>
              <p:cNvSpPr/>
              <p:nvPr/>
            </p:nvSpPr>
            <p:spPr>
              <a:xfrm>
                <a:off x="6030839" y="1627783"/>
                <a:ext cx="50326" cy="38343"/>
              </a:xfrm>
              <a:custGeom>
                <a:avLst/>
                <a:gdLst/>
                <a:ahLst/>
                <a:cxnLst/>
                <a:rect l="l" t="t" r="r" b="b"/>
                <a:pathLst>
                  <a:path w="147" h="112" extrusionOk="0">
                    <a:moveTo>
                      <a:pt x="147" y="0"/>
                    </a:moveTo>
                    <a:lnTo>
                      <a:pt x="147" y="0"/>
                    </a:lnTo>
                    <a:cubicBezTo>
                      <a:pt x="71" y="0"/>
                      <a:pt x="18" y="40"/>
                      <a:pt x="0" y="111"/>
                    </a:cubicBezTo>
                    <a:cubicBezTo>
                      <a:pt x="18" y="40"/>
                      <a:pt x="71" y="0"/>
                      <a:pt x="147" y="0"/>
                    </a:cubicBezTo>
                    <a:lnTo>
                      <a:pt x="147" y="0"/>
                    </a:lnTo>
                    <a:close/>
                  </a:path>
                </a:pathLst>
              </a:custGeom>
              <a:solidFill>
                <a:srgbClr val="E89F0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3" name="Google Shape;973;p31"/>
              <p:cNvSpPr/>
              <p:nvPr/>
            </p:nvSpPr>
            <p:spPr>
              <a:xfrm>
                <a:off x="6024677" y="1627783"/>
                <a:ext cx="56488" cy="242038"/>
              </a:xfrm>
              <a:custGeom>
                <a:avLst/>
                <a:gdLst/>
                <a:ahLst/>
                <a:cxnLst/>
                <a:rect l="l" t="t" r="r" b="b"/>
                <a:pathLst>
                  <a:path w="165" h="707" extrusionOk="0">
                    <a:moveTo>
                      <a:pt x="165" y="0"/>
                    </a:moveTo>
                    <a:cubicBezTo>
                      <a:pt x="89" y="0"/>
                      <a:pt x="36" y="40"/>
                      <a:pt x="18" y="111"/>
                    </a:cubicBezTo>
                    <a:cubicBezTo>
                      <a:pt x="18" y="134"/>
                      <a:pt x="1" y="151"/>
                      <a:pt x="1" y="169"/>
                    </a:cubicBezTo>
                    <a:lnTo>
                      <a:pt x="1" y="706"/>
                    </a:lnTo>
                    <a:lnTo>
                      <a:pt x="165" y="706"/>
                    </a:lnTo>
                    <a:lnTo>
                      <a:pt x="165"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4" name="Google Shape;974;p31"/>
              <p:cNvSpPr/>
              <p:nvPr/>
            </p:nvSpPr>
            <p:spPr>
              <a:xfrm>
                <a:off x="6017145" y="1863324"/>
                <a:ext cx="128040" cy="12667"/>
              </a:xfrm>
              <a:custGeom>
                <a:avLst/>
                <a:gdLst/>
                <a:ahLst/>
                <a:cxnLst/>
                <a:rect l="l" t="t" r="r" b="b"/>
                <a:pathLst>
                  <a:path w="374" h="37" extrusionOk="0">
                    <a:moveTo>
                      <a:pt x="23" y="1"/>
                    </a:moveTo>
                    <a:lnTo>
                      <a:pt x="0" y="18"/>
                    </a:lnTo>
                    <a:cubicBezTo>
                      <a:pt x="0" y="36"/>
                      <a:pt x="23" y="36"/>
                      <a:pt x="23" y="36"/>
                    </a:cubicBezTo>
                    <a:lnTo>
                      <a:pt x="373" y="36"/>
                    </a:lnTo>
                    <a:lnTo>
                      <a:pt x="373" y="18"/>
                    </a:lnTo>
                    <a:lnTo>
                      <a:pt x="373"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5" name="Google Shape;975;p31"/>
              <p:cNvSpPr/>
              <p:nvPr/>
            </p:nvSpPr>
            <p:spPr>
              <a:xfrm>
                <a:off x="6017145" y="1863324"/>
                <a:ext cx="64020" cy="12667"/>
              </a:xfrm>
              <a:custGeom>
                <a:avLst/>
                <a:gdLst/>
                <a:ahLst/>
                <a:cxnLst/>
                <a:rect l="l" t="t" r="r" b="b"/>
                <a:pathLst>
                  <a:path w="187" h="37" extrusionOk="0">
                    <a:moveTo>
                      <a:pt x="23" y="1"/>
                    </a:moveTo>
                    <a:lnTo>
                      <a:pt x="0" y="18"/>
                    </a:lnTo>
                    <a:cubicBezTo>
                      <a:pt x="0" y="36"/>
                      <a:pt x="23" y="36"/>
                      <a:pt x="23" y="36"/>
                    </a:cubicBezTo>
                    <a:lnTo>
                      <a:pt x="187" y="36"/>
                    </a:lnTo>
                    <a:lnTo>
                      <a:pt x="18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6" name="Google Shape;976;p31"/>
              <p:cNvSpPr/>
              <p:nvPr/>
            </p:nvSpPr>
            <p:spPr>
              <a:xfrm>
                <a:off x="6379010" y="1621620"/>
                <a:ext cx="126328" cy="120505"/>
              </a:xfrm>
              <a:custGeom>
                <a:avLst/>
                <a:gdLst/>
                <a:ahLst/>
                <a:cxnLst/>
                <a:rect l="l" t="t" r="r" b="b"/>
                <a:pathLst>
                  <a:path w="369" h="352" extrusionOk="0">
                    <a:moveTo>
                      <a:pt x="187" y="1"/>
                    </a:moveTo>
                    <a:cubicBezTo>
                      <a:pt x="93" y="1"/>
                      <a:pt x="0" y="76"/>
                      <a:pt x="0" y="187"/>
                    </a:cubicBezTo>
                    <a:cubicBezTo>
                      <a:pt x="0" y="280"/>
                      <a:pt x="93" y="351"/>
                      <a:pt x="187" y="351"/>
                    </a:cubicBezTo>
                    <a:cubicBezTo>
                      <a:pt x="275" y="351"/>
                      <a:pt x="369" y="280"/>
                      <a:pt x="369" y="187"/>
                    </a:cubicBezTo>
                    <a:cubicBezTo>
                      <a:pt x="369" y="76"/>
                      <a:pt x="275" y="1"/>
                      <a:pt x="18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7" name="Google Shape;977;p31"/>
              <p:cNvSpPr/>
              <p:nvPr/>
            </p:nvSpPr>
            <p:spPr>
              <a:xfrm>
                <a:off x="6384830" y="1627783"/>
                <a:ext cx="114346" cy="242038"/>
              </a:xfrm>
              <a:custGeom>
                <a:avLst/>
                <a:gdLst/>
                <a:ahLst/>
                <a:cxnLst/>
                <a:rect l="l" t="t" r="r" b="b"/>
                <a:pathLst>
                  <a:path w="334" h="707" extrusionOk="0">
                    <a:moveTo>
                      <a:pt x="170" y="0"/>
                    </a:moveTo>
                    <a:cubicBezTo>
                      <a:pt x="76" y="0"/>
                      <a:pt x="1" y="76"/>
                      <a:pt x="1" y="169"/>
                    </a:cubicBezTo>
                    <a:lnTo>
                      <a:pt x="1" y="706"/>
                    </a:lnTo>
                    <a:lnTo>
                      <a:pt x="334" y="706"/>
                    </a:lnTo>
                    <a:lnTo>
                      <a:pt x="334" y="169"/>
                    </a:lnTo>
                    <a:cubicBezTo>
                      <a:pt x="334" y="76"/>
                      <a:pt x="258" y="0"/>
                      <a:pt x="17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8" name="Google Shape;978;p31"/>
              <p:cNvSpPr/>
              <p:nvPr/>
            </p:nvSpPr>
            <p:spPr>
              <a:xfrm>
                <a:off x="6384830" y="1869486"/>
                <a:ext cx="58200" cy="342"/>
              </a:xfrm>
              <a:custGeom>
                <a:avLst/>
                <a:gdLst/>
                <a:ahLst/>
                <a:cxnLst/>
                <a:rect l="l" t="t" r="r" b="b"/>
                <a:pathLst>
                  <a:path w="170" h="1" extrusionOk="0">
                    <a:moveTo>
                      <a:pt x="170" y="0"/>
                    </a:moveTo>
                    <a:lnTo>
                      <a:pt x="1" y="0"/>
                    </a:lnTo>
                    <a:lnTo>
                      <a:pt x="1" y="0"/>
                    </a:lnTo>
                    <a:close/>
                  </a:path>
                </a:pathLst>
              </a:custGeom>
              <a:solidFill>
                <a:srgbClr val="F6C18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9" name="Google Shape;979;p31"/>
              <p:cNvSpPr/>
              <p:nvPr/>
            </p:nvSpPr>
            <p:spPr>
              <a:xfrm>
                <a:off x="6390993" y="1627783"/>
                <a:ext cx="52038" cy="38343"/>
              </a:xfrm>
              <a:custGeom>
                <a:avLst/>
                <a:gdLst/>
                <a:ahLst/>
                <a:cxnLst/>
                <a:rect l="l" t="t" r="r" b="b"/>
                <a:pathLst>
                  <a:path w="152" h="112" extrusionOk="0">
                    <a:moveTo>
                      <a:pt x="152" y="0"/>
                    </a:moveTo>
                    <a:lnTo>
                      <a:pt x="152" y="0"/>
                    </a:lnTo>
                    <a:cubicBezTo>
                      <a:pt x="76" y="0"/>
                      <a:pt x="18" y="40"/>
                      <a:pt x="1" y="111"/>
                    </a:cubicBezTo>
                    <a:cubicBezTo>
                      <a:pt x="18" y="40"/>
                      <a:pt x="76" y="0"/>
                      <a:pt x="152" y="0"/>
                    </a:cubicBezTo>
                    <a:lnTo>
                      <a:pt x="152" y="0"/>
                    </a:lnTo>
                    <a:close/>
                  </a:path>
                </a:pathLst>
              </a:custGeom>
              <a:solidFill>
                <a:srgbClr val="E89F0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0" name="Google Shape;980;p31"/>
              <p:cNvSpPr/>
              <p:nvPr/>
            </p:nvSpPr>
            <p:spPr>
              <a:xfrm>
                <a:off x="6384830" y="1627783"/>
                <a:ext cx="58200" cy="242038"/>
              </a:xfrm>
              <a:custGeom>
                <a:avLst/>
                <a:gdLst/>
                <a:ahLst/>
                <a:cxnLst/>
                <a:rect l="l" t="t" r="r" b="b"/>
                <a:pathLst>
                  <a:path w="170" h="707" extrusionOk="0">
                    <a:moveTo>
                      <a:pt x="170" y="0"/>
                    </a:moveTo>
                    <a:cubicBezTo>
                      <a:pt x="94" y="0"/>
                      <a:pt x="36" y="40"/>
                      <a:pt x="19" y="111"/>
                    </a:cubicBezTo>
                    <a:cubicBezTo>
                      <a:pt x="19" y="134"/>
                      <a:pt x="1" y="151"/>
                      <a:pt x="1" y="169"/>
                    </a:cubicBezTo>
                    <a:lnTo>
                      <a:pt x="1" y="706"/>
                    </a:lnTo>
                    <a:lnTo>
                      <a:pt x="170" y="706"/>
                    </a:lnTo>
                    <a:lnTo>
                      <a:pt x="17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1" name="Google Shape;981;p31"/>
              <p:cNvSpPr/>
              <p:nvPr/>
            </p:nvSpPr>
            <p:spPr>
              <a:xfrm>
                <a:off x="6379010" y="1863324"/>
                <a:ext cx="126328" cy="12667"/>
              </a:xfrm>
              <a:custGeom>
                <a:avLst/>
                <a:gdLst/>
                <a:ahLst/>
                <a:cxnLst/>
                <a:rect l="l" t="t" r="r" b="b"/>
                <a:pathLst>
                  <a:path w="369" h="37" extrusionOk="0">
                    <a:moveTo>
                      <a:pt x="18" y="1"/>
                    </a:moveTo>
                    <a:lnTo>
                      <a:pt x="0" y="18"/>
                    </a:lnTo>
                    <a:cubicBezTo>
                      <a:pt x="0" y="36"/>
                      <a:pt x="18" y="36"/>
                      <a:pt x="18" y="36"/>
                    </a:cubicBezTo>
                    <a:lnTo>
                      <a:pt x="351" y="36"/>
                    </a:lnTo>
                    <a:cubicBezTo>
                      <a:pt x="369" y="36"/>
                      <a:pt x="369" y="36"/>
                      <a:pt x="369" y="18"/>
                    </a:cubicBezTo>
                    <a:cubicBezTo>
                      <a:pt x="369" y="18"/>
                      <a:pt x="369" y="1"/>
                      <a:pt x="35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2" name="Google Shape;982;p31"/>
              <p:cNvSpPr/>
              <p:nvPr/>
            </p:nvSpPr>
            <p:spPr>
              <a:xfrm>
                <a:off x="6379010" y="1863324"/>
                <a:ext cx="64020" cy="12667"/>
              </a:xfrm>
              <a:custGeom>
                <a:avLst/>
                <a:gdLst/>
                <a:ahLst/>
                <a:cxnLst/>
                <a:rect l="l" t="t" r="r" b="b"/>
                <a:pathLst>
                  <a:path w="187" h="37" extrusionOk="0">
                    <a:moveTo>
                      <a:pt x="18" y="1"/>
                    </a:moveTo>
                    <a:lnTo>
                      <a:pt x="0" y="18"/>
                    </a:lnTo>
                    <a:cubicBezTo>
                      <a:pt x="0" y="36"/>
                      <a:pt x="18" y="36"/>
                      <a:pt x="18" y="36"/>
                    </a:cubicBezTo>
                    <a:lnTo>
                      <a:pt x="187" y="36"/>
                    </a:lnTo>
                    <a:lnTo>
                      <a:pt x="18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3" name="Google Shape;983;p31"/>
              <p:cNvSpPr/>
              <p:nvPr/>
            </p:nvSpPr>
            <p:spPr>
              <a:xfrm>
                <a:off x="5852816" y="1127599"/>
                <a:ext cx="462518" cy="462508"/>
              </a:xfrm>
              <a:custGeom>
                <a:avLst/>
                <a:gdLst/>
                <a:ahLst/>
                <a:cxnLst/>
                <a:rect l="l" t="t" r="r" b="b"/>
                <a:pathLst>
                  <a:path w="1351" h="1351" extrusionOk="0">
                    <a:moveTo>
                      <a:pt x="685" y="1"/>
                    </a:moveTo>
                    <a:cubicBezTo>
                      <a:pt x="316" y="1"/>
                      <a:pt x="1" y="298"/>
                      <a:pt x="1" y="667"/>
                    </a:cubicBezTo>
                    <a:cubicBezTo>
                      <a:pt x="1" y="1057"/>
                      <a:pt x="316" y="1350"/>
                      <a:pt x="685" y="1350"/>
                    </a:cubicBezTo>
                    <a:cubicBezTo>
                      <a:pt x="1058" y="1350"/>
                      <a:pt x="1351" y="1057"/>
                      <a:pt x="1351" y="667"/>
                    </a:cubicBezTo>
                    <a:cubicBezTo>
                      <a:pt x="1351" y="298"/>
                      <a:pt x="1058" y="1"/>
                      <a:pt x="68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4" name="Google Shape;984;p31"/>
              <p:cNvSpPr/>
              <p:nvPr/>
            </p:nvSpPr>
            <p:spPr>
              <a:xfrm>
                <a:off x="5852816" y="1127599"/>
                <a:ext cx="234511" cy="462508"/>
              </a:xfrm>
              <a:custGeom>
                <a:avLst/>
                <a:gdLst/>
                <a:ahLst/>
                <a:cxnLst/>
                <a:rect l="l" t="t" r="r" b="b"/>
                <a:pathLst>
                  <a:path w="685" h="1351" extrusionOk="0">
                    <a:moveTo>
                      <a:pt x="685" y="1"/>
                    </a:moveTo>
                    <a:cubicBezTo>
                      <a:pt x="316" y="1"/>
                      <a:pt x="1" y="298"/>
                      <a:pt x="1" y="667"/>
                    </a:cubicBezTo>
                    <a:cubicBezTo>
                      <a:pt x="1" y="1057"/>
                      <a:pt x="316" y="1350"/>
                      <a:pt x="685" y="1350"/>
                    </a:cubicBezTo>
                    <a:lnTo>
                      <a:pt x="6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5" name="Google Shape;985;p31"/>
              <p:cNvSpPr/>
              <p:nvPr/>
            </p:nvSpPr>
            <p:spPr>
              <a:xfrm>
                <a:off x="5934981" y="1331302"/>
                <a:ext cx="280044" cy="170488"/>
              </a:xfrm>
              <a:custGeom>
                <a:avLst/>
                <a:gdLst/>
                <a:ahLst/>
                <a:cxnLst/>
                <a:rect l="l" t="t" r="r" b="b"/>
                <a:pathLst>
                  <a:path w="818" h="498" extrusionOk="0">
                    <a:moveTo>
                      <a:pt x="76" y="1"/>
                    </a:moveTo>
                    <a:lnTo>
                      <a:pt x="1" y="72"/>
                    </a:lnTo>
                    <a:lnTo>
                      <a:pt x="18" y="72"/>
                    </a:lnTo>
                    <a:cubicBezTo>
                      <a:pt x="18" y="311"/>
                      <a:pt x="205" y="498"/>
                      <a:pt x="445" y="498"/>
                    </a:cubicBezTo>
                    <a:cubicBezTo>
                      <a:pt x="613" y="498"/>
                      <a:pt x="760" y="387"/>
                      <a:pt x="818" y="240"/>
                    </a:cubicBezTo>
                    <a:lnTo>
                      <a:pt x="707" y="240"/>
                    </a:lnTo>
                    <a:cubicBezTo>
                      <a:pt x="649" y="334"/>
                      <a:pt x="556" y="387"/>
                      <a:pt x="445" y="387"/>
                    </a:cubicBezTo>
                    <a:cubicBezTo>
                      <a:pt x="263" y="387"/>
                      <a:pt x="129" y="258"/>
                      <a:pt x="129" y="72"/>
                    </a:cubicBezTo>
                    <a:lnTo>
                      <a:pt x="169" y="72"/>
                    </a:lnTo>
                    <a:lnTo>
                      <a:pt x="7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6" name="Google Shape;986;p31"/>
              <p:cNvSpPr/>
              <p:nvPr/>
            </p:nvSpPr>
            <p:spPr>
              <a:xfrm>
                <a:off x="5954837" y="1217297"/>
                <a:ext cx="284495" cy="170488"/>
              </a:xfrm>
              <a:custGeom>
                <a:avLst/>
                <a:gdLst/>
                <a:ahLst/>
                <a:cxnLst/>
                <a:rect l="l" t="t" r="r" b="b"/>
                <a:pathLst>
                  <a:path w="831" h="498" extrusionOk="0">
                    <a:moveTo>
                      <a:pt x="387" y="1"/>
                    </a:moveTo>
                    <a:cubicBezTo>
                      <a:pt x="205" y="1"/>
                      <a:pt x="54" y="112"/>
                      <a:pt x="0" y="258"/>
                    </a:cubicBezTo>
                    <a:lnTo>
                      <a:pt x="111" y="258"/>
                    </a:lnTo>
                    <a:cubicBezTo>
                      <a:pt x="165" y="165"/>
                      <a:pt x="258" y="112"/>
                      <a:pt x="387" y="112"/>
                    </a:cubicBezTo>
                    <a:cubicBezTo>
                      <a:pt x="555" y="112"/>
                      <a:pt x="684" y="240"/>
                      <a:pt x="684" y="405"/>
                    </a:cubicBezTo>
                    <a:lnTo>
                      <a:pt x="666" y="405"/>
                    </a:lnTo>
                    <a:lnTo>
                      <a:pt x="737" y="498"/>
                    </a:lnTo>
                    <a:lnTo>
                      <a:pt x="831" y="405"/>
                    </a:lnTo>
                    <a:lnTo>
                      <a:pt x="795" y="405"/>
                    </a:lnTo>
                    <a:cubicBezTo>
                      <a:pt x="795" y="183"/>
                      <a:pt x="609" y="1"/>
                      <a:pt x="38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7" name="Google Shape;987;p31"/>
              <p:cNvSpPr/>
              <p:nvPr/>
            </p:nvSpPr>
            <p:spPr>
              <a:xfrm>
                <a:off x="5934981" y="1331302"/>
                <a:ext cx="152347" cy="170488"/>
              </a:xfrm>
              <a:custGeom>
                <a:avLst/>
                <a:gdLst/>
                <a:ahLst/>
                <a:cxnLst/>
                <a:rect l="l" t="t" r="r" b="b"/>
                <a:pathLst>
                  <a:path w="445" h="498" extrusionOk="0">
                    <a:moveTo>
                      <a:pt x="76" y="1"/>
                    </a:moveTo>
                    <a:lnTo>
                      <a:pt x="1" y="72"/>
                    </a:lnTo>
                    <a:lnTo>
                      <a:pt x="18" y="72"/>
                    </a:lnTo>
                    <a:cubicBezTo>
                      <a:pt x="18" y="311"/>
                      <a:pt x="205" y="498"/>
                      <a:pt x="445" y="498"/>
                    </a:cubicBezTo>
                    <a:lnTo>
                      <a:pt x="445" y="387"/>
                    </a:lnTo>
                    <a:cubicBezTo>
                      <a:pt x="263" y="387"/>
                      <a:pt x="129" y="258"/>
                      <a:pt x="129" y="72"/>
                    </a:cubicBezTo>
                    <a:lnTo>
                      <a:pt x="169" y="72"/>
                    </a:lnTo>
                    <a:lnTo>
                      <a:pt x="7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8" name="Google Shape;988;p31"/>
              <p:cNvSpPr/>
              <p:nvPr/>
            </p:nvSpPr>
            <p:spPr>
              <a:xfrm>
                <a:off x="5954837" y="1217297"/>
                <a:ext cx="132490" cy="88667"/>
              </a:xfrm>
              <a:custGeom>
                <a:avLst/>
                <a:gdLst/>
                <a:ahLst/>
                <a:cxnLst/>
                <a:rect l="l" t="t" r="r" b="b"/>
                <a:pathLst>
                  <a:path w="387" h="259" extrusionOk="0">
                    <a:moveTo>
                      <a:pt x="387" y="1"/>
                    </a:moveTo>
                    <a:cubicBezTo>
                      <a:pt x="205" y="1"/>
                      <a:pt x="54" y="112"/>
                      <a:pt x="0" y="258"/>
                    </a:cubicBezTo>
                    <a:lnTo>
                      <a:pt x="111" y="258"/>
                    </a:lnTo>
                    <a:cubicBezTo>
                      <a:pt x="165" y="165"/>
                      <a:pt x="258" y="112"/>
                      <a:pt x="387" y="112"/>
                    </a:cubicBezTo>
                    <a:lnTo>
                      <a:pt x="387"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89" name="Google Shape;989;p31"/>
            <p:cNvGrpSpPr/>
            <p:nvPr/>
          </p:nvGrpSpPr>
          <p:grpSpPr>
            <a:xfrm flipH="1">
              <a:off x="4197843" y="4055804"/>
              <a:ext cx="558503" cy="742262"/>
              <a:chOff x="4267228" y="2557799"/>
              <a:chExt cx="619320" cy="823090"/>
            </a:xfrm>
          </p:grpSpPr>
          <p:sp>
            <p:nvSpPr>
              <p:cNvPr id="990" name="Google Shape;990;p31"/>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1" name="Google Shape;991;p31"/>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92" name="Google Shape;992;p31"/>
            <p:cNvGrpSpPr/>
            <p:nvPr/>
          </p:nvGrpSpPr>
          <p:grpSpPr>
            <a:xfrm flipH="1">
              <a:off x="4551541" y="3728587"/>
              <a:ext cx="418109" cy="1069486"/>
              <a:chOff x="412486" y="2194951"/>
              <a:chExt cx="463639" cy="1185946"/>
            </a:xfrm>
          </p:grpSpPr>
          <p:sp>
            <p:nvSpPr>
              <p:cNvPr id="993" name="Google Shape;993;p31"/>
              <p:cNvSpPr/>
              <p:nvPr/>
            </p:nvSpPr>
            <p:spPr>
              <a:xfrm>
                <a:off x="412486" y="2194951"/>
                <a:ext cx="463639" cy="830102"/>
              </a:xfrm>
              <a:custGeom>
                <a:avLst/>
                <a:gdLst/>
                <a:ahLst/>
                <a:cxnLst/>
                <a:rect l="l" t="t" r="r" b="b"/>
                <a:pathLst>
                  <a:path w="2314" h="4143" extrusionOk="0">
                    <a:moveTo>
                      <a:pt x="1168" y="0"/>
                    </a:moveTo>
                    <a:cubicBezTo>
                      <a:pt x="520" y="0"/>
                      <a:pt x="1" y="497"/>
                      <a:pt x="1" y="1110"/>
                    </a:cubicBezTo>
                    <a:lnTo>
                      <a:pt x="1" y="3033"/>
                    </a:lnTo>
                    <a:cubicBezTo>
                      <a:pt x="1" y="3645"/>
                      <a:pt x="520" y="4143"/>
                      <a:pt x="1168" y="4143"/>
                    </a:cubicBezTo>
                    <a:cubicBezTo>
                      <a:pt x="1794" y="4143"/>
                      <a:pt x="2314" y="3645"/>
                      <a:pt x="2314" y="3033"/>
                    </a:cubicBezTo>
                    <a:lnTo>
                      <a:pt x="2314" y="1110"/>
                    </a:lnTo>
                    <a:cubicBezTo>
                      <a:pt x="2314" y="497"/>
                      <a:pt x="1794" y="0"/>
                      <a:pt x="11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4" name="Google Shape;994;p31"/>
              <p:cNvSpPr/>
              <p:nvPr/>
            </p:nvSpPr>
            <p:spPr>
              <a:xfrm>
                <a:off x="486420" y="2617516"/>
                <a:ext cx="315972" cy="763381"/>
              </a:xfrm>
              <a:custGeom>
                <a:avLst/>
                <a:gdLst/>
                <a:ahLst/>
                <a:cxnLst/>
                <a:rect l="l" t="t" r="r" b="b"/>
                <a:pathLst>
                  <a:path w="1577" h="3810" extrusionOk="0">
                    <a:moveTo>
                      <a:pt x="799" y="0"/>
                    </a:moveTo>
                    <a:cubicBezTo>
                      <a:pt x="724" y="0"/>
                      <a:pt x="648" y="53"/>
                      <a:pt x="648" y="129"/>
                    </a:cubicBezTo>
                    <a:lnTo>
                      <a:pt x="648" y="1350"/>
                    </a:lnTo>
                    <a:cubicBezTo>
                      <a:pt x="426" y="1297"/>
                      <a:pt x="244" y="1052"/>
                      <a:pt x="244" y="608"/>
                    </a:cubicBezTo>
                    <a:cubicBezTo>
                      <a:pt x="244" y="537"/>
                      <a:pt x="187" y="497"/>
                      <a:pt x="111" y="497"/>
                    </a:cubicBezTo>
                    <a:cubicBezTo>
                      <a:pt x="58" y="497"/>
                      <a:pt x="0" y="537"/>
                      <a:pt x="0" y="608"/>
                    </a:cubicBezTo>
                    <a:cubicBezTo>
                      <a:pt x="0" y="906"/>
                      <a:pt x="93" y="1163"/>
                      <a:pt x="244" y="1350"/>
                    </a:cubicBezTo>
                    <a:cubicBezTo>
                      <a:pt x="355" y="1479"/>
                      <a:pt x="502" y="1572"/>
                      <a:pt x="648" y="1590"/>
                    </a:cubicBezTo>
                    <a:lnTo>
                      <a:pt x="648" y="3810"/>
                    </a:lnTo>
                    <a:lnTo>
                      <a:pt x="928" y="3810"/>
                    </a:lnTo>
                    <a:lnTo>
                      <a:pt x="928" y="1590"/>
                    </a:lnTo>
                    <a:cubicBezTo>
                      <a:pt x="1261" y="1536"/>
                      <a:pt x="1576" y="1186"/>
                      <a:pt x="1576" y="608"/>
                    </a:cubicBezTo>
                    <a:cubicBezTo>
                      <a:pt x="1576" y="537"/>
                      <a:pt x="1519" y="497"/>
                      <a:pt x="1465" y="497"/>
                    </a:cubicBezTo>
                    <a:cubicBezTo>
                      <a:pt x="1408" y="497"/>
                      <a:pt x="1354" y="537"/>
                      <a:pt x="1354" y="608"/>
                    </a:cubicBezTo>
                    <a:cubicBezTo>
                      <a:pt x="1354" y="1052"/>
                      <a:pt x="1150" y="1297"/>
                      <a:pt x="928" y="1350"/>
                    </a:cubicBezTo>
                    <a:lnTo>
                      <a:pt x="928" y="129"/>
                    </a:lnTo>
                    <a:cubicBezTo>
                      <a:pt x="928" y="53"/>
                      <a:pt x="870" y="0"/>
                      <a:pt x="7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95" name="Google Shape;995;p31"/>
            <p:cNvGrpSpPr/>
            <p:nvPr/>
          </p:nvGrpSpPr>
          <p:grpSpPr>
            <a:xfrm>
              <a:off x="5060817" y="4305727"/>
              <a:ext cx="1396668" cy="503194"/>
              <a:chOff x="2186387" y="758017"/>
              <a:chExt cx="1193427" cy="429970"/>
            </a:xfrm>
          </p:grpSpPr>
          <p:sp>
            <p:nvSpPr>
              <p:cNvPr id="996" name="Google Shape;996;p31"/>
              <p:cNvSpPr/>
              <p:nvPr/>
            </p:nvSpPr>
            <p:spPr>
              <a:xfrm>
                <a:off x="2427477" y="1072981"/>
                <a:ext cx="55312" cy="107794"/>
              </a:xfrm>
              <a:custGeom>
                <a:avLst/>
                <a:gdLst/>
                <a:ahLst/>
                <a:cxnLst/>
                <a:rect l="l" t="t" r="r" b="b"/>
                <a:pathLst>
                  <a:path w="276" h="538" extrusionOk="0">
                    <a:moveTo>
                      <a:pt x="0" y="1"/>
                    </a:moveTo>
                    <a:lnTo>
                      <a:pt x="0" y="538"/>
                    </a:lnTo>
                    <a:lnTo>
                      <a:pt x="276" y="538"/>
                    </a:lnTo>
                    <a:lnTo>
                      <a:pt x="27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7" name="Google Shape;997;p31"/>
              <p:cNvSpPr/>
              <p:nvPr/>
            </p:nvSpPr>
            <p:spPr>
              <a:xfrm>
                <a:off x="2453330" y="1072981"/>
                <a:ext cx="29460" cy="107794"/>
              </a:xfrm>
              <a:custGeom>
                <a:avLst/>
                <a:gdLst/>
                <a:ahLst/>
                <a:cxnLst/>
                <a:rect l="l" t="t" r="r" b="b"/>
                <a:pathLst>
                  <a:path w="147" h="538" extrusionOk="0">
                    <a:moveTo>
                      <a:pt x="0" y="1"/>
                    </a:moveTo>
                    <a:lnTo>
                      <a:pt x="0" y="538"/>
                    </a:lnTo>
                    <a:lnTo>
                      <a:pt x="147" y="538"/>
                    </a:lnTo>
                    <a:lnTo>
                      <a:pt x="147"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8" name="Google Shape;998;p31"/>
              <p:cNvSpPr/>
              <p:nvPr/>
            </p:nvSpPr>
            <p:spPr>
              <a:xfrm>
                <a:off x="2186387" y="758017"/>
                <a:ext cx="537493" cy="367661"/>
              </a:xfrm>
              <a:custGeom>
                <a:avLst/>
                <a:gdLst/>
                <a:ahLst/>
                <a:cxnLst/>
                <a:rect l="l" t="t" r="r" b="b"/>
                <a:pathLst>
                  <a:path w="2682"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9" name="Google Shape;999;p31"/>
              <p:cNvSpPr/>
              <p:nvPr/>
            </p:nvSpPr>
            <p:spPr>
              <a:xfrm>
                <a:off x="2205025"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0" name="Google Shape;1000;p31"/>
              <p:cNvSpPr/>
              <p:nvPr/>
            </p:nvSpPr>
            <p:spPr>
              <a:xfrm>
                <a:off x="2372126" y="776857"/>
                <a:ext cx="158762" cy="152268"/>
              </a:xfrm>
              <a:custGeom>
                <a:avLst/>
                <a:gdLst/>
                <a:ahLst/>
                <a:cxnLst/>
                <a:rect l="l" t="t" r="r" b="b"/>
                <a:pathLst>
                  <a:path w="760" h="760" extrusionOk="0">
                    <a:moveTo>
                      <a:pt x="0" y="0"/>
                    </a:moveTo>
                    <a:lnTo>
                      <a:pt x="0" y="759"/>
                    </a:lnTo>
                    <a:lnTo>
                      <a:pt x="759" y="759"/>
                    </a:lnTo>
                    <a:lnTo>
                      <a:pt x="75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1" name="Google Shape;1001;p31"/>
              <p:cNvSpPr/>
              <p:nvPr/>
            </p:nvSpPr>
            <p:spPr>
              <a:xfrm>
                <a:off x="2549325"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2" name="Google Shape;1002;p31"/>
              <p:cNvSpPr/>
              <p:nvPr/>
            </p:nvSpPr>
            <p:spPr>
              <a:xfrm>
                <a:off x="2205025"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3" name="Google Shape;1003;p31"/>
              <p:cNvSpPr/>
              <p:nvPr/>
            </p:nvSpPr>
            <p:spPr>
              <a:xfrm>
                <a:off x="2372126" y="951171"/>
                <a:ext cx="158762" cy="152268"/>
              </a:xfrm>
              <a:custGeom>
                <a:avLst/>
                <a:gdLst/>
                <a:ahLst/>
                <a:cxnLst/>
                <a:rect l="l" t="t" r="r" b="b"/>
                <a:pathLst>
                  <a:path w="760" h="760" extrusionOk="0">
                    <a:moveTo>
                      <a:pt x="0" y="0"/>
                    </a:moveTo>
                    <a:lnTo>
                      <a:pt x="0" y="760"/>
                    </a:lnTo>
                    <a:lnTo>
                      <a:pt x="759" y="760"/>
                    </a:lnTo>
                    <a:lnTo>
                      <a:pt x="75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4" name="Google Shape;1004;p31"/>
              <p:cNvSpPr/>
              <p:nvPr/>
            </p:nvSpPr>
            <p:spPr>
              <a:xfrm>
                <a:off x="2549325"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5" name="Google Shape;1005;p31"/>
              <p:cNvSpPr/>
              <p:nvPr/>
            </p:nvSpPr>
            <p:spPr>
              <a:xfrm>
                <a:off x="2415853" y="1180573"/>
                <a:ext cx="78560" cy="7413"/>
              </a:xfrm>
              <a:custGeom>
                <a:avLst/>
                <a:gdLst/>
                <a:ahLst/>
                <a:cxnLst/>
                <a:rect l="l" t="t" r="r" b="b"/>
                <a:pathLst>
                  <a:path w="392" h="37" extrusionOk="0">
                    <a:moveTo>
                      <a:pt x="1" y="1"/>
                    </a:moveTo>
                    <a:lnTo>
                      <a:pt x="1" y="36"/>
                    </a:lnTo>
                    <a:lnTo>
                      <a:pt x="391" y="36"/>
                    </a:lnTo>
                    <a:lnTo>
                      <a:pt x="391"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6" name="Google Shape;1006;p31"/>
              <p:cNvSpPr/>
              <p:nvPr/>
            </p:nvSpPr>
            <p:spPr>
              <a:xfrm>
                <a:off x="2453330" y="1180573"/>
                <a:ext cx="41084" cy="7413"/>
              </a:xfrm>
              <a:custGeom>
                <a:avLst/>
                <a:gdLst/>
                <a:ahLst/>
                <a:cxnLst/>
                <a:rect l="l" t="t" r="r" b="b"/>
                <a:pathLst>
                  <a:path w="205" h="37" extrusionOk="0">
                    <a:moveTo>
                      <a:pt x="0" y="1"/>
                    </a:moveTo>
                    <a:lnTo>
                      <a:pt x="0" y="36"/>
                    </a:lnTo>
                    <a:lnTo>
                      <a:pt x="204" y="36"/>
                    </a:lnTo>
                    <a:lnTo>
                      <a:pt x="204"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7" name="Google Shape;1007;p31"/>
              <p:cNvSpPr/>
              <p:nvPr/>
            </p:nvSpPr>
            <p:spPr>
              <a:xfrm>
                <a:off x="3083211" y="1072981"/>
                <a:ext cx="51906" cy="107794"/>
              </a:xfrm>
              <a:custGeom>
                <a:avLst/>
                <a:gdLst/>
                <a:ahLst/>
                <a:cxnLst/>
                <a:rect l="l" t="t" r="r" b="b"/>
                <a:pathLst>
                  <a:path w="259" h="538" extrusionOk="0">
                    <a:moveTo>
                      <a:pt x="1" y="1"/>
                    </a:moveTo>
                    <a:lnTo>
                      <a:pt x="1" y="538"/>
                    </a:lnTo>
                    <a:lnTo>
                      <a:pt x="258" y="538"/>
                    </a:lnTo>
                    <a:lnTo>
                      <a:pt x="25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8" name="Google Shape;1008;p31"/>
              <p:cNvSpPr/>
              <p:nvPr/>
            </p:nvSpPr>
            <p:spPr>
              <a:xfrm>
                <a:off x="3109063" y="1072981"/>
                <a:ext cx="26053" cy="107794"/>
              </a:xfrm>
              <a:custGeom>
                <a:avLst/>
                <a:gdLst/>
                <a:ahLst/>
                <a:cxnLst/>
                <a:rect l="l" t="t" r="r" b="b"/>
                <a:pathLst>
                  <a:path w="130" h="538" extrusionOk="0">
                    <a:moveTo>
                      <a:pt x="0" y="1"/>
                    </a:moveTo>
                    <a:lnTo>
                      <a:pt x="0" y="538"/>
                    </a:lnTo>
                    <a:lnTo>
                      <a:pt x="129" y="538"/>
                    </a:lnTo>
                    <a:lnTo>
                      <a:pt x="129"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9" name="Google Shape;1009;p31"/>
              <p:cNvSpPr/>
              <p:nvPr/>
            </p:nvSpPr>
            <p:spPr>
              <a:xfrm>
                <a:off x="2842120" y="758017"/>
                <a:ext cx="537693" cy="367661"/>
              </a:xfrm>
              <a:custGeom>
                <a:avLst/>
                <a:gdLst/>
                <a:ahLst/>
                <a:cxnLst/>
                <a:rect l="l" t="t" r="r" b="b"/>
                <a:pathLst>
                  <a:path w="2683"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0" name="Google Shape;1010;p31"/>
              <p:cNvSpPr/>
              <p:nvPr/>
            </p:nvSpPr>
            <p:spPr>
              <a:xfrm>
                <a:off x="28607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1" name="Google Shape;1011;p31"/>
              <p:cNvSpPr/>
              <p:nvPr/>
            </p:nvSpPr>
            <p:spPr>
              <a:xfrm>
                <a:off x="3031706" y="776851"/>
                <a:ext cx="155917" cy="152274"/>
              </a:xfrm>
              <a:custGeom>
                <a:avLst/>
                <a:gdLst/>
                <a:ahLst/>
                <a:cxnLst/>
                <a:rect l="l" t="t" r="r" b="b"/>
                <a:pathLst>
                  <a:path w="778" h="760" extrusionOk="0">
                    <a:moveTo>
                      <a:pt x="0" y="0"/>
                    </a:moveTo>
                    <a:lnTo>
                      <a:pt x="0" y="759"/>
                    </a:lnTo>
                    <a:lnTo>
                      <a:pt x="777" y="759"/>
                    </a:lnTo>
                    <a:lnTo>
                      <a:pt x="77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2" name="Google Shape;1012;p31"/>
              <p:cNvSpPr/>
              <p:nvPr/>
            </p:nvSpPr>
            <p:spPr>
              <a:xfrm>
                <a:off x="3206060"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3" name="Google Shape;1013;p31"/>
              <p:cNvSpPr/>
              <p:nvPr/>
            </p:nvSpPr>
            <p:spPr>
              <a:xfrm>
                <a:off x="28607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4" name="Google Shape;1014;p31"/>
              <p:cNvSpPr/>
              <p:nvPr/>
            </p:nvSpPr>
            <p:spPr>
              <a:xfrm>
                <a:off x="3031706" y="951163"/>
                <a:ext cx="155917" cy="152274"/>
              </a:xfrm>
              <a:custGeom>
                <a:avLst/>
                <a:gdLst/>
                <a:ahLst/>
                <a:cxnLst/>
                <a:rect l="l" t="t" r="r" b="b"/>
                <a:pathLst>
                  <a:path w="778" h="760" extrusionOk="0">
                    <a:moveTo>
                      <a:pt x="0" y="0"/>
                    </a:moveTo>
                    <a:lnTo>
                      <a:pt x="0" y="760"/>
                    </a:lnTo>
                    <a:lnTo>
                      <a:pt x="777" y="760"/>
                    </a:lnTo>
                    <a:lnTo>
                      <a:pt x="77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5" name="Google Shape;1015;p31"/>
              <p:cNvSpPr/>
              <p:nvPr/>
            </p:nvSpPr>
            <p:spPr>
              <a:xfrm>
                <a:off x="3206060"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6" name="Google Shape;1016;p31"/>
              <p:cNvSpPr/>
              <p:nvPr/>
            </p:nvSpPr>
            <p:spPr>
              <a:xfrm>
                <a:off x="3072589" y="1180573"/>
                <a:ext cx="73950" cy="7413"/>
              </a:xfrm>
              <a:custGeom>
                <a:avLst/>
                <a:gdLst/>
                <a:ahLst/>
                <a:cxnLst/>
                <a:rect l="l" t="t" r="r" b="b"/>
                <a:pathLst>
                  <a:path w="369" h="37" extrusionOk="0">
                    <a:moveTo>
                      <a:pt x="0" y="1"/>
                    </a:moveTo>
                    <a:lnTo>
                      <a:pt x="0" y="36"/>
                    </a:lnTo>
                    <a:lnTo>
                      <a:pt x="369" y="36"/>
                    </a:lnTo>
                    <a:lnTo>
                      <a:pt x="369"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7" name="Google Shape;1017;p31"/>
              <p:cNvSpPr/>
              <p:nvPr/>
            </p:nvSpPr>
            <p:spPr>
              <a:xfrm>
                <a:off x="3109063" y="1180573"/>
                <a:ext cx="37476" cy="7413"/>
              </a:xfrm>
              <a:custGeom>
                <a:avLst/>
                <a:gdLst/>
                <a:ahLst/>
                <a:cxnLst/>
                <a:rect l="l" t="t" r="r" b="b"/>
                <a:pathLst>
                  <a:path w="187" h="37" extrusionOk="0">
                    <a:moveTo>
                      <a:pt x="0" y="1"/>
                    </a:moveTo>
                    <a:lnTo>
                      <a:pt x="0" y="36"/>
                    </a:lnTo>
                    <a:lnTo>
                      <a:pt x="187" y="36"/>
                    </a:lnTo>
                    <a:lnTo>
                      <a:pt x="187"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8" name="Google Shape;1018;p31"/>
              <p:cNvSpPr/>
              <p:nvPr/>
            </p:nvSpPr>
            <p:spPr>
              <a:xfrm>
                <a:off x="3030635" y="776870"/>
                <a:ext cx="73934" cy="152276"/>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9" name="Google Shape;1019;p31"/>
              <p:cNvSpPr/>
              <p:nvPr/>
            </p:nvSpPr>
            <p:spPr>
              <a:xfrm>
                <a:off x="3030635" y="951185"/>
                <a:ext cx="103387" cy="152275"/>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0" name="Google Shape;1020;p31"/>
              <p:cNvSpPr/>
              <p:nvPr/>
            </p:nvSpPr>
            <p:spPr>
              <a:xfrm>
                <a:off x="22022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1" name="Google Shape;1021;p31"/>
              <p:cNvSpPr/>
              <p:nvPr/>
            </p:nvSpPr>
            <p:spPr>
              <a:xfrm>
                <a:off x="22022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2" name="Google Shape;1022;p31"/>
              <p:cNvSpPr/>
              <p:nvPr/>
            </p:nvSpPr>
            <p:spPr>
              <a:xfrm>
                <a:off x="2371889" y="776878"/>
                <a:ext cx="86538" cy="152268"/>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3" name="Google Shape;1023;p31"/>
              <p:cNvSpPr/>
              <p:nvPr/>
            </p:nvSpPr>
            <p:spPr>
              <a:xfrm>
                <a:off x="2372125" y="951192"/>
                <a:ext cx="123152" cy="152268"/>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2" name="AutoShape 2" descr="3d solar pannels project for energy saving"/>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pic>
        <p:nvPicPr>
          <p:cNvPr id="18434" name="Picture 2" descr="Sustainable energy campaign hand holding tree light bulb media remix"/>
          <p:cNvPicPr>
            <a:picLocks noChangeAspect="1" noChangeArrowheads="1"/>
          </p:cNvPicPr>
          <p:nvPr/>
        </p:nvPicPr>
        <p:blipFill rotWithShape="1">
          <a:blip r:embed="rId1">
            <a:extLst>
              <a:ext uri="{28A0092B-C50C-407E-A947-70E740481C1C}">
                <a14:useLocalDpi xmlns:a14="http://schemas.microsoft.com/office/drawing/2010/main" val="0"/>
              </a:ext>
            </a:extLst>
          </a:blip>
          <a:srcRect t="3179" b="11893"/>
          <a:stretch>
            <a:fillRect/>
          </a:stretch>
        </p:blipFill>
        <p:spPr bwMode="auto">
          <a:xfrm>
            <a:off x="340202" y="249720"/>
            <a:ext cx="3425825" cy="4368245"/>
          </a:xfrm>
          <a:prstGeom prst="roundRect">
            <a:avLst>
              <a:gd name="adj" fmla="val 16667"/>
            </a:avLst>
          </a:prstGeom>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grpSp>
        <p:nvGrpSpPr>
          <p:cNvPr id="1375" name="Google Shape;1375;p39"/>
          <p:cNvGrpSpPr/>
          <p:nvPr/>
        </p:nvGrpSpPr>
        <p:grpSpPr>
          <a:xfrm>
            <a:off x="7398218" y="-406860"/>
            <a:ext cx="2282692" cy="1645862"/>
            <a:chOff x="6635208" y="65500"/>
            <a:chExt cx="2282692" cy="1645862"/>
          </a:xfrm>
        </p:grpSpPr>
        <p:sp>
          <p:nvSpPr>
            <p:cNvPr id="1376" name="Google Shape;1376;p39"/>
            <p:cNvSpPr/>
            <p:nvPr/>
          </p:nvSpPr>
          <p:spPr>
            <a:xfrm>
              <a:off x="6635208" y="608166"/>
              <a:ext cx="609576" cy="183063"/>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7" name="Google Shape;1377;p39"/>
            <p:cNvSpPr/>
            <p:nvPr/>
          </p:nvSpPr>
          <p:spPr>
            <a:xfrm>
              <a:off x="7839019" y="1512464"/>
              <a:ext cx="500836" cy="198899"/>
            </a:xfrm>
            <a:custGeom>
              <a:avLst/>
              <a:gdLst/>
              <a:ahLst/>
              <a:cxnLst/>
              <a:rect l="l" t="t" r="r" b="b"/>
              <a:pathLst>
                <a:path w="2372" h="942" extrusionOk="0">
                  <a:moveTo>
                    <a:pt x="853" y="1"/>
                  </a:moveTo>
                  <a:cubicBezTo>
                    <a:pt x="649" y="1"/>
                    <a:pt x="484" y="165"/>
                    <a:pt x="462" y="369"/>
                  </a:cubicBezTo>
                  <a:cubicBezTo>
                    <a:pt x="205" y="369"/>
                    <a:pt x="0" y="573"/>
                    <a:pt x="0" y="831"/>
                  </a:cubicBezTo>
                  <a:cubicBezTo>
                    <a:pt x="0" y="866"/>
                    <a:pt x="0" y="906"/>
                    <a:pt x="18" y="942"/>
                  </a:cubicBezTo>
                  <a:lnTo>
                    <a:pt x="2371" y="942"/>
                  </a:lnTo>
                  <a:cubicBezTo>
                    <a:pt x="2349" y="831"/>
                    <a:pt x="2260" y="778"/>
                    <a:pt x="2149" y="778"/>
                  </a:cubicBezTo>
                  <a:cubicBezTo>
                    <a:pt x="2109" y="778"/>
                    <a:pt x="2074" y="778"/>
                    <a:pt x="2038" y="795"/>
                  </a:cubicBezTo>
                  <a:cubicBezTo>
                    <a:pt x="1998" y="702"/>
                    <a:pt x="1927" y="609"/>
                    <a:pt x="1834" y="573"/>
                  </a:cubicBezTo>
                  <a:cubicBezTo>
                    <a:pt x="1870" y="516"/>
                    <a:pt x="1887" y="445"/>
                    <a:pt x="1887" y="369"/>
                  </a:cubicBezTo>
                  <a:cubicBezTo>
                    <a:pt x="1887" y="165"/>
                    <a:pt x="1723" y="1"/>
                    <a:pt x="1519" y="1"/>
                  </a:cubicBezTo>
                  <a:cubicBezTo>
                    <a:pt x="1372" y="1"/>
                    <a:pt x="1261" y="72"/>
                    <a:pt x="1186" y="200"/>
                  </a:cubicBezTo>
                  <a:cubicBezTo>
                    <a:pt x="1128" y="72"/>
                    <a:pt x="999" y="1"/>
                    <a:pt x="853"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8" name="Google Shape;1378;p39"/>
            <p:cNvSpPr/>
            <p:nvPr/>
          </p:nvSpPr>
          <p:spPr>
            <a:xfrm>
              <a:off x="7724500" y="65500"/>
              <a:ext cx="1193400" cy="1193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Be Vietnam Pro"/>
                <a:cs typeface="Arial" panose="020B0604020202020204" pitchFamily="34" charset="0"/>
                <a:sym typeface="Be Vietnam Pro"/>
              </a:endParaRPr>
            </a:p>
          </p:txBody>
        </p:sp>
      </p:grpSp>
      <p:grpSp>
        <p:nvGrpSpPr>
          <p:cNvPr id="12" name="Group 11"/>
          <p:cNvGrpSpPr/>
          <p:nvPr/>
        </p:nvGrpSpPr>
        <p:grpSpPr>
          <a:xfrm>
            <a:off x="207103" y="83946"/>
            <a:ext cx="6486066" cy="516049"/>
            <a:chOff x="207103" y="167782"/>
            <a:chExt cx="6486066" cy="516049"/>
          </a:xfrm>
        </p:grpSpPr>
        <p:sp>
          <p:nvSpPr>
            <p:cNvPr id="13" name="Rectangle: Rounded Corners 12"/>
            <p:cNvSpPr/>
            <p:nvPr/>
          </p:nvSpPr>
          <p:spPr>
            <a:xfrm>
              <a:off x="432942" y="189840"/>
              <a:ext cx="6260227" cy="470851"/>
            </a:xfrm>
            <a:prstGeom prst="roundRect">
              <a:avLst/>
            </a:prstGeom>
            <a:solidFill>
              <a:srgbClr val="DFEB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207103" y="189840"/>
              <a:ext cx="493991" cy="493991"/>
              <a:chOff x="5715884" y="1550399"/>
              <a:chExt cx="1229634" cy="1229634"/>
            </a:xfrm>
          </p:grpSpPr>
          <p:sp>
            <p:nvSpPr>
              <p:cNvPr id="16" name="Oval 15"/>
              <p:cNvSpPr/>
              <p:nvPr/>
            </p:nvSpPr>
            <p:spPr>
              <a:xfrm>
                <a:off x="5715884" y="1550399"/>
                <a:ext cx="1229634" cy="1229634"/>
              </a:xfrm>
              <a:prstGeom prst="ellipse">
                <a:avLst/>
              </a:prstGeom>
              <a:solidFill>
                <a:srgbClr val="799B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7" name="Google Shape;811;p29"/>
              <p:cNvSpPr txBox="1"/>
              <p:nvPr/>
            </p:nvSpPr>
            <p:spPr>
              <a:xfrm>
                <a:off x="5737331" y="1816398"/>
                <a:ext cx="1155434" cy="7349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panose="00000500000000000000"/>
                  <a:buNone/>
                  <a:defRPr sz="3000" b="1" i="0" u="none" strike="noStrike" cap="none">
                    <a:solidFill>
                      <a:schemeClr val="accent1"/>
                    </a:solidFill>
                    <a:latin typeface="Fira Sans Condensed Black" panose="020B0A03050000020004" pitchFamily="34" charset="0"/>
                    <a:ea typeface="Montserrat" panose="00000500000000000000"/>
                    <a:cs typeface="Montserrat" panose="00000500000000000000"/>
                    <a:sym typeface="Montserrat" panose="00000500000000000000"/>
                  </a:defRPr>
                </a:lvl1pPr>
                <a:lvl2pPr marR="0" lvl="1" algn="l" rtl="0">
                  <a:lnSpc>
                    <a:spcPct val="100000"/>
                  </a:lnSpc>
                  <a:spcBef>
                    <a:spcPts val="0"/>
                  </a:spcBef>
                  <a:spcAft>
                    <a:spcPts val="0"/>
                  </a:spcAft>
                  <a:buClr>
                    <a:schemeClr val="dk1"/>
                  </a:buClr>
                  <a:buSzPts val="3000"/>
                  <a:buFont typeface="Montserrat" panose="00000500000000000000"/>
                  <a:buNone/>
                  <a:defRPr sz="3000" b="1"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2pPr>
                <a:lvl3pPr marR="0" lvl="2" algn="l" rtl="0">
                  <a:lnSpc>
                    <a:spcPct val="100000"/>
                  </a:lnSpc>
                  <a:spcBef>
                    <a:spcPts val="0"/>
                  </a:spcBef>
                  <a:spcAft>
                    <a:spcPts val="0"/>
                  </a:spcAft>
                  <a:buClr>
                    <a:schemeClr val="dk1"/>
                  </a:buClr>
                  <a:buSzPts val="3000"/>
                  <a:buFont typeface="Montserrat" panose="00000500000000000000"/>
                  <a:buNone/>
                  <a:defRPr sz="3000" b="1"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3pPr>
                <a:lvl4pPr marR="0" lvl="3" algn="l" rtl="0">
                  <a:lnSpc>
                    <a:spcPct val="100000"/>
                  </a:lnSpc>
                  <a:spcBef>
                    <a:spcPts val="0"/>
                  </a:spcBef>
                  <a:spcAft>
                    <a:spcPts val="0"/>
                  </a:spcAft>
                  <a:buClr>
                    <a:schemeClr val="dk1"/>
                  </a:buClr>
                  <a:buSzPts val="3000"/>
                  <a:buFont typeface="Montserrat" panose="00000500000000000000"/>
                  <a:buNone/>
                  <a:defRPr sz="3000" b="1"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4pPr>
                <a:lvl5pPr marR="0" lvl="4" algn="l" rtl="0">
                  <a:lnSpc>
                    <a:spcPct val="100000"/>
                  </a:lnSpc>
                  <a:spcBef>
                    <a:spcPts val="0"/>
                  </a:spcBef>
                  <a:spcAft>
                    <a:spcPts val="0"/>
                  </a:spcAft>
                  <a:buClr>
                    <a:schemeClr val="dk1"/>
                  </a:buClr>
                  <a:buSzPts val="3000"/>
                  <a:buFont typeface="Montserrat" panose="00000500000000000000"/>
                  <a:buNone/>
                  <a:defRPr sz="3000" b="1"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5pPr>
                <a:lvl6pPr marR="0" lvl="5" algn="l" rtl="0">
                  <a:lnSpc>
                    <a:spcPct val="100000"/>
                  </a:lnSpc>
                  <a:spcBef>
                    <a:spcPts val="0"/>
                  </a:spcBef>
                  <a:spcAft>
                    <a:spcPts val="0"/>
                  </a:spcAft>
                  <a:buClr>
                    <a:schemeClr val="dk1"/>
                  </a:buClr>
                  <a:buSzPts val="3000"/>
                  <a:buFont typeface="Montserrat" panose="00000500000000000000"/>
                  <a:buNone/>
                  <a:defRPr sz="3000" b="1"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6pPr>
                <a:lvl7pPr marR="0" lvl="6" algn="l" rtl="0">
                  <a:lnSpc>
                    <a:spcPct val="100000"/>
                  </a:lnSpc>
                  <a:spcBef>
                    <a:spcPts val="0"/>
                  </a:spcBef>
                  <a:spcAft>
                    <a:spcPts val="0"/>
                  </a:spcAft>
                  <a:buClr>
                    <a:schemeClr val="dk1"/>
                  </a:buClr>
                  <a:buSzPts val="3000"/>
                  <a:buFont typeface="Montserrat" panose="00000500000000000000"/>
                  <a:buNone/>
                  <a:defRPr sz="3000" b="1"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7pPr>
                <a:lvl8pPr marR="0" lvl="7" algn="l" rtl="0">
                  <a:lnSpc>
                    <a:spcPct val="100000"/>
                  </a:lnSpc>
                  <a:spcBef>
                    <a:spcPts val="0"/>
                  </a:spcBef>
                  <a:spcAft>
                    <a:spcPts val="0"/>
                  </a:spcAft>
                  <a:buClr>
                    <a:schemeClr val="dk1"/>
                  </a:buClr>
                  <a:buSzPts val="3000"/>
                  <a:buFont typeface="Montserrat" panose="00000500000000000000"/>
                  <a:buNone/>
                  <a:defRPr sz="3000" b="1"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8pPr>
                <a:lvl9pPr marR="0" lvl="8" algn="l" rtl="0">
                  <a:lnSpc>
                    <a:spcPct val="100000"/>
                  </a:lnSpc>
                  <a:spcBef>
                    <a:spcPts val="0"/>
                  </a:spcBef>
                  <a:spcAft>
                    <a:spcPts val="0"/>
                  </a:spcAft>
                  <a:buClr>
                    <a:schemeClr val="dk1"/>
                  </a:buClr>
                  <a:buSzPts val="3000"/>
                  <a:buFont typeface="Montserrat" panose="00000500000000000000"/>
                  <a:buNone/>
                  <a:defRPr sz="3000" b="1"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9pPr>
              </a:lstStyle>
              <a:p>
                <a:pPr algn="ctr"/>
                <a:r>
                  <a:rPr lang="en-GB" sz="2000" dirty="0">
                    <a:solidFill>
                      <a:schemeClr val="bg1"/>
                    </a:solidFill>
                  </a:rPr>
                  <a:t>02</a:t>
                </a:r>
                <a:endParaRPr lang="en-GB" sz="2000" dirty="0">
                  <a:solidFill>
                    <a:schemeClr val="bg1"/>
                  </a:solidFill>
                </a:endParaRPr>
              </a:p>
            </p:txBody>
          </p:sp>
        </p:grpSp>
        <p:sp>
          <p:nvSpPr>
            <p:cNvPr id="15" name="Google Shape;817;p29"/>
            <p:cNvSpPr txBox="1"/>
            <p:nvPr/>
          </p:nvSpPr>
          <p:spPr>
            <a:xfrm>
              <a:off x="688518" y="167782"/>
              <a:ext cx="5871100" cy="4708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2400"/>
                <a:buFont typeface="Montserrat" panose="00000500000000000000"/>
                <a:buNone/>
                <a:defRPr sz="1800" b="1" i="0" u="none" strike="noStrike" cap="none">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panose="00000500000000000000"/>
                </a:defRPr>
              </a:lvl1pPr>
              <a:lvl2pPr marL="914400" marR="0" lvl="1" indent="-304800" algn="l" rtl="0">
                <a:lnSpc>
                  <a:spcPct val="100000"/>
                </a:lnSpc>
                <a:spcBef>
                  <a:spcPts val="0"/>
                </a:spcBef>
                <a:spcAft>
                  <a:spcPts val="0"/>
                </a:spcAft>
                <a:buClr>
                  <a:schemeClr val="dk1"/>
                </a:buClr>
                <a:buSzPts val="2400"/>
                <a:buFont typeface="Montserrat" panose="00000500000000000000"/>
                <a:buNone/>
                <a:defRPr sz="2400"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2pPr>
              <a:lvl3pPr marL="1371600" marR="0" lvl="2" indent="-304800" algn="l" rtl="0">
                <a:lnSpc>
                  <a:spcPct val="100000"/>
                </a:lnSpc>
                <a:spcBef>
                  <a:spcPts val="0"/>
                </a:spcBef>
                <a:spcAft>
                  <a:spcPts val="0"/>
                </a:spcAft>
                <a:buClr>
                  <a:schemeClr val="dk1"/>
                </a:buClr>
                <a:buSzPts val="2400"/>
                <a:buFont typeface="Montserrat" panose="00000500000000000000"/>
                <a:buNone/>
                <a:defRPr sz="2400"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3pPr>
              <a:lvl4pPr marL="1828800" marR="0" lvl="3" indent="-304800" algn="l" rtl="0">
                <a:lnSpc>
                  <a:spcPct val="100000"/>
                </a:lnSpc>
                <a:spcBef>
                  <a:spcPts val="0"/>
                </a:spcBef>
                <a:spcAft>
                  <a:spcPts val="0"/>
                </a:spcAft>
                <a:buClr>
                  <a:schemeClr val="dk1"/>
                </a:buClr>
                <a:buSzPts val="2400"/>
                <a:buFont typeface="Montserrat" panose="00000500000000000000"/>
                <a:buNone/>
                <a:defRPr sz="2400"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4pPr>
              <a:lvl5pPr marL="2286000" marR="0" lvl="4" indent="-304800" algn="l" rtl="0">
                <a:lnSpc>
                  <a:spcPct val="100000"/>
                </a:lnSpc>
                <a:spcBef>
                  <a:spcPts val="0"/>
                </a:spcBef>
                <a:spcAft>
                  <a:spcPts val="0"/>
                </a:spcAft>
                <a:buClr>
                  <a:schemeClr val="dk1"/>
                </a:buClr>
                <a:buSzPts val="2400"/>
                <a:buFont typeface="Montserrat" panose="00000500000000000000"/>
                <a:buNone/>
                <a:defRPr sz="2400"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5pPr>
              <a:lvl6pPr marL="2743200" marR="0" lvl="5" indent="-304800" algn="l" rtl="0">
                <a:lnSpc>
                  <a:spcPct val="100000"/>
                </a:lnSpc>
                <a:spcBef>
                  <a:spcPts val="0"/>
                </a:spcBef>
                <a:spcAft>
                  <a:spcPts val="0"/>
                </a:spcAft>
                <a:buClr>
                  <a:schemeClr val="dk1"/>
                </a:buClr>
                <a:buSzPts val="2400"/>
                <a:buFont typeface="Montserrat" panose="00000500000000000000"/>
                <a:buNone/>
                <a:defRPr sz="2400"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6pPr>
              <a:lvl7pPr marL="3200400" marR="0" lvl="6" indent="-304800" algn="l" rtl="0">
                <a:lnSpc>
                  <a:spcPct val="100000"/>
                </a:lnSpc>
                <a:spcBef>
                  <a:spcPts val="0"/>
                </a:spcBef>
                <a:spcAft>
                  <a:spcPts val="0"/>
                </a:spcAft>
                <a:buClr>
                  <a:schemeClr val="dk1"/>
                </a:buClr>
                <a:buSzPts val="2400"/>
                <a:buFont typeface="Montserrat" panose="00000500000000000000"/>
                <a:buNone/>
                <a:defRPr sz="2400"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7pPr>
              <a:lvl8pPr marL="3657600" marR="0" lvl="7" indent="-304800" algn="l" rtl="0">
                <a:lnSpc>
                  <a:spcPct val="100000"/>
                </a:lnSpc>
                <a:spcBef>
                  <a:spcPts val="0"/>
                </a:spcBef>
                <a:spcAft>
                  <a:spcPts val="0"/>
                </a:spcAft>
                <a:buClr>
                  <a:schemeClr val="dk1"/>
                </a:buClr>
                <a:buSzPts val="2400"/>
                <a:buFont typeface="Montserrat" panose="00000500000000000000"/>
                <a:buNone/>
                <a:defRPr sz="2400"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8pPr>
              <a:lvl9pPr marL="4114800" marR="0" lvl="8" indent="-304800" algn="l" rtl="0">
                <a:lnSpc>
                  <a:spcPct val="100000"/>
                </a:lnSpc>
                <a:spcBef>
                  <a:spcPts val="0"/>
                </a:spcBef>
                <a:spcAft>
                  <a:spcPts val="0"/>
                </a:spcAft>
                <a:buClr>
                  <a:schemeClr val="dk1"/>
                </a:buClr>
                <a:buSzPts val="2400"/>
                <a:buFont typeface="Montserrat" panose="00000500000000000000"/>
                <a:buNone/>
                <a:defRPr sz="2400"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9pPr>
            </a:lstStyle>
            <a:p>
              <a:pPr marL="0" indent="0"/>
              <a:r>
                <a:rPr lang="en-US" sz="2000" dirty="0" err="1">
                  <a:solidFill>
                    <a:schemeClr val="tx1">
                      <a:lumMod val="50000"/>
                    </a:schemeClr>
                  </a:solidFill>
                </a:rPr>
                <a:t>Sử</a:t>
              </a:r>
              <a:r>
                <a:rPr lang="en-US" sz="2000" dirty="0">
                  <a:solidFill>
                    <a:schemeClr val="tx1">
                      <a:lumMod val="50000"/>
                    </a:schemeClr>
                  </a:solidFill>
                </a:rPr>
                <a:t> </a:t>
              </a:r>
              <a:r>
                <a:rPr lang="en-US" sz="2000" dirty="0" err="1">
                  <a:solidFill>
                    <a:schemeClr val="tx1">
                      <a:lumMod val="50000"/>
                    </a:schemeClr>
                  </a:solidFill>
                </a:rPr>
                <a:t>Dụng</a:t>
              </a:r>
              <a:r>
                <a:rPr lang="en-US" sz="2000" dirty="0">
                  <a:solidFill>
                    <a:schemeClr val="tx1">
                      <a:lumMod val="50000"/>
                    </a:schemeClr>
                  </a:solidFill>
                </a:rPr>
                <a:t> </a:t>
              </a:r>
              <a:r>
                <a:rPr lang="en-US" sz="2000" dirty="0" err="1">
                  <a:solidFill>
                    <a:schemeClr val="tx1">
                      <a:lumMod val="50000"/>
                    </a:schemeClr>
                  </a:solidFill>
                </a:rPr>
                <a:t>Năng</a:t>
              </a:r>
              <a:r>
                <a:rPr lang="en-US" sz="2000" dirty="0">
                  <a:solidFill>
                    <a:schemeClr val="tx1">
                      <a:lumMod val="50000"/>
                    </a:schemeClr>
                  </a:solidFill>
                </a:rPr>
                <a:t> </a:t>
              </a:r>
              <a:r>
                <a:rPr lang="en-US" sz="2000" dirty="0" err="1">
                  <a:solidFill>
                    <a:schemeClr val="tx1">
                      <a:lumMod val="50000"/>
                    </a:schemeClr>
                  </a:solidFill>
                </a:rPr>
                <a:t>Lượng</a:t>
              </a:r>
              <a:r>
                <a:rPr lang="en-US" sz="2000" dirty="0">
                  <a:solidFill>
                    <a:schemeClr val="tx1">
                      <a:lumMod val="50000"/>
                    </a:schemeClr>
                  </a:solidFill>
                </a:rPr>
                <a:t> </a:t>
              </a:r>
              <a:r>
                <a:rPr lang="en-US" sz="2000" dirty="0" err="1">
                  <a:solidFill>
                    <a:schemeClr val="tx1">
                      <a:lumMod val="50000"/>
                    </a:schemeClr>
                  </a:solidFill>
                </a:rPr>
                <a:t>Hiệu</a:t>
              </a:r>
              <a:r>
                <a:rPr lang="en-US" sz="2000" dirty="0">
                  <a:solidFill>
                    <a:schemeClr val="tx1">
                      <a:lumMod val="50000"/>
                    </a:schemeClr>
                  </a:solidFill>
                </a:rPr>
                <a:t> </a:t>
              </a:r>
              <a:r>
                <a:rPr lang="en-US" sz="2000" dirty="0" err="1">
                  <a:solidFill>
                    <a:schemeClr val="tx1">
                      <a:lumMod val="50000"/>
                    </a:schemeClr>
                  </a:solidFill>
                </a:rPr>
                <a:t>Quả</a:t>
              </a:r>
              <a:r>
                <a:rPr lang="en-US" sz="2000" dirty="0">
                  <a:solidFill>
                    <a:schemeClr val="tx1">
                      <a:lumMod val="50000"/>
                    </a:schemeClr>
                  </a:solidFill>
                </a:rPr>
                <a:t> </a:t>
              </a:r>
              <a:r>
                <a:rPr lang="en-US" sz="2000" dirty="0" err="1">
                  <a:solidFill>
                    <a:schemeClr val="tx1">
                      <a:lumMod val="50000"/>
                    </a:schemeClr>
                  </a:solidFill>
                </a:rPr>
                <a:t>Và</a:t>
              </a:r>
              <a:r>
                <a:rPr lang="en-US" sz="2000" dirty="0">
                  <a:solidFill>
                    <a:schemeClr val="tx1">
                      <a:lumMod val="50000"/>
                    </a:schemeClr>
                  </a:solidFill>
                </a:rPr>
                <a:t> </a:t>
              </a:r>
              <a:r>
                <a:rPr lang="en-US" sz="2000" dirty="0" err="1">
                  <a:solidFill>
                    <a:schemeClr val="tx1">
                      <a:lumMod val="50000"/>
                    </a:schemeClr>
                  </a:solidFill>
                </a:rPr>
                <a:t>Bảo</a:t>
              </a:r>
              <a:r>
                <a:rPr lang="en-US" sz="2000" dirty="0">
                  <a:solidFill>
                    <a:schemeClr val="tx1">
                      <a:lumMod val="50000"/>
                    </a:schemeClr>
                  </a:solidFill>
                </a:rPr>
                <a:t> </a:t>
              </a:r>
              <a:r>
                <a:rPr lang="en-US" sz="2000" dirty="0" err="1">
                  <a:solidFill>
                    <a:schemeClr val="tx1">
                      <a:lumMod val="50000"/>
                    </a:schemeClr>
                  </a:solidFill>
                </a:rPr>
                <a:t>Vệ</a:t>
              </a:r>
              <a:r>
                <a:rPr lang="en-US" sz="2000" dirty="0">
                  <a:solidFill>
                    <a:schemeClr val="tx1">
                      <a:lumMod val="50000"/>
                    </a:schemeClr>
                  </a:solidFill>
                </a:rPr>
                <a:t> </a:t>
              </a:r>
              <a:r>
                <a:rPr lang="en-US" sz="2000" dirty="0" err="1">
                  <a:solidFill>
                    <a:schemeClr val="tx1">
                      <a:lumMod val="50000"/>
                    </a:schemeClr>
                  </a:solidFill>
                </a:rPr>
                <a:t>Môi</a:t>
              </a:r>
              <a:r>
                <a:rPr lang="en-US" sz="2000" dirty="0">
                  <a:solidFill>
                    <a:schemeClr val="tx1">
                      <a:lumMod val="50000"/>
                    </a:schemeClr>
                  </a:solidFill>
                </a:rPr>
                <a:t> </a:t>
              </a:r>
              <a:r>
                <a:rPr lang="en-US" sz="2000" dirty="0" err="1">
                  <a:solidFill>
                    <a:schemeClr val="tx1">
                      <a:lumMod val="50000"/>
                    </a:schemeClr>
                  </a:solidFill>
                </a:rPr>
                <a:t>Trường</a:t>
              </a:r>
              <a:endParaRPr lang="vi-VN" sz="2000" dirty="0">
                <a:solidFill>
                  <a:schemeClr val="tx1">
                    <a:lumMod val="50000"/>
                  </a:schemeClr>
                </a:solidFill>
              </a:endParaRPr>
            </a:p>
          </p:txBody>
        </p:sp>
      </p:grpSp>
      <p:sp>
        <p:nvSpPr>
          <p:cNvPr id="18" name="Google Shape;1031;p32"/>
          <p:cNvSpPr txBox="1"/>
          <p:nvPr/>
        </p:nvSpPr>
        <p:spPr>
          <a:xfrm>
            <a:off x="432942" y="541959"/>
            <a:ext cx="8169087"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lnSpc>
                <a:spcPct val="120000"/>
              </a:lnSpc>
            </a:pPr>
            <a:r>
              <a:rPr lang="en-US" sz="2000" dirty="0" err="1"/>
              <a:t>Sử</a:t>
            </a:r>
            <a:r>
              <a:rPr lang="en-US" sz="2000" dirty="0"/>
              <a:t> </a:t>
            </a:r>
            <a:r>
              <a:rPr lang="en-US" sz="2000" dirty="0" err="1"/>
              <a:t>dụng</a:t>
            </a:r>
            <a:r>
              <a:rPr lang="en-US" sz="2000" dirty="0"/>
              <a:t> </a:t>
            </a:r>
            <a:r>
              <a:rPr lang="en-US" sz="2000" dirty="0" err="1"/>
              <a:t>hiệu</a:t>
            </a:r>
            <a:r>
              <a:rPr lang="en-US" sz="2000" dirty="0"/>
              <a:t> </a:t>
            </a:r>
            <a:r>
              <a:rPr lang="en-US" sz="2000" dirty="0" err="1"/>
              <a:t>quả</a:t>
            </a:r>
            <a:r>
              <a:rPr lang="en-US" sz="2000" dirty="0"/>
              <a:t> </a:t>
            </a:r>
            <a:r>
              <a:rPr lang="en-US" sz="2000" dirty="0" err="1"/>
              <a:t>năng</a:t>
            </a:r>
            <a:r>
              <a:rPr lang="en-US" sz="2000" dirty="0"/>
              <a:t> </a:t>
            </a:r>
            <a:r>
              <a:rPr lang="en-US" sz="2000" dirty="0" err="1"/>
              <a:t>lượng</a:t>
            </a:r>
            <a:r>
              <a:rPr lang="en-US" sz="2000" dirty="0"/>
              <a:t> </a:t>
            </a:r>
            <a:r>
              <a:rPr lang="en-US" sz="2000" dirty="0" err="1"/>
              <a:t>là</a:t>
            </a:r>
            <a:r>
              <a:rPr lang="en-US" sz="2000" dirty="0"/>
              <a:t> </a:t>
            </a:r>
            <a:r>
              <a:rPr lang="en-US" sz="2000" dirty="0" err="1"/>
              <a:t>áp</a:t>
            </a:r>
            <a:r>
              <a:rPr lang="en-US" sz="2000" dirty="0"/>
              <a:t> </a:t>
            </a:r>
            <a:r>
              <a:rPr lang="en-US" sz="2000" dirty="0" err="1"/>
              <a:t>dụng</a:t>
            </a:r>
            <a:r>
              <a:rPr lang="en-US" sz="2000" dirty="0"/>
              <a:t> </a:t>
            </a:r>
            <a:r>
              <a:rPr lang="en-US" sz="2000" dirty="0" err="1"/>
              <a:t>các</a:t>
            </a:r>
            <a:r>
              <a:rPr lang="en-US" sz="2000" dirty="0"/>
              <a:t> </a:t>
            </a:r>
            <a:r>
              <a:rPr lang="en-US" sz="2000" dirty="0" err="1"/>
              <a:t>biện</a:t>
            </a:r>
            <a:r>
              <a:rPr lang="en-US" sz="2000" dirty="0"/>
              <a:t> </a:t>
            </a:r>
            <a:r>
              <a:rPr lang="en-US" sz="2000" dirty="0" err="1"/>
              <a:t>pháp</a:t>
            </a:r>
            <a:r>
              <a:rPr lang="en-US" sz="2000" dirty="0"/>
              <a:t> </a:t>
            </a:r>
            <a:r>
              <a:rPr lang="en-US" sz="2000" dirty="0" err="1"/>
              <a:t>giảm</a:t>
            </a:r>
            <a:r>
              <a:rPr lang="en-US" sz="2000" dirty="0"/>
              <a:t> </a:t>
            </a:r>
            <a:r>
              <a:rPr lang="en-US" sz="2000" dirty="0" err="1"/>
              <a:t>tổn</a:t>
            </a:r>
            <a:r>
              <a:rPr lang="en-US" sz="2000" dirty="0"/>
              <a:t> </a:t>
            </a:r>
            <a:r>
              <a:rPr lang="en-US" sz="2000" dirty="0" err="1"/>
              <a:t>thất</a:t>
            </a:r>
            <a:r>
              <a:rPr lang="en-US" sz="2000" dirty="0"/>
              <a:t>, </a:t>
            </a:r>
            <a:r>
              <a:rPr lang="en-US" sz="2000" dirty="0" err="1"/>
              <a:t>giảm</a:t>
            </a:r>
            <a:r>
              <a:rPr lang="en-US" sz="2000" dirty="0"/>
              <a:t> </a:t>
            </a:r>
            <a:r>
              <a:rPr lang="en-US" sz="2000" dirty="0" err="1"/>
              <a:t>mức</a:t>
            </a:r>
            <a:r>
              <a:rPr lang="en-US" sz="2000" dirty="0"/>
              <a:t> </a:t>
            </a:r>
            <a:r>
              <a:rPr lang="en-US" sz="2000" dirty="0" err="1"/>
              <a:t>tiêu</a:t>
            </a:r>
            <a:r>
              <a:rPr lang="en-US" sz="2000" dirty="0"/>
              <a:t> </a:t>
            </a:r>
            <a:r>
              <a:rPr lang="en-US" sz="2000" dirty="0" err="1"/>
              <a:t>thụ</a:t>
            </a:r>
            <a:r>
              <a:rPr lang="en-US" sz="2000" dirty="0"/>
              <a:t> </a:t>
            </a:r>
            <a:r>
              <a:rPr lang="en-US" sz="2000" dirty="0" err="1"/>
              <a:t>năng</a:t>
            </a:r>
            <a:r>
              <a:rPr lang="en-US" sz="2000" dirty="0"/>
              <a:t> </a:t>
            </a:r>
            <a:r>
              <a:rPr lang="en-US" sz="2000" err="1"/>
              <a:t>lượng</a:t>
            </a:r>
            <a:r>
              <a:rPr lang="en-US" sz="2000"/>
              <a:t> của </a:t>
            </a:r>
            <a:r>
              <a:rPr lang="en-US" sz="2000" dirty="0" err="1"/>
              <a:t>thiết</a:t>
            </a:r>
            <a:r>
              <a:rPr lang="en-US" sz="2000" dirty="0"/>
              <a:t> </a:t>
            </a:r>
            <a:r>
              <a:rPr lang="en-US" sz="2000" dirty="0" err="1"/>
              <a:t>bị</a:t>
            </a:r>
            <a:r>
              <a:rPr lang="en-US" sz="2000" dirty="0"/>
              <a:t>, </a:t>
            </a:r>
            <a:r>
              <a:rPr lang="en-US" sz="2000" dirty="0" err="1"/>
              <a:t>máy</a:t>
            </a:r>
            <a:r>
              <a:rPr lang="en-US" sz="2000" dirty="0"/>
              <a:t> </a:t>
            </a:r>
            <a:r>
              <a:rPr lang="en-US" sz="2000" dirty="0" err="1"/>
              <a:t>móc</a:t>
            </a:r>
            <a:r>
              <a:rPr lang="en-US" sz="2000" dirty="0"/>
              <a:t> </a:t>
            </a:r>
            <a:r>
              <a:rPr lang="en-US" sz="2000" dirty="0" err="1"/>
              <a:t>mà</a:t>
            </a:r>
            <a:r>
              <a:rPr lang="en-US" sz="2000" dirty="0"/>
              <a:t> </a:t>
            </a:r>
            <a:r>
              <a:rPr lang="en-US" sz="2000" dirty="0" err="1"/>
              <a:t>vẫn</a:t>
            </a:r>
            <a:r>
              <a:rPr lang="en-US" sz="2000" dirty="0"/>
              <a:t> </a:t>
            </a:r>
            <a:r>
              <a:rPr lang="en-US" sz="2000" dirty="0" err="1"/>
              <a:t>đảm</a:t>
            </a:r>
            <a:r>
              <a:rPr lang="en-US" sz="2000" dirty="0"/>
              <a:t> </a:t>
            </a:r>
            <a:r>
              <a:rPr lang="en-US" sz="2000" dirty="0" err="1"/>
              <a:t>bảo</a:t>
            </a:r>
            <a:r>
              <a:rPr lang="en-US" sz="2000" dirty="0"/>
              <a:t> </a:t>
            </a:r>
            <a:r>
              <a:rPr lang="en-US" sz="2000" dirty="0" err="1"/>
              <a:t>nhu</a:t>
            </a:r>
            <a:r>
              <a:rPr lang="en-US" sz="2000" dirty="0"/>
              <a:t> </a:t>
            </a:r>
            <a:r>
              <a:rPr lang="en-US" sz="2000" dirty="0" err="1"/>
              <a:t>cầu</a:t>
            </a:r>
            <a:r>
              <a:rPr lang="en-US" sz="2000" dirty="0"/>
              <a:t> </a:t>
            </a:r>
            <a:r>
              <a:rPr lang="en-US" sz="2000" dirty="0" err="1"/>
              <a:t>sản</a:t>
            </a:r>
            <a:r>
              <a:rPr lang="en-US" sz="2000" dirty="0"/>
              <a:t> </a:t>
            </a:r>
            <a:r>
              <a:rPr lang="en-US" sz="2000" dirty="0" err="1"/>
              <a:t>xuất</a:t>
            </a:r>
            <a:r>
              <a:rPr lang="en-US" sz="2000" dirty="0"/>
              <a:t> </a:t>
            </a:r>
            <a:r>
              <a:rPr lang="en-US" sz="2000" dirty="0" err="1"/>
              <a:t>và</a:t>
            </a:r>
            <a:r>
              <a:rPr lang="en-US" sz="2000" dirty="0"/>
              <a:t> </a:t>
            </a:r>
            <a:r>
              <a:rPr lang="en-US" sz="2000" dirty="0" err="1"/>
              <a:t>đời</a:t>
            </a:r>
            <a:r>
              <a:rPr lang="en-US" sz="2000" dirty="0"/>
              <a:t> </a:t>
            </a:r>
            <a:r>
              <a:rPr lang="en-US" sz="2000" dirty="0" err="1"/>
              <a:t>sống</a:t>
            </a:r>
            <a:endParaRPr lang="en-US" sz="2000" dirty="0"/>
          </a:p>
        </p:txBody>
      </p:sp>
      <p:pic>
        <p:nvPicPr>
          <p:cNvPr id="19" name="Picture 18"/>
          <p:cNvPicPr>
            <a:picLocks noChangeAspect="1"/>
          </p:cNvPicPr>
          <p:nvPr/>
        </p:nvPicPr>
        <p:blipFill rotWithShape="1">
          <a:blip r:embed="rId1"/>
          <a:srcRect l="2186" t="13274" r="939" b="10678"/>
          <a:stretch>
            <a:fillRect/>
          </a:stretch>
        </p:blipFill>
        <p:spPr>
          <a:xfrm>
            <a:off x="1001175" y="1802710"/>
            <a:ext cx="2066693" cy="2435291"/>
          </a:xfrm>
          <a:prstGeom prst="roundRect">
            <a:avLst>
              <a:gd name="adj" fmla="val 16667"/>
            </a:avLst>
          </a:prstGeom>
        </p:spPr>
      </p:pic>
      <p:pic>
        <p:nvPicPr>
          <p:cNvPr id="20" name="Picture 19"/>
          <p:cNvPicPr>
            <a:picLocks noChangeAspect="1"/>
          </p:cNvPicPr>
          <p:nvPr/>
        </p:nvPicPr>
        <p:blipFill rotWithShape="1">
          <a:blip r:embed="rId2"/>
          <a:srcRect l="25249" r="18175"/>
          <a:stretch>
            <a:fillRect/>
          </a:stretch>
        </p:blipFill>
        <p:spPr>
          <a:xfrm>
            <a:off x="3484138" y="1802710"/>
            <a:ext cx="2066693" cy="2435291"/>
          </a:xfrm>
          <a:prstGeom prst="roundRect">
            <a:avLst>
              <a:gd name="adj" fmla="val 16667"/>
            </a:avLst>
          </a:prstGeom>
        </p:spPr>
      </p:pic>
      <p:pic>
        <p:nvPicPr>
          <p:cNvPr id="21" name="Picture 20"/>
          <p:cNvPicPr>
            <a:picLocks noChangeAspect="1"/>
          </p:cNvPicPr>
          <p:nvPr/>
        </p:nvPicPr>
        <p:blipFill>
          <a:blip r:embed="rId3"/>
          <a:stretch>
            <a:fillRect/>
          </a:stretch>
        </p:blipFill>
        <p:spPr>
          <a:xfrm>
            <a:off x="5859350" y="1836530"/>
            <a:ext cx="2401472" cy="2401472"/>
          </a:xfrm>
          <a:prstGeom prst="roundRect">
            <a:avLst>
              <a:gd name="adj" fmla="val 16667"/>
            </a:avLst>
          </a:prstGeom>
        </p:spPr>
      </p:pic>
      <p:sp>
        <p:nvSpPr>
          <p:cNvPr id="22" name="Google Shape;817;p29"/>
          <p:cNvSpPr txBox="1"/>
          <p:nvPr/>
        </p:nvSpPr>
        <p:spPr>
          <a:xfrm>
            <a:off x="1056793" y="4164198"/>
            <a:ext cx="1955456" cy="63316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panose="00000500000000000000"/>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panose="00000500000000000000"/>
              </a:defRPr>
            </a:lvl1pPr>
            <a:lvl2pPr marL="9144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2pPr>
            <a:lvl3pPr marL="13716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3pPr>
            <a:lvl4pPr marL="18288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4pPr>
            <a:lvl5pPr marL="22860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5pPr>
            <a:lvl6pPr marL="27432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6pPr>
            <a:lvl7pPr marL="32004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7pPr>
            <a:lvl8pPr marL="36576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8pPr>
            <a:lvl9pPr marL="41148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panose="00000500000000000000"/>
              <a:buNone/>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panose="00000500000000000000"/>
              </a:rPr>
              <a:t>Bóng</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panose="00000500000000000000"/>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panose="00000500000000000000"/>
              </a:rPr>
              <a:t>đèn</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panose="00000500000000000000"/>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panose="00000500000000000000"/>
              </a:rPr>
              <a:t>dây</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panose="00000500000000000000"/>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panose="00000500000000000000"/>
              </a:rPr>
              <a:t>tóc</a:t>
            </a:r>
            <a:endPar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panose="00000500000000000000"/>
            </a:endParaRPr>
          </a:p>
          <a:p>
            <a:pPr marL="0" marR="0" lvl="0" indent="0" algn="ctr" defTabSz="914400" rtl="0" eaLnBrk="1" fontAlgn="auto" latinLnBrk="0" hangingPunct="1">
              <a:lnSpc>
                <a:spcPct val="100000"/>
              </a:lnSpc>
              <a:spcBef>
                <a:spcPts val="0"/>
              </a:spcBef>
              <a:spcAft>
                <a:spcPts val="0"/>
              </a:spcAft>
              <a:buClr>
                <a:srgbClr val="35353A"/>
              </a:buClr>
              <a:buSzPts val="2400"/>
              <a:buFont typeface="Montserrat" panose="00000500000000000000"/>
              <a:buNone/>
              <a:defRPr/>
            </a:pPr>
            <a:r>
              <a:rPr lang="en-US" sz="1800" baseline="0" dirty="0" err="1">
                <a:solidFill>
                  <a:srgbClr val="35353A">
                    <a:lumMod val="50000"/>
                  </a:srgbClr>
                </a:solidFill>
              </a:rPr>
              <a:t>Hiệu</a:t>
            </a:r>
            <a:r>
              <a:rPr lang="en-US" sz="1800" dirty="0">
                <a:solidFill>
                  <a:srgbClr val="35353A">
                    <a:lumMod val="50000"/>
                  </a:srgbClr>
                </a:solidFill>
              </a:rPr>
              <a:t> </a:t>
            </a:r>
            <a:r>
              <a:rPr lang="en-US" sz="1800" dirty="0" err="1">
                <a:solidFill>
                  <a:srgbClr val="35353A">
                    <a:lumMod val="50000"/>
                  </a:srgbClr>
                </a:solidFill>
              </a:rPr>
              <a:t>suất</a:t>
            </a:r>
            <a:r>
              <a:rPr lang="en-US" sz="1800" dirty="0">
                <a:solidFill>
                  <a:srgbClr val="35353A">
                    <a:lumMod val="50000"/>
                  </a:srgbClr>
                </a:solidFill>
              </a:rPr>
              <a:t> 7%</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panose="00000500000000000000"/>
            </a:endParaRPr>
          </a:p>
        </p:txBody>
      </p:sp>
      <p:sp>
        <p:nvSpPr>
          <p:cNvPr id="23" name="Google Shape;817;p29"/>
          <p:cNvSpPr txBox="1"/>
          <p:nvPr/>
        </p:nvSpPr>
        <p:spPr>
          <a:xfrm>
            <a:off x="3371264" y="4164198"/>
            <a:ext cx="2401471" cy="63316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panose="00000500000000000000"/>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panose="00000500000000000000"/>
              </a:defRPr>
            </a:lvl1pPr>
            <a:lvl2pPr marL="9144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2pPr>
            <a:lvl3pPr marL="13716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3pPr>
            <a:lvl4pPr marL="18288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4pPr>
            <a:lvl5pPr marL="22860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5pPr>
            <a:lvl6pPr marL="27432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6pPr>
            <a:lvl7pPr marL="32004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7pPr>
            <a:lvl8pPr marL="36576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8pPr>
            <a:lvl9pPr marL="41148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panose="00000500000000000000"/>
              <a:buNone/>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panose="00000500000000000000"/>
              </a:rPr>
              <a:t>Bóng</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panose="00000500000000000000"/>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panose="00000500000000000000"/>
              </a:rPr>
              <a:t>đèn</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panose="00000500000000000000"/>
              </a:rPr>
              <a:t> </a:t>
            </a:r>
            <a:r>
              <a:rPr kumimoji="0" lang="en-US" sz="1800" b="1" i="0" u="none" strike="noStrike" kern="0" cap="none" spc="0" normalizeH="0" noProof="0" err="1">
                <a:ln>
                  <a:noFill/>
                </a:ln>
                <a:solidFill>
                  <a:srgbClr val="35353A">
                    <a:lumMod val="50000"/>
                  </a:srgbClr>
                </a:solidFill>
                <a:effectLst/>
                <a:uLnTx/>
                <a:uFillTx/>
                <a:latin typeface="Fira Sans Condensed Black" panose="020B0A03050000020004" pitchFamily="34" charset="0"/>
                <a:sym typeface="Montserrat" panose="00000500000000000000"/>
              </a:rPr>
              <a:t>huỳnh</a:t>
            </a:r>
            <a:r>
              <a:rPr kumimoji="0" lang="en-US" sz="1800" b="1" i="0" u="none" strike="noStrike" kern="0" cap="none" spc="0" normalizeH="0" noProof="0">
                <a:ln>
                  <a:noFill/>
                </a:ln>
                <a:solidFill>
                  <a:srgbClr val="35353A">
                    <a:lumMod val="50000"/>
                  </a:srgbClr>
                </a:solidFill>
                <a:effectLst/>
                <a:uLnTx/>
                <a:uFillTx/>
                <a:latin typeface="Fira Sans Condensed Black" panose="020B0A03050000020004" pitchFamily="34" charset="0"/>
                <a:sym typeface="Montserrat" panose="00000500000000000000"/>
              </a:rPr>
              <a:t> quang</a:t>
            </a:r>
            <a:endPar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panose="00000500000000000000"/>
            </a:endParaRPr>
          </a:p>
          <a:p>
            <a:pPr marL="0" marR="0" lvl="0" indent="0" algn="ctr" defTabSz="914400" rtl="0" eaLnBrk="1" fontAlgn="auto" latinLnBrk="0" hangingPunct="1">
              <a:lnSpc>
                <a:spcPct val="100000"/>
              </a:lnSpc>
              <a:spcBef>
                <a:spcPts val="0"/>
              </a:spcBef>
              <a:spcAft>
                <a:spcPts val="0"/>
              </a:spcAft>
              <a:buClr>
                <a:srgbClr val="35353A"/>
              </a:buClr>
              <a:buSzPts val="2400"/>
              <a:buFont typeface="Montserrat" panose="00000500000000000000"/>
              <a:buNone/>
              <a:defRPr/>
            </a:pPr>
            <a:r>
              <a:rPr lang="en-US" sz="1800" baseline="0" dirty="0" err="1">
                <a:solidFill>
                  <a:srgbClr val="35353A">
                    <a:lumMod val="50000"/>
                  </a:srgbClr>
                </a:solidFill>
              </a:rPr>
              <a:t>Hiệu</a:t>
            </a:r>
            <a:r>
              <a:rPr lang="en-US" sz="1800" dirty="0">
                <a:solidFill>
                  <a:srgbClr val="35353A">
                    <a:lumMod val="50000"/>
                  </a:srgbClr>
                </a:solidFill>
              </a:rPr>
              <a:t> </a:t>
            </a:r>
            <a:r>
              <a:rPr lang="en-US" sz="1800" dirty="0" err="1">
                <a:solidFill>
                  <a:srgbClr val="35353A">
                    <a:lumMod val="50000"/>
                  </a:srgbClr>
                </a:solidFill>
              </a:rPr>
              <a:t>suất</a:t>
            </a:r>
            <a:r>
              <a:rPr lang="en-US" sz="1800" dirty="0">
                <a:solidFill>
                  <a:srgbClr val="35353A">
                    <a:lumMod val="50000"/>
                  </a:srgbClr>
                </a:solidFill>
              </a:rPr>
              <a:t> 15%</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panose="00000500000000000000"/>
            </a:endParaRPr>
          </a:p>
        </p:txBody>
      </p:sp>
      <p:sp>
        <p:nvSpPr>
          <p:cNvPr id="24" name="Google Shape;817;p29"/>
          <p:cNvSpPr txBox="1"/>
          <p:nvPr/>
        </p:nvSpPr>
        <p:spPr>
          <a:xfrm>
            <a:off x="6187369" y="4164198"/>
            <a:ext cx="1955456" cy="63316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panose="00000500000000000000"/>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panose="00000500000000000000"/>
              </a:defRPr>
            </a:lvl1pPr>
            <a:lvl2pPr marL="9144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2pPr>
            <a:lvl3pPr marL="13716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3pPr>
            <a:lvl4pPr marL="18288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4pPr>
            <a:lvl5pPr marL="22860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5pPr>
            <a:lvl6pPr marL="27432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6pPr>
            <a:lvl7pPr marL="32004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7pPr>
            <a:lvl8pPr marL="36576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8pPr>
            <a:lvl9pPr marL="41148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panose="00000500000000000000"/>
              <a:buNone/>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panose="00000500000000000000"/>
              </a:rPr>
              <a:t>Bóng</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panose="00000500000000000000"/>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panose="00000500000000000000"/>
              </a:rPr>
              <a:t>đèn</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panose="00000500000000000000"/>
              </a:rPr>
              <a:t> LED</a:t>
            </a:r>
            <a:endPar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panose="00000500000000000000"/>
            </a:endParaRPr>
          </a:p>
          <a:p>
            <a:pPr marL="0" marR="0" lvl="0" indent="0" algn="ctr" defTabSz="914400" rtl="0" eaLnBrk="1" fontAlgn="auto" latinLnBrk="0" hangingPunct="1">
              <a:lnSpc>
                <a:spcPct val="100000"/>
              </a:lnSpc>
              <a:spcBef>
                <a:spcPts val="0"/>
              </a:spcBef>
              <a:spcAft>
                <a:spcPts val="0"/>
              </a:spcAft>
              <a:buClr>
                <a:srgbClr val="35353A"/>
              </a:buClr>
              <a:buSzPts val="2400"/>
              <a:buFont typeface="Montserrat" panose="00000500000000000000"/>
              <a:buNone/>
              <a:defRPr/>
            </a:pPr>
            <a:r>
              <a:rPr lang="en-US" sz="1800" baseline="0" dirty="0" err="1">
                <a:solidFill>
                  <a:srgbClr val="35353A">
                    <a:lumMod val="50000"/>
                  </a:srgbClr>
                </a:solidFill>
              </a:rPr>
              <a:t>Hiệu</a:t>
            </a:r>
            <a:r>
              <a:rPr lang="en-US" sz="1800" dirty="0">
                <a:solidFill>
                  <a:srgbClr val="35353A">
                    <a:lumMod val="50000"/>
                  </a:srgbClr>
                </a:solidFill>
              </a:rPr>
              <a:t> </a:t>
            </a:r>
            <a:r>
              <a:rPr lang="en-US" sz="1800" dirty="0" err="1">
                <a:solidFill>
                  <a:srgbClr val="35353A">
                    <a:lumMod val="50000"/>
                  </a:srgbClr>
                </a:solidFill>
              </a:rPr>
              <a:t>suất</a:t>
            </a:r>
            <a:r>
              <a:rPr lang="en-US" sz="1800" dirty="0">
                <a:solidFill>
                  <a:srgbClr val="35353A">
                    <a:lumMod val="50000"/>
                  </a:srgbClr>
                </a:solidFill>
              </a:rPr>
              <a:t> 90%</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panose="0000050000000000000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par>
                                <p:cTn id="8" presetID="14" presetClass="entr" presetSubtype="1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par>
                                <p:cTn id="11" presetID="14" presetClass="entr" presetSubtype="1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par>
                                <p:cTn id="14" presetID="14" presetClass="entr" presetSubtype="1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randombar(horizontal)">
                                      <p:cBhvr>
                                        <p:cTn id="16" dur="500"/>
                                        <p:tgtEl>
                                          <p:spTgt spid="21"/>
                                        </p:tgtEl>
                                      </p:cBhvr>
                                    </p:animEffect>
                                  </p:childTnLst>
                                </p:cTn>
                              </p:par>
                              <p:par>
                                <p:cTn id="17" presetID="47"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anim calcmode="lin" valueType="num">
                                      <p:cBhvr>
                                        <p:cTn id="20" dur="500" fill="hold"/>
                                        <p:tgtEl>
                                          <p:spTgt spid="22"/>
                                        </p:tgtEl>
                                        <p:attrNameLst>
                                          <p:attrName>ppt_x</p:attrName>
                                        </p:attrNameLst>
                                      </p:cBhvr>
                                      <p:tavLst>
                                        <p:tav tm="0">
                                          <p:val>
                                            <p:strVal val="#ppt_x"/>
                                          </p:val>
                                        </p:tav>
                                        <p:tav tm="100000">
                                          <p:val>
                                            <p:strVal val="#ppt_x"/>
                                          </p:val>
                                        </p:tav>
                                      </p:tavLst>
                                    </p:anim>
                                    <p:anim calcmode="lin" valueType="num">
                                      <p:cBhvr>
                                        <p:cTn id="21" dur="500" fill="hold"/>
                                        <p:tgtEl>
                                          <p:spTgt spid="22"/>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anim calcmode="lin" valueType="num">
                                      <p:cBhvr>
                                        <p:cTn id="25" dur="500" fill="hold"/>
                                        <p:tgtEl>
                                          <p:spTgt spid="23"/>
                                        </p:tgtEl>
                                        <p:attrNameLst>
                                          <p:attrName>ppt_x</p:attrName>
                                        </p:attrNameLst>
                                      </p:cBhvr>
                                      <p:tavLst>
                                        <p:tav tm="0">
                                          <p:val>
                                            <p:strVal val="#ppt_x"/>
                                          </p:val>
                                        </p:tav>
                                        <p:tav tm="100000">
                                          <p:val>
                                            <p:strVal val="#ppt_x"/>
                                          </p:val>
                                        </p:tav>
                                      </p:tavLst>
                                    </p:anim>
                                    <p:anim calcmode="lin" valueType="num">
                                      <p:cBhvr>
                                        <p:cTn id="26" dur="500" fill="hold"/>
                                        <p:tgtEl>
                                          <p:spTgt spid="23"/>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anim calcmode="lin" valueType="num">
                                      <p:cBhvr>
                                        <p:cTn id="30" dur="500" fill="hold"/>
                                        <p:tgtEl>
                                          <p:spTgt spid="24"/>
                                        </p:tgtEl>
                                        <p:attrNameLst>
                                          <p:attrName>ppt_x</p:attrName>
                                        </p:attrNameLst>
                                      </p:cBhvr>
                                      <p:tavLst>
                                        <p:tav tm="0">
                                          <p:val>
                                            <p:strVal val="#ppt_x"/>
                                          </p:val>
                                        </p:tav>
                                        <p:tav tm="100000">
                                          <p:val>
                                            <p:strVal val="#ppt_x"/>
                                          </p:val>
                                        </p:tav>
                                      </p:tavLst>
                                    </p:anim>
                                    <p:anim calcmode="lin" valueType="num">
                                      <p:cBhvr>
                                        <p:cTn id="31"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23" grpId="0"/>
      <p:bldP spid="2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343"/>
        <p:cNvGrpSpPr/>
        <p:nvPr/>
      </p:nvGrpSpPr>
      <p:grpSpPr>
        <a:xfrm>
          <a:off x="0" y="0"/>
          <a:ext cx="0" cy="0"/>
          <a:chOff x="0" y="0"/>
          <a:chExt cx="0" cy="0"/>
        </a:xfrm>
      </p:grpSpPr>
      <p:grpSp>
        <p:nvGrpSpPr>
          <p:cNvPr id="4" name="Group 3"/>
          <p:cNvGrpSpPr/>
          <p:nvPr/>
        </p:nvGrpSpPr>
        <p:grpSpPr>
          <a:xfrm>
            <a:off x="207103" y="177581"/>
            <a:ext cx="6486066" cy="516049"/>
            <a:chOff x="207103" y="167782"/>
            <a:chExt cx="6486066" cy="516049"/>
          </a:xfrm>
        </p:grpSpPr>
        <p:sp>
          <p:nvSpPr>
            <p:cNvPr id="5" name="Rectangle: Rounded Corners 4"/>
            <p:cNvSpPr/>
            <p:nvPr/>
          </p:nvSpPr>
          <p:spPr>
            <a:xfrm>
              <a:off x="432942" y="189840"/>
              <a:ext cx="6260227" cy="470851"/>
            </a:xfrm>
            <a:prstGeom prst="roundRect">
              <a:avLst/>
            </a:prstGeom>
            <a:solidFill>
              <a:srgbClr val="DFEB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p:cNvGrpSpPr/>
            <p:nvPr/>
          </p:nvGrpSpPr>
          <p:grpSpPr>
            <a:xfrm>
              <a:off x="207103" y="189840"/>
              <a:ext cx="493991" cy="493991"/>
              <a:chOff x="5715884" y="1550399"/>
              <a:chExt cx="1229634" cy="1229634"/>
            </a:xfrm>
          </p:grpSpPr>
          <p:sp>
            <p:nvSpPr>
              <p:cNvPr id="8" name="Oval 7"/>
              <p:cNvSpPr/>
              <p:nvPr/>
            </p:nvSpPr>
            <p:spPr>
              <a:xfrm>
                <a:off x="5715884" y="1550399"/>
                <a:ext cx="1229634" cy="1229634"/>
              </a:xfrm>
              <a:prstGeom prst="ellipse">
                <a:avLst/>
              </a:prstGeom>
              <a:solidFill>
                <a:srgbClr val="799B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9" name="Google Shape;811;p29"/>
              <p:cNvSpPr txBox="1"/>
              <p:nvPr/>
            </p:nvSpPr>
            <p:spPr>
              <a:xfrm>
                <a:off x="5737331" y="1816398"/>
                <a:ext cx="1155434" cy="7349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panose="00000500000000000000"/>
                  <a:buNone/>
                  <a:defRPr sz="3000" b="1" i="0" u="none" strike="noStrike" cap="none">
                    <a:solidFill>
                      <a:schemeClr val="accent1"/>
                    </a:solidFill>
                    <a:latin typeface="Fira Sans Condensed Black" panose="020B0A03050000020004" pitchFamily="34" charset="0"/>
                    <a:ea typeface="Montserrat" panose="00000500000000000000"/>
                    <a:cs typeface="Montserrat" panose="00000500000000000000"/>
                    <a:sym typeface="Montserrat" panose="00000500000000000000"/>
                  </a:defRPr>
                </a:lvl1pPr>
                <a:lvl2pPr marR="0" lvl="1" algn="l" rtl="0">
                  <a:lnSpc>
                    <a:spcPct val="100000"/>
                  </a:lnSpc>
                  <a:spcBef>
                    <a:spcPts val="0"/>
                  </a:spcBef>
                  <a:spcAft>
                    <a:spcPts val="0"/>
                  </a:spcAft>
                  <a:buClr>
                    <a:schemeClr val="dk1"/>
                  </a:buClr>
                  <a:buSzPts val="3000"/>
                  <a:buFont typeface="Montserrat" panose="00000500000000000000"/>
                  <a:buNone/>
                  <a:defRPr sz="3000" b="1"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2pPr>
                <a:lvl3pPr marR="0" lvl="2" algn="l" rtl="0">
                  <a:lnSpc>
                    <a:spcPct val="100000"/>
                  </a:lnSpc>
                  <a:spcBef>
                    <a:spcPts val="0"/>
                  </a:spcBef>
                  <a:spcAft>
                    <a:spcPts val="0"/>
                  </a:spcAft>
                  <a:buClr>
                    <a:schemeClr val="dk1"/>
                  </a:buClr>
                  <a:buSzPts val="3000"/>
                  <a:buFont typeface="Montserrat" panose="00000500000000000000"/>
                  <a:buNone/>
                  <a:defRPr sz="3000" b="1"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3pPr>
                <a:lvl4pPr marR="0" lvl="3" algn="l" rtl="0">
                  <a:lnSpc>
                    <a:spcPct val="100000"/>
                  </a:lnSpc>
                  <a:spcBef>
                    <a:spcPts val="0"/>
                  </a:spcBef>
                  <a:spcAft>
                    <a:spcPts val="0"/>
                  </a:spcAft>
                  <a:buClr>
                    <a:schemeClr val="dk1"/>
                  </a:buClr>
                  <a:buSzPts val="3000"/>
                  <a:buFont typeface="Montserrat" panose="00000500000000000000"/>
                  <a:buNone/>
                  <a:defRPr sz="3000" b="1"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4pPr>
                <a:lvl5pPr marR="0" lvl="4" algn="l" rtl="0">
                  <a:lnSpc>
                    <a:spcPct val="100000"/>
                  </a:lnSpc>
                  <a:spcBef>
                    <a:spcPts val="0"/>
                  </a:spcBef>
                  <a:spcAft>
                    <a:spcPts val="0"/>
                  </a:spcAft>
                  <a:buClr>
                    <a:schemeClr val="dk1"/>
                  </a:buClr>
                  <a:buSzPts val="3000"/>
                  <a:buFont typeface="Montserrat" panose="00000500000000000000"/>
                  <a:buNone/>
                  <a:defRPr sz="3000" b="1"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5pPr>
                <a:lvl6pPr marR="0" lvl="5" algn="l" rtl="0">
                  <a:lnSpc>
                    <a:spcPct val="100000"/>
                  </a:lnSpc>
                  <a:spcBef>
                    <a:spcPts val="0"/>
                  </a:spcBef>
                  <a:spcAft>
                    <a:spcPts val="0"/>
                  </a:spcAft>
                  <a:buClr>
                    <a:schemeClr val="dk1"/>
                  </a:buClr>
                  <a:buSzPts val="3000"/>
                  <a:buFont typeface="Montserrat" panose="00000500000000000000"/>
                  <a:buNone/>
                  <a:defRPr sz="3000" b="1"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6pPr>
                <a:lvl7pPr marR="0" lvl="6" algn="l" rtl="0">
                  <a:lnSpc>
                    <a:spcPct val="100000"/>
                  </a:lnSpc>
                  <a:spcBef>
                    <a:spcPts val="0"/>
                  </a:spcBef>
                  <a:spcAft>
                    <a:spcPts val="0"/>
                  </a:spcAft>
                  <a:buClr>
                    <a:schemeClr val="dk1"/>
                  </a:buClr>
                  <a:buSzPts val="3000"/>
                  <a:buFont typeface="Montserrat" panose="00000500000000000000"/>
                  <a:buNone/>
                  <a:defRPr sz="3000" b="1"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7pPr>
                <a:lvl8pPr marR="0" lvl="7" algn="l" rtl="0">
                  <a:lnSpc>
                    <a:spcPct val="100000"/>
                  </a:lnSpc>
                  <a:spcBef>
                    <a:spcPts val="0"/>
                  </a:spcBef>
                  <a:spcAft>
                    <a:spcPts val="0"/>
                  </a:spcAft>
                  <a:buClr>
                    <a:schemeClr val="dk1"/>
                  </a:buClr>
                  <a:buSzPts val="3000"/>
                  <a:buFont typeface="Montserrat" panose="00000500000000000000"/>
                  <a:buNone/>
                  <a:defRPr sz="3000" b="1"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8pPr>
                <a:lvl9pPr marR="0" lvl="8" algn="l" rtl="0">
                  <a:lnSpc>
                    <a:spcPct val="100000"/>
                  </a:lnSpc>
                  <a:spcBef>
                    <a:spcPts val="0"/>
                  </a:spcBef>
                  <a:spcAft>
                    <a:spcPts val="0"/>
                  </a:spcAft>
                  <a:buClr>
                    <a:schemeClr val="dk1"/>
                  </a:buClr>
                  <a:buSzPts val="3000"/>
                  <a:buFont typeface="Montserrat" panose="00000500000000000000"/>
                  <a:buNone/>
                  <a:defRPr sz="3000" b="1"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9pPr>
              </a:lstStyle>
              <a:p>
                <a:pPr algn="ctr"/>
                <a:r>
                  <a:rPr lang="en-GB" sz="2000" dirty="0">
                    <a:solidFill>
                      <a:schemeClr val="bg1"/>
                    </a:solidFill>
                  </a:rPr>
                  <a:t>02</a:t>
                </a:r>
                <a:endParaRPr lang="en-GB" sz="2000" dirty="0">
                  <a:solidFill>
                    <a:schemeClr val="bg1"/>
                  </a:solidFill>
                </a:endParaRPr>
              </a:p>
            </p:txBody>
          </p:sp>
        </p:grpSp>
        <p:sp>
          <p:nvSpPr>
            <p:cNvPr id="7" name="Google Shape;817;p29"/>
            <p:cNvSpPr txBox="1"/>
            <p:nvPr/>
          </p:nvSpPr>
          <p:spPr>
            <a:xfrm>
              <a:off x="688518" y="167782"/>
              <a:ext cx="5871100" cy="4708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2400"/>
                <a:buFont typeface="Montserrat" panose="00000500000000000000"/>
                <a:buNone/>
                <a:defRPr sz="1800" b="1" i="0" u="none" strike="noStrike" cap="none">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panose="00000500000000000000"/>
                </a:defRPr>
              </a:lvl1pPr>
              <a:lvl2pPr marL="914400" marR="0" lvl="1" indent="-304800" algn="l" rtl="0">
                <a:lnSpc>
                  <a:spcPct val="100000"/>
                </a:lnSpc>
                <a:spcBef>
                  <a:spcPts val="0"/>
                </a:spcBef>
                <a:spcAft>
                  <a:spcPts val="0"/>
                </a:spcAft>
                <a:buClr>
                  <a:schemeClr val="dk1"/>
                </a:buClr>
                <a:buSzPts val="2400"/>
                <a:buFont typeface="Montserrat" panose="00000500000000000000"/>
                <a:buNone/>
                <a:defRPr sz="2400"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2pPr>
              <a:lvl3pPr marL="1371600" marR="0" lvl="2" indent="-304800" algn="l" rtl="0">
                <a:lnSpc>
                  <a:spcPct val="100000"/>
                </a:lnSpc>
                <a:spcBef>
                  <a:spcPts val="0"/>
                </a:spcBef>
                <a:spcAft>
                  <a:spcPts val="0"/>
                </a:spcAft>
                <a:buClr>
                  <a:schemeClr val="dk1"/>
                </a:buClr>
                <a:buSzPts val="2400"/>
                <a:buFont typeface="Montserrat" panose="00000500000000000000"/>
                <a:buNone/>
                <a:defRPr sz="2400"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3pPr>
              <a:lvl4pPr marL="1828800" marR="0" lvl="3" indent="-304800" algn="l" rtl="0">
                <a:lnSpc>
                  <a:spcPct val="100000"/>
                </a:lnSpc>
                <a:spcBef>
                  <a:spcPts val="0"/>
                </a:spcBef>
                <a:spcAft>
                  <a:spcPts val="0"/>
                </a:spcAft>
                <a:buClr>
                  <a:schemeClr val="dk1"/>
                </a:buClr>
                <a:buSzPts val="2400"/>
                <a:buFont typeface="Montserrat" panose="00000500000000000000"/>
                <a:buNone/>
                <a:defRPr sz="2400"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4pPr>
              <a:lvl5pPr marL="2286000" marR="0" lvl="4" indent="-304800" algn="l" rtl="0">
                <a:lnSpc>
                  <a:spcPct val="100000"/>
                </a:lnSpc>
                <a:spcBef>
                  <a:spcPts val="0"/>
                </a:spcBef>
                <a:spcAft>
                  <a:spcPts val="0"/>
                </a:spcAft>
                <a:buClr>
                  <a:schemeClr val="dk1"/>
                </a:buClr>
                <a:buSzPts val="2400"/>
                <a:buFont typeface="Montserrat" panose="00000500000000000000"/>
                <a:buNone/>
                <a:defRPr sz="2400"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5pPr>
              <a:lvl6pPr marL="2743200" marR="0" lvl="5" indent="-304800" algn="l" rtl="0">
                <a:lnSpc>
                  <a:spcPct val="100000"/>
                </a:lnSpc>
                <a:spcBef>
                  <a:spcPts val="0"/>
                </a:spcBef>
                <a:spcAft>
                  <a:spcPts val="0"/>
                </a:spcAft>
                <a:buClr>
                  <a:schemeClr val="dk1"/>
                </a:buClr>
                <a:buSzPts val="2400"/>
                <a:buFont typeface="Montserrat" panose="00000500000000000000"/>
                <a:buNone/>
                <a:defRPr sz="2400"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6pPr>
              <a:lvl7pPr marL="3200400" marR="0" lvl="6" indent="-304800" algn="l" rtl="0">
                <a:lnSpc>
                  <a:spcPct val="100000"/>
                </a:lnSpc>
                <a:spcBef>
                  <a:spcPts val="0"/>
                </a:spcBef>
                <a:spcAft>
                  <a:spcPts val="0"/>
                </a:spcAft>
                <a:buClr>
                  <a:schemeClr val="dk1"/>
                </a:buClr>
                <a:buSzPts val="2400"/>
                <a:buFont typeface="Montserrat" panose="00000500000000000000"/>
                <a:buNone/>
                <a:defRPr sz="2400"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7pPr>
              <a:lvl8pPr marL="3657600" marR="0" lvl="7" indent="-304800" algn="l" rtl="0">
                <a:lnSpc>
                  <a:spcPct val="100000"/>
                </a:lnSpc>
                <a:spcBef>
                  <a:spcPts val="0"/>
                </a:spcBef>
                <a:spcAft>
                  <a:spcPts val="0"/>
                </a:spcAft>
                <a:buClr>
                  <a:schemeClr val="dk1"/>
                </a:buClr>
                <a:buSzPts val="2400"/>
                <a:buFont typeface="Montserrat" panose="00000500000000000000"/>
                <a:buNone/>
                <a:defRPr sz="2400"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8pPr>
              <a:lvl9pPr marL="4114800" marR="0" lvl="8" indent="-304800" algn="l" rtl="0">
                <a:lnSpc>
                  <a:spcPct val="100000"/>
                </a:lnSpc>
                <a:spcBef>
                  <a:spcPts val="0"/>
                </a:spcBef>
                <a:spcAft>
                  <a:spcPts val="0"/>
                </a:spcAft>
                <a:buClr>
                  <a:schemeClr val="dk1"/>
                </a:buClr>
                <a:buSzPts val="2400"/>
                <a:buFont typeface="Montserrat" panose="00000500000000000000"/>
                <a:buNone/>
                <a:defRPr sz="2400"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9pPr>
            </a:lstStyle>
            <a:p>
              <a:pPr marL="0" indent="0"/>
              <a:r>
                <a:rPr lang="en-US" sz="2000" dirty="0" err="1">
                  <a:solidFill>
                    <a:schemeClr val="tx1">
                      <a:lumMod val="50000"/>
                    </a:schemeClr>
                  </a:solidFill>
                </a:rPr>
                <a:t>Sử</a:t>
              </a:r>
              <a:r>
                <a:rPr lang="en-US" sz="2000" dirty="0">
                  <a:solidFill>
                    <a:schemeClr val="tx1">
                      <a:lumMod val="50000"/>
                    </a:schemeClr>
                  </a:solidFill>
                </a:rPr>
                <a:t> </a:t>
              </a:r>
              <a:r>
                <a:rPr lang="en-US" sz="2000" dirty="0" err="1">
                  <a:solidFill>
                    <a:schemeClr val="tx1">
                      <a:lumMod val="50000"/>
                    </a:schemeClr>
                  </a:solidFill>
                </a:rPr>
                <a:t>Dụng</a:t>
              </a:r>
              <a:r>
                <a:rPr lang="en-US" sz="2000" dirty="0">
                  <a:solidFill>
                    <a:schemeClr val="tx1">
                      <a:lumMod val="50000"/>
                    </a:schemeClr>
                  </a:solidFill>
                </a:rPr>
                <a:t> </a:t>
              </a:r>
              <a:r>
                <a:rPr lang="en-US" sz="2000" dirty="0" err="1">
                  <a:solidFill>
                    <a:schemeClr val="tx1">
                      <a:lumMod val="50000"/>
                    </a:schemeClr>
                  </a:solidFill>
                </a:rPr>
                <a:t>Năng</a:t>
              </a:r>
              <a:r>
                <a:rPr lang="en-US" sz="2000" dirty="0">
                  <a:solidFill>
                    <a:schemeClr val="tx1">
                      <a:lumMod val="50000"/>
                    </a:schemeClr>
                  </a:solidFill>
                </a:rPr>
                <a:t> </a:t>
              </a:r>
              <a:r>
                <a:rPr lang="en-US" sz="2000" dirty="0" err="1">
                  <a:solidFill>
                    <a:schemeClr val="tx1">
                      <a:lumMod val="50000"/>
                    </a:schemeClr>
                  </a:solidFill>
                </a:rPr>
                <a:t>Lượng</a:t>
              </a:r>
              <a:r>
                <a:rPr lang="en-US" sz="2000" dirty="0">
                  <a:solidFill>
                    <a:schemeClr val="tx1">
                      <a:lumMod val="50000"/>
                    </a:schemeClr>
                  </a:solidFill>
                </a:rPr>
                <a:t> </a:t>
              </a:r>
              <a:r>
                <a:rPr lang="en-US" sz="2000" dirty="0" err="1">
                  <a:solidFill>
                    <a:schemeClr val="tx1">
                      <a:lumMod val="50000"/>
                    </a:schemeClr>
                  </a:solidFill>
                </a:rPr>
                <a:t>Hiệu</a:t>
              </a:r>
              <a:r>
                <a:rPr lang="en-US" sz="2000" dirty="0">
                  <a:solidFill>
                    <a:schemeClr val="tx1">
                      <a:lumMod val="50000"/>
                    </a:schemeClr>
                  </a:solidFill>
                </a:rPr>
                <a:t> </a:t>
              </a:r>
              <a:r>
                <a:rPr lang="en-US" sz="2000" dirty="0" err="1">
                  <a:solidFill>
                    <a:schemeClr val="tx1">
                      <a:lumMod val="50000"/>
                    </a:schemeClr>
                  </a:solidFill>
                </a:rPr>
                <a:t>Quả</a:t>
              </a:r>
              <a:r>
                <a:rPr lang="en-US" sz="2000" dirty="0">
                  <a:solidFill>
                    <a:schemeClr val="tx1">
                      <a:lumMod val="50000"/>
                    </a:schemeClr>
                  </a:solidFill>
                </a:rPr>
                <a:t> </a:t>
              </a:r>
              <a:r>
                <a:rPr lang="en-US" sz="2000" dirty="0" err="1">
                  <a:solidFill>
                    <a:schemeClr val="tx1">
                      <a:lumMod val="50000"/>
                    </a:schemeClr>
                  </a:solidFill>
                </a:rPr>
                <a:t>Và</a:t>
              </a:r>
              <a:r>
                <a:rPr lang="en-US" sz="2000" dirty="0">
                  <a:solidFill>
                    <a:schemeClr val="tx1">
                      <a:lumMod val="50000"/>
                    </a:schemeClr>
                  </a:solidFill>
                </a:rPr>
                <a:t> </a:t>
              </a:r>
              <a:r>
                <a:rPr lang="en-US" sz="2000" dirty="0" err="1">
                  <a:solidFill>
                    <a:schemeClr val="tx1">
                      <a:lumMod val="50000"/>
                    </a:schemeClr>
                  </a:solidFill>
                </a:rPr>
                <a:t>Bảo</a:t>
              </a:r>
              <a:r>
                <a:rPr lang="en-US" sz="2000" dirty="0">
                  <a:solidFill>
                    <a:schemeClr val="tx1">
                      <a:lumMod val="50000"/>
                    </a:schemeClr>
                  </a:solidFill>
                </a:rPr>
                <a:t> </a:t>
              </a:r>
              <a:r>
                <a:rPr lang="en-US" sz="2000" dirty="0" err="1">
                  <a:solidFill>
                    <a:schemeClr val="tx1">
                      <a:lumMod val="50000"/>
                    </a:schemeClr>
                  </a:solidFill>
                </a:rPr>
                <a:t>Vệ</a:t>
              </a:r>
              <a:r>
                <a:rPr lang="en-US" sz="2000" dirty="0">
                  <a:solidFill>
                    <a:schemeClr val="tx1">
                      <a:lumMod val="50000"/>
                    </a:schemeClr>
                  </a:solidFill>
                </a:rPr>
                <a:t> </a:t>
              </a:r>
              <a:r>
                <a:rPr lang="en-US" sz="2000" dirty="0" err="1">
                  <a:solidFill>
                    <a:schemeClr val="tx1">
                      <a:lumMod val="50000"/>
                    </a:schemeClr>
                  </a:solidFill>
                </a:rPr>
                <a:t>Môi</a:t>
              </a:r>
              <a:r>
                <a:rPr lang="en-US" sz="2000" dirty="0">
                  <a:solidFill>
                    <a:schemeClr val="tx1">
                      <a:lumMod val="50000"/>
                    </a:schemeClr>
                  </a:solidFill>
                </a:rPr>
                <a:t> </a:t>
              </a:r>
              <a:r>
                <a:rPr lang="en-US" sz="2000" dirty="0" err="1">
                  <a:solidFill>
                    <a:schemeClr val="tx1">
                      <a:lumMod val="50000"/>
                    </a:schemeClr>
                  </a:solidFill>
                </a:rPr>
                <a:t>Trường</a:t>
              </a:r>
              <a:endParaRPr lang="vi-VN" sz="2000" dirty="0">
                <a:solidFill>
                  <a:schemeClr val="tx1">
                    <a:lumMod val="50000"/>
                  </a:schemeClr>
                </a:solidFill>
              </a:endParaRPr>
            </a:p>
          </p:txBody>
        </p:sp>
      </p:grpSp>
      <p:sp>
        <p:nvSpPr>
          <p:cNvPr id="10" name="Google Shape;1031;p32"/>
          <p:cNvSpPr txBox="1"/>
          <p:nvPr/>
        </p:nvSpPr>
        <p:spPr>
          <a:xfrm>
            <a:off x="432942" y="738791"/>
            <a:ext cx="8169087" cy="85566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lnSpc>
                <a:spcPct val="120000"/>
              </a:lnSpc>
            </a:pPr>
            <a:r>
              <a:rPr lang="en-US" sz="2000" dirty="0" err="1"/>
              <a:t>Hiệu</a:t>
            </a:r>
            <a:r>
              <a:rPr lang="en-US" sz="2000" dirty="0"/>
              <a:t> </a:t>
            </a:r>
            <a:r>
              <a:rPr lang="en-US" sz="2000" dirty="0" err="1"/>
              <a:t>quả</a:t>
            </a:r>
            <a:r>
              <a:rPr lang="en-US" sz="2000" dirty="0"/>
              <a:t> </a:t>
            </a:r>
            <a:r>
              <a:rPr lang="en-US" sz="2000" dirty="0" err="1"/>
              <a:t>năng</a:t>
            </a:r>
            <a:r>
              <a:rPr lang="en-US" sz="2000" dirty="0"/>
              <a:t> </a:t>
            </a:r>
            <a:r>
              <a:rPr lang="en-US" sz="2000" err="1"/>
              <a:t>lượng</a:t>
            </a:r>
            <a:r>
              <a:rPr lang="en-US" sz="2000"/>
              <a:t> của </a:t>
            </a:r>
            <a:r>
              <a:rPr lang="en-US" sz="2000" dirty="0" err="1"/>
              <a:t>thiết</a:t>
            </a:r>
            <a:r>
              <a:rPr lang="en-US" sz="2000" dirty="0"/>
              <a:t> </a:t>
            </a:r>
            <a:r>
              <a:rPr lang="en-US" sz="2000" dirty="0" err="1"/>
              <a:t>bị</a:t>
            </a:r>
            <a:r>
              <a:rPr lang="en-US" sz="2000" dirty="0"/>
              <a:t> </a:t>
            </a:r>
            <a:r>
              <a:rPr lang="en-US" sz="2000" dirty="0" err="1"/>
              <a:t>được</a:t>
            </a:r>
            <a:r>
              <a:rPr lang="en-US" sz="2000" dirty="0"/>
              <a:t> </a:t>
            </a:r>
            <a:r>
              <a:rPr lang="en-US" sz="2000" dirty="0" err="1"/>
              <a:t>xác</a:t>
            </a:r>
            <a:r>
              <a:rPr lang="en-US" sz="2000" dirty="0"/>
              <a:t> </a:t>
            </a:r>
            <a:r>
              <a:rPr lang="en-US" sz="2000" dirty="0" err="1"/>
              <a:t>định</a:t>
            </a:r>
            <a:r>
              <a:rPr lang="en-US" sz="2000" dirty="0"/>
              <a:t> </a:t>
            </a:r>
            <a:r>
              <a:rPr lang="en-US" sz="2000" dirty="0" err="1"/>
              <a:t>bởi</a:t>
            </a:r>
            <a:r>
              <a:rPr lang="en-US" sz="2000" dirty="0"/>
              <a:t> </a:t>
            </a:r>
            <a:r>
              <a:rPr lang="en-US" sz="2000" dirty="0" err="1"/>
              <a:t>hiệu</a:t>
            </a:r>
            <a:r>
              <a:rPr lang="en-US" sz="2000" dirty="0"/>
              <a:t> </a:t>
            </a:r>
            <a:r>
              <a:rPr lang="en-US" sz="2000" dirty="0" err="1"/>
              <a:t>suất</a:t>
            </a:r>
            <a:r>
              <a:rPr lang="en-US" sz="2000" dirty="0"/>
              <a:t> </a:t>
            </a:r>
            <a:r>
              <a:rPr lang="en-US" sz="2000" err="1"/>
              <a:t>chuyển</a:t>
            </a:r>
            <a:r>
              <a:rPr lang="en-US" sz="2000"/>
              <a:t> hóa </a:t>
            </a:r>
            <a:r>
              <a:rPr lang="en-US" sz="2000" dirty="0" err="1"/>
              <a:t>năng</a:t>
            </a:r>
            <a:r>
              <a:rPr lang="en-US" sz="2000" dirty="0"/>
              <a:t> </a:t>
            </a:r>
            <a:r>
              <a:rPr lang="en-US" sz="2000" err="1"/>
              <a:t>lượng</a:t>
            </a:r>
            <a:r>
              <a:rPr lang="en-US" sz="2000"/>
              <a:t> của </a:t>
            </a:r>
            <a:r>
              <a:rPr lang="en-US" sz="2000" dirty="0" err="1"/>
              <a:t>chúng</a:t>
            </a:r>
            <a:endParaRPr lang="en-US" sz="2000" dirty="0"/>
          </a:p>
        </p:txBody>
      </p:sp>
      <p:grpSp>
        <p:nvGrpSpPr>
          <p:cNvPr id="14" name="Group 13"/>
          <p:cNvGrpSpPr/>
          <p:nvPr/>
        </p:nvGrpSpPr>
        <p:grpSpPr>
          <a:xfrm>
            <a:off x="1394805" y="1690232"/>
            <a:ext cx="6307308" cy="1218974"/>
            <a:chOff x="1394805" y="1576265"/>
            <a:chExt cx="6307308" cy="1218974"/>
          </a:xfrm>
        </p:grpSpPr>
        <p:sp>
          <p:nvSpPr>
            <p:cNvPr id="13" name="Rectangle: Rounded Corners 12"/>
            <p:cNvSpPr/>
            <p:nvPr/>
          </p:nvSpPr>
          <p:spPr>
            <a:xfrm>
              <a:off x="1441886" y="1576265"/>
              <a:ext cx="6260227" cy="1218974"/>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mc:Choice xmlns:a14="http://schemas.microsoft.com/office/drawing/2010/main" Requires="a14">
            <p:sp>
              <p:nvSpPr>
                <p:cNvPr id="11" name="Google Shape;1031;p32"/>
                <p:cNvSpPr txBox="1"/>
                <p:nvPr/>
              </p:nvSpPr>
              <p:spPr>
                <a:xfrm>
                  <a:off x="1394805" y="1643655"/>
                  <a:ext cx="6260227" cy="85566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lnSpc>
                      <a:spcPct val="120000"/>
                    </a:lnSpc>
                  </a:pPr>
                  <a:r>
                    <a:rPr lang="en-US" sz="2000" b="1" dirty="0">
                      <a:solidFill>
                        <a:schemeClr val="bg1"/>
                      </a:solidFill>
                    </a:rPr>
                    <a:t>H% = </a:t>
                  </a:r>
                  <a14:m>
                    <m:oMath xmlns:m="http://schemas.openxmlformats.org/officeDocument/2006/math">
                      <m:f>
                        <m:fPr>
                          <m:ctrlPr>
                            <a:rPr lang="en-US" sz="2000" b="1" i="1" smtClean="0">
                              <a:solidFill>
                                <a:schemeClr val="bg1"/>
                              </a:solidFill>
                              <a:latin typeface="Cambria Math" panose="02040503050406030204" pitchFamily="18" charset="0"/>
                            </a:rPr>
                          </m:ctrlPr>
                        </m:fPr>
                        <m:num>
                          <m:r>
                            <m:rPr>
                              <m:nor/>
                            </m:rPr>
                            <a:rPr lang="en-US" sz="2000" b="1" i="0" smtClean="0">
                              <a:solidFill>
                                <a:schemeClr val="bg1"/>
                              </a:solidFill>
                              <a:latin typeface="Cambria Math" panose="02040503050406030204" pitchFamily="18" charset="0"/>
                            </a:rPr>
                            <m:t>   </m:t>
                          </m:r>
                          <m:r>
                            <m:rPr>
                              <m:nor/>
                            </m:rPr>
                            <a:rPr lang="en-US" sz="2000" b="1" dirty="0">
                              <a:solidFill>
                                <a:schemeClr val="bg1"/>
                              </a:solidFill>
                              <a:latin typeface="Cambria Math" panose="02040503050406030204" pitchFamily="18" charset="0"/>
                            </a:rPr>
                            <m:t>N</m:t>
                          </m:r>
                          <m:r>
                            <m:rPr>
                              <m:nor/>
                            </m:rPr>
                            <a:rPr lang="en-US" sz="2000" b="1" dirty="0">
                              <a:solidFill>
                                <a:schemeClr val="bg1"/>
                              </a:solidFill>
                              <a:latin typeface="Cambria Math" panose="02040503050406030204" pitchFamily="18" charset="0"/>
                            </a:rPr>
                            <m:t>ă</m:t>
                          </m:r>
                          <m:r>
                            <m:rPr>
                              <m:nor/>
                            </m:rPr>
                            <a:rPr lang="en-US" sz="2000" b="1" dirty="0">
                              <a:solidFill>
                                <a:schemeClr val="bg1"/>
                              </a:solidFill>
                              <a:latin typeface="Cambria Math" panose="02040503050406030204" pitchFamily="18" charset="0"/>
                            </a:rPr>
                            <m:t>ng</m:t>
                          </m:r>
                          <m:r>
                            <m:rPr>
                              <m:nor/>
                            </m:rPr>
                            <a:rPr lang="en-US" sz="2000" b="1" dirty="0">
                              <a:solidFill>
                                <a:schemeClr val="bg1"/>
                              </a:solidFill>
                              <a:latin typeface="Cambria Math" panose="02040503050406030204" pitchFamily="18" charset="0"/>
                            </a:rPr>
                            <m:t> </m:t>
                          </m:r>
                          <m:r>
                            <m:rPr>
                              <m:nor/>
                            </m:rPr>
                            <a:rPr lang="en-US" sz="2000" b="1" dirty="0">
                              <a:solidFill>
                                <a:schemeClr val="bg1"/>
                              </a:solidFill>
                              <a:latin typeface="Cambria Math" panose="02040503050406030204" pitchFamily="18" charset="0"/>
                            </a:rPr>
                            <m:t>l</m:t>
                          </m:r>
                          <m:r>
                            <m:rPr>
                              <m:nor/>
                            </m:rPr>
                            <a:rPr lang="en-US" sz="2000" b="1" dirty="0">
                              <a:solidFill>
                                <a:schemeClr val="bg1"/>
                              </a:solidFill>
                              <a:latin typeface="Cambria Math" panose="02040503050406030204" pitchFamily="18" charset="0"/>
                            </a:rPr>
                            <m:t>ượ</m:t>
                          </m:r>
                          <m:r>
                            <m:rPr>
                              <m:nor/>
                            </m:rPr>
                            <a:rPr lang="en-US" sz="2000" b="1" dirty="0">
                              <a:solidFill>
                                <a:schemeClr val="bg1"/>
                              </a:solidFill>
                              <a:latin typeface="Cambria Math" panose="02040503050406030204" pitchFamily="18" charset="0"/>
                            </a:rPr>
                            <m:t>ng</m:t>
                          </m:r>
                          <m:r>
                            <m:rPr>
                              <m:nor/>
                            </m:rPr>
                            <a:rPr lang="en-US" sz="2000" b="1" dirty="0">
                              <a:solidFill>
                                <a:schemeClr val="bg1"/>
                              </a:solidFill>
                              <a:latin typeface="Cambria Math" panose="02040503050406030204" pitchFamily="18" charset="0"/>
                            </a:rPr>
                            <m:t> </m:t>
                          </m:r>
                          <m:r>
                            <m:rPr>
                              <m:nor/>
                            </m:rPr>
                            <a:rPr lang="en-US" sz="2000" b="1" dirty="0">
                              <a:solidFill>
                                <a:schemeClr val="bg1"/>
                              </a:solidFill>
                              <a:latin typeface="Cambria Math" panose="02040503050406030204" pitchFamily="18" charset="0"/>
                            </a:rPr>
                            <m:t>c</m:t>
                          </m:r>
                          <m:r>
                            <m:rPr>
                              <m:nor/>
                            </m:rPr>
                            <a:rPr lang="en-US" sz="2000" b="1" dirty="0">
                              <a:solidFill>
                                <a:schemeClr val="bg1"/>
                              </a:solidFill>
                              <a:latin typeface="Cambria Math" panose="02040503050406030204" pitchFamily="18" charset="0"/>
                            </a:rPr>
                            <m:t>ó í</m:t>
                          </m:r>
                          <m:r>
                            <m:rPr>
                              <m:nor/>
                            </m:rPr>
                            <a:rPr lang="en-US" sz="2000" b="1" dirty="0">
                              <a:solidFill>
                                <a:schemeClr val="bg1"/>
                              </a:solidFill>
                              <a:latin typeface="Cambria Math" panose="02040503050406030204" pitchFamily="18" charset="0"/>
                            </a:rPr>
                            <m:t>ch</m:t>
                          </m:r>
                          <m:r>
                            <m:rPr>
                              <m:nor/>
                            </m:rPr>
                            <a:rPr lang="en-US" sz="2000" b="1" dirty="0">
                              <a:solidFill>
                                <a:schemeClr val="bg1"/>
                              </a:solidFill>
                              <a:latin typeface="Cambria Math" panose="02040503050406030204" pitchFamily="18" charset="0"/>
                            </a:rPr>
                            <m:t> ở đầ</m:t>
                          </m:r>
                          <m:r>
                            <m:rPr>
                              <m:nor/>
                            </m:rPr>
                            <a:rPr lang="en-US" sz="2000" b="1" dirty="0">
                              <a:solidFill>
                                <a:schemeClr val="bg1"/>
                              </a:solidFill>
                              <a:latin typeface="Cambria Math" panose="02040503050406030204" pitchFamily="18" charset="0"/>
                            </a:rPr>
                            <m:t>u</m:t>
                          </m:r>
                          <m:r>
                            <m:rPr>
                              <m:nor/>
                            </m:rPr>
                            <a:rPr lang="en-US" sz="2000" b="1" dirty="0">
                              <a:solidFill>
                                <a:schemeClr val="bg1"/>
                              </a:solidFill>
                              <a:latin typeface="Cambria Math" panose="02040503050406030204" pitchFamily="18" charset="0"/>
                            </a:rPr>
                            <m:t> </m:t>
                          </m:r>
                          <m:r>
                            <m:rPr>
                              <m:nor/>
                            </m:rPr>
                            <a:rPr lang="en-US" sz="2000" b="1" dirty="0">
                              <a:solidFill>
                                <a:schemeClr val="bg1"/>
                              </a:solidFill>
                              <a:latin typeface="Cambria Math" panose="02040503050406030204" pitchFamily="18" charset="0"/>
                            </a:rPr>
                            <m:t>ra</m:t>
                          </m:r>
                          <m:r>
                            <m:rPr>
                              <m:nor/>
                            </m:rPr>
                            <a:rPr lang="en-US" sz="2000" b="1" i="0" dirty="0" smtClean="0">
                              <a:solidFill>
                                <a:schemeClr val="bg1"/>
                              </a:solidFill>
                              <a:latin typeface="Cambria Math" panose="02040503050406030204" pitchFamily="18" charset="0"/>
                            </a:rPr>
                            <m:t>   </m:t>
                          </m:r>
                        </m:num>
                        <m:den>
                          <m:r>
                            <m:rPr>
                              <m:nor/>
                            </m:rPr>
                            <a:rPr lang="en-US" sz="2000" b="1" i="0" smtClean="0">
                              <a:solidFill>
                                <a:schemeClr val="bg1"/>
                              </a:solidFill>
                              <a:latin typeface="Cambria Math" panose="02040503050406030204" pitchFamily="18" charset="0"/>
                            </a:rPr>
                            <m:t>   </m:t>
                          </m:r>
                          <m:r>
                            <m:rPr>
                              <m:nor/>
                            </m:rPr>
                            <a:rPr lang="en-US" sz="2000" b="1" dirty="0">
                              <a:solidFill>
                                <a:schemeClr val="bg1"/>
                              </a:solidFill>
                              <a:latin typeface="Cambria Math" panose="02040503050406030204" pitchFamily="18" charset="0"/>
                            </a:rPr>
                            <m:t>N</m:t>
                          </m:r>
                          <m:r>
                            <m:rPr>
                              <m:nor/>
                            </m:rPr>
                            <a:rPr lang="en-US" sz="2000" b="1" dirty="0">
                              <a:solidFill>
                                <a:schemeClr val="bg1"/>
                              </a:solidFill>
                              <a:latin typeface="Cambria Math" panose="02040503050406030204" pitchFamily="18" charset="0"/>
                            </a:rPr>
                            <m:t>ă</m:t>
                          </m:r>
                          <m:r>
                            <m:rPr>
                              <m:nor/>
                            </m:rPr>
                            <a:rPr lang="en-US" sz="2000" b="1" dirty="0">
                              <a:solidFill>
                                <a:schemeClr val="bg1"/>
                              </a:solidFill>
                              <a:latin typeface="Cambria Math" panose="02040503050406030204" pitchFamily="18" charset="0"/>
                            </a:rPr>
                            <m:t>ng</m:t>
                          </m:r>
                          <m:r>
                            <m:rPr>
                              <m:nor/>
                            </m:rPr>
                            <a:rPr lang="en-US" sz="2000" b="1" dirty="0">
                              <a:solidFill>
                                <a:schemeClr val="bg1"/>
                              </a:solidFill>
                              <a:latin typeface="Cambria Math" panose="02040503050406030204" pitchFamily="18" charset="0"/>
                            </a:rPr>
                            <m:t> </m:t>
                          </m:r>
                          <m:r>
                            <m:rPr>
                              <m:nor/>
                            </m:rPr>
                            <a:rPr lang="en-US" sz="2000" b="1" dirty="0">
                              <a:solidFill>
                                <a:schemeClr val="bg1"/>
                              </a:solidFill>
                              <a:latin typeface="Cambria Math" panose="02040503050406030204" pitchFamily="18" charset="0"/>
                            </a:rPr>
                            <m:t>l</m:t>
                          </m:r>
                          <m:r>
                            <m:rPr>
                              <m:nor/>
                            </m:rPr>
                            <a:rPr lang="en-US" sz="2000" b="1" dirty="0">
                              <a:solidFill>
                                <a:schemeClr val="bg1"/>
                              </a:solidFill>
                              <a:latin typeface="Cambria Math" panose="02040503050406030204" pitchFamily="18" charset="0"/>
                            </a:rPr>
                            <m:t>ượ</m:t>
                          </m:r>
                          <m:r>
                            <m:rPr>
                              <m:nor/>
                            </m:rPr>
                            <a:rPr lang="en-US" sz="2000" b="1" dirty="0">
                              <a:solidFill>
                                <a:schemeClr val="bg1"/>
                              </a:solidFill>
                              <a:latin typeface="Cambria Math" panose="02040503050406030204" pitchFamily="18" charset="0"/>
                            </a:rPr>
                            <m:t>ng</m:t>
                          </m:r>
                          <m:r>
                            <m:rPr>
                              <m:nor/>
                            </m:rPr>
                            <a:rPr lang="en-US" sz="2000" b="1" dirty="0">
                              <a:solidFill>
                                <a:schemeClr val="bg1"/>
                              </a:solidFill>
                              <a:latin typeface="Cambria Math" panose="02040503050406030204" pitchFamily="18" charset="0"/>
                            </a:rPr>
                            <m:t> </m:t>
                          </m:r>
                          <m:r>
                            <m:rPr>
                              <m:nor/>
                            </m:rPr>
                            <a:rPr lang="en-US" sz="2000" b="1" dirty="0">
                              <a:solidFill>
                                <a:schemeClr val="bg1"/>
                              </a:solidFill>
                              <a:latin typeface="Cambria Math" panose="02040503050406030204" pitchFamily="18" charset="0"/>
                            </a:rPr>
                            <m:t>to</m:t>
                          </m:r>
                          <m:r>
                            <m:rPr>
                              <m:nor/>
                            </m:rPr>
                            <a:rPr lang="en-US" sz="2000" b="1" dirty="0">
                              <a:solidFill>
                                <a:schemeClr val="bg1"/>
                              </a:solidFill>
                              <a:latin typeface="Cambria Math" panose="02040503050406030204" pitchFamily="18" charset="0"/>
                            </a:rPr>
                            <m:t>à</m:t>
                          </m:r>
                          <m:r>
                            <m:rPr>
                              <m:nor/>
                            </m:rPr>
                            <a:rPr lang="en-US" sz="2000" b="1" dirty="0">
                              <a:solidFill>
                                <a:schemeClr val="bg1"/>
                              </a:solidFill>
                              <a:latin typeface="Cambria Math" panose="02040503050406030204" pitchFamily="18" charset="0"/>
                            </a:rPr>
                            <m:t>n</m:t>
                          </m:r>
                          <m:r>
                            <m:rPr>
                              <m:nor/>
                            </m:rPr>
                            <a:rPr lang="en-US" sz="2000" b="1" dirty="0">
                              <a:solidFill>
                                <a:schemeClr val="bg1"/>
                              </a:solidFill>
                              <a:latin typeface="Cambria Math" panose="02040503050406030204" pitchFamily="18" charset="0"/>
                            </a:rPr>
                            <m:t> </m:t>
                          </m:r>
                          <m:r>
                            <m:rPr>
                              <m:nor/>
                            </m:rPr>
                            <a:rPr lang="en-US" sz="2000" b="1" dirty="0">
                              <a:solidFill>
                                <a:schemeClr val="bg1"/>
                              </a:solidFill>
                              <a:latin typeface="Cambria Math" panose="02040503050406030204" pitchFamily="18" charset="0"/>
                            </a:rPr>
                            <m:t>ph</m:t>
                          </m:r>
                          <m:r>
                            <m:rPr>
                              <m:nor/>
                            </m:rPr>
                            <a:rPr lang="en-US" sz="2000" b="1" dirty="0">
                              <a:solidFill>
                                <a:schemeClr val="bg1"/>
                              </a:solidFill>
                              <a:latin typeface="Cambria Math" panose="02040503050406030204" pitchFamily="18" charset="0"/>
                            </a:rPr>
                            <m:t>ầ</m:t>
                          </m:r>
                          <m:r>
                            <m:rPr>
                              <m:nor/>
                            </m:rPr>
                            <a:rPr lang="en-US" sz="2000" b="1" dirty="0">
                              <a:solidFill>
                                <a:schemeClr val="bg1"/>
                              </a:solidFill>
                              <a:latin typeface="Cambria Math" panose="02040503050406030204" pitchFamily="18" charset="0"/>
                            </a:rPr>
                            <m:t>n</m:t>
                          </m:r>
                          <m:r>
                            <m:rPr>
                              <m:nor/>
                            </m:rPr>
                            <a:rPr lang="en-US" sz="2000" b="1" dirty="0">
                              <a:solidFill>
                                <a:schemeClr val="bg1"/>
                              </a:solidFill>
                              <a:latin typeface="Cambria Math" panose="02040503050406030204" pitchFamily="18" charset="0"/>
                            </a:rPr>
                            <m:t> ở đầ</m:t>
                          </m:r>
                          <m:r>
                            <m:rPr>
                              <m:nor/>
                            </m:rPr>
                            <a:rPr lang="en-US" sz="2000" b="1" dirty="0">
                              <a:solidFill>
                                <a:schemeClr val="bg1"/>
                              </a:solidFill>
                              <a:latin typeface="Cambria Math" panose="02040503050406030204" pitchFamily="18" charset="0"/>
                            </a:rPr>
                            <m:t>u</m:t>
                          </m:r>
                          <m:r>
                            <m:rPr>
                              <m:nor/>
                            </m:rPr>
                            <a:rPr lang="en-US" sz="2000" b="1" dirty="0">
                              <a:solidFill>
                                <a:schemeClr val="bg1"/>
                              </a:solidFill>
                              <a:latin typeface="Cambria Math" panose="02040503050406030204" pitchFamily="18" charset="0"/>
                            </a:rPr>
                            <m:t> </m:t>
                          </m:r>
                          <m:r>
                            <m:rPr>
                              <m:nor/>
                            </m:rPr>
                            <a:rPr lang="en-US" sz="2000" b="1" dirty="0">
                              <a:solidFill>
                                <a:schemeClr val="bg1"/>
                              </a:solidFill>
                              <a:latin typeface="Cambria Math" panose="02040503050406030204" pitchFamily="18" charset="0"/>
                            </a:rPr>
                            <m:t>v</m:t>
                          </m:r>
                          <m:r>
                            <m:rPr>
                              <m:nor/>
                            </m:rPr>
                            <a:rPr lang="en-US" sz="2000" b="1" dirty="0">
                              <a:solidFill>
                                <a:schemeClr val="bg1"/>
                              </a:solidFill>
                              <a:latin typeface="Cambria Math" panose="02040503050406030204" pitchFamily="18" charset="0"/>
                            </a:rPr>
                            <m:t>à</m:t>
                          </m:r>
                          <m:r>
                            <m:rPr>
                              <m:nor/>
                            </m:rPr>
                            <a:rPr lang="en-US" sz="2000" b="1" dirty="0">
                              <a:solidFill>
                                <a:schemeClr val="bg1"/>
                              </a:solidFill>
                              <a:latin typeface="Cambria Math" panose="02040503050406030204" pitchFamily="18" charset="0"/>
                            </a:rPr>
                            <m:t>o</m:t>
                          </m:r>
                          <m:r>
                            <m:rPr>
                              <m:nor/>
                            </m:rPr>
                            <a:rPr lang="en-US" sz="2000" b="1" i="0" dirty="0" smtClean="0">
                              <a:solidFill>
                                <a:schemeClr val="bg1"/>
                              </a:solidFill>
                              <a:latin typeface="Cambria Math" panose="02040503050406030204" pitchFamily="18" charset="0"/>
                            </a:rPr>
                            <m:t>   </m:t>
                          </m:r>
                        </m:den>
                      </m:f>
                    </m:oMath>
                  </a14:m>
                  <a:r>
                    <a:rPr lang="en-US" sz="2000" b="1" dirty="0">
                      <a:solidFill>
                        <a:schemeClr val="bg1"/>
                      </a:solidFill>
                    </a:rPr>
                    <a:t> x 100%</a:t>
                  </a:r>
                  <a:endParaRPr lang="en-US" sz="2000" b="1" dirty="0">
                    <a:solidFill>
                      <a:schemeClr val="bg1"/>
                    </a:solidFill>
                  </a:endParaRPr>
                </a:p>
              </p:txBody>
            </p:sp>
          </mc:Choice>
          <mc:Fallback>
            <p:sp>
              <p:nvSpPr>
                <p:cNvPr id="11" name="Google Shape;1031;p32"/>
                <p:cNvSpPr txBox="1">
                  <a:spLocks noRot="1" noChangeAspect="1" noMove="1" noResize="1" noEditPoints="1" noAdjustHandles="1" noChangeArrowheads="1" noChangeShapeType="1" noTextEdit="1"/>
                </p:cNvSpPr>
                <p:nvPr/>
              </p:nvSpPr>
              <p:spPr>
                <a:xfrm>
                  <a:off x="1394805" y="1643655"/>
                  <a:ext cx="6260227" cy="855661"/>
                </a:xfrm>
                <a:prstGeom prst="rect">
                  <a:avLst/>
                </a:prstGeom>
                <a:blipFill rotWithShape="1">
                  <a:blip r:embed="rId1"/>
                </a:blipFill>
              </p:spPr>
              <p:txBody>
                <a:bodyPr/>
                <a:lstStyle/>
                <a:p>
                  <a:r>
                    <a:rPr lang="en-US" altLang="en-US">
                      <a:noFill/>
                    </a:rPr>
                    <a:t> </a:t>
                  </a:r>
                </a:p>
              </p:txBody>
            </p:sp>
          </mc:Fallback>
        </mc:AlternateContent>
      </p:grpSp>
      <mc:AlternateContent xmlns:mc="http://schemas.openxmlformats.org/markup-compatibility/2006">
        <mc:Choice xmlns:a14="http://schemas.microsoft.com/office/drawing/2010/main" Requires="a14">
          <p:sp>
            <p:nvSpPr>
              <p:cNvPr id="15" name="Google Shape;1031;p32"/>
              <p:cNvSpPr txBox="1"/>
              <p:nvPr/>
            </p:nvSpPr>
            <p:spPr>
              <a:xfrm>
                <a:off x="357718" y="2806942"/>
                <a:ext cx="8428561" cy="148421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nSpc>
                    <a:spcPct val="120000"/>
                  </a:lnSpc>
                </a:pPr>
                <a:r>
                  <a:rPr lang="en-US" sz="2000" b="1" dirty="0">
                    <a:solidFill>
                      <a:schemeClr val="tx1">
                        <a:lumMod val="50000"/>
                      </a:schemeClr>
                    </a:solidFill>
                  </a:rPr>
                  <a:t>Ví </a:t>
                </a:r>
                <a:r>
                  <a:rPr lang="en-US" sz="2000" b="1" dirty="0" err="1">
                    <a:solidFill>
                      <a:schemeClr val="tx1">
                        <a:lumMod val="50000"/>
                      </a:schemeClr>
                    </a:solidFill>
                  </a:rPr>
                  <a:t>dụ</a:t>
                </a:r>
                <a:r>
                  <a:rPr lang="en-US" sz="2000" b="1" dirty="0">
                    <a:solidFill>
                      <a:schemeClr val="tx1">
                        <a:lumMod val="50000"/>
                      </a:schemeClr>
                    </a:solidFill>
                  </a:rPr>
                  <a:t>:</a:t>
                </a:r>
                <a:endParaRPr lang="en-US" sz="2000" b="1" dirty="0">
                  <a:solidFill>
                    <a:schemeClr val="tx1">
                      <a:lumMod val="50000"/>
                    </a:schemeClr>
                  </a:solidFill>
                </a:endParaRPr>
              </a:p>
              <a:p>
                <a:pPr algn="ctr">
                  <a:lnSpc>
                    <a:spcPct val="120000"/>
                  </a:lnSpc>
                </a:pPr>
                <a:r>
                  <a:rPr lang="en-US" sz="2000" dirty="0">
                    <a:solidFill>
                      <a:schemeClr val="tx1">
                        <a:lumMod val="50000"/>
                      </a:schemeClr>
                    </a:solidFill>
                  </a:rPr>
                  <a:t> </a:t>
                </a:r>
                <a:r>
                  <a:rPr lang="en-US" sz="2000" dirty="0" err="1">
                    <a:solidFill>
                      <a:schemeClr val="tx1">
                        <a:lumMod val="50000"/>
                      </a:schemeClr>
                    </a:solidFill>
                  </a:rPr>
                  <a:t>Hiệu</a:t>
                </a:r>
                <a:r>
                  <a:rPr lang="en-US" sz="2000" dirty="0">
                    <a:solidFill>
                      <a:schemeClr val="tx1">
                        <a:lumMod val="50000"/>
                      </a:schemeClr>
                    </a:solidFill>
                  </a:rPr>
                  <a:t> </a:t>
                </a:r>
                <a:r>
                  <a:rPr lang="en-US" sz="2000" dirty="0" err="1">
                    <a:solidFill>
                      <a:schemeClr val="tx1">
                        <a:lumMod val="50000"/>
                      </a:schemeClr>
                    </a:solidFill>
                  </a:rPr>
                  <a:t>suất</a:t>
                </a:r>
                <a:r>
                  <a:rPr lang="en-US" sz="2000" dirty="0">
                    <a:solidFill>
                      <a:schemeClr val="tx1">
                        <a:lumMod val="50000"/>
                      </a:schemeClr>
                    </a:solidFill>
                  </a:rPr>
                  <a:t> </a:t>
                </a:r>
                <a:r>
                  <a:rPr lang="en-US" sz="2000" dirty="0" err="1">
                    <a:solidFill>
                      <a:schemeClr val="tx1">
                        <a:lumMod val="50000"/>
                      </a:schemeClr>
                    </a:solidFill>
                  </a:rPr>
                  <a:t>cảu</a:t>
                </a:r>
                <a:r>
                  <a:rPr lang="en-US" sz="2000" dirty="0">
                    <a:solidFill>
                      <a:schemeClr val="tx1">
                        <a:lumMod val="50000"/>
                      </a:schemeClr>
                    </a:solidFill>
                  </a:rPr>
                  <a:t> </a:t>
                </a:r>
                <a:r>
                  <a:rPr lang="en-US" sz="2000" dirty="0" err="1">
                    <a:solidFill>
                      <a:schemeClr val="tx1">
                        <a:lumMod val="50000"/>
                      </a:schemeClr>
                    </a:solidFill>
                  </a:rPr>
                  <a:t>bóng</a:t>
                </a:r>
                <a:r>
                  <a:rPr lang="en-US" sz="2000" dirty="0">
                    <a:solidFill>
                      <a:schemeClr val="tx1">
                        <a:lumMod val="50000"/>
                      </a:schemeClr>
                    </a:solidFill>
                  </a:rPr>
                  <a:t> </a:t>
                </a:r>
                <a:r>
                  <a:rPr lang="en-US" sz="2000" dirty="0" err="1">
                    <a:solidFill>
                      <a:schemeClr val="tx1">
                        <a:lumMod val="50000"/>
                      </a:schemeClr>
                    </a:solidFill>
                  </a:rPr>
                  <a:t>đèn</a:t>
                </a:r>
                <a:r>
                  <a:rPr lang="en-US" sz="2000" dirty="0">
                    <a:solidFill>
                      <a:schemeClr val="tx1">
                        <a:lumMod val="50000"/>
                      </a:schemeClr>
                    </a:solidFill>
                  </a:rPr>
                  <a:t> = </a:t>
                </a:r>
                <a14:m>
                  <m:oMath xmlns:m="http://schemas.openxmlformats.org/officeDocument/2006/math">
                    <m:f>
                      <m:fPr>
                        <m:ctrlPr>
                          <a:rPr lang="en-US" sz="2000" i="1">
                            <a:solidFill>
                              <a:schemeClr val="tx1">
                                <a:lumMod val="50000"/>
                              </a:schemeClr>
                            </a:solidFill>
                            <a:latin typeface="Cambria Math" panose="02040503050406030204" pitchFamily="18" charset="0"/>
                          </a:rPr>
                        </m:ctrlPr>
                      </m:fPr>
                      <m:num>
                        <m:r>
                          <m:rPr>
                            <m:nor/>
                          </m:rPr>
                          <a:rPr lang="en-US" sz="2000">
                            <a:solidFill>
                              <a:schemeClr val="tx1">
                                <a:lumMod val="50000"/>
                              </a:schemeClr>
                            </a:solidFill>
                            <a:latin typeface="Cambria Math" panose="02040503050406030204" pitchFamily="18" charset="0"/>
                          </a:rPr>
                          <m:t>   </m:t>
                        </m:r>
                        <m:r>
                          <m:rPr>
                            <m:nor/>
                          </m:rPr>
                          <a:rPr lang="en-US" sz="2000" dirty="0">
                            <a:solidFill>
                              <a:schemeClr val="tx1">
                                <a:lumMod val="50000"/>
                              </a:schemeClr>
                            </a:solidFill>
                            <a:latin typeface="Cambria Math" panose="02040503050406030204" pitchFamily="18" charset="0"/>
                          </a:rPr>
                          <m:t>N</m:t>
                        </m:r>
                        <m:r>
                          <m:rPr>
                            <m:nor/>
                          </m:rPr>
                          <a:rPr lang="en-US" sz="2000" dirty="0">
                            <a:solidFill>
                              <a:schemeClr val="tx1">
                                <a:lumMod val="50000"/>
                              </a:schemeClr>
                            </a:solidFill>
                            <a:latin typeface="Cambria Math" panose="02040503050406030204" pitchFamily="18" charset="0"/>
                          </a:rPr>
                          <m:t>ă</m:t>
                        </m:r>
                        <m:r>
                          <m:rPr>
                            <m:nor/>
                          </m:rPr>
                          <a:rPr lang="en-US" sz="2000" dirty="0">
                            <a:solidFill>
                              <a:schemeClr val="tx1">
                                <a:lumMod val="50000"/>
                              </a:schemeClr>
                            </a:solidFill>
                            <a:latin typeface="Cambria Math" panose="02040503050406030204" pitchFamily="18" charset="0"/>
                          </a:rPr>
                          <m:t>ng</m:t>
                        </m:r>
                        <m:r>
                          <m:rPr>
                            <m:nor/>
                          </m:rPr>
                          <a:rPr lang="en-US" sz="2000" dirty="0">
                            <a:solidFill>
                              <a:schemeClr val="tx1">
                                <a:lumMod val="50000"/>
                              </a:schemeClr>
                            </a:solidFill>
                            <a:latin typeface="Cambria Math" panose="02040503050406030204" pitchFamily="18" charset="0"/>
                          </a:rPr>
                          <m:t> </m:t>
                        </m:r>
                        <m:r>
                          <m:rPr>
                            <m:nor/>
                          </m:rPr>
                          <a:rPr lang="en-US" sz="2000" dirty="0">
                            <a:solidFill>
                              <a:schemeClr val="tx1">
                                <a:lumMod val="50000"/>
                              </a:schemeClr>
                            </a:solidFill>
                            <a:latin typeface="Cambria Math" panose="02040503050406030204" pitchFamily="18" charset="0"/>
                          </a:rPr>
                          <m:t>l</m:t>
                        </m:r>
                        <m:r>
                          <m:rPr>
                            <m:nor/>
                          </m:rPr>
                          <a:rPr lang="en-US" sz="2000" dirty="0">
                            <a:solidFill>
                              <a:schemeClr val="tx1">
                                <a:lumMod val="50000"/>
                              </a:schemeClr>
                            </a:solidFill>
                            <a:latin typeface="Cambria Math" panose="02040503050406030204" pitchFamily="18" charset="0"/>
                          </a:rPr>
                          <m:t>ượ</m:t>
                        </m:r>
                        <m:r>
                          <m:rPr>
                            <m:nor/>
                          </m:rPr>
                          <a:rPr lang="en-US" sz="2000" dirty="0">
                            <a:solidFill>
                              <a:schemeClr val="tx1">
                                <a:lumMod val="50000"/>
                              </a:schemeClr>
                            </a:solidFill>
                            <a:latin typeface="Cambria Math" panose="02040503050406030204" pitchFamily="18" charset="0"/>
                          </a:rPr>
                          <m:t>ng</m:t>
                        </m:r>
                        <m:r>
                          <m:rPr>
                            <m:nor/>
                          </m:rPr>
                          <a:rPr lang="en-US" sz="2000" dirty="0">
                            <a:solidFill>
                              <a:schemeClr val="tx1">
                                <a:lumMod val="50000"/>
                              </a:schemeClr>
                            </a:solidFill>
                            <a:latin typeface="Cambria Math" panose="02040503050406030204" pitchFamily="18" charset="0"/>
                          </a:rPr>
                          <m:t> á</m:t>
                        </m:r>
                        <m:r>
                          <m:rPr>
                            <m:nor/>
                          </m:rPr>
                          <a:rPr lang="en-US" sz="2000" b="0" i="0" dirty="0" smtClean="0">
                            <a:solidFill>
                              <a:schemeClr val="tx1">
                                <a:lumMod val="50000"/>
                              </a:schemeClr>
                            </a:solidFill>
                            <a:latin typeface="Cambria Math" panose="02040503050406030204" pitchFamily="18" charset="0"/>
                          </a:rPr>
                          <m:t>nh</m:t>
                        </m:r>
                        <m:r>
                          <m:rPr>
                            <m:nor/>
                          </m:rPr>
                          <a:rPr lang="en-US" sz="2000" b="0" i="0" dirty="0" smtClean="0">
                            <a:solidFill>
                              <a:schemeClr val="tx1">
                                <a:lumMod val="50000"/>
                              </a:schemeClr>
                            </a:solidFill>
                            <a:latin typeface="Cambria Math" panose="02040503050406030204" pitchFamily="18" charset="0"/>
                          </a:rPr>
                          <m:t> </m:t>
                        </m:r>
                        <m:r>
                          <m:rPr>
                            <m:nor/>
                          </m:rPr>
                          <a:rPr lang="en-US" sz="2000" b="0" i="0" dirty="0" smtClean="0">
                            <a:solidFill>
                              <a:schemeClr val="tx1">
                                <a:lumMod val="50000"/>
                              </a:schemeClr>
                            </a:solidFill>
                            <a:latin typeface="Cambria Math" panose="02040503050406030204" pitchFamily="18" charset="0"/>
                          </a:rPr>
                          <m:t>s</m:t>
                        </m:r>
                        <m:r>
                          <m:rPr>
                            <m:nor/>
                          </m:rPr>
                          <a:rPr lang="en-US" sz="2000" b="0" i="0" dirty="0" smtClean="0">
                            <a:solidFill>
                              <a:schemeClr val="tx1">
                                <a:lumMod val="50000"/>
                              </a:schemeClr>
                            </a:solidFill>
                            <a:latin typeface="Cambria Math" panose="02040503050406030204" pitchFamily="18" charset="0"/>
                          </a:rPr>
                          <m:t>á</m:t>
                        </m:r>
                        <m:r>
                          <m:rPr>
                            <m:nor/>
                          </m:rPr>
                          <a:rPr lang="en-US" sz="2000" b="0" i="0" dirty="0" smtClean="0">
                            <a:solidFill>
                              <a:schemeClr val="tx1">
                                <a:lumMod val="50000"/>
                              </a:schemeClr>
                            </a:solidFill>
                            <a:latin typeface="Cambria Math" panose="02040503050406030204" pitchFamily="18" charset="0"/>
                          </a:rPr>
                          <m:t>ng</m:t>
                        </m:r>
                        <m:r>
                          <m:rPr>
                            <m:nor/>
                          </m:rPr>
                          <a:rPr lang="en-US" sz="2000" b="0" i="0" dirty="0" smtClean="0">
                            <a:solidFill>
                              <a:schemeClr val="tx1">
                                <a:lumMod val="50000"/>
                              </a:schemeClr>
                            </a:solidFill>
                            <a:latin typeface="Cambria Math" panose="02040503050406030204" pitchFamily="18" charset="0"/>
                          </a:rPr>
                          <m:t> </m:t>
                        </m:r>
                        <m:r>
                          <m:rPr>
                            <m:nor/>
                          </m:rPr>
                          <a:rPr lang="en-US" sz="2000" b="0" i="0" dirty="0" smtClean="0">
                            <a:solidFill>
                              <a:schemeClr val="tx1">
                                <a:lumMod val="50000"/>
                              </a:schemeClr>
                            </a:solidFill>
                            <a:latin typeface="Cambria Math" panose="02040503050406030204" pitchFamily="18" charset="0"/>
                          </a:rPr>
                          <m:t>ph</m:t>
                        </m:r>
                        <m:r>
                          <m:rPr>
                            <m:nor/>
                          </m:rPr>
                          <a:rPr lang="en-US" sz="2000" b="0" i="0" dirty="0" smtClean="0">
                            <a:solidFill>
                              <a:schemeClr val="tx1">
                                <a:lumMod val="50000"/>
                              </a:schemeClr>
                            </a:solidFill>
                            <a:latin typeface="Cambria Math" panose="02040503050406030204" pitchFamily="18" charset="0"/>
                          </a:rPr>
                          <m:t>á</m:t>
                        </m:r>
                        <m:r>
                          <m:rPr>
                            <m:nor/>
                          </m:rPr>
                          <a:rPr lang="en-US" sz="2000" b="0" i="0" dirty="0" smtClean="0">
                            <a:solidFill>
                              <a:schemeClr val="tx1">
                                <a:lumMod val="50000"/>
                              </a:schemeClr>
                            </a:solidFill>
                            <a:latin typeface="Cambria Math" panose="02040503050406030204" pitchFamily="18" charset="0"/>
                          </a:rPr>
                          <m:t>t</m:t>
                        </m:r>
                        <m:r>
                          <m:rPr>
                            <m:nor/>
                          </m:rPr>
                          <a:rPr lang="en-US" sz="2000" dirty="0">
                            <a:solidFill>
                              <a:schemeClr val="tx1">
                                <a:lumMod val="50000"/>
                              </a:schemeClr>
                            </a:solidFill>
                            <a:latin typeface="Cambria Math" panose="02040503050406030204" pitchFamily="18" charset="0"/>
                          </a:rPr>
                          <m:t> </m:t>
                        </m:r>
                        <m:r>
                          <m:rPr>
                            <m:nor/>
                          </m:rPr>
                          <a:rPr lang="en-US" sz="2000" dirty="0">
                            <a:solidFill>
                              <a:schemeClr val="tx1">
                                <a:lumMod val="50000"/>
                              </a:schemeClr>
                            </a:solidFill>
                            <a:latin typeface="Cambria Math" panose="02040503050406030204" pitchFamily="18" charset="0"/>
                          </a:rPr>
                          <m:t>ra</m:t>
                        </m:r>
                        <m:r>
                          <m:rPr>
                            <m:nor/>
                          </m:rPr>
                          <a:rPr lang="en-US" sz="2000" dirty="0">
                            <a:solidFill>
                              <a:schemeClr val="tx1">
                                <a:lumMod val="50000"/>
                              </a:schemeClr>
                            </a:solidFill>
                            <a:latin typeface="Cambria Math" panose="02040503050406030204" pitchFamily="18" charset="0"/>
                          </a:rPr>
                          <m:t>   </m:t>
                        </m:r>
                      </m:num>
                      <m:den>
                        <m:r>
                          <m:rPr>
                            <m:nor/>
                          </m:rPr>
                          <a:rPr lang="en-US" sz="2000">
                            <a:solidFill>
                              <a:schemeClr val="tx1">
                                <a:lumMod val="50000"/>
                              </a:schemeClr>
                            </a:solidFill>
                            <a:latin typeface="Cambria Math" panose="02040503050406030204" pitchFamily="18" charset="0"/>
                          </a:rPr>
                          <m:t>   </m:t>
                        </m:r>
                        <m:r>
                          <m:rPr>
                            <m:nor/>
                          </m:rPr>
                          <a:rPr lang="en-US" sz="2000" dirty="0">
                            <a:solidFill>
                              <a:schemeClr val="tx1">
                                <a:lumMod val="50000"/>
                              </a:schemeClr>
                            </a:solidFill>
                            <a:latin typeface="Cambria Math" panose="02040503050406030204" pitchFamily="18" charset="0"/>
                          </a:rPr>
                          <m:t>N</m:t>
                        </m:r>
                        <m:r>
                          <m:rPr>
                            <m:nor/>
                          </m:rPr>
                          <a:rPr lang="en-US" sz="2000" dirty="0">
                            <a:solidFill>
                              <a:schemeClr val="tx1">
                                <a:lumMod val="50000"/>
                              </a:schemeClr>
                            </a:solidFill>
                            <a:latin typeface="Cambria Math" panose="02040503050406030204" pitchFamily="18" charset="0"/>
                          </a:rPr>
                          <m:t>ă</m:t>
                        </m:r>
                        <m:r>
                          <m:rPr>
                            <m:nor/>
                          </m:rPr>
                          <a:rPr lang="en-US" sz="2000" dirty="0">
                            <a:solidFill>
                              <a:schemeClr val="tx1">
                                <a:lumMod val="50000"/>
                              </a:schemeClr>
                            </a:solidFill>
                            <a:latin typeface="Cambria Math" panose="02040503050406030204" pitchFamily="18" charset="0"/>
                          </a:rPr>
                          <m:t>ng</m:t>
                        </m:r>
                        <m:r>
                          <m:rPr>
                            <m:nor/>
                          </m:rPr>
                          <a:rPr lang="en-US" sz="2000" dirty="0">
                            <a:solidFill>
                              <a:schemeClr val="tx1">
                                <a:lumMod val="50000"/>
                              </a:schemeClr>
                            </a:solidFill>
                            <a:latin typeface="Cambria Math" panose="02040503050406030204" pitchFamily="18" charset="0"/>
                          </a:rPr>
                          <m:t> </m:t>
                        </m:r>
                        <m:r>
                          <m:rPr>
                            <m:nor/>
                          </m:rPr>
                          <a:rPr lang="en-US" sz="2000" dirty="0">
                            <a:solidFill>
                              <a:schemeClr val="tx1">
                                <a:lumMod val="50000"/>
                              </a:schemeClr>
                            </a:solidFill>
                            <a:latin typeface="Cambria Math" panose="02040503050406030204" pitchFamily="18" charset="0"/>
                          </a:rPr>
                          <m:t>l</m:t>
                        </m:r>
                        <m:r>
                          <m:rPr>
                            <m:nor/>
                          </m:rPr>
                          <a:rPr lang="en-US" sz="2000" dirty="0">
                            <a:solidFill>
                              <a:schemeClr val="tx1">
                                <a:lumMod val="50000"/>
                              </a:schemeClr>
                            </a:solidFill>
                            <a:latin typeface="Cambria Math" panose="02040503050406030204" pitchFamily="18" charset="0"/>
                          </a:rPr>
                          <m:t>ượ</m:t>
                        </m:r>
                        <m:r>
                          <m:rPr>
                            <m:nor/>
                          </m:rPr>
                          <a:rPr lang="en-US" sz="2000" dirty="0">
                            <a:solidFill>
                              <a:schemeClr val="tx1">
                                <a:lumMod val="50000"/>
                              </a:schemeClr>
                            </a:solidFill>
                            <a:latin typeface="Cambria Math" panose="02040503050406030204" pitchFamily="18" charset="0"/>
                          </a:rPr>
                          <m:t>ng</m:t>
                        </m:r>
                        <m:r>
                          <m:rPr>
                            <m:nor/>
                          </m:rPr>
                          <a:rPr lang="en-US" sz="2000" dirty="0">
                            <a:solidFill>
                              <a:schemeClr val="tx1">
                                <a:lumMod val="50000"/>
                              </a:schemeClr>
                            </a:solidFill>
                            <a:latin typeface="Cambria Math" panose="02040503050406030204" pitchFamily="18" charset="0"/>
                          </a:rPr>
                          <m:t> đ</m:t>
                        </m:r>
                        <m:r>
                          <m:rPr>
                            <m:nor/>
                          </m:rPr>
                          <a:rPr lang="en-US" sz="2000" b="0" i="0" dirty="0" smtClean="0">
                            <a:solidFill>
                              <a:schemeClr val="tx1">
                                <a:lumMod val="50000"/>
                              </a:schemeClr>
                            </a:solidFill>
                            <a:latin typeface="Cambria Math" panose="02040503050406030204" pitchFamily="18" charset="0"/>
                          </a:rPr>
                          <m:t>i</m:t>
                        </m:r>
                        <m:r>
                          <m:rPr>
                            <m:nor/>
                          </m:rPr>
                          <a:rPr lang="en-US" sz="2000" b="0" i="0" dirty="0" smtClean="0">
                            <a:solidFill>
                              <a:schemeClr val="tx1">
                                <a:lumMod val="50000"/>
                              </a:schemeClr>
                            </a:solidFill>
                            <a:latin typeface="Cambria Math" panose="02040503050406030204" pitchFamily="18" charset="0"/>
                          </a:rPr>
                          <m:t>ệ</m:t>
                        </m:r>
                        <m:r>
                          <m:rPr>
                            <m:nor/>
                          </m:rPr>
                          <a:rPr lang="en-US" sz="2000" b="0" i="0" dirty="0" smtClean="0">
                            <a:solidFill>
                              <a:schemeClr val="tx1">
                                <a:lumMod val="50000"/>
                              </a:schemeClr>
                            </a:solidFill>
                            <a:latin typeface="Cambria Math" panose="02040503050406030204" pitchFamily="18" charset="0"/>
                          </a:rPr>
                          <m:t>n</m:t>
                        </m:r>
                        <m:r>
                          <m:rPr>
                            <m:nor/>
                          </m:rPr>
                          <a:rPr lang="en-US" sz="2000" b="0" i="0" dirty="0" smtClean="0">
                            <a:solidFill>
                              <a:schemeClr val="tx1">
                                <a:lumMod val="50000"/>
                              </a:schemeClr>
                            </a:solidFill>
                            <a:latin typeface="Cambria Math" panose="02040503050406030204" pitchFamily="18" charset="0"/>
                          </a:rPr>
                          <m:t> </m:t>
                        </m:r>
                        <m:r>
                          <m:rPr>
                            <m:nor/>
                          </m:rPr>
                          <a:rPr lang="en-US" sz="2000" b="0" i="0" dirty="0" smtClean="0">
                            <a:solidFill>
                              <a:schemeClr val="tx1">
                                <a:lumMod val="50000"/>
                              </a:schemeClr>
                            </a:solidFill>
                            <a:latin typeface="Cambria Math" panose="02040503050406030204" pitchFamily="18" charset="0"/>
                          </a:rPr>
                          <m:t>m</m:t>
                        </m:r>
                        <m:r>
                          <m:rPr>
                            <m:nor/>
                          </m:rPr>
                          <a:rPr lang="en-US" sz="2000" b="0" i="0" dirty="0" smtClean="0">
                            <a:solidFill>
                              <a:schemeClr val="tx1">
                                <a:lumMod val="50000"/>
                              </a:schemeClr>
                            </a:solidFill>
                            <a:latin typeface="Cambria Math" panose="02040503050406030204" pitchFamily="18" charset="0"/>
                          </a:rPr>
                          <m:t>à </m:t>
                        </m:r>
                        <m:r>
                          <m:rPr>
                            <m:nor/>
                          </m:rPr>
                          <a:rPr lang="en-US" sz="2000" b="0" i="0" dirty="0" smtClean="0">
                            <a:solidFill>
                              <a:schemeClr val="tx1">
                                <a:lumMod val="50000"/>
                              </a:schemeClr>
                            </a:solidFill>
                            <a:latin typeface="Cambria Math" panose="02040503050406030204" pitchFamily="18" charset="0"/>
                          </a:rPr>
                          <m:t>b</m:t>
                        </m:r>
                        <m:r>
                          <m:rPr>
                            <m:nor/>
                          </m:rPr>
                          <a:rPr lang="en-US" sz="2000" b="0" i="0" dirty="0" smtClean="0">
                            <a:solidFill>
                              <a:schemeClr val="tx1">
                                <a:lumMod val="50000"/>
                              </a:schemeClr>
                            </a:solidFill>
                            <a:latin typeface="Cambria Math" panose="02040503050406030204" pitchFamily="18" charset="0"/>
                          </a:rPr>
                          <m:t>ó</m:t>
                        </m:r>
                        <m:r>
                          <m:rPr>
                            <m:nor/>
                          </m:rPr>
                          <a:rPr lang="en-US" sz="2000" b="0" i="0" dirty="0" smtClean="0">
                            <a:solidFill>
                              <a:schemeClr val="tx1">
                                <a:lumMod val="50000"/>
                              </a:schemeClr>
                            </a:solidFill>
                            <a:latin typeface="Cambria Math" panose="02040503050406030204" pitchFamily="18" charset="0"/>
                          </a:rPr>
                          <m:t>ng</m:t>
                        </m:r>
                        <m:r>
                          <m:rPr>
                            <m:nor/>
                          </m:rPr>
                          <a:rPr lang="en-US" sz="2000" b="0" i="0" dirty="0" smtClean="0">
                            <a:solidFill>
                              <a:schemeClr val="tx1">
                                <a:lumMod val="50000"/>
                              </a:schemeClr>
                            </a:solidFill>
                            <a:latin typeface="Cambria Math" panose="02040503050406030204" pitchFamily="18" charset="0"/>
                          </a:rPr>
                          <m:t> </m:t>
                        </m:r>
                        <m:r>
                          <m:rPr>
                            <m:nor/>
                          </m:rPr>
                          <a:rPr lang="en-US" sz="2000" b="0" i="0" dirty="0" smtClean="0">
                            <a:solidFill>
                              <a:schemeClr val="tx1">
                                <a:lumMod val="50000"/>
                              </a:schemeClr>
                            </a:solidFill>
                            <a:latin typeface="Cambria Math" panose="02040503050406030204" pitchFamily="18" charset="0"/>
                          </a:rPr>
                          <m:t>ti</m:t>
                        </m:r>
                        <m:r>
                          <m:rPr>
                            <m:nor/>
                          </m:rPr>
                          <a:rPr lang="en-US" sz="2000" b="0" i="0" dirty="0" smtClean="0">
                            <a:solidFill>
                              <a:schemeClr val="tx1">
                                <a:lumMod val="50000"/>
                              </a:schemeClr>
                            </a:solidFill>
                            <a:latin typeface="Cambria Math" panose="02040503050406030204" pitchFamily="18" charset="0"/>
                          </a:rPr>
                          <m:t>ê</m:t>
                        </m:r>
                        <m:r>
                          <m:rPr>
                            <m:nor/>
                          </m:rPr>
                          <a:rPr lang="en-US" sz="2000" b="0" i="0" dirty="0" smtClean="0">
                            <a:solidFill>
                              <a:schemeClr val="tx1">
                                <a:lumMod val="50000"/>
                              </a:schemeClr>
                            </a:solidFill>
                            <a:latin typeface="Cambria Math" panose="02040503050406030204" pitchFamily="18" charset="0"/>
                          </a:rPr>
                          <m:t>u</m:t>
                        </m:r>
                        <m:r>
                          <m:rPr>
                            <m:nor/>
                          </m:rPr>
                          <a:rPr lang="en-US" sz="2000" b="0" i="0" dirty="0" smtClean="0">
                            <a:solidFill>
                              <a:schemeClr val="tx1">
                                <a:lumMod val="50000"/>
                              </a:schemeClr>
                            </a:solidFill>
                            <a:latin typeface="Cambria Math" panose="02040503050406030204" pitchFamily="18" charset="0"/>
                          </a:rPr>
                          <m:t> </m:t>
                        </m:r>
                        <m:r>
                          <m:rPr>
                            <m:nor/>
                          </m:rPr>
                          <a:rPr lang="en-US" sz="2000" b="0" i="0" dirty="0" smtClean="0">
                            <a:solidFill>
                              <a:schemeClr val="tx1">
                                <a:lumMod val="50000"/>
                              </a:schemeClr>
                            </a:solidFill>
                            <a:latin typeface="Cambria Math" panose="02040503050406030204" pitchFamily="18" charset="0"/>
                          </a:rPr>
                          <m:t>th</m:t>
                        </m:r>
                        <m:r>
                          <m:rPr>
                            <m:nor/>
                          </m:rPr>
                          <a:rPr lang="en-US" sz="2000" b="0" i="0" dirty="0" smtClean="0">
                            <a:solidFill>
                              <a:schemeClr val="tx1">
                                <a:lumMod val="50000"/>
                              </a:schemeClr>
                            </a:solidFill>
                            <a:latin typeface="Cambria Math" panose="02040503050406030204" pitchFamily="18" charset="0"/>
                          </a:rPr>
                          <m:t>ụ </m:t>
                        </m:r>
                      </m:den>
                    </m:f>
                  </m:oMath>
                </a14:m>
                <a:r>
                  <a:rPr lang="en-US" sz="2000" dirty="0">
                    <a:solidFill>
                      <a:schemeClr val="tx1">
                        <a:lumMod val="50000"/>
                      </a:schemeClr>
                    </a:solidFill>
                  </a:rPr>
                  <a:t> x 100%</a:t>
                </a:r>
                <a:endParaRPr lang="en-US" sz="2000" dirty="0">
                  <a:solidFill>
                    <a:schemeClr val="tx1">
                      <a:lumMod val="50000"/>
                    </a:schemeClr>
                  </a:solidFill>
                </a:endParaRPr>
              </a:p>
              <a:p>
                <a:pPr algn="ctr">
                  <a:lnSpc>
                    <a:spcPct val="120000"/>
                  </a:lnSpc>
                </a:pPr>
                <a:endParaRPr lang="en-US" sz="2000" dirty="0">
                  <a:solidFill>
                    <a:schemeClr val="tx1">
                      <a:lumMod val="50000"/>
                    </a:schemeClr>
                  </a:solidFill>
                </a:endParaRPr>
              </a:p>
            </p:txBody>
          </p:sp>
        </mc:Choice>
        <mc:Fallback>
          <p:sp>
            <p:nvSpPr>
              <p:cNvPr id="15" name="Google Shape;1031;p32"/>
              <p:cNvSpPr txBox="1">
                <a:spLocks noRot="1" noChangeAspect="1" noMove="1" noResize="1" noEditPoints="1" noAdjustHandles="1" noChangeArrowheads="1" noChangeShapeType="1" noTextEdit="1"/>
              </p:cNvSpPr>
              <p:nvPr/>
            </p:nvSpPr>
            <p:spPr>
              <a:xfrm>
                <a:off x="357718" y="2806942"/>
                <a:ext cx="8428561" cy="1484213"/>
              </a:xfrm>
              <a:prstGeom prst="rect">
                <a:avLst/>
              </a:prstGeom>
              <a:blipFill rotWithShape="1">
                <a:blip r:embed="rId2"/>
                <a:stretch>
                  <a:fillRect l="-3" t="-16" r="5" b="31"/>
                </a:stretch>
              </a:blipFill>
            </p:spPr>
            <p:txBody>
              <a:bodyPr/>
              <a:lstStyle/>
              <a:p>
                <a:r>
                  <a:rPr lang="en-US" altLang="en-US">
                    <a:noFill/>
                  </a:rPr>
                  <a:t> </a:t>
                </a:r>
              </a:p>
            </p:txBody>
          </p:sp>
        </mc:Fallback>
      </mc:AlternateContent>
      <p:sp>
        <p:nvSpPr>
          <p:cNvPr id="16" name="Google Shape;1031;p32"/>
          <p:cNvSpPr txBox="1"/>
          <p:nvPr/>
        </p:nvSpPr>
        <p:spPr>
          <a:xfrm>
            <a:off x="487454" y="4157713"/>
            <a:ext cx="8169087" cy="49399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nSpc>
                <a:spcPct val="120000"/>
              </a:lnSpc>
            </a:pPr>
            <a:r>
              <a:rPr lang="en-US" sz="2000" b="1" dirty="0" err="1">
                <a:solidFill>
                  <a:srgbClr val="C00000"/>
                </a:solidFill>
              </a:rPr>
              <a:t>Hiệu</a:t>
            </a:r>
            <a:r>
              <a:rPr lang="en-US" sz="2000" b="1" dirty="0">
                <a:solidFill>
                  <a:srgbClr val="C00000"/>
                </a:solidFill>
              </a:rPr>
              <a:t> </a:t>
            </a:r>
            <a:r>
              <a:rPr lang="en-US" sz="2000" b="1" dirty="0" err="1">
                <a:solidFill>
                  <a:srgbClr val="C00000"/>
                </a:solidFill>
              </a:rPr>
              <a:t>suất</a:t>
            </a:r>
            <a:r>
              <a:rPr lang="en-US" sz="2000" b="1" dirty="0">
                <a:solidFill>
                  <a:srgbClr val="C00000"/>
                </a:solidFill>
              </a:rPr>
              <a:t> </a:t>
            </a:r>
            <a:r>
              <a:rPr lang="en-US" sz="2000" b="1" dirty="0" err="1">
                <a:solidFill>
                  <a:srgbClr val="C00000"/>
                </a:solidFill>
              </a:rPr>
              <a:t>càng</a:t>
            </a:r>
            <a:r>
              <a:rPr lang="en-US" sz="2000" b="1" dirty="0">
                <a:solidFill>
                  <a:srgbClr val="C00000"/>
                </a:solidFill>
              </a:rPr>
              <a:t> </a:t>
            </a:r>
            <a:r>
              <a:rPr lang="en-US" sz="2000" b="1" dirty="0" err="1">
                <a:solidFill>
                  <a:srgbClr val="C00000"/>
                </a:solidFill>
              </a:rPr>
              <a:t>lớn</a:t>
            </a:r>
            <a:r>
              <a:rPr lang="en-US" sz="2000" b="1" dirty="0">
                <a:solidFill>
                  <a:srgbClr val="C00000"/>
                </a:solidFill>
              </a:rPr>
              <a:t>, </a:t>
            </a:r>
            <a:r>
              <a:rPr lang="en-US" sz="2000" b="1" dirty="0" err="1">
                <a:solidFill>
                  <a:srgbClr val="C00000"/>
                </a:solidFill>
              </a:rPr>
              <a:t>hiệu</a:t>
            </a:r>
            <a:r>
              <a:rPr lang="en-US" sz="2000" b="1" dirty="0">
                <a:solidFill>
                  <a:srgbClr val="C00000"/>
                </a:solidFill>
              </a:rPr>
              <a:t> </a:t>
            </a:r>
            <a:r>
              <a:rPr lang="en-US" sz="2000" b="1" dirty="0" err="1">
                <a:solidFill>
                  <a:srgbClr val="C00000"/>
                </a:solidFill>
              </a:rPr>
              <a:t>quả</a:t>
            </a:r>
            <a:r>
              <a:rPr lang="en-US" sz="2000" b="1" dirty="0">
                <a:solidFill>
                  <a:srgbClr val="C00000"/>
                </a:solidFill>
              </a:rPr>
              <a:t> </a:t>
            </a:r>
            <a:r>
              <a:rPr lang="en-US" sz="2000" b="1" dirty="0" err="1">
                <a:solidFill>
                  <a:srgbClr val="C00000"/>
                </a:solidFill>
              </a:rPr>
              <a:t>năng</a:t>
            </a:r>
            <a:r>
              <a:rPr lang="en-US" sz="2000" b="1" dirty="0">
                <a:solidFill>
                  <a:srgbClr val="C00000"/>
                </a:solidFill>
              </a:rPr>
              <a:t> </a:t>
            </a:r>
            <a:r>
              <a:rPr lang="en-US" sz="2000" b="1" dirty="0" err="1">
                <a:solidFill>
                  <a:srgbClr val="C00000"/>
                </a:solidFill>
              </a:rPr>
              <a:t>lượng</a:t>
            </a:r>
            <a:r>
              <a:rPr lang="en-US" sz="2000" b="1" dirty="0">
                <a:solidFill>
                  <a:srgbClr val="C00000"/>
                </a:solidFill>
              </a:rPr>
              <a:t> </a:t>
            </a:r>
            <a:r>
              <a:rPr lang="en-US" sz="2000" b="1" dirty="0" err="1">
                <a:solidFill>
                  <a:srgbClr val="C00000"/>
                </a:solidFill>
              </a:rPr>
              <a:t>thiết</a:t>
            </a:r>
            <a:r>
              <a:rPr lang="en-US" sz="2000" b="1" dirty="0">
                <a:solidFill>
                  <a:srgbClr val="C00000"/>
                </a:solidFill>
              </a:rPr>
              <a:t> </a:t>
            </a:r>
            <a:r>
              <a:rPr lang="en-US" sz="2000" b="1" dirty="0" err="1">
                <a:solidFill>
                  <a:srgbClr val="C00000"/>
                </a:solidFill>
              </a:rPr>
              <a:t>bị</a:t>
            </a:r>
            <a:r>
              <a:rPr lang="en-US" sz="2000" b="1" dirty="0">
                <a:solidFill>
                  <a:srgbClr val="C00000"/>
                </a:solidFill>
              </a:rPr>
              <a:t> </a:t>
            </a:r>
            <a:r>
              <a:rPr lang="en-US" sz="2000" b="1" err="1">
                <a:solidFill>
                  <a:srgbClr val="C00000"/>
                </a:solidFill>
              </a:rPr>
              <a:t>càng</a:t>
            </a:r>
            <a:r>
              <a:rPr lang="en-US" sz="2000" b="1">
                <a:solidFill>
                  <a:srgbClr val="C00000"/>
                </a:solidFill>
              </a:rPr>
              <a:t> cao</a:t>
            </a:r>
            <a:endParaRPr lang="en-US" sz="2000" b="1"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iterate type="lt">
                                    <p:tmPct val="4000"/>
                                  </p:iterate>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iterate type="lt">
                                    <p:tmPct val="4000"/>
                                  </p:iterate>
                                  <p:childTnLst>
                                    <p:set>
                                      <p:cBhvr>
                                        <p:cTn id="21" dur="1" fill="hold">
                                          <p:stCondLst>
                                            <p:cond delay="0"/>
                                          </p:stCondLst>
                                        </p:cTn>
                                        <p:tgtEl>
                                          <p:spTgt spid="16"/>
                                        </p:tgtEl>
                                        <p:attrNameLst>
                                          <p:attrName>style.visibility</p:attrName>
                                        </p:attrNameLst>
                                      </p:cBhvr>
                                      <p:to>
                                        <p:strVal val="visible"/>
                                      </p:to>
                                    </p:set>
                                    <p:animEffect transition="in" filter="wipe(up)">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1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11" name="Rectangle: Rounded Corners 10"/>
          <p:cNvSpPr/>
          <p:nvPr/>
        </p:nvSpPr>
        <p:spPr>
          <a:xfrm>
            <a:off x="1405604" y="172135"/>
            <a:ext cx="7144035" cy="1184225"/>
          </a:xfrm>
          <a:prstGeom prst="roundRect">
            <a:avLst/>
          </a:prstGeom>
          <a:noFill/>
          <a:ln>
            <a:solidFill>
              <a:srgbClr val="B9D5FF"/>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pic>
        <p:nvPicPr>
          <p:cNvPr id="5" name="Picture 4"/>
          <p:cNvPicPr>
            <a:picLocks noChangeAspect="1"/>
          </p:cNvPicPr>
          <p:nvPr/>
        </p:nvPicPr>
        <p:blipFill>
          <a:blip r:embed="rId1"/>
          <a:stretch>
            <a:fillRect/>
          </a:stretch>
        </p:blipFill>
        <p:spPr>
          <a:xfrm>
            <a:off x="407384" y="-329518"/>
            <a:ext cx="1996439" cy="1996439"/>
          </a:xfrm>
          <a:prstGeom prst="rect">
            <a:avLst/>
          </a:prstGeom>
        </p:spPr>
      </p:pic>
      <p:sp>
        <p:nvSpPr>
          <p:cNvPr id="12" name="Google Shape;1031;p32"/>
          <p:cNvSpPr txBox="1"/>
          <p:nvPr/>
        </p:nvSpPr>
        <p:spPr>
          <a:xfrm>
            <a:off x="2403823" y="172135"/>
            <a:ext cx="6023785" cy="112326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panose="020B0604020202020204"/>
              <a:buNone/>
              <a:defRPr/>
            </a:pPr>
            <a:r>
              <a:rPr kumimoji="0" lang="vi-VN" sz="28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a:rPr>
              <a:t>Vì sao </a:t>
            </a:r>
            <a:r>
              <a:rPr kumimoji="0" lang="vi-VN"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rPr>
              <a:t>bóng đèn LED được xem là thiết bị tiết kiệm năng lượng.</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rPr>
              <a:t> </a:t>
            </a:r>
            <a:endParaRPr kumimoji="0" lang="en-US"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endParaRPr>
          </a:p>
        </p:txBody>
      </p:sp>
      <p:grpSp>
        <p:nvGrpSpPr>
          <p:cNvPr id="4" name="Group 3"/>
          <p:cNvGrpSpPr/>
          <p:nvPr/>
        </p:nvGrpSpPr>
        <p:grpSpPr>
          <a:xfrm>
            <a:off x="6148167" y="1666921"/>
            <a:ext cx="2401472" cy="2960828"/>
            <a:chOff x="5859350" y="1836530"/>
            <a:chExt cx="2401472" cy="2960828"/>
          </a:xfrm>
        </p:grpSpPr>
        <p:pic>
          <p:nvPicPr>
            <p:cNvPr id="2" name="Picture 1"/>
            <p:cNvPicPr>
              <a:picLocks noChangeAspect="1"/>
            </p:cNvPicPr>
            <p:nvPr/>
          </p:nvPicPr>
          <p:blipFill>
            <a:blip r:embed="rId2"/>
            <a:stretch>
              <a:fillRect/>
            </a:stretch>
          </p:blipFill>
          <p:spPr>
            <a:xfrm>
              <a:off x="5859350" y="1836530"/>
              <a:ext cx="2401472" cy="2401472"/>
            </a:xfrm>
            <a:prstGeom prst="roundRect">
              <a:avLst>
                <a:gd name="adj" fmla="val 16667"/>
              </a:avLst>
            </a:prstGeom>
          </p:spPr>
        </p:pic>
        <p:sp>
          <p:nvSpPr>
            <p:cNvPr id="3" name="Google Shape;817;p29"/>
            <p:cNvSpPr txBox="1"/>
            <p:nvPr/>
          </p:nvSpPr>
          <p:spPr>
            <a:xfrm>
              <a:off x="6082358" y="4164198"/>
              <a:ext cx="1955456" cy="63316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panose="00000500000000000000"/>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panose="00000500000000000000"/>
                </a:defRPr>
              </a:lvl1pPr>
              <a:lvl2pPr marL="9144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2pPr>
              <a:lvl3pPr marL="13716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3pPr>
              <a:lvl4pPr marL="18288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4pPr>
              <a:lvl5pPr marL="22860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5pPr>
              <a:lvl6pPr marL="27432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6pPr>
              <a:lvl7pPr marL="32004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7pPr>
              <a:lvl8pPr marL="36576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8pPr>
              <a:lvl9pPr marL="41148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panose="00000500000000000000"/>
                <a:buNone/>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panose="00000500000000000000"/>
                </a:rPr>
                <a:t>Bóng</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panose="00000500000000000000"/>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panose="00000500000000000000"/>
                </a:rPr>
                <a:t>đèn</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panose="00000500000000000000"/>
                </a:rPr>
                <a:t> LED</a:t>
              </a:r>
              <a:endPar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panose="00000500000000000000"/>
              </a:endParaRPr>
            </a:p>
            <a:p>
              <a:pPr marL="0" marR="0" lvl="0" indent="0" algn="ctr" defTabSz="914400" rtl="0" eaLnBrk="1" fontAlgn="auto" latinLnBrk="0" hangingPunct="1">
                <a:lnSpc>
                  <a:spcPct val="100000"/>
                </a:lnSpc>
                <a:spcBef>
                  <a:spcPts val="0"/>
                </a:spcBef>
                <a:spcAft>
                  <a:spcPts val="0"/>
                </a:spcAft>
                <a:buClr>
                  <a:srgbClr val="35353A"/>
                </a:buClr>
                <a:buSzPts val="2400"/>
                <a:buFont typeface="Montserrat" panose="00000500000000000000"/>
                <a:buNone/>
                <a:defRPr/>
              </a:pPr>
              <a:r>
                <a:rPr lang="en-US" sz="1800" baseline="0" dirty="0" err="1">
                  <a:solidFill>
                    <a:srgbClr val="35353A">
                      <a:lumMod val="50000"/>
                    </a:srgbClr>
                  </a:solidFill>
                </a:rPr>
                <a:t>Hiệu</a:t>
              </a:r>
              <a:r>
                <a:rPr lang="en-US" sz="1800" dirty="0">
                  <a:solidFill>
                    <a:srgbClr val="35353A">
                      <a:lumMod val="50000"/>
                    </a:srgbClr>
                  </a:solidFill>
                </a:rPr>
                <a:t> </a:t>
              </a:r>
              <a:r>
                <a:rPr lang="en-US" sz="1800" dirty="0" err="1">
                  <a:solidFill>
                    <a:srgbClr val="35353A">
                      <a:lumMod val="50000"/>
                    </a:srgbClr>
                  </a:solidFill>
                </a:rPr>
                <a:t>suất</a:t>
              </a:r>
              <a:r>
                <a:rPr lang="en-US" sz="1800" dirty="0">
                  <a:solidFill>
                    <a:srgbClr val="35353A">
                      <a:lumMod val="50000"/>
                    </a:srgbClr>
                  </a:solidFill>
                </a:rPr>
                <a:t> 90%</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panose="00000500000000000000"/>
              </a:endParaRPr>
            </a:p>
          </p:txBody>
        </p:sp>
      </p:grpSp>
      <p:sp>
        <p:nvSpPr>
          <p:cNvPr id="7" name="Rectangle: Rounded Corners 6"/>
          <p:cNvSpPr/>
          <p:nvPr/>
        </p:nvSpPr>
        <p:spPr>
          <a:xfrm>
            <a:off x="800603" y="2514246"/>
            <a:ext cx="5013457" cy="1996440"/>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1031;p32"/>
          <p:cNvSpPr txBox="1"/>
          <p:nvPr/>
        </p:nvSpPr>
        <p:spPr>
          <a:xfrm>
            <a:off x="1732901" y="2571750"/>
            <a:ext cx="3577654" cy="103219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nSpc>
                <a:spcPct val="120000"/>
              </a:lnSpc>
            </a:pPr>
            <a:r>
              <a:rPr lang="vi-VN" sz="2200" dirty="0"/>
              <a:t>Vì bóng đèn LED có hiệu suất chuyển từ năng lượng </a:t>
            </a:r>
            <a:r>
              <a:rPr lang="vi-VN" sz="2200"/>
              <a:t>điện sang </a:t>
            </a:r>
            <a:r>
              <a:rPr lang="vi-VN" sz="2200" dirty="0"/>
              <a:t>năng lượng ánh </a:t>
            </a:r>
            <a:r>
              <a:rPr lang="vi-VN" sz="2200"/>
              <a:t>sáng cao </a:t>
            </a:r>
            <a:r>
              <a:rPr lang="vi-VN" sz="2200" dirty="0"/>
              <a:t>đến 90%</a:t>
            </a:r>
            <a:endParaRPr lang="en-US" sz="2200" dirty="0"/>
          </a:p>
        </p:txBody>
      </p:sp>
      <p:pic>
        <p:nvPicPr>
          <p:cNvPr id="6" name="Picture 5"/>
          <p:cNvPicPr>
            <a:picLocks noChangeAspect="1"/>
          </p:cNvPicPr>
          <p:nvPr/>
        </p:nvPicPr>
        <p:blipFill>
          <a:blip r:embed="rId3"/>
          <a:stretch>
            <a:fillRect/>
          </a:stretch>
        </p:blipFill>
        <p:spPr>
          <a:xfrm>
            <a:off x="109272" y="3347736"/>
            <a:ext cx="1623629" cy="162362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11" name="Rectangle: Rounded Corners 10"/>
          <p:cNvSpPr/>
          <p:nvPr/>
        </p:nvSpPr>
        <p:spPr>
          <a:xfrm>
            <a:off x="1896810" y="1538183"/>
            <a:ext cx="6666853" cy="2271817"/>
          </a:xfrm>
          <a:prstGeom prst="roundRect">
            <a:avLst/>
          </a:prstGeom>
          <a:noFill/>
          <a:ln>
            <a:solidFill>
              <a:srgbClr val="B9D5FF"/>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pic>
        <p:nvPicPr>
          <p:cNvPr id="5" name="Picture 4"/>
          <p:cNvPicPr>
            <a:picLocks noChangeAspect="1"/>
          </p:cNvPicPr>
          <p:nvPr/>
        </p:nvPicPr>
        <p:blipFill>
          <a:blip r:embed="rId1"/>
          <a:stretch>
            <a:fillRect/>
          </a:stretch>
        </p:blipFill>
        <p:spPr>
          <a:xfrm>
            <a:off x="0" y="626864"/>
            <a:ext cx="3793621" cy="3793621"/>
          </a:xfrm>
          <a:prstGeom prst="rect">
            <a:avLst/>
          </a:prstGeom>
        </p:spPr>
      </p:pic>
      <p:sp>
        <p:nvSpPr>
          <p:cNvPr id="12" name="Google Shape;1031;p32"/>
          <p:cNvSpPr txBox="1"/>
          <p:nvPr/>
        </p:nvSpPr>
        <p:spPr>
          <a:xfrm>
            <a:off x="3355223" y="1990198"/>
            <a:ext cx="4971021" cy="143694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panose="020B0604020202020204"/>
              <a:buNone/>
              <a:defRPr/>
            </a:pPr>
            <a:r>
              <a:rPr kumimoji="0" lang="en-US" sz="2800" b="1" i="0" u="none" strike="noStrike" kern="0" cap="none" spc="0" normalizeH="0" baseline="0" noProof="0" err="1">
                <a:ln>
                  <a:noFill/>
                </a:ln>
                <a:solidFill>
                  <a:srgbClr val="000000"/>
                </a:solidFill>
                <a:effectLst/>
                <a:uLnTx/>
                <a:uFillTx/>
                <a:latin typeface="Arial" panose="020B0604020202020204" pitchFamily="34" charset="0"/>
                <a:cs typeface="Arial" panose="020B0604020202020204" pitchFamily="34" charset="0"/>
                <a:sym typeface="Arial" panose="020B0604020202020204"/>
              </a:rPr>
              <a:t>Chúng</a:t>
            </a:r>
            <a:r>
              <a:rPr kumimoji="0" lang="en-US" sz="28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a:rPr>
              <a:t> ta </a:t>
            </a:r>
            <a:r>
              <a:rPr kumimoji="0" lang="en-US" sz="28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a:rPr>
              <a:t>cần</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rPr>
              <a:t> </a:t>
            </a:r>
            <a:r>
              <a:rPr kumimoji="0" lang="en-US" sz="28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a:rPr>
              <a:t>làm</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rPr>
              <a:t> </a:t>
            </a:r>
            <a:r>
              <a:rPr kumimoji="0" lang="en-US" sz="28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a:rPr>
              <a:t>gì</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rPr>
              <a:t> </a:t>
            </a:r>
            <a:r>
              <a:rPr kumimoji="0" lang="en-US" sz="28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a:rPr>
              <a:t>để</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rPr>
              <a:t> </a:t>
            </a:r>
            <a:r>
              <a:rPr kumimoji="0" lang="en-US" sz="28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a:rPr>
              <a:t>sử</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rPr>
              <a:t> </a:t>
            </a:r>
            <a:r>
              <a:rPr kumimoji="0" lang="en-US" sz="28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a:rPr>
              <a:t>dụng</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rPr>
              <a:t> </a:t>
            </a:r>
            <a:r>
              <a:rPr kumimoji="0" lang="en-US" sz="28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a:rPr>
              <a:t>hiệu</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rPr>
              <a:t> </a:t>
            </a:r>
            <a:r>
              <a:rPr kumimoji="0" lang="en-US" sz="28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a:rPr>
              <a:t>quả</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rPr>
              <a:t> </a:t>
            </a:r>
            <a:r>
              <a:rPr kumimoji="0" lang="en-US" sz="28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a:rPr>
              <a:t>năng</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rPr>
              <a:t> </a:t>
            </a:r>
            <a:r>
              <a:rPr kumimoji="0" lang="en-US" sz="28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a:rPr>
              <a:t>lượng</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rPr>
              <a:t>.</a:t>
            </a:r>
            <a:endParaRPr kumimoji="0" lang="en-US"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22" name="Oval 21"/>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0" name="Google Shape;810;p29"/>
          <p:cNvSpPr txBox="1">
            <a:spLocks noGrp="1"/>
          </p:cNvSpPr>
          <p:nvPr>
            <p:ph type="title"/>
          </p:nvPr>
        </p:nvSpPr>
        <p:spPr>
          <a:xfrm>
            <a:off x="53288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4400" dirty="0">
                <a:solidFill>
                  <a:schemeClr val="tx1">
                    <a:lumMod val="50000"/>
                  </a:schemeClr>
                </a:solidFill>
              </a:rPr>
              <a:t>NỘI DUNG BÀI HỌC</a:t>
            </a:r>
            <a:endParaRPr sz="4400" dirty="0">
              <a:solidFill>
                <a:schemeClr val="tx1">
                  <a:lumMod val="50000"/>
                </a:schemeClr>
              </a:solidFill>
            </a:endParaRPr>
          </a:p>
        </p:txBody>
      </p:sp>
      <p:sp>
        <p:nvSpPr>
          <p:cNvPr id="811" name="Google Shape;811;p29"/>
          <p:cNvSpPr txBox="1">
            <a:spLocks noGrp="1"/>
          </p:cNvSpPr>
          <p:nvPr>
            <p:ph type="title" idx="2"/>
          </p:nvPr>
        </p:nvSpPr>
        <p:spPr>
          <a:xfrm>
            <a:off x="2025878" y="1818212"/>
            <a:ext cx="981253" cy="73499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5400" dirty="0">
                <a:solidFill>
                  <a:schemeClr val="bg1"/>
                </a:solidFill>
              </a:rPr>
              <a:t>I</a:t>
            </a:r>
            <a:endParaRPr sz="5400" dirty="0">
              <a:solidFill>
                <a:schemeClr val="bg1"/>
              </a:solidFill>
            </a:endParaRPr>
          </a:p>
        </p:txBody>
      </p:sp>
      <p:sp>
        <p:nvSpPr>
          <p:cNvPr id="817" name="Google Shape;817;p29"/>
          <p:cNvSpPr txBox="1">
            <a:spLocks noGrp="1"/>
          </p:cNvSpPr>
          <p:nvPr>
            <p:ph type="subTitle" idx="1"/>
          </p:nvPr>
        </p:nvSpPr>
        <p:spPr>
          <a:xfrm>
            <a:off x="1137975" y="2846091"/>
            <a:ext cx="2856666" cy="122963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400" dirty="0" err="1">
                <a:solidFill>
                  <a:schemeClr val="tx1">
                    <a:lumMod val="50000"/>
                  </a:schemeClr>
                </a:solidFill>
              </a:rPr>
              <a:t>Năng</a:t>
            </a:r>
            <a:r>
              <a:rPr lang="en-US" sz="2400" dirty="0">
                <a:solidFill>
                  <a:schemeClr val="tx1">
                    <a:lumMod val="50000"/>
                  </a:schemeClr>
                </a:solidFill>
              </a:rPr>
              <a:t> </a:t>
            </a:r>
            <a:r>
              <a:rPr lang="en-US" sz="2400" dirty="0" err="1">
                <a:solidFill>
                  <a:schemeClr val="tx1">
                    <a:lumMod val="50000"/>
                  </a:schemeClr>
                </a:solidFill>
              </a:rPr>
              <a:t>Lượng</a:t>
            </a:r>
            <a:r>
              <a:rPr lang="en-US" sz="2400" dirty="0">
                <a:solidFill>
                  <a:schemeClr val="tx1">
                    <a:lumMod val="50000"/>
                  </a:schemeClr>
                </a:solidFill>
              </a:rPr>
              <a:t> </a:t>
            </a:r>
            <a:r>
              <a:rPr lang="en-US" sz="2400" dirty="0" err="1">
                <a:solidFill>
                  <a:schemeClr val="tx1">
                    <a:lumMod val="50000"/>
                  </a:schemeClr>
                </a:solidFill>
              </a:rPr>
              <a:t>Tái</a:t>
            </a:r>
            <a:r>
              <a:rPr lang="en-US" sz="2400" dirty="0">
                <a:solidFill>
                  <a:schemeClr val="tx1">
                    <a:lumMod val="50000"/>
                  </a:schemeClr>
                </a:solidFill>
              </a:rPr>
              <a:t> </a:t>
            </a:r>
            <a:r>
              <a:rPr lang="en-US" sz="2400" dirty="0" err="1">
                <a:solidFill>
                  <a:schemeClr val="tx1">
                    <a:lumMod val="50000"/>
                  </a:schemeClr>
                </a:solidFill>
              </a:rPr>
              <a:t>Tạo</a:t>
            </a:r>
            <a:endParaRPr lang="vi-VN" sz="2400" dirty="0">
              <a:solidFill>
                <a:schemeClr val="tx1">
                  <a:lumMod val="50000"/>
                </a:schemeClr>
              </a:solidFill>
            </a:endParaRPr>
          </a:p>
        </p:txBody>
      </p:sp>
      <p:grpSp>
        <p:nvGrpSpPr>
          <p:cNvPr id="823" name="Google Shape;823;p29"/>
          <p:cNvGrpSpPr/>
          <p:nvPr/>
        </p:nvGrpSpPr>
        <p:grpSpPr>
          <a:xfrm flipH="1">
            <a:off x="7880518" y="4053765"/>
            <a:ext cx="558503" cy="742262"/>
            <a:chOff x="4267228" y="2557799"/>
            <a:chExt cx="619320" cy="823090"/>
          </a:xfrm>
        </p:grpSpPr>
        <p:sp>
          <p:nvSpPr>
            <p:cNvPr id="824" name="Google Shape;824;p29"/>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5" name="Google Shape;825;p29"/>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826" name="Google Shape;826;p29"/>
          <p:cNvGrpSpPr/>
          <p:nvPr/>
        </p:nvGrpSpPr>
        <p:grpSpPr>
          <a:xfrm>
            <a:off x="7612699" y="1463639"/>
            <a:ext cx="1094153" cy="629148"/>
            <a:chOff x="7883699" y="1626264"/>
            <a:chExt cx="1094153" cy="629148"/>
          </a:xfrm>
        </p:grpSpPr>
        <p:sp>
          <p:nvSpPr>
            <p:cNvPr id="827" name="Google Shape;827;p29"/>
            <p:cNvSpPr/>
            <p:nvPr/>
          </p:nvSpPr>
          <p:spPr>
            <a:xfrm>
              <a:off x="7883699" y="2020830"/>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8" name="Google Shape;828;p29"/>
            <p:cNvSpPr/>
            <p:nvPr/>
          </p:nvSpPr>
          <p:spPr>
            <a:xfrm>
              <a:off x="8007044" y="1626264"/>
              <a:ext cx="500836" cy="198899"/>
            </a:xfrm>
            <a:custGeom>
              <a:avLst/>
              <a:gdLst/>
              <a:ahLst/>
              <a:cxnLst/>
              <a:rect l="l" t="t" r="r" b="b"/>
              <a:pathLst>
                <a:path w="2372" h="942" extrusionOk="0">
                  <a:moveTo>
                    <a:pt x="853" y="1"/>
                  </a:moveTo>
                  <a:cubicBezTo>
                    <a:pt x="649" y="1"/>
                    <a:pt x="484" y="165"/>
                    <a:pt x="462" y="369"/>
                  </a:cubicBezTo>
                  <a:cubicBezTo>
                    <a:pt x="205" y="369"/>
                    <a:pt x="0" y="573"/>
                    <a:pt x="0" y="831"/>
                  </a:cubicBezTo>
                  <a:cubicBezTo>
                    <a:pt x="0" y="866"/>
                    <a:pt x="0" y="906"/>
                    <a:pt x="18" y="942"/>
                  </a:cubicBezTo>
                  <a:lnTo>
                    <a:pt x="2371" y="942"/>
                  </a:lnTo>
                  <a:cubicBezTo>
                    <a:pt x="2349" y="831"/>
                    <a:pt x="2260" y="778"/>
                    <a:pt x="2149" y="778"/>
                  </a:cubicBezTo>
                  <a:cubicBezTo>
                    <a:pt x="2109" y="778"/>
                    <a:pt x="2074" y="778"/>
                    <a:pt x="2038" y="795"/>
                  </a:cubicBezTo>
                  <a:cubicBezTo>
                    <a:pt x="1998" y="702"/>
                    <a:pt x="1927" y="609"/>
                    <a:pt x="1834" y="573"/>
                  </a:cubicBezTo>
                  <a:cubicBezTo>
                    <a:pt x="1870" y="516"/>
                    <a:pt x="1887" y="445"/>
                    <a:pt x="1887" y="369"/>
                  </a:cubicBezTo>
                  <a:cubicBezTo>
                    <a:pt x="1887" y="165"/>
                    <a:pt x="1723" y="1"/>
                    <a:pt x="1519" y="1"/>
                  </a:cubicBezTo>
                  <a:cubicBezTo>
                    <a:pt x="1372" y="1"/>
                    <a:pt x="1261" y="72"/>
                    <a:pt x="1186" y="200"/>
                  </a:cubicBezTo>
                  <a:cubicBezTo>
                    <a:pt x="1128" y="72"/>
                    <a:pt x="999" y="1"/>
                    <a:pt x="853"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829" name="Google Shape;829;p29"/>
          <p:cNvGrpSpPr/>
          <p:nvPr/>
        </p:nvGrpSpPr>
        <p:grpSpPr>
          <a:xfrm>
            <a:off x="713229" y="4305727"/>
            <a:ext cx="2937518" cy="503194"/>
            <a:chOff x="713229" y="4305727"/>
            <a:chExt cx="2937518" cy="503194"/>
          </a:xfrm>
        </p:grpSpPr>
        <p:grpSp>
          <p:nvGrpSpPr>
            <p:cNvPr id="830" name="Google Shape;830;p29"/>
            <p:cNvGrpSpPr/>
            <p:nvPr/>
          </p:nvGrpSpPr>
          <p:grpSpPr>
            <a:xfrm>
              <a:off x="713229" y="4305727"/>
              <a:ext cx="1396668" cy="503194"/>
              <a:chOff x="2186387" y="758017"/>
              <a:chExt cx="1193427" cy="429970"/>
            </a:xfrm>
          </p:grpSpPr>
          <p:sp>
            <p:nvSpPr>
              <p:cNvPr id="831" name="Google Shape;831;p29"/>
              <p:cNvSpPr/>
              <p:nvPr/>
            </p:nvSpPr>
            <p:spPr>
              <a:xfrm>
                <a:off x="2427477" y="1072981"/>
                <a:ext cx="55312" cy="107794"/>
              </a:xfrm>
              <a:custGeom>
                <a:avLst/>
                <a:gdLst/>
                <a:ahLst/>
                <a:cxnLst/>
                <a:rect l="l" t="t" r="r" b="b"/>
                <a:pathLst>
                  <a:path w="276" h="538" extrusionOk="0">
                    <a:moveTo>
                      <a:pt x="0" y="1"/>
                    </a:moveTo>
                    <a:lnTo>
                      <a:pt x="0" y="538"/>
                    </a:lnTo>
                    <a:lnTo>
                      <a:pt x="276" y="538"/>
                    </a:lnTo>
                    <a:lnTo>
                      <a:pt x="27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2" name="Google Shape;832;p29"/>
              <p:cNvSpPr/>
              <p:nvPr/>
            </p:nvSpPr>
            <p:spPr>
              <a:xfrm>
                <a:off x="2453330" y="1072981"/>
                <a:ext cx="29460" cy="107794"/>
              </a:xfrm>
              <a:custGeom>
                <a:avLst/>
                <a:gdLst/>
                <a:ahLst/>
                <a:cxnLst/>
                <a:rect l="l" t="t" r="r" b="b"/>
                <a:pathLst>
                  <a:path w="147" h="538" extrusionOk="0">
                    <a:moveTo>
                      <a:pt x="0" y="1"/>
                    </a:moveTo>
                    <a:lnTo>
                      <a:pt x="0" y="538"/>
                    </a:lnTo>
                    <a:lnTo>
                      <a:pt x="147" y="538"/>
                    </a:lnTo>
                    <a:lnTo>
                      <a:pt x="1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3" name="Google Shape;833;p29"/>
              <p:cNvSpPr/>
              <p:nvPr/>
            </p:nvSpPr>
            <p:spPr>
              <a:xfrm>
                <a:off x="2186387" y="758017"/>
                <a:ext cx="537493" cy="367661"/>
              </a:xfrm>
              <a:custGeom>
                <a:avLst/>
                <a:gdLst/>
                <a:ahLst/>
                <a:cxnLst/>
                <a:rect l="l" t="t" r="r" b="b"/>
                <a:pathLst>
                  <a:path w="2682"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4" name="Google Shape;834;p29"/>
              <p:cNvSpPr/>
              <p:nvPr/>
            </p:nvSpPr>
            <p:spPr>
              <a:xfrm>
                <a:off x="2205025"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5" name="Google Shape;835;p29"/>
              <p:cNvSpPr/>
              <p:nvPr/>
            </p:nvSpPr>
            <p:spPr>
              <a:xfrm>
                <a:off x="2372126" y="776857"/>
                <a:ext cx="158762" cy="152268"/>
              </a:xfrm>
              <a:custGeom>
                <a:avLst/>
                <a:gdLst/>
                <a:ahLst/>
                <a:cxnLst/>
                <a:rect l="l" t="t" r="r" b="b"/>
                <a:pathLst>
                  <a:path w="760" h="760" extrusionOk="0">
                    <a:moveTo>
                      <a:pt x="0" y="0"/>
                    </a:moveTo>
                    <a:lnTo>
                      <a:pt x="0" y="759"/>
                    </a:lnTo>
                    <a:lnTo>
                      <a:pt x="759" y="759"/>
                    </a:lnTo>
                    <a:lnTo>
                      <a:pt x="7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6" name="Google Shape;836;p29"/>
              <p:cNvSpPr/>
              <p:nvPr/>
            </p:nvSpPr>
            <p:spPr>
              <a:xfrm>
                <a:off x="2549325"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7" name="Google Shape;837;p29"/>
              <p:cNvSpPr/>
              <p:nvPr/>
            </p:nvSpPr>
            <p:spPr>
              <a:xfrm>
                <a:off x="2205025"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8" name="Google Shape;838;p29"/>
              <p:cNvSpPr/>
              <p:nvPr/>
            </p:nvSpPr>
            <p:spPr>
              <a:xfrm>
                <a:off x="2372126" y="951171"/>
                <a:ext cx="158762" cy="152268"/>
              </a:xfrm>
              <a:custGeom>
                <a:avLst/>
                <a:gdLst/>
                <a:ahLst/>
                <a:cxnLst/>
                <a:rect l="l" t="t" r="r" b="b"/>
                <a:pathLst>
                  <a:path w="760" h="760" extrusionOk="0">
                    <a:moveTo>
                      <a:pt x="0" y="0"/>
                    </a:moveTo>
                    <a:lnTo>
                      <a:pt x="0" y="760"/>
                    </a:lnTo>
                    <a:lnTo>
                      <a:pt x="759" y="760"/>
                    </a:lnTo>
                    <a:lnTo>
                      <a:pt x="7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9" name="Google Shape;839;p29"/>
              <p:cNvSpPr/>
              <p:nvPr/>
            </p:nvSpPr>
            <p:spPr>
              <a:xfrm>
                <a:off x="2549325"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0" name="Google Shape;840;p29"/>
              <p:cNvSpPr/>
              <p:nvPr/>
            </p:nvSpPr>
            <p:spPr>
              <a:xfrm>
                <a:off x="2415853" y="1180573"/>
                <a:ext cx="78560" cy="7413"/>
              </a:xfrm>
              <a:custGeom>
                <a:avLst/>
                <a:gdLst/>
                <a:ahLst/>
                <a:cxnLst/>
                <a:rect l="l" t="t" r="r" b="b"/>
                <a:pathLst>
                  <a:path w="392" h="37" extrusionOk="0">
                    <a:moveTo>
                      <a:pt x="1" y="1"/>
                    </a:moveTo>
                    <a:lnTo>
                      <a:pt x="1" y="36"/>
                    </a:lnTo>
                    <a:lnTo>
                      <a:pt x="391" y="36"/>
                    </a:lnTo>
                    <a:lnTo>
                      <a:pt x="39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1" name="Google Shape;841;p29"/>
              <p:cNvSpPr/>
              <p:nvPr/>
            </p:nvSpPr>
            <p:spPr>
              <a:xfrm>
                <a:off x="2453330" y="1180573"/>
                <a:ext cx="41084" cy="7413"/>
              </a:xfrm>
              <a:custGeom>
                <a:avLst/>
                <a:gdLst/>
                <a:ahLst/>
                <a:cxnLst/>
                <a:rect l="l" t="t" r="r" b="b"/>
                <a:pathLst>
                  <a:path w="205" h="37" extrusionOk="0">
                    <a:moveTo>
                      <a:pt x="0" y="1"/>
                    </a:moveTo>
                    <a:lnTo>
                      <a:pt x="0" y="36"/>
                    </a:lnTo>
                    <a:lnTo>
                      <a:pt x="204" y="36"/>
                    </a:lnTo>
                    <a:lnTo>
                      <a:pt x="2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2" name="Google Shape;842;p29"/>
              <p:cNvSpPr/>
              <p:nvPr/>
            </p:nvSpPr>
            <p:spPr>
              <a:xfrm>
                <a:off x="3083211" y="1072981"/>
                <a:ext cx="51906" cy="107794"/>
              </a:xfrm>
              <a:custGeom>
                <a:avLst/>
                <a:gdLst/>
                <a:ahLst/>
                <a:cxnLst/>
                <a:rect l="l" t="t" r="r" b="b"/>
                <a:pathLst>
                  <a:path w="259" h="538" extrusionOk="0">
                    <a:moveTo>
                      <a:pt x="1" y="1"/>
                    </a:moveTo>
                    <a:lnTo>
                      <a:pt x="1" y="538"/>
                    </a:lnTo>
                    <a:lnTo>
                      <a:pt x="258" y="538"/>
                    </a:lnTo>
                    <a:lnTo>
                      <a:pt x="2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3" name="Google Shape;843;p29"/>
              <p:cNvSpPr/>
              <p:nvPr/>
            </p:nvSpPr>
            <p:spPr>
              <a:xfrm>
                <a:off x="3109063" y="1072981"/>
                <a:ext cx="26053" cy="107794"/>
              </a:xfrm>
              <a:custGeom>
                <a:avLst/>
                <a:gdLst/>
                <a:ahLst/>
                <a:cxnLst/>
                <a:rect l="l" t="t" r="r" b="b"/>
                <a:pathLst>
                  <a:path w="130" h="538" extrusionOk="0">
                    <a:moveTo>
                      <a:pt x="0" y="1"/>
                    </a:moveTo>
                    <a:lnTo>
                      <a:pt x="0" y="538"/>
                    </a:lnTo>
                    <a:lnTo>
                      <a:pt x="129" y="538"/>
                    </a:lnTo>
                    <a:lnTo>
                      <a:pt x="1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4" name="Google Shape;844;p29"/>
              <p:cNvSpPr/>
              <p:nvPr/>
            </p:nvSpPr>
            <p:spPr>
              <a:xfrm>
                <a:off x="2842120" y="758017"/>
                <a:ext cx="537693" cy="367661"/>
              </a:xfrm>
              <a:custGeom>
                <a:avLst/>
                <a:gdLst/>
                <a:ahLst/>
                <a:cxnLst/>
                <a:rect l="l" t="t" r="r" b="b"/>
                <a:pathLst>
                  <a:path w="2683"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5" name="Google Shape;845;p29"/>
              <p:cNvSpPr/>
              <p:nvPr/>
            </p:nvSpPr>
            <p:spPr>
              <a:xfrm>
                <a:off x="28607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6" name="Google Shape;846;p29"/>
              <p:cNvSpPr/>
              <p:nvPr/>
            </p:nvSpPr>
            <p:spPr>
              <a:xfrm>
                <a:off x="3031706" y="776851"/>
                <a:ext cx="155917" cy="152274"/>
              </a:xfrm>
              <a:custGeom>
                <a:avLst/>
                <a:gdLst/>
                <a:ahLst/>
                <a:cxnLst/>
                <a:rect l="l" t="t" r="r" b="b"/>
                <a:pathLst>
                  <a:path w="778" h="760" extrusionOk="0">
                    <a:moveTo>
                      <a:pt x="0" y="0"/>
                    </a:moveTo>
                    <a:lnTo>
                      <a:pt x="0" y="759"/>
                    </a:lnTo>
                    <a:lnTo>
                      <a:pt x="777" y="759"/>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7" name="Google Shape;847;p29"/>
              <p:cNvSpPr/>
              <p:nvPr/>
            </p:nvSpPr>
            <p:spPr>
              <a:xfrm>
                <a:off x="3206060"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8" name="Google Shape;848;p29"/>
              <p:cNvSpPr/>
              <p:nvPr/>
            </p:nvSpPr>
            <p:spPr>
              <a:xfrm>
                <a:off x="28607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9" name="Google Shape;849;p29"/>
              <p:cNvSpPr/>
              <p:nvPr/>
            </p:nvSpPr>
            <p:spPr>
              <a:xfrm>
                <a:off x="3031706" y="951163"/>
                <a:ext cx="155917" cy="152274"/>
              </a:xfrm>
              <a:custGeom>
                <a:avLst/>
                <a:gdLst/>
                <a:ahLst/>
                <a:cxnLst/>
                <a:rect l="l" t="t" r="r" b="b"/>
                <a:pathLst>
                  <a:path w="778" h="760" extrusionOk="0">
                    <a:moveTo>
                      <a:pt x="0" y="0"/>
                    </a:moveTo>
                    <a:lnTo>
                      <a:pt x="0" y="760"/>
                    </a:lnTo>
                    <a:lnTo>
                      <a:pt x="777" y="760"/>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0" name="Google Shape;850;p29"/>
              <p:cNvSpPr/>
              <p:nvPr/>
            </p:nvSpPr>
            <p:spPr>
              <a:xfrm>
                <a:off x="3206060"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1" name="Google Shape;851;p29"/>
              <p:cNvSpPr/>
              <p:nvPr/>
            </p:nvSpPr>
            <p:spPr>
              <a:xfrm>
                <a:off x="3072589" y="1180573"/>
                <a:ext cx="73950" cy="7413"/>
              </a:xfrm>
              <a:custGeom>
                <a:avLst/>
                <a:gdLst/>
                <a:ahLst/>
                <a:cxnLst/>
                <a:rect l="l" t="t" r="r" b="b"/>
                <a:pathLst>
                  <a:path w="369" h="37" extrusionOk="0">
                    <a:moveTo>
                      <a:pt x="0" y="1"/>
                    </a:moveTo>
                    <a:lnTo>
                      <a:pt x="0" y="36"/>
                    </a:lnTo>
                    <a:lnTo>
                      <a:pt x="369" y="36"/>
                    </a:lnTo>
                    <a:lnTo>
                      <a:pt x="36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2" name="Google Shape;852;p29"/>
              <p:cNvSpPr/>
              <p:nvPr/>
            </p:nvSpPr>
            <p:spPr>
              <a:xfrm>
                <a:off x="3109063" y="1180573"/>
                <a:ext cx="37476" cy="7413"/>
              </a:xfrm>
              <a:custGeom>
                <a:avLst/>
                <a:gdLst/>
                <a:ahLst/>
                <a:cxnLst/>
                <a:rect l="l" t="t" r="r" b="b"/>
                <a:pathLst>
                  <a:path w="187" h="37" extrusionOk="0">
                    <a:moveTo>
                      <a:pt x="0" y="1"/>
                    </a:moveTo>
                    <a:lnTo>
                      <a:pt x="0" y="36"/>
                    </a:lnTo>
                    <a:lnTo>
                      <a:pt x="187" y="36"/>
                    </a:lnTo>
                    <a:lnTo>
                      <a:pt x="18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3" name="Google Shape;853;p29"/>
              <p:cNvSpPr/>
              <p:nvPr/>
            </p:nvSpPr>
            <p:spPr>
              <a:xfrm>
                <a:off x="3030635" y="776870"/>
                <a:ext cx="73934" cy="152276"/>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4" name="Google Shape;854;p29"/>
              <p:cNvSpPr/>
              <p:nvPr/>
            </p:nvSpPr>
            <p:spPr>
              <a:xfrm>
                <a:off x="3030635" y="951185"/>
                <a:ext cx="103387" cy="152275"/>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5" name="Google Shape;855;p29"/>
              <p:cNvSpPr/>
              <p:nvPr/>
            </p:nvSpPr>
            <p:spPr>
              <a:xfrm>
                <a:off x="22022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6" name="Google Shape;856;p29"/>
              <p:cNvSpPr/>
              <p:nvPr/>
            </p:nvSpPr>
            <p:spPr>
              <a:xfrm>
                <a:off x="22022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7" name="Google Shape;857;p29"/>
              <p:cNvSpPr/>
              <p:nvPr/>
            </p:nvSpPr>
            <p:spPr>
              <a:xfrm>
                <a:off x="2371889" y="776878"/>
                <a:ext cx="86538" cy="152268"/>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8" name="Google Shape;858;p29"/>
              <p:cNvSpPr/>
              <p:nvPr/>
            </p:nvSpPr>
            <p:spPr>
              <a:xfrm>
                <a:off x="2372125" y="951192"/>
                <a:ext cx="123152" cy="152268"/>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859" name="Google Shape;859;p29"/>
            <p:cNvGrpSpPr/>
            <p:nvPr/>
          </p:nvGrpSpPr>
          <p:grpSpPr>
            <a:xfrm>
              <a:off x="2254079" y="4305727"/>
              <a:ext cx="1396668" cy="503194"/>
              <a:chOff x="2186387" y="758017"/>
              <a:chExt cx="1193427" cy="429970"/>
            </a:xfrm>
          </p:grpSpPr>
          <p:sp>
            <p:nvSpPr>
              <p:cNvPr id="860" name="Google Shape;860;p29"/>
              <p:cNvSpPr/>
              <p:nvPr/>
            </p:nvSpPr>
            <p:spPr>
              <a:xfrm>
                <a:off x="2427477" y="1072981"/>
                <a:ext cx="55312" cy="107794"/>
              </a:xfrm>
              <a:custGeom>
                <a:avLst/>
                <a:gdLst/>
                <a:ahLst/>
                <a:cxnLst/>
                <a:rect l="l" t="t" r="r" b="b"/>
                <a:pathLst>
                  <a:path w="276" h="538" extrusionOk="0">
                    <a:moveTo>
                      <a:pt x="0" y="1"/>
                    </a:moveTo>
                    <a:lnTo>
                      <a:pt x="0" y="538"/>
                    </a:lnTo>
                    <a:lnTo>
                      <a:pt x="276" y="538"/>
                    </a:lnTo>
                    <a:lnTo>
                      <a:pt x="27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1" name="Google Shape;861;p29"/>
              <p:cNvSpPr/>
              <p:nvPr/>
            </p:nvSpPr>
            <p:spPr>
              <a:xfrm>
                <a:off x="2453330" y="1072981"/>
                <a:ext cx="29460" cy="107794"/>
              </a:xfrm>
              <a:custGeom>
                <a:avLst/>
                <a:gdLst/>
                <a:ahLst/>
                <a:cxnLst/>
                <a:rect l="l" t="t" r="r" b="b"/>
                <a:pathLst>
                  <a:path w="147" h="538" extrusionOk="0">
                    <a:moveTo>
                      <a:pt x="0" y="1"/>
                    </a:moveTo>
                    <a:lnTo>
                      <a:pt x="0" y="538"/>
                    </a:lnTo>
                    <a:lnTo>
                      <a:pt x="147" y="538"/>
                    </a:lnTo>
                    <a:lnTo>
                      <a:pt x="1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2" name="Google Shape;862;p29"/>
              <p:cNvSpPr/>
              <p:nvPr/>
            </p:nvSpPr>
            <p:spPr>
              <a:xfrm>
                <a:off x="2186387" y="758017"/>
                <a:ext cx="537493" cy="367661"/>
              </a:xfrm>
              <a:custGeom>
                <a:avLst/>
                <a:gdLst/>
                <a:ahLst/>
                <a:cxnLst/>
                <a:rect l="l" t="t" r="r" b="b"/>
                <a:pathLst>
                  <a:path w="2682"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3" name="Google Shape;863;p29"/>
              <p:cNvSpPr/>
              <p:nvPr/>
            </p:nvSpPr>
            <p:spPr>
              <a:xfrm>
                <a:off x="2205025"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4" name="Google Shape;864;p29"/>
              <p:cNvSpPr/>
              <p:nvPr/>
            </p:nvSpPr>
            <p:spPr>
              <a:xfrm>
                <a:off x="2372126" y="776857"/>
                <a:ext cx="158762" cy="152268"/>
              </a:xfrm>
              <a:custGeom>
                <a:avLst/>
                <a:gdLst/>
                <a:ahLst/>
                <a:cxnLst/>
                <a:rect l="l" t="t" r="r" b="b"/>
                <a:pathLst>
                  <a:path w="760" h="760" extrusionOk="0">
                    <a:moveTo>
                      <a:pt x="0" y="0"/>
                    </a:moveTo>
                    <a:lnTo>
                      <a:pt x="0" y="759"/>
                    </a:lnTo>
                    <a:lnTo>
                      <a:pt x="759" y="759"/>
                    </a:lnTo>
                    <a:lnTo>
                      <a:pt x="7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5" name="Google Shape;865;p29"/>
              <p:cNvSpPr/>
              <p:nvPr/>
            </p:nvSpPr>
            <p:spPr>
              <a:xfrm>
                <a:off x="2549325"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6" name="Google Shape;866;p29"/>
              <p:cNvSpPr/>
              <p:nvPr/>
            </p:nvSpPr>
            <p:spPr>
              <a:xfrm>
                <a:off x="2205025"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7" name="Google Shape;867;p29"/>
              <p:cNvSpPr/>
              <p:nvPr/>
            </p:nvSpPr>
            <p:spPr>
              <a:xfrm>
                <a:off x="2372126" y="951171"/>
                <a:ext cx="158762" cy="152268"/>
              </a:xfrm>
              <a:custGeom>
                <a:avLst/>
                <a:gdLst/>
                <a:ahLst/>
                <a:cxnLst/>
                <a:rect l="l" t="t" r="r" b="b"/>
                <a:pathLst>
                  <a:path w="760" h="760" extrusionOk="0">
                    <a:moveTo>
                      <a:pt x="0" y="0"/>
                    </a:moveTo>
                    <a:lnTo>
                      <a:pt x="0" y="760"/>
                    </a:lnTo>
                    <a:lnTo>
                      <a:pt x="759" y="760"/>
                    </a:lnTo>
                    <a:lnTo>
                      <a:pt x="7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8" name="Google Shape;868;p29"/>
              <p:cNvSpPr/>
              <p:nvPr/>
            </p:nvSpPr>
            <p:spPr>
              <a:xfrm>
                <a:off x="2549325"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9" name="Google Shape;869;p29"/>
              <p:cNvSpPr/>
              <p:nvPr/>
            </p:nvSpPr>
            <p:spPr>
              <a:xfrm>
                <a:off x="2415853" y="1180573"/>
                <a:ext cx="78560" cy="7413"/>
              </a:xfrm>
              <a:custGeom>
                <a:avLst/>
                <a:gdLst/>
                <a:ahLst/>
                <a:cxnLst/>
                <a:rect l="l" t="t" r="r" b="b"/>
                <a:pathLst>
                  <a:path w="392" h="37" extrusionOk="0">
                    <a:moveTo>
                      <a:pt x="1" y="1"/>
                    </a:moveTo>
                    <a:lnTo>
                      <a:pt x="1" y="36"/>
                    </a:lnTo>
                    <a:lnTo>
                      <a:pt x="391" y="36"/>
                    </a:lnTo>
                    <a:lnTo>
                      <a:pt x="39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0" name="Google Shape;870;p29"/>
              <p:cNvSpPr/>
              <p:nvPr/>
            </p:nvSpPr>
            <p:spPr>
              <a:xfrm>
                <a:off x="2453330" y="1180573"/>
                <a:ext cx="41084" cy="7413"/>
              </a:xfrm>
              <a:custGeom>
                <a:avLst/>
                <a:gdLst/>
                <a:ahLst/>
                <a:cxnLst/>
                <a:rect l="l" t="t" r="r" b="b"/>
                <a:pathLst>
                  <a:path w="205" h="37" extrusionOk="0">
                    <a:moveTo>
                      <a:pt x="0" y="1"/>
                    </a:moveTo>
                    <a:lnTo>
                      <a:pt x="0" y="36"/>
                    </a:lnTo>
                    <a:lnTo>
                      <a:pt x="204" y="36"/>
                    </a:lnTo>
                    <a:lnTo>
                      <a:pt x="2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1" name="Google Shape;871;p29"/>
              <p:cNvSpPr/>
              <p:nvPr/>
            </p:nvSpPr>
            <p:spPr>
              <a:xfrm>
                <a:off x="3083211" y="1072981"/>
                <a:ext cx="51906" cy="107794"/>
              </a:xfrm>
              <a:custGeom>
                <a:avLst/>
                <a:gdLst/>
                <a:ahLst/>
                <a:cxnLst/>
                <a:rect l="l" t="t" r="r" b="b"/>
                <a:pathLst>
                  <a:path w="259" h="538" extrusionOk="0">
                    <a:moveTo>
                      <a:pt x="1" y="1"/>
                    </a:moveTo>
                    <a:lnTo>
                      <a:pt x="1" y="538"/>
                    </a:lnTo>
                    <a:lnTo>
                      <a:pt x="258" y="538"/>
                    </a:lnTo>
                    <a:lnTo>
                      <a:pt x="2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2" name="Google Shape;872;p29"/>
              <p:cNvSpPr/>
              <p:nvPr/>
            </p:nvSpPr>
            <p:spPr>
              <a:xfrm>
                <a:off x="3109063" y="1072981"/>
                <a:ext cx="26053" cy="107794"/>
              </a:xfrm>
              <a:custGeom>
                <a:avLst/>
                <a:gdLst/>
                <a:ahLst/>
                <a:cxnLst/>
                <a:rect l="l" t="t" r="r" b="b"/>
                <a:pathLst>
                  <a:path w="130" h="538" extrusionOk="0">
                    <a:moveTo>
                      <a:pt x="0" y="1"/>
                    </a:moveTo>
                    <a:lnTo>
                      <a:pt x="0" y="538"/>
                    </a:lnTo>
                    <a:lnTo>
                      <a:pt x="129" y="538"/>
                    </a:lnTo>
                    <a:lnTo>
                      <a:pt x="1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3" name="Google Shape;873;p29"/>
              <p:cNvSpPr/>
              <p:nvPr/>
            </p:nvSpPr>
            <p:spPr>
              <a:xfrm>
                <a:off x="2842120" y="758017"/>
                <a:ext cx="537693" cy="367661"/>
              </a:xfrm>
              <a:custGeom>
                <a:avLst/>
                <a:gdLst/>
                <a:ahLst/>
                <a:cxnLst/>
                <a:rect l="l" t="t" r="r" b="b"/>
                <a:pathLst>
                  <a:path w="2683"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4" name="Google Shape;874;p29"/>
              <p:cNvSpPr/>
              <p:nvPr/>
            </p:nvSpPr>
            <p:spPr>
              <a:xfrm>
                <a:off x="28607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5" name="Google Shape;875;p29"/>
              <p:cNvSpPr/>
              <p:nvPr/>
            </p:nvSpPr>
            <p:spPr>
              <a:xfrm>
                <a:off x="3031706" y="776851"/>
                <a:ext cx="155917" cy="152274"/>
              </a:xfrm>
              <a:custGeom>
                <a:avLst/>
                <a:gdLst/>
                <a:ahLst/>
                <a:cxnLst/>
                <a:rect l="l" t="t" r="r" b="b"/>
                <a:pathLst>
                  <a:path w="778" h="760" extrusionOk="0">
                    <a:moveTo>
                      <a:pt x="0" y="0"/>
                    </a:moveTo>
                    <a:lnTo>
                      <a:pt x="0" y="759"/>
                    </a:lnTo>
                    <a:lnTo>
                      <a:pt x="777" y="759"/>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6" name="Google Shape;876;p29"/>
              <p:cNvSpPr/>
              <p:nvPr/>
            </p:nvSpPr>
            <p:spPr>
              <a:xfrm>
                <a:off x="3206060"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7" name="Google Shape;877;p29"/>
              <p:cNvSpPr/>
              <p:nvPr/>
            </p:nvSpPr>
            <p:spPr>
              <a:xfrm>
                <a:off x="28607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8" name="Google Shape;878;p29"/>
              <p:cNvSpPr/>
              <p:nvPr/>
            </p:nvSpPr>
            <p:spPr>
              <a:xfrm>
                <a:off x="3031706" y="951163"/>
                <a:ext cx="155917" cy="152274"/>
              </a:xfrm>
              <a:custGeom>
                <a:avLst/>
                <a:gdLst/>
                <a:ahLst/>
                <a:cxnLst/>
                <a:rect l="l" t="t" r="r" b="b"/>
                <a:pathLst>
                  <a:path w="778" h="760" extrusionOk="0">
                    <a:moveTo>
                      <a:pt x="0" y="0"/>
                    </a:moveTo>
                    <a:lnTo>
                      <a:pt x="0" y="760"/>
                    </a:lnTo>
                    <a:lnTo>
                      <a:pt x="777" y="760"/>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9" name="Google Shape;879;p29"/>
              <p:cNvSpPr/>
              <p:nvPr/>
            </p:nvSpPr>
            <p:spPr>
              <a:xfrm>
                <a:off x="3206060"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0" name="Google Shape;880;p29"/>
              <p:cNvSpPr/>
              <p:nvPr/>
            </p:nvSpPr>
            <p:spPr>
              <a:xfrm>
                <a:off x="3072589" y="1180573"/>
                <a:ext cx="73950" cy="7413"/>
              </a:xfrm>
              <a:custGeom>
                <a:avLst/>
                <a:gdLst/>
                <a:ahLst/>
                <a:cxnLst/>
                <a:rect l="l" t="t" r="r" b="b"/>
                <a:pathLst>
                  <a:path w="369" h="37" extrusionOk="0">
                    <a:moveTo>
                      <a:pt x="0" y="1"/>
                    </a:moveTo>
                    <a:lnTo>
                      <a:pt x="0" y="36"/>
                    </a:lnTo>
                    <a:lnTo>
                      <a:pt x="369" y="36"/>
                    </a:lnTo>
                    <a:lnTo>
                      <a:pt x="36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1" name="Google Shape;881;p29"/>
              <p:cNvSpPr/>
              <p:nvPr/>
            </p:nvSpPr>
            <p:spPr>
              <a:xfrm>
                <a:off x="3109063" y="1180573"/>
                <a:ext cx="37476" cy="7413"/>
              </a:xfrm>
              <a:custGeom>
                <a:avLst/>
                <a:gdLst/>
                <a:ahLst/>
                <a:cxnLst/>
                <a:rect l="l" t="t" r="r" b="b"/>
                <a:pathLst>
                  <a:path w="187" h="37" extrusionOk="0">
                    <a:moveTo>
                      <a:pt x="0" y="1"/>
                    </a:moveTo>
                    <a:lnTo>
                      <a:pt x="0" y="36"/>
                    </a:lnTo>
                    <a:lnTo>
                      <a:pt x="187" y="36"/>
                    </a:lnTo>
                    <a:lnTo>
                      <a:pt x="18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2" name="Google Shape;882;p29"/>
              <p:cNvSpPr/>
              <p:nvPr/>
            </p:nvSpPr>
            <p:spPr>
              <a:xfrm>
                <a:off x="3030635" y="776870"/>
                <a:ext cx="73934" cy="152276"/>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3" name="Google Shape;883;p29"/>
              <p:cNvSpPr/>
              <p:nvPr/>
            </p:nvSpPr>
            <p:spPr>
              <a:xfrm>
                <a:off x="3030635" y="951185"/>
                <a:ext cx="103387" cy="152275"/>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4" name="Google Shape;884;p29"/>
              <p:cNvSpPr/>
              <p:nvPr/>
            </p:nvSpPr>
            <p:spPr>
              <a:xfrm>
                <a:off x="22022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5" name="Google Shape;885;p29"/>
              <p:cNvSpPr/>
              <p:nvPr/>
            </p:nvSpPr>
            <p:spPr>
              <a:xfrm>
                <a:off x="22022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6" name="Google Shape;886;p29"/>
              <p:cNvSpPr/>
              <p:nvPr/>
            </p:nvSpPr>
            <p:spPr>
              <a:xfrm>
                <a:off x="2371889" y="776878"/>
                <a:ext cx="86538" cy="152268"/>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7" name="Google Shape;887;p29"/>
              <p:cNvSpPr/>
              <p:nvPr/>
            </p:nvSpPr>
            <p:spPr>
              <a:xfrm>
                <a:off x="2372125" y="951192"/>
                <a:ext cx="123152" cy="152268"/>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
        <p:nvSpPr>
          <p:cNvPr id="23" name="Oval 22"/>
          <p:cNvSpPr/>
          <p:nvPr/>
        </p:nvSpPr>
        <p:spPr>
          <a:xfrm>
            <a:off x="5715884" y="1550399"/>
            <a:ext cx="1229634" cy="1229634"/>
          </a:xfrm>
          <a:prstGeom prst="ellipse">
            <a:avLst/>
          </a:prstGeom>
          <a:solidFill>
            <a:srgbClr val="799B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Google Shape;811;p29"/>
          <p:cNvSpPr txBox="1"/>
          <p:nvPr/>
        </p:nvSpPr>
        <p:spPr>
          <a:xfrm>
            <a:off x="5808169" y="1816397"/>
            <a:ext cx="981253" cy="73499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panose="00000500000000000000"/>
              <a:buNone/>
              <a:defRPr sz="3000" b="1" i="0" u="none" strike="noStrike" cap="none">
                <a:solidFill>
                  <a:schemeClr val="accent1"/>
                </a:solidFill>
                <a:latin typeface="Fira Sans Condensed Black" panose="020B0A03050000020004" pitchFamily="34" charset="0"/>
                <a:ea typeface="Montserrat" panose="00000500000000000000"/>
                <a:cs typeface="Montserrat" panose="00000500000000000000"/>
                <a:sym typeface="Montserrat" panose="00000500000000000000"/>
              </a:defRPr>
            </a:lvl1pPr>
            <a:lvl2pPr marR="0" lvl="1" algn="l" rtl="0">
              <a:lnSpc>
                <a:spcPct val="100000"/>
              </a:lnSpc>
              <a:spcBef>
                <a:spcPts val="0"/>
              </a:spcBef>
              <a:spcAft>
                <a:spcPts val="0"/>
              </a:spcAft>
              <a:buClr>
                <a:schemeClr val="dk1"/>
              </a:buClr>
              <a:buSzPts val="3000"/>
              <a:buFont typeface="Montserrat" panose="00000500000000000000"/>
              <a:buNone/>
              <a:defRPr sz="3000" b="1"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2pPr>
            <a:lvl3pPr marR="0" lvl="2" algn="l" rtl="0">
              <a:lnSpc>
                <a:spcPct val="100000"/>
              </a:lnSpc>
              <a:spcBef>
                <a:spcPts val="0"/>
              </a:spcBef>
              <a:spcAft>
                <a:spcPts val="0"/>
              </a:spcAft>
              <a:buClr>
                <a:schemeClr val="dk1"/>
              </a:buClr>
              <a:buSzPts val="3000"/>
              <a:buFont typeface="Montserrat" panose="00000500000000000000"/>
              <a:buNone/>
              <a:defRPr sz="3000" b="1"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3pPr>
            <a:lvl4pPr marR="0" lvl="3" algn="l" rtl="0">
              <a:lnSpc>
                <a:spcPct val="100000"/>
              </a:lnSpc>
              <a:spcBef>
                <a:spcPts val="0"/>
              </a:spcBef>
              <a:spcAft>
                <a:spcPts val="0"/>
              </a:spcAft>
              <a:buClr>
                <a:schemeClr val="dk1"/>
              </a:buClr>
              <a:buSzPts val="3000"/>
              <a:buFont typeface="Montserrat" panose="00000500000000000000"/>
              <a:buNone/>
              <a:defRPr sz="3000" b="1"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4pPr>
            <a:lvl5pPr marR="0" lvl="4" algn="l" rtl="0">
              <a:lnSpc>
                <a:spcPct val="100000"/>
              </a:lnSpc>
              <a:spcBef>
                <a:spcPts val="0"/>
              </a:spcBef>
              <a:spcAft>
                <a:spcPts val="0"/>
              </a:spcAft>
              <a:buClr>
                <a:schemeClr val="dk1"/>
              </a:buClr>
              <a:buSzPts val="3000"/>
              <a:buFont typeface="Montserrat" panose="00000500000000000000"/>
              <a:buNone/>
              <a:defRPr sz="3000" b="1"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5pPr>
            <a:lvl6pPr marR="0" lvl="5" algn="l" rtl="0">
              <a:lnSpc>
                <a:spcPct val="100000"/>
              </a:lnSpc>
              <a:spcBef>
                <a:spcPts val="0"/>
              </a:spcBef>
              <a:spcAft>
                <a:spcPts val="0"/>
              </a:spcAft>
              <a:buClr>
                <a:schemeClr val="dk1"/>
              </a:buClr>
              <a:buSzPts val="3000"/>
              <a:buFont typeface="Montserrat" panose="00000500000000000000"/>
              <a:buNone/>
              <a:defRPr sz="3000" b="1"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6pPr>
            <a:lvl7pPr marR="0" lvl="6" algn="l" rtl="0">
              <a:lnSpc>
                <a:spcPct val="100000"/>
              </a:lnSpc>
              <a:spcBef>
                <a:spcPts val="0"/>
              </a:spcBef>
              <a:spcAft>
                <a:spcPts val="0"/>
              </a:spcAft>
              <a:buClr>
                <a:schemeClr val="dk1"/>
              </a:buClr>
              <a:buSzPts val="3000"/>
              <a:buFont typeface="Montserrat" panose="00000500000000000000"/>
              <a:buNone/>
              <a:defRPr sz="3000" b="1"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7pPr>
            <a:lvl8pPr marR="0" lvl="7" algn="l" rtl="0">
              <a:lnSpc>
                <a:spcPct val="100000"/>
              </a:lnSpc>
              <a:spcBef>
                <a:spcPts val="0"/>
              </a:spcBef>
              <a:spcAft>
                <a:spcPts val="0"/>
              </a:spcAft>
              <a:buClr>
                <a:schemeClr val="dk1"/>
              </a:buClr>
              <a:buSzPts val="3000"/>
              <a:buFont typeface="Montserrat" panose="00000500000000000000"/>
              <a:buNone/>
              <a:defRPr sz="3000" b="1"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8pPr>
            <a:lvl9pPr marR="0" lvl="8" algn="l" rtl="0">
              <a:lnSpc>
                <a:spcPct val="100000"/>
              </a:lnSpc>
              <a:spcBef>
                <a:spcPts val="0"/>
              </a:spcBef>
              <a:spcAft>
                <a:spcPts val="0"/>
              </a:spcAft>
              <a:buClr>
                <a:schemeClr val="dk1"/>
              </a:buClr>
              <a:buSzPts val="3000"/>
              <a:buFont typeface="Montserrat" panose="00000500000000000000"/>
              <a:buNone/>
              <a:defRPr sz="3000" b="1"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9pPr>
          </a:lstStyle>
          <a:p>
            <a:pPr algn="ctr"/>
            <a:r>
              <a:rPr lang="en-GB" sz="5400" dirty="0">
                <a:solidFill>
                  <a:schemeClr val="bg1"/>
                </a:solidFill>
              </a:rPr>
              <a:t>II</a:t>
            </a:r>
            <a:endParaRPr lang="en-GB" sz="5400" dirty="0">
              <a:solidFill>
                <a:schemeClr val="bg1"/>
              </a:solidFill>
            </a:endParaRPr>
          </a:p>
        </p:txBody>
      </p:sp>
      <p:sp>
        <p:nvSpPr>
          <p:cNvPr id="25" name="Google Shape;817;p29"/>
          <p:cNvSpPr txBox="1"/>
          <p:nvPr/>
        </p:nvSpPr>
        <p:spPr>
          <a:xfrm>
            <a:off x="4920266" y="2844276"/>
            <a:ext cx="2856666" cy="122963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2400"/>
              <a:buFont typeface="Montserrat" panose="00000500000000000000"/>
              <a:buNone/>
              <a:defRPr sz="1800" b="1" i="0" u="none" strike="noStrike" cap="none">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panose="00000500000000000000"/>
              </a:defRPr>
            </a:lvl1pPr>
            <a:lvl2pPr marL="914400" marR="0" lvl="1" indent="-304800" algn="l" rtl="0">
              <a:lnSpc>
                <a:spcPct val="100000"/>
              </a:lnSpc>
              <a:spcBef>
                <a:spcPts val="0"/>
              </a:spcBef>
              <a:spcAft>
                <a:spcPts val="0"/>
              </a:spcAft>
              <a:buClr>
                <a:schemeClr val="dk1"/>
              </a:buClr>
              <a:buSzPts val="2400"/>
              <a:buFont typeface="Montserrat" panose="00000500000000000000"/>
              <a:buNone/>
              <a:defRPr sz="2400"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2pPr>
            <a:lvl3pPr marL="1371600" marR="0" lvl="2" indent="-304800" algn="l" rtl="0">
              <a:lnSpc>
                <a:spcPct val="100000"/>
              </a:lnSpc>
              <a:spcBef>
                <a:spcPts val="0"/>
              </a:spcBef>
              <a:spcAft>
                <a:spcPts val="0"/>
              </a:spcAft>
              <a:buClr>
                <a:schemeClr val="dk1"/>
              </a:buClr>
              <a:buSzPts val="2400"/>
              <a:buFont typeface="Montserrat" panose="00000500000000000000"/>
              <a:buNone/>
              <a:defRPr sz="2400"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3pPr>
            <a:lvl4pPr marL="1828800" marR="0" lvl="3" indent="-304800" algn="l" rtl="0">
              <a:lnSpc>
                <a:spcPct val="100000"/>
              </a:lnSpc>
              <a:spcBef>
                <a:spcPts val="0"/>
              </a:spcBef>
              <a:spcAft>
                <a:spcPts val="0"/>
              </a:spcAft>
              <a:buClr>
                <a:schemeClr val="dk1"/>
              </a:buClr>
              <a:buSzPts val="2400"/>
              <a:buFont typeface="Montserrat" panose="00000500000000000000"/>
              <a:buNone/>
              <a:defRPr sz="2400"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4pPr>
            <a:lvl5pPr marL="2286000" marR="0" lvl="4" indent="-304800" algn="l" rtl="0">
              <a:lnSpc>
                <a:spcPct val="100000"/>
              </a:lnSpc>
              <a:spcBef>
                <a:spcPts val="0"/>
              </a:spcBef>
              <a:spcAft>
                <a:spcPts val="0"/>
              </a:spcAft>
              <a:buClr>
                <a:schemeClr val="dk1"/>
              </a:buClr>
              <a:buSzPts val="2400"/>
              <a:buFont typeface="Montserrat" panose="00000500000000000000"/>
              <a:buNone/>
              <a:defRPr sz="2400"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5pPr>
            <a:lvl6pPr marL="2743200" marR="0" lvl="5" indent="-304800" algn="l" rtl="0">
              <a:lnSpc>
                <a:spcPct val="100000"/>
              </a:lnSpc>
              <a:spcBef>
                <a:spcPts val="0"/>
              </a:spcBef>
              <a:spcAft>
                <a:spcPts val="0"/>
              </a:spcAft>
              <a:buClr>
                <a:schemeClr val="dk1"/>
              </a:buClr>
              <a:buSzPts val="2400"/>
              <a:buFont typeface="Montserrat" panose="00000500000000000000"/>
              <a:buNone/>
              <a:defRPr sz="2400"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6pPr>
            <a:lvl7pPr marL="3200400" marR="0" lvl="6" indent="-304800" algn="l" rtl="0">
              <a:lnSpc>
                <a:spcPct val="100000"/>
              </a:lnSpc>
              <a:spcBef>
                <a:spcPts val="0"/>
              </a:spcBef>
              <a:spcAft>
                <a:spcPts val="0"/>
              </a:spcAft>
              <a:buClr>
                <a:schemeClr val="dk1"/>
              </a:buClr>
              <a:buSzPts val="2400"/>
              <a:buFont typeface="Montserrat" panose="00000500000000000000"/>
              <a:buNone/>
              <a:defRPr sz="2400"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7pPr>
            <a:lvl8pPr marL="3657600" marR="0" lvl="7" indent="-304800" algn="l" rtl="0">
              <a:lnSpc>
                <a:spcPct val="100000"/>
              </a:lnSpc>
              <a:spcBef>
                <a:spcPts val="0"/>
              </a:spcBef>
              <a:spcAft>
                <a:spcPts val="0"/>
              </a:spcAft>
              <a:buClr>
                <a:schemeClr val="dk1"/>
              </a:buClr>
              <a:buSzPts val="2400"/>
              <a:buFont typeface="Montserrat" panose="00000500000000000000"/>
              <a:buNone/>
              <a:defRPr sz="2400"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8pPr>
            <a:lvl9pPr marL="4114800" marR="0" lvl="8" indent="-304800" algn="l" rtl="0">
              <a:lnSpc>
                <a:spcPct val="100000"/>
              </a:lnSpc>
              <a:spcBef>
                <a:spcPts val="0"/>
              </a:spcBef>
              <a:spcAft>
                <a:spcPts val="0"/>
              </a:spcAft>
              <a:buClr>
                <a:schemeClr val="dk1"/>
              </a:buClr>
              <a:buSzPts val="2400"/>
              <a:buFont typeface="Montserrat" panose="00000500000000000000"/>
              <a:buNone/>
              <a:defRPr sz="2400"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9pPr>
          </a:lstStyle>
          <a:p>
            <a:pPr marL="0" indent="0" algn="ctr"/>
            <a:r>
              <a:rPr lang="en-US" sz="2400" dirty="0" err="1">
                <a:solidFill>
                  <a:schemeClr val="tx1">
                    <a:lumMod val="50000"/>
                  </a:schemeClr>
                </a:solidFill>
              </a:rPr>
              <a:t>Sử</a:t>
            </a:r>
            <a:r>
              <a:rPr lang="en-US" sz="2400" dirty="0">
                <a:solidFill>
                  <a:schemeClr val="tx1">
                    <a:lumMod val="50000"/>
                  </a:schemeClr>
                </a:solidFill>
              </a:rPr>
              <a:t> </a:t>
            </a:r>
            <a:r>
              <a:rPr lang="en-US" sz="2400" dirty="0" err="1">
                <a:solidFill>
                  <a:schemeClr val="tx1">
                    <a:lumMod val="50000"/>
                  </a:schemeClr>
                </a:solidFill>
              </a:rPr>
              <a:t>Dụng</a:t>
            </a:r>
            <a:r>
              <a:rPr lang="en-US" sz="2400" dirty="0">
                <a:solidFill>
                  <a:schemeClr val="tx1">
                    <a:lumMod val="50000"/>
                  </a:schemeClr>
                </a:solidFill>
              </a:rPr>
              <a:t> </a:t>
            </a:r>
            <a:r>
              <a:rPr lang="en-US" sz="2400" dirty="0" err="1">
                <a:solidFill>
                  <a:schemeClr val="tx1">
                    <a:lumMod val="50000"/>
                  </a:schemeClr>
                </a:solidFill>
              </a:rPr>
              <a:t>Năng</a:t>
            </a:r>
            <a:r>
              <a:rPr lang="en-US" sz="2400" dirty="0">
                <a:solidFill>
                  <a:schemeClr val="tx1">
                    <a:lumMod val="50000"/>
                  </a:schemeClr>
                </a:solidFill>
              </a:rPr>
              <a:t> </a:t>
            </a:r>
            <a:r>
              <a:rPr lang="en-US" sz="2400" dirty="0" err="1">
                <a:solidFill>
                  <a:schemeClr val="tx1">
                    <a:lumMod val="50000"/>
                  </a:schemeClr>
                </a:solidFill>
              </a:rPr>
              <a:t>Lượng</a:t>
            </a:r>
            <a:r>
              <a:rPr lang="en-US" sz="2400" dirty="0">
                <a:solidFill>
                  <a:schemeClr val="tx1">
                    <a:lumMod val="50000"/>
                  </a:schemeClr>
                </a:solidFill>
              </a:rPr>
              <a:t> </a:t>
            </a:r>
            <a:r>
              <a:rPr lang="en-US" sz="2400" dirty="0" err="1">
                <a:solidFill>
                  <a:schemeClr val="tx1">
                    <a:lumMod val="50000"/>
                  </a:schemeClr>
                </a:solidFill>
              </a:rPr>
              <a:t>Hiệu</a:t>
            </a:r>
            <a:r>
              <a:rPr lang="en-US" sz="2400" dirty="0">
                <a:solidFill>
                  <a:schemeClr val="tx1">
                    <a:lumMod val="50000"/>
                  </a:schemeClr>
                </a:solidFill>
              </a:rPr>
              <a:t> </a:t>
            </a:r>
            <a:r>
              <a:rPr lang="en-US" sz="2400" dirty="0" err="1">
                <a:solidFill>
                  <a:schemeClr val="tx1">
                    <a:lumMod val="50000"/>
                  </a:schemeClr>
                </a:solidFill>
              </a:rPr>
              <a:t>Quả</a:t>
            </a:r>
            <a:r>
              <a:rPr lang="en-US" sz="2400" dirty="0">
                <a:solidFill>
                  <a:schemeClr val="tx1">
                    <a:lumMod val="50000"/>
                  </a:schemeClr>
                </a:solidFill>
              </a:rPr>
              <a:t> </a:t>
            </a:r>
            <a:r>
              <a:rPr lang="en-US" sz="2400" dirty="0" err="1">
                <a:solidFill>
                  <a:schemeClr val="tx1">
                    <a:lumMod val="50000"/>
                  </a:schemeClr>
                </a:solidFill>
              </a:rPr>
              <a:t>Và</a:t>
            </a:r>
            <a:r>
              <a:rPr lang="en-US" sz="2400" dirty="0">
                <a:solidFill>
                  <a:schemeClr val="tx1">
                    <a:lumMod val="50000"/>
                  </a:schemeClr>
                </a:solidFill>
              </a:rPr>
              <a:t> </a:t>
            </a:r>
            <a:r>
              <a:rPr lang="en-US" sz="2400" dirty="0" err="1">
                <a:solidFill>
                  <a:schemeClr val="tx1">
                    <a:lumMod val="50000"/>
                  </a:schemeClr>
                </a:solidFill>
              </a:rPr>
              <a:t>Bảo</a:t>
            </a:r>
            <a:r>
              <a:rPr lang="en-US" sz="2400" dirty="0">
                <a:solidFill>
                  <a:schemeClr val="tx1">
                    <a:lumMod val="50000"/>
                  </a:schemeClr>
                </a:solidFill>
              </a:rPr>
              <a:t> </a:t>
            </a:r>
            <a:r>
              <a:rPr lang="en-US" sz="2400" dirty="0" err="1">
                <a:solidFill>
                  <a:schemeClr val="tx1">
                    <a:lumMod val="50000"/>
                  </a:schemeClr>
                </a:solidFill>
              </a:rPr>
              <a:t>Vệ</a:t>
            </a:r>
            <a:r>
              <a:rPr lang="en-US" sz="2400" dirty="0">
                <a:solidFill>
                  <a:schemeClr val="tx1">
                    <a:lumMod val="50000"/>
                  </a:schemeClr>
                </a:solidFill>
              </a:rPr>
              <a:t> </a:t>
            </a:r>
            <a:r>
              <a:rPr lang="en-US" sz="2400" dirty="0" err="1">
                <a:solidFill>
                  <a:schemeClr val="tx1">
                    <a:lumMod val="50000"/>
                  </a:schemeClr>
                </a:solidFill>
              </a:rPr>
              <a:t>Môi</a:t>
            </a:r>
            <a:r>
              <a:rPr lang="en-US" sz="2400" dirty="0">
                <a:solidFill>
                  <a:schemeClr val="tx1">
                    <a:lumMod val="50000"/>
                  </a:schemeClr>
                </a:solidFill>
              </a:rPr>
              <a:t> </a:t>
            </a:r>
            <a:r>
              <a:rPr lang="en-US" sz="2400" dirty="0" err="1">
                <a:solidFill>
                  <a:schemeClr val="tx1">
                    <a:lumMod val="50000"/>
                  </a:schemeClr>
                </a:solidFill>
              </a:rPr>
              <a:t>Trường</a:t>
            </a:r>
            <a:endParaRPr lang="vi-VN" sz="2400" dirty="0">
              <a:solidFill>
                <a:schemeClr val="tx1">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11"/>
                                        </p:tgtEl>
                                        <p:attrNameLst>
                                          <p:attrName>style.visibility</p:attrName>
                                        </p:attrNameLst>
                                      </p:cBhvr>
                                      <p:to>
                                        <p:strVal val="visible"/>
                                      </p:to>
                                    </p:set>
                                    <p:animEffect transition="in" filter="fade">
                                      <p:cBhvr>
                                        <p:cTn id="10" dur="500"/>
                                        <p:tgtEl>
                                          <p:spTgt spid="811"/>
                                        </p:tgtEl>
                                      </p:cBhvr>
                                    </p:animEffect>
                                  </p:childTnLst>
                                </p:cTn>
                              </p:par>
                            </p:childTnLst>
                          </p:cTn>
                        </p:par>
                        <p:par>
                          <p:cTn id="11" fill="hold">
                            <p:stCondLst>
                              <p:cond delay="500"/>
                            </p:stCondLst>
                            <p:childTnLst>
                              <p:par>
                                <p:cTn id="12" presetID="47" presetClass="entr" presetSubtype="0" fill="hold" grpId="0" nodeType="afterEffect">
                                  <p:stCondLst>
                                    <p:cond delay="0"/>
                                  </p:stCondLst>
                                  <p:childTnLst>
                                    <p:set>
                                      <p:cBhvr>
                                        <p:cTn id="13" dur="1" fill="hold">
                                          <p:stCondLst>
                                            <p:cond delay="0"/>
                                          </p:stCondLst>
                                        </p:cTn>
                                        <p:tgtEl>
                                          <p:spTgt spid="817">
                                            <p:txEl>
                                              <p:pRg st="0" end="0"/>
                                            </p:txEl>
                                          </p:spTgt>
                                        </p:tgtEl>
                                        <p:attrNameLst>
                                          <p:attrName>style.visibility</p:attrName>
                                        </p:attrNameLst>
                                      </p:cBhvr>
                                      <p:to>
                                        <p:strVal val="visible"/>
                                      </p:to>
                                    </p:set>
                                    <p:animEffect transition="in" filter="fade">
                                      <p:cBhvr>
                                        <p:cTn id="14" dur="500"/>
                                        <p:tgtEl>
                                          <p:spTgt spid="817">
                                            <p:txEl>
                                              <p:pRg st="0" end="0"/>
                                            </p:txEl>
                                          </p:spTgt>
                                        </p:tgtEl>
                                      </p:cBhvr>
                                    </p:animEffect>
                                    <p:anim calcmode="lin" valueType="num">
                                      <p:cBhvr>
                                        <p:cTn id="15" dur="500" fill="hold"/>
                                        <p:tgtEl>
                                          <p:spTgt spid="817">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8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childTnLst>
                          </p:cTn>
                        </p:par>
                        <p:par>
                          <p:cTn id="25" fill="hold">
                            <p:stCondLst>
                              <p:cond delay="500"/>
                            </p:stCondLst>
                            <p:childTnLst>
                              <p:par>
                                <p:cTn id="26" presetID="47" presetClass="entr" presetSubtype="0" fill="hold" grpId="0" nodeType="afterEffect">
                                  <p:stCondLst>
                                    <p:cond delay="0"/>
                                  </p:stCondLst>
                                  <p:childTnLst>
                                    <p:set>
                                      <p:cBhvr>
                                        <p:cTn id="27" dur="1" fill="hold">
                                          <p:stCondLst>
                                            <p:cond delay="0"/>
                                          </p:stCondLst>
                                        </p:cTn>
                                        <p:tgtEl>
                                          <p:spTgt spid="25">
                                            <p:txEl>
                                              <p:pRg st="0" end="0"/>
                                            </p:txEl>
                                          </p:spTgt>
                                        </p:tgtEl>
                                        <p:attrNameLst>
                                          <p:attrName>style.visibility</p:attrName>
                                        </p:attrNameLst>
                                      </p:cBhvr>
                                      <p:to>
                                        <p:strVal val="visible"/>
                                      </p:to>
                                    </p:set>
                                    <p:animEffect transition="in" filter="fade">
                                      <p:cBhvr>
                                        <p:cTn id="28" dur="500"/>
                                        <p:tgtEl>
                                          <p:spTgt spid="25">
                                            <p:txEl>
                                              <p:pRg st="0" end="0"/>
                                            </p:txEl>
                                          </p:spTgt>
                                        </p:tgtEl>
                                      </p:cBhvr>
                                    </p:animEffect>
                                    <p:anim calcmode="lin" valueType="num">
                                      <p:cBhvr>
                                        <p:cTn id="29"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30" dur="5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811" grpId="0"/>
      <p:bldP spid="817" grpId="0" build="p"/>
      <p:bldP spid="23" grpId="0" animBg="1"/>
      <p:bldP spid="24" grpId="0"/>
      <p:bldP spid="25"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368"/>
        <p:cNvGrpSpPr/>
        <p:nvPr/>
      </p:nvGrpSpPr>
      <p:grpSpPr>
        <a:xfrm>
          <a:off x="0" y="0"/>
          <a:ext cx="0" cy="0"/>
          <a:chOff x="0" y="0"/>
          <a:chExt cx="0" cy="0"/>
        </a:xfrm>
      </p:grpSpPr>
      <p:grpSp>
        <p:nvGrpSpPr>
          <p:cNvPr id="13" name="Group 12"/>
          <p:cNvGrpSpPr/>
          <p:nvPr/>
        </p:nvGrpSpPr>
        <p:grpSpPr>
          <a:xfrm>
            <a:off x="207103" y="247204"/>
            <a:ext cx="6486066" cy="516049"/>
            <a:chOff x="207103" y="167782"/>
            <a:chExt cx="6486066" cy="516049"/>
          </a:xfrm>
        </p:grpSpPr>
        <p:sp>
          <p:nvSpPr>
            <p:cNvPr id="14" name="Rectangle: Rounded Corners 13"/>
            <p:cNvSpPr/>
            <p:nvPr/>
          </p:nvSpPr>
          <p:spPr>
            <a:xfrm>
              <a:off x="432942" y="189840"/>
              <a:ext cx="6260227" cy="470851"/>
            </a:xfrm>
            <a:prstGeom prst="roundRect">
              <a:avLst/>
            </a:prstGeom>
            <a:solidFill>
              <a:srgbClr val="DFEB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p:cNvGrpSpPr/>
            <p:nvPr/>
          </p:nvGrpSpPr>
          <p:grpSpPr>
            <a:xfrm>
              <a:off x="207103" y="189840"/>
              <a:ext cx="493991" cy="493991"/>
              <a:chOff x="5715884" y="1550399"/>
              <a:chExt cx="1229634" cy="1229634"/>
            </a:xfrm>
          </p:grpSpPr>
          <p:sp>
            <p:nvSpPr>
              <p:cNvPr id="17" name="Oval 16"/>
              <p:cNvSpPr/>
              <p:nvPr/>
            </p:nvSpPr>
            <p:spPr>
              <a:xfrm>
                <a:off x="5715884" y="1550399"/>
                <a:ext cx="1229634" cy="1229634"/>
              </a:xfrm>
              <a:prstGeom prst="ellipse">
                <a:avLst/>
              </a:prstGeom>
              <a:solidFill>
                <a:srgbClr val="799B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Google Shape;811;p29"/>
              <p:cNvSpPr txBox="1"/>
              <p:nvPr/>
            </p:nvSpPr>
            <p:spPr>
              <a:xfrm>
                <a:off x="5737331" y="1816398"/>
                <a:ext cx="1155434" cy="7349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panose="00000500000000000000"/>
                  <a:buNone/>
                  <a:defRPr sz="3000" b="1" i="0" u="none" strike="noStrike" cap="none">
                    <a:solidFill>
                      <a:schemeClr val="accent1"/>
                    </a:solidFill>
                    <a:latin typeface="Fira Sans Condensed Black" panose="020B0A03050000020004" pitchFamily="34" charset="0"/>
                    <a:ea typeface="Montserrat" panose="00000500000000000000"/>
                    <a:cs typeface="Montserrat" panose="00000500000000000000"/>
                    <a:sym typeface="Montserrat" panose="00000500000000000000"/>
                  </a:defRPr>
                </a:lvl1pPr>
                <a:lvl2pPr marR="0" lvl="1" algn="l" rtl="0">
                  <a:lnSpc>
                    <a:spcPct val="100000"/>
                  </a:lnSpc>
                  <a:spcBef>
                    <a:spcPts val="0"/>
                  </a:spcBef>
                  <a:spcAft>
                    <a:spcPts val="0"/>
                  </a:spcAft>
                  <a:buClr>
                    <a:schemeClr val="dk1"/>
                  </a:buClr>
                  <a:buSzPts val="3000"/>
                  <a:buFont typeface="Montserrat" panose="00000500000000000000"/>
                  <a:buNone/>
                  <a:defRPr sz="3000" b="1"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2pPr>
                <a:lvl3pPr marR="0" lvl="2" algn="l" rtl="0">
                  <a:lnSpc>
                    <a:spcPct val="100000"/>
                  </a:lnSpc>
                  <a:spcBef>
                    <a:spcPts val="0"/>
                  </a:spcBef>
                  <a:spcAft>
                    <a:spcPts val="0"/>
                  </a:spcAft>
                  <a:buClr>
                    <a:schemeClr val="dk1"/>
                  </a:buClr>
                  <a:buSzPts val="3000"/>
                  <a:buFont typeface="Montserrat" panose="00000500000000000000"/>
                  <a:buNone/>
                  <a:defRPr sz="3000" b="1"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3pPr>
                <a:lvl4pPr marR="0" lvl="3" algn="l" rtl="0">
                  <a:lnSpc>
                    <a:spcPct val="100000"/>
                  </a:lnSpc>
                  <a:spcBef>
                    <a:spcPts val="0"/>
                  </a:spcBef>
                  <a:spcAft>
                    <a:spcPts val="0"/>
                  </a:spcAft>
                  <a:buClr>
                    <a:schemeClr val="dk1"/>
                  </a:buClr>
                  <a:buSzPts val="3000"/>
                  <a:buFont typeface="Montserrat" panose="00000500000000000000"/>
                  <a:buNone/>
                  <a:defRPr sz="3000" b="1"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4pPr>
                <a:lvl5pPr marR="0" lvl="4" algn="l" rtl="0">
                  <a:lnSpc>
                    <a:spcPct val="100000"/>
                  </a:lnSpc>
                  <a:spcBef>
                    <a:spcPts val="0"/>
                  </a:spcBef>
                  <a:spcAft>
                    <a:spcPts val="0"/>
                  </a:spcAft>
                  <a:buClr>
                    <a:schemeClr val="dk1"/>
                  </a:buClr>
                  <a:buSzPts val="3000"/>
                  <a:buFont typeface="Montserrat" panose="00000500000000000000"/>
                  <a:buNone/>
                  <a:defRPr sz="3000" b="1"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5pPr>
                <a:lvl6pPr marR="0" lvl="5" algn="l" rtl="0">
                  <a:lnSpc>
                    <a:spcPct val="100000"/>
                  </a:lnSpc>
                  <a:spcBef>
                    <a:spcPts val="0"/>
                  </a:spcBef>
                  <a:spcAft>
                    <a:spcPts val="0"/>
                  </a:spcAft>
                  <a:buClr>
                    <a:schemeClr val="dk1"/>
                  </a:buClr>
                  <a:buSzPts val="3000"/>
                  <a:buFont typeface="Montserrat" panose="00000500000000000000"/>
                  <a:buNone/>
                  <a:defRPr sz="3000" b="1"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6pPr>
                <a:lvl7pPr marR="0" lvl="6" algn="l" rtl="0">
                  <a:lnSpc>
                    <a:spcPct val="100000"/>
                  </a:lnSpc>
                  <a:spcBef>
                    <a:spcPts val="0"/>
                  </a:spcBef>
                  <a:spcAft>
                    <a:spcPts val="0"/>
                  </a:spcAft>
                  <a:buClr>
                    <a:schemeClr val="dk1"/>
                  </a:buClr>
                  <a:buSzPts val="3000"/>
                  <a:buFont typeface="Montserrat" panose="00000500000000000000"/>
                  <a:buNone/>
                  <a:defRPr sz="3000" b="1"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7pPr>
                <a:lvl8pPr marR="0" lvl="7" algn="l" rtl="0">
                  <a:lnSpc>
                    <a:spcPct val="100000"/>
                  </a:lnSpc>
                  <a:spcBef>
                    <a:spcPts val="0"/>
                  </a:spcBef>
                  <a:spcAft>
                    <a:spcPts val="0"/>
                  </a:spcAft>
                  <a:buClr>
                    <a:schemeClr val="dk1"/>
                  </a:buClr>
                  <a:buSzPts val="3000"/>
                  <a:buFont typeface="Montserrat" panose="00000500000000000000"/>
                  <a:buNone/>
                  <a:defRPr sz="3000" b="1"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8pPr>
                <a:lvl9pPr marR="0" lvl="8" algn="l" rtl="0">
                  <a:lnSpc>
                    <a:spcPct val="100000"/>
                  </a:lnSpc>
                  <a:spcBef>
                    <a:spcPts val="0"/>
                  </a:spcBef>
                  <a:spcAft>
                    <a:spcPts val="0"/>
                  </a:spcAft>
                  <a:buClr>
                    <a:schemeClr val="dk1"/>
                  </a:buClr>
                  <a:buSzPts val="3000"/>
                  <a:buFont typeface="Montserrat" panose="00000500000000000000"/>
                  <a:buNone/>
                  <a:defRPr sz="3000" b="1"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9pPr>
              </a:lstStyle>
              <a:p>
                <a:pPr algn="ctr"/>
                <a:r>
                  <a:rPr lang="en-GB" sz="2000" dirty="0">
                    <a:solidFill>
                      <a:schemeClr val="bg1"/>
                    </a:solidFill>
                  </a:rPr>
                  <a:t>02</a:t>
                </a:r>
                <a:endParaRPr lang="en-GB" sz="2000" dirty="0">
                  <a:solidFill>
                    <a:schemeClr val="bg1"/>
                  </a:solidFill>
                </a:endParaRPr>
              </a:p>
            </p:txBody>
          </p:sp>
        </p:grpSp>
        <p:sp>
          <p:nvSpPr>
            <p:cNvPr id="16" name="Google Shape;817;p29"/>
            <p:cNvSpPr txBox="1"/>
            <p:nvPr/>
          </p:nvSpPr>
          <p:spPr>
            <a:xfrm>
              <a:off x="688518" y="167782"/>
              <a:ext cx="5871100" cy="4708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2400"/>
                <a:buFont typeface="Montserrat" panose="00000500000000000000"/>
                <a:buNone/>
                <a:defRPr sz="1800" b="1" i="0" u="none" strike="noStrike" cap="none">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panose="00000500000000000000"/>
                </a:defRPr>
              </a:lvl1pPr>
              <a:lvl2pPr marL="914400" marR="0" lvl="1" indent="-304800" algn="l" rtl="0">
                <a:lnSpc>
                  <a:spcPct val="100000"/>
                </a:lnSpc>
                <a:spcBef>
                  <a:spcPts val="0"/>
                </a:spcBef>
                <a:spcAft>
                  <a:spcPts val="0"/>
                </a:spcAft>
                <a:buClr>
                  <a:schemeClr val="dk1"/>
                </a:buClr>
                <a:buSzPts val="2400"/>
                <a:buFont typeface="Montserrat" panose="00000500000000000000"/>
                <a:buNone/>
                <a:defRPr sz="2400"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2pPr>
              <a:lvl3pPr marL="1371600" marR="0" lvl="2" indent="-304800" algn="l" rtl="0">
                <a:lnSpc>
                  <a:spcPct val="100000"/>
                </a:lnSpc>
                <a:spcBef>
                  <a:spcPts val="0"/>
                </a:spcBef>
                <a:spcAft>
                  <a:spcPts val="0"/>
                </a:spcAft>
                <a:buClr>
                  <a:schemeClr val="dk1"/>
                </a:buClr>
                <a:buSzPts val="2400"/>
                <a:buFont typeface="Montserrat" panose="00000500000000000000"/>
                <a:buNone/>
                <a:defRPr sz="2400"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3pPr>
              <a:lvl4pPr marL="1828800" marR="0" lvl="3" indent="-304800" algn="l" rtl="0">
                <a:lnSpc>
                  <a:spcPct val="100000"/>
                </a:lnSpc>
                <a:spcBef>
                  <a:spcPts val="0"/>
                </a:spcBef>
                <a:spcAft>
                  <a:spcPts val="0"/>
                </a:spcAft>
                <a:buClr>
                  <a:schemeClr val="dk1"/>
                </a:buClr>
                <a:buSzPts val="2400"/>
                <a:buFont typeface="Montserrat" panose="00000500000000000000"/>
                <a:buNone/>
                <a:defRPr sz="2400"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4pPr>
              <a:lvl5pPr marL="2286000" marR="0" lvl="4" indent="-304800" algn="l" rtl="0">
                <a:lnSpc>
                  <a:spcPct val="100000"/>
                </a:lnSpc>
                <a:spcBef>
                  <a:spcPts val="0"/>
                </a:spcBef>
                <a:spcAft>
                  <a:spcPts val="0"/>
                </a:spcAft>
                <a:buClr>
                  <a:schemeClr val="dk1"/>
                </a:buClr>
                <a:buSzPts val="2400"/>
                <a:buFont typeface="Montserrat" panose="00000500000000000000"/>
                <a:buNone/>
                <a:defRPr sz="2400"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5pPr>
              <a:lvl6pPr marL="2743200" marR="0" lvl="5" indent="-304800" algn="l" rtl="0">
                <a:lnSpc>
                  <a:spcPct val="100000"/>
                </a:lnSpc>
                <a:spcBef>
                  <a:spcPts val="0"/>
                </a:spcBef>
                <a:spcAft>
                  <a:spcPts val="0"/>
                </a:spcAft>
                <a:buClr>
                  <a:schemeClr val="dk1"/>
                </a:buClr>
                <a:buSzPts val="2400"/>
                <a:buFont typeface="Montserrat" panose="00000500000000000000"/>
                <a:buNone/>
                <a:defRPr sz="2400"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6pPr>
              <a:lvl7pPr marL="3200400" marR="0" lvl="6" indent="-304800" algn="l" rtl="0">
                <a:lnSpc>
                  <a:spcPct val="100000"/>
                </a:lnSpc>
                <a:spcBef>
                  <a:spcPts val="0"/>
                </a:spcBef>
                <a:spcAft>
                  <a:spcPts val="0"/>
                </a:spcAft>
                <a:buClr>
                  <a:schemeClr val="dk1"/>
                </a:buClr>
                <a:buSzPts val="2400"/>
                <a:buFont typeface="Montserrat" panose="00000500000000000000"/>
                <a:buNone/>
                <a:defRPr sz="2400"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7pPr>
              <a:lvl8pPr marL="3657600" marR="0" lvl="7" indent="-304800" algn="l" rtl="0">
                <a:lnSpc>
                  <a:spcPct val="100000"/>
                </a:lnSpc>
                <a:spcBef>
                  <a:spcPts val="0"/>
                </a:spcBef>
                <a:spcAft>
                  <a:spcPts val="0"/>
                </a:spcAft>
                <a:buClr>
                  <a:schemeClr val="dk1"/>
                </a:buClr>
                <a:buSzPts val="2400"/>
                <a:buFont typeface="Montserrat" panose="00000500000000000000"/>
                <a:buNone/>
                <a:defRPr sz="2400"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8pPr>
              <a:lvl9pPr marL="4114800" marR="0" lvl="8" indent="-304800" algn="l" rtl="0">
                <a:lnSpc>
                  <a:spcPct val="100000"/>
                </a:lnSpc>
                <a:spcBef>
                  <a:spcPts val="0"/>
                </a:spcBef>
                <a:spcAft>
                  <a:spcPts val="0"/>
                </a:spcAft>
                <a:buClr>
                  <a:schemeClr val="dk1"/>
                </a:buClr>
                <a:buSzPts val="2400"/>
                <a:buFont typeface="Montserrat" panose="00000500000000000000"/>
                <a:buNone/>
                <a:defRPr sz="2400"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9pPr>
            </a:lstStyle>
            <a:p>
              <a:pPr marL="0" indent="0"/>
              <a:r>
                <a:rPr lang="en-US" sz="2000" dirty="0" err="1">
                  <a:solidFill>
                    <a:schemeClr val="tx1">
                      <a:lumMod val="50000"/>
                    </a:schemeClr>
                  </a:solidFill>
                </a:rPr>
                <a:t>Sử</a:t>
              </a:r>
              <a:r>
                <a:rPr lang="en-US" sz="2000" dirty="0">
                  <a:solidFill>
                    <a:schemeClr val="tx1">
                      <a:lumMod val="50000"/>
                    </a:schemeClr>
                  </a:solidFill>
                </a:rPr>
                <a:t> </a:t>
              </a:r>
              <a:r>
                <a:rPr lang="en-US" sz="2000" dirty="0" err="1">
                  <a:solidFill>
                    <a:schemeClr val="tx1">
                      <a:lumMod val="50000"/>
                    </a:schemeClr>
                  </a:solidFill>
                </a:rPr>
                <a:t>Dụng</a:t>
              </a:r>
              <a:r>
                <a:rPr lang="en-US" sz="2000" dirty="0">
                  <a:solidFill>
                    <a:schemeClr val="tx1">
                      <a:lumMod val="50000"/>
                    </a:schemeClr>
                  </a:solidFill>
                </a:rPr>
                <a:t> </a:t>
              </a:r>
              <a:r>
                <a:rPr lang="en-US" sz="2000" dirty="0" err="1">
                  <a:solidFill>
                    <a:schemeClr val="tx1">
                      <a:lumMod val="50000"/>
                    </a:schemeClr>
                  </a:solidFill>
                </a:rPr>
                <a:t>Năng</a:t>
              </a:r>
              <a:r>
                <a:rPr lang="en-US" sz="2000" dirty="0">
                  <a:solidFill>
                    <a:schemeClr val="tx1">
                      <a:lumMod val="50000"/>
                    </a:schemeClr>
                  </a:solidFill>
                </a:rPr>
                <a:t> </a:t>
              </a:r>
              <a:r>
                <a:rPr lang="en-US" sz="2000" dirty="0" err="1">
                  <a:solidFill>
                    <a:schemeClr val="tx1">
                      <a:lumMod val="50000"/>
                    </a:schemeClr>
                  </a:solidFill>
                </a:rPr>
                <a:t>Lượng</a:t>
              </a:r>
              <a:r>
                <a:rPr lang="en-US" sz="2000" dirty="0">
                  <a:solidFill>
                    <a:schemeClr val="tx1">
                      <a:lumMod val="50000"/>
                    </a:schemeClr>
                  </a:solidFill>
                </a:rPr>
                <a:t> </a:t>
              </a:r>
              <a:r>
                <a:rPr lang="en-US" sz="2000" dirty="0" err="1">
                  <a:solidFill>
                    <a:schemeClr val="tx1">
                      <a:lumMod val="50000"/>
                    </a:schemeClr>
                  </a:solidFill>
                </a:rPr>
                <a:t>Hiệu</a:t>
              </a:r>
              <a:r>
                <a:rPr lang="en-US" sz="2000" dirty="0">
                  <a:solidFill>
                    <a:schemeClr val="tx1">
                      <a:lumMod val="50000"/>
                    </a:schemeClr>
                  </a:solidFill>
                </a:rPr>
                <a:t> </a:t>
              </a:r>
              <a:r>
                <a:rPr lang="en-US" sz="2000" dirty="0" err="1">
                  <a:solidFill>
                    <a:schemeClr val="tx1">
                      <a:lumMod val="50000"/>
                    </a:schemeClr>
                  </a:solidFill>
                </a:rPr>
                <a:t>Quả</a:t>
              </a:r>
              <a:r>
                <a:rPr lang="en-US" sz="2000" dirty="0">
                  <a:solidFill>
                    <a:schemeClr val="tx1">
                      <a:lumMod val="50000"/>
                    </a:schemeClr>
                  </a:solidFill>
                </a:rPr>
                <a:t> </a:t>
              </a:r>
              <a:r>
                <a:rPr lang="en-US" sz="2000" dirty="0" err="1">
                  <a:solidFill>
                    <a:schemeClr val="tx1">
                      <a:lumMod val="50000"/>
                    </a:schemeClr>
                  </a:solidFill>
                </a:rPr>
                <a:t>Và</a:t>
              </a:r>
              <a:r>
                <a:rPr lang="en-US" sz="2000" dirty="0">
                  <a:solidFill>
                    <a:schemeClr val="tx1">
                      <a:lumMod val="50000"/>
                    </a:schemeClr>
                  </a:solidFill>
                </a:rPr>
                <a:t> </a:t>
              </a:r>
              <a:r>
                <a:rPr lang="en-US" sz="2000" dirty="0" err="1">
                  <a:solidFill>
                    <a:schemeClr val="tx1">
                      <a:lumMod val="50000"/>
                    </a:schemeClr>
                  </a:solidFill>
                </a:rPr>
                <a:t>Bảo</a:t>
              </a:r>
              <a:r>
                <a:rPr lang="en-US" sz="2000" dirty="0">
                  <a:solidFill>
                    <a:schemeClr val="tx1">
                      <a:lumMod val="50000"/>
                    </a:schemeClr>
                  </a:solidFill>
                </a:rPr>
                <a:t> </a:t>
              </a:r>
              <a:r>
                <a:rPr lang="en-US" sz="2000" dirty="0" err="1">
                  <a:solidFill>
                    <a:schemeClr val="tx1">
                      <a:lumMod val="50000"/>
                    </a:schemeClr>
                  </a:solidFill>
                </a:rPr>
                <a:t>Vệ</a:t>
              </a:r>
              <a:r>
                <a:rPr lang="en-US" sz="2000" dirty="0">
                  <a:solidFill>
                    <a:schemeClr val="tx1">
                      <a:lumMod val="50000"/>
                    </a:schemeClr>
                  </a:solidFill>
                </a:rPr>
                <a:t> </a:t>
              </a:r>
              <a:r>
                <a:rPr lang="en-US" sz="2000" dirty="0" err="1">
                  <a:solidFill>
                    <a:schemeClr val="tx1">
                      <a:lumMod val="50000"/>
                    </a:schemeClr>
                  </a:solidFill>
                </a:rPr>
                <a:t>Môi</a:t>
              </a:r>
              <a:r>
                <a:rPr lang="en-US" sz="2000" dirty="0">
                  <a:solidFill>
                    <a:schemeClr val="tx1">
                      <a:lumMod val="50000"/>
                    </a:schemeClr>
                  </a:solidFill>
                </a:rPr>
                <a:t> </a:t>
              </a:r>
              <a:r>
                <a:rPr lang="en-US" sz="2000" dirty="0" err="1">
                  <a:solidFill>
                    <a:schemeClr val="tx1">
                      <a:lumMod val="50000"/>
                    </a:schemeClr>
                  </a:solidFill>
                </a:rPr>
                <a:t>Trường</a:t>
              </a:r>
              <a:endParaRPr lang="vi-VN" sz="2000" dirty="0">
                <a:solidFill>
                  <a:schemeClr val="tx1">
                    <a:lumMod val="50000"/>
                  </a:schemeClr>
                </a:solidFill>
              </a:endParaRPr>
            </a:p>
          </p:txBody>
        </p:sp>
      </p:grpSp>
      <p:sp>
        <p:nvSpPr>
          <p:cNvPr id="19" name="Google Shape;1031;p32"/>
          <p:cNvSpPr txBox="1"/>
          <p:nvPr/>
        </p:nvSpPr>
        <p:spPr>
          <a:xfrm>
            <a:off x="432942" y="824917"/>
            <a:ext cx="8169087" cy="49399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nSpc>
                <a:spcPct val="120000"/>
              </a:lnSpc>
            </a:pPr>
            <a:r>
              <a:rPr lang="en-US" sz="2000" b="1" dirty="0" err="1"/>
              <a:t>Một</a:t>
            </a:r>
            <a:r>
              <a:rPr lang="en-US" sz="2000" b="1" dirty="0"/>
              <a:t> </a:t>
            </a:r>
            <a:r>
              <a:rPr lang="en-US" sz="2000" b="1" dirty="0" err="1"/>
              <a:t>số</a:t>
            </a:r>
            <a:r>
              <a:rPr lang="en-US" sz="2000" b="1" dirty="0"/>
              <a:t> </a:t>
            </a:r>
            <a:r>
              <a:rPr lang="en-US" sz="2000" b="1" dirty="0" err="1"/>
              <a:t>biện</a:t>
            </a:r>
            <a:r>
              <a:rPr lang="en-US" sz="2000" b="1" dirty="0"/>
              <a:t> </a:t>
            </a:r>
            <a:r>
              <a:rPr lang="en-US" sz="2000" b="1" dirty="0" err="1"/>
              <a:t>pháp</a:t>
            </a:r>
            <a:r>
              <a:rPr lang="en-US" sz="2000" b="1" dirty="0"/>
              <a:t> </a:t>
            </a:r>
            <a:r>
              <a:rPr lang="en-US" sz="2000" b="1" dirty="0" err="1"/>
              <a:t>sử</a:t>
            </a:r>
            <a:r>
              <a:rPr lang="en-US" sz="2000" b="1" dirty="0"/>
              <a:t> </a:t>
            </a:r>
            <a:r>
              <a:rPr lang="en-US" sz="2000" b="1" dirty="0" err="1"/>
              <a:t>dụng</a:t>
            </a:r>
            <a:r>
              <a:rPr lang="en-US" sz="2000" b="1" dirty="0"/>
              <a:t> </a:t>
            </a:r>
            <a:r>
              <a:rPr lang="en-US" sz="2000" b="1" dirty="0" err="1"/>
              <a:t>hiệu</a:t>
            </a:r>
            <a:r>
              <a:rPr lang="en-US" sz="2000" b="1" dirty="0"/>
              <a:t> </a:t>
            </a:r>
            <a:r>
              <a:rPr lang="en-US" sz="2000" b="1" dirty="0" err="1"/>
              <a:t>quả</a:t>
            </a:r>
            <a:r>
              <a:rPr lang="en-US" sz="2000" b="1" dirty="0"/>
              <a:t> </a:t>
            </a:r>
            <a:r>
              <a:rPr lang="en-US" sz="2000" b="1" dirty="0" err="1"/>
              <a:t>năng</a:t>
            </a:r>
            <a:r>
              <a:rPr lang="en-US" sz="2000" b="1" dirty="0"/>
              <a:t> </a:t>
            </a:r>
            <a:r>
              <a:rPr lang="en-US" sz="2000" b="1" dirty="0" err="1"/>
              <a:t>lượng</a:t>
            </a:r>
            <a:endParaRPr lang="en-US" sz="2000" b="1" dirty="0"/>
          </a:p>
        </p:txBody>
      </p:sp>
      <p:pic>
        <p:nvPicPr>
          <p:cNvPr id="20" name="Picture 19"/>
          <p:cNvPicPr>
            <a:picLocks noChangeAspect="1"/>
          </p:cNvPicPr>
          <p:nvPr/>
        </p:nvPicPr>
        <p:blipFill>
          <a:blip r:embed="rId1"/>
          <a:stretch>
            <a:fillRect/>
          </a:stretch>
        </p:blipFill>
        <p:spPr>
          <a:xfrm>
            <a:off x="1003609" y="1407316"/>
            <a:ext cx="609601" cy="609601"/>
          </a:xfrm>
          <a:prstGeom prst="rect">
            <a:avLst/>
          </a:prstGeom>
        </p:spPr>
      </p:pic>
      <p:sp>
        <p:nvSpPr>
          <p:cNvPr id="21" name="Google Shape;1031;p32"/>
          <p:cNvSpPr txBox="1"/>
          <p:nvPr/>
        </p:nvSpPr>
        <p:spPr>
          <a:xfrm>
            <a:off x="1715333" y="1522925"/>
            <a:ext cx="3897448" cy="49399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nSpc>
                <a:spcPct val="120000"/>
              </a:lnSpc>
            </a:pPr>
            <a:r>
              <a:rPr lang="en-US" sz="2000" dirty="0" err="1"/>
              <a:t>Sử</a:t>
            </a:r>
            <a:r>
              <a:rPr lang="en-US" sz="2000" dirty="0"/>
              <a:t> </a:t>
            </a:r>
            <a:r>
              <a:rPr lang="en-US" sz="2000" dirty="0" err="1"/>
              <a:t>dụng</a:t>
            </a:r>
            <a:r>
              <a:rPr lang="en-US" sz="2000" dirty="0"/>
              <a:t> </a:t>
            </a:r>
            <a:r>
              <a:rPr lang="en-US" sz="2000" dirty="0" err="1"/>
              <a:t>thiết</a:t>
            </a:r>
            <a:r>
              <a:rPr lang="en-US" sz="2000" dirty="0"/>
              <a:t> </a:t>
            </a:r>
            <a:r>
              <a:rPr lang="en-US" sz="2000" dirty="0" err="1"/>
              <a:t>bị</a:t>
            </a:r>
            <a:r>
              <a:rPr lang="en-US" sz="2000" dirty="0"/>
              <a:t> </a:t>
            </a:r>
            <a:r>
              <a:rPr lang="en-US" sz="2000" dirty="0" err="1"/>
              <a:t>hiệu</a:t>
            </a:r>
            <a:r>
              <a:rPr lang="en-US" sz="2000" dirty="0"/>
              <a:t> </a:t>
            </a:r>
            <a:r>
              <a:rPr lang="en-US" sz="2000" err="1"/>
              <a:t>suất</a:t>
            </a:r>
            <a:r>
              <a:rPr lang="en-US" sz="2000"/>
              <a:t> cao</a:t>
            </a:r>
            <a:endParaRPr lang="en-US" sz="2000" dirty="0"/>
          </a:p>
        </p:txBody>
      </p:sp>
      <p:pic>
        <p:nvPicPr>
          <p:cNvPr id="23" name="Picture 22"/>
          <p:cNvPicPr>
            <a:picLocks noChangeAspect="1"/>
          </p:cNvPicPr>
          <p:nvPr/>
        </p:nvPicPr>
        <p:blipFill>
          <a:blip r:embed="rId2"/>
          <a:stretch>
            <a:fillRect/>
          </a:stretch>
        </p:blipFill>
        <p:spPr>
          <a:xfrm>
            <a:off x="1003610" y="2246110"/>
            <a:ext cx="609602" cy="609602"/>
          </a:xfrm>
          <a:prstGeom prst="rect">
            <a:avLst/>
          </a:prstGeom>
        </p:spPr>
      </p:pic>
      <p:sp>
        <p:nvSpPr>
          <p:cNvPr id="24" name="Google Shape;1031;p32"/>
          <p:cNvSpPr txBox="1"/>
          <p:nvPr/>
        </p:nvSpPr>
        <p:spPr>
          <a:xfrm>
            <a:off x="1715333" y="2274393"/>
            <a:ext cx="3897448" cy="49399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nSpc>
                <a:spcPct val="120000"/>
              </a:lnSpc>
            </a:pPr>
            <a:r>
              <a:rPr lang="en-US" sz="2000" dirty="0" err="1"/>
              <a:t>Tắt</a:t>
            </a:r>
            <a:r>
              <a:rPr lang="en-US" sz="2000" dirty="0"/>
              <a:t> </a:t>
            </a:r>
            <a:r>
              <a:rPr lang="en-US" sz="2000" dirty="0" err="1"/>
              <a:t>thiết</a:t>
            </a:r>
            <a:r>
              <a:rPr lang="en-US" sz="2000" dirty="0"/>
              <a:t> </a:t>
            </a:r>
            <a:r>
              <a:rPr lang="en-US" sz="2000" dirty="0" err="1"/>
              <a:t>bị</a:t>
            </a:r>
            <a:r>
              <a:rPr lang="en-US" sz="2000" dirty="0"/>
              <a:t> </a:t>
            </a:r>
            <a:r>
              <a:rPr lang="en-US" sz="2000" dirty="0" err="1"/>
              <a:t>khi</a:t>
            </a:r>
            <a:r>
              <a:rPr lang="en-US" sz="2000" dirty="0"/>
              <a:t> </a:t>
            </a:r>
            <a:r>
              <a:rPr lang="en-US" sz="2000" dirty="0" err="1"/>
              <a:t>không</a:t>
            </a:r>
            <a:r>
              <a:rPr lang="en-US" sz="2000" dirty="0"/>
              <a:t> </a:t>
            </a:r>
            <a:r>
              <a:rPr lang="en-US" sz="2000" dirty="0" err="1"/>
              <a:t>sử</a:t>
            </a:r>
            <a:r>
              <a:rPr lang="en-US" sz="2000" dirty="0"/>
              <a:t> </a:t>
            </a:r>
            <a:r>
              <a:rPr lang="en-US" sz="2000" dirty="0" err="1"/>
              <a:t>dụng</a:t>
            </a:r>
            <a:endParaRPr lang="en-US" sz="2000" dirty="0"/>
          </a:p>
        </p:txBody>
      </p:sp>
      <p:pic>
        <p:nvPicPr>
          <p:cNvPr id="21506" name="Picture 2" descr="Landscap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3609" y="3084905"/>
            <a:ext cx="609600" cy="609600"/>
          </a:xfrm>
          <a:prstGeom prst="rect">
            <a:avLst/>
          </a:prstGeom>
          <a:noFill/>
          <a:extLst>
            <a:ext uri="{909E8E84-426E-40DD-AFC4-6F175D3DCCD1}">
              <a14:hiddenFill xmlns:a14="http://schemas.microsoft.com/office/drawing/2010/main">
                <a:solidFill>
                  <a:srgbClr val="FFFFFF"/>
                </a:solidFill>
              </a14:hiddenFill>
            </a:ext>
          </a:extLst>
        </p:spPr>
      </p:pic>
      <p:sp>
        <p:nvSpPr>
          <p:cNvPr id="25" name="Google Shape;1031;p32"/>
          <p:cNvSpPr txBox="1"/>
          <p:nvPr/>
        </p:nvSpPr>
        <p:spPr>
          <a:xfrm>
            <a:off x="1715333" y="3041300"/>
            <a:ext cx="6425058" cy="102517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nSpc>
                <a:spcPct val="120000"/>
              </a:lnSpc>
            </a:pPr>
            <a:r>
              <a:rPr lang="en-US" sz="2000" dirty="0" err="1"/>
              <a:t>Tâjn</a:t>
            </a:r>
            <a:r>
              <a:rPr lang="en-US" sz="2000" dirty="0"/>
              <a:t> </a:t>
            </a:r>
            <a:r>
              <a:rPr lang="en-US" sz="2000" dirty="0" err="1"/>
              <a:t>dụng</a:t>
            </a:r>
            <a:r>
              <a:rPr lang="en-US" sz="2000" dirty="0"/>
              <a:t> </a:t>
            </a:r>
            <a:r>
              <a:rPr lang="en-US" sz="2000" dirty="0" err="1"/>
              <a:t>năng</a:t>
            </a:r>
            <a:r>
              <a:rPr lang="en-US" sz="2000" dirty="0"/>
              <a:t> </a:t>
            </a:r>
            <a:r>
              <a:rPr lang="en-US" sz="2000" dirty="0" err="1"/>
              <a:t>lượng</a:t>
            </a:r>
            <a:r>
              <a:rPr lang="en-US" sz="2000" dirty="0"/>
              <a:t> </a:t>
            </a:r>
            <a:r>
              <a:rPr lang="en-US" sz="2000" dirty="0" err="1"/>
              <a:t>từ</a:t>
            </a:r>
            <a:r>
              <a:rPr lang="en-US" sz="2000" dirty="0"/>
              <a:t> </a:t>
            </a:r>
            <a:r>
              <a:rPr lang="en-US" sz="2000" dirty="0" err="1"/>
              <a:t>thiên</a:t>
            </a:r>
            <a:r>
              <a:rPr lang="en-US" sz="2000" dirty="0"/>
              <a:t> </a:t>
            </a:r>
            <a:r>
              <a:rPr lang="en-US" sz="2000" dirty="0" err="1"/>
              <a:t>nhiên</a:t>
            </a:r>
            <a:r>
              <a:rPr lang="en-US" sz="2000" dirty="0"/>
              <a:t> </a:t>
            </a:r>
            <a:r>
              <a:rPr lang="en-US" sz="2000" dirty="0" err="1"/>
              <a:t>trong</a:t>
            </a:r>
            <a:r>
              <a:rPr lang="en-US" sz="2000" dirty="0"/>
              <a:t> </a:t>
            </a:r>
            <a:r>
              <a:rPr lang="en-US" sz="2000" dirty="0" err="1"/>
              <a:t>xây</a:t>
            </a:r>
            <a:r>
              <a:rPr lang="en-US" sz="2000" dirty="0"/>
              <a:t> </a:t>
            </a:r>
            <a:r>
              <a:rPr lang="en-US" sz="2000" dirty="0" err="1"/>
              <a:t>dựng</a:t>
            </a:r>
            <a:r>
              <a:rPr lang="en-US" sz="2000" dirty="0"/>
              <a:t> </a:t>
            </a:r>
            <a:r>
              <a:rPr lang="en-US" sz="2000" dirty="0" err="1"/>
              <a:t>và</a:t>
            </a:r>
            <a:r>
              <a:rPr lang="en-US" sz="2000" dirty="0"/>
              <a:t> </a:t>
            </a:r>
            <a:r>
              <a:rPr lang="en-US" sz="2000" dirty="0" err="1"/>
              <a:t>sinh</a:t>
            </a:r>
            <a:r>
              <a:rPr lang="en-US" sz="2000" dirty="0"/>
              <a:t> </a:t>
            </a:r>
            <a:r>
              <a:rPr lang="en-US" sz="2000" dirty="0" err="1"/>
              <a:t>hoạt</a:t>
            </a:r>
            <a:r>
              <a:rPr lang="en-US" sz="2000" dirty="0"/>
              <a:t>. </a:t>
            </a:r>
            <a:r>
              <a:rPr lang="en-US" sz="2000" dirty="0" err="1"/>
              <a:t>Ưu</a:t>
            </a:r>
            <a:r>
              <a:rPr lang="en-US" sz="2000" dirty="0"/>
              <a:t> </a:t>
            </a:r>
            <a:r>
              <a:rPr lang="en-US" sz="2000" dirty="0" err="1"/>
              <a:t>tiên</a:t>
            </a:r>
            <a:r>
              <a:rPr lang="en-US" sz="2000" dirty="0"/>
              <a:t> </a:t>
            </a:r>
            <a:r>
              <a:rPr lang="en-US" sz="2000" dirty="0" err="1"/>
              <a:t>sử</a:t>
            </a:r>
            <a:r>
              <a:rPr lang="en-US" sz="2000" dirty="0"/>
              <a:t> </a:t>
            </a:r>
            <a:r>
              <a:rPr lang="en-US" sz="2000" dirty="0" err="1"/>
              <a:t>dụng</a:t>
            </a:r>
            <a:r>
              <a:rPr lang="en-US" sz="2000" dirty="0"/>
              <a:t> </a:t>
            </a:r>
            <a:r>
              <a:rPr lang="en-US" sz="2000" dirty="0" err="1"/>
              <a:t>năng</a:t>
            </a:r>
            <a:r>
              <a:rPr lang="en-US" sz="2000" dirty="0"/>
              <a:t> </a:t>
            </a:r>
            <a:r>
              <a:rPr lang="en-US" sz="2000" dirty="0" err="1"/>
              <a:t>lượng</a:t>
            </a:r>
            <a:r>
              <a:rPr lang="en-US" sz="2000" dirty="0"/>
              <a:t> </a:t>
            </a:r>
            <a:r>
              <a:rPr lang="en-US" sz="2000" dirty="0" err="1"/>
              <a:t>tái</a:t>
            </a:r>
            <a:r>
              <a:rPr lang="en-US" sz="2000" dirty="0"/>
              <a:t> </a:t>
            </a:r>
            <a:r>
              <a:rPr lang="en-US" sz="2000" dirty="0" err="1"/>
              <a:t>tạo</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4000"/>
                                  </p:iterate>
                                  <p:childTnLst>
                                    <p:set>
                                      <p:cBhvr>
                                        <p:cTn id="17" dur="1" fill="hold">
                                          <p:stCondLst>
                                            <p:cond delay="0"/>
                                          </p:stCondLst>
                                        </p:cTn>
                                        <p:tgtEl>
                                          <p:spTgt spid="21"/>
                                        </p:tgtEl>
                                        <p:attrNameLst>
                                          <p:attrName>style.visibility</p:attrName>
                                        </p:attrNameLst>
                                      </p:cBhvr>
                                      <p:to>
                                        <p:strVal val="visible"/>
                                      </p:to>
                                    </p:set>
                                    <p:animEffect transition="in" filter="wipe(up)">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500" fill="hold"/>
                                        <p:tgtEl>
                                          <p:spTgt spid="23"/>
                                        </p:tgtEl>
                                        <p:attrNameLst>
                                          <p:attrName>ppt_w</p:attrName>
                                        </p:attrNameLst>
                                      </p:cBhvr>
                                      <p:tavLst>
                                        <p:tav tm="0">
                                          <p:val>
                                            <p:fltVal val="0"/>
                                          </p:val>
                                        </p:tav>
                                        <p:tav tm="100000">
                                          <p:val>
                                            <p:strVal val="#ppt_w"/>
                                          </p:val>
                                        </p:tav>
                                      </p:tavLst>
                                    </p:anim>
                                    <p:anim calcmode="lin" valueType="num">
                                      <p:cBhvr>
                                        <p:cTn id="24" dur="500" fill="hold"/>
                                        <p:tgtEl>
                                          <p:spTgt spid="23"/>
                                        </p:tgtEl>
                                        <p:attrNameLst>
                                          <p:attrName>ppt_h</p:attrName>
                                        </p:attrNameLst>
                                      </p:cBhvr>
                                      <p:tavLst>
                                        <p:tav tm="0">
                                          <p:val>
                                            <p:fltVal val="0"/>
                                          </p:val>
                                        </p:tav>
                                        <p:tav tm="100000">
                                          <p:val>
                                            <p:strVal val="#ppt_h"/>
                                          </p:val>
                                        </p:tav>
                                      </p:tavLst>
                                    </p:anim>
                                    <p:animEffect transition="in" filter="fade">
                                      <p:cBhvr>
                                        <p:cTn id="25" dur="500"/>
                                        <p:tgtEl>
                                          <p:spTgt spid="23"/>
                                        </p:tgtEl>
                                      </p:cBhvr>
                                    </p:animEffect>
                                  </p:childTnLst>
                                </p:cTn>
                              </p:par>
                            </p:childTnLst>
                          </p:cTn>
                        </p:par>
                        <p:par>
                          <p:cTn id="26" fill="hold">
                            <p:stCondLst>
                              <p:cond delay="500"/>
                            </p:stCondLst>
                            <p:childTnLst>
                              <p:par>
                                <p:cTn id="27" presetID="22" presetClass="entr" presetSubtype="1" fill="hold" grpId="0" nodeType="afterEffect">
                                  <p:stCondLst>
                                    <p:cond delay="0"/>
                                  </p:stCondLst>
                                  <p:iterate type="lt">
                                    <p:tmPct val="4000"/>
                                  </p:iterate>
                                  <p:childTnLst>
                                    <p:set>
                                      <p:cBhvr>
                                        <p:cTn id="28" dur="1" fill="hold">
                                          <p:stCondLst>
                                            <p:cond delay="0"/>
                                          </p:stCondLst>
                                        </p:cTn>
                                        <p:tgtEl>
                                          <p:spTgt spid="24"/>
                                        </p:tgtEl>
                                        <p:attrNameLst>
                                          <p:attrName>style.visibility</p:attrName>
                                        </p:attrNameLst>
                                      </p:cBhvr>
                                      <p:to>
                                        <p:strVal val="visible"/>
                                      </p:to>
                                    </p:set>
                                    <p:animEffect transition="in" filter="wipe(up)">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21506"/>
                                        </p:tgtEl>
                                        <p:attrNameLst>
                                          <p:attrName>style.visibility</p:attrName>
                                        </p:attrNameLst>
                                      </p:cBhvr>
                                      <p:to>
                                        <p:strVal val="visible"/>
                                      </p:to>
                                    </p:set>
                                    <p:anim calcmode="lin" valueType="num">
                                      <p:cBhvr>
                                        <p:cTn id="34" dur="500" fill="hold"/>
                                        <p:tgtEl>
                                          <p:spTgt spid="21506"/>
                                        </p:tgtEl>
                                        <p:attrNameLst>
                                          <p:attrName>ppt_w</p:attrName>
                                        </p:attrNameLst>
                                      </p:cBhvr>
                                      <p:tavLst>
                                        <p:tav tm="0">
                                          <p:val>
                                            <p:fltVal val="0"/>
                                          </p:val>
                                        </p:tav>
                                        <p:tav tm="100000">
                                          <p:val>
                                            <p:strVal val="#ppt_w"/>
                                          </p:val>
                                        </p:tav>
                                      </p:tavLst>
                                    </p:anim>
                                    <p:anim calcmode="lin" valueType="num">
                                      <p:cBhvr>
                                        <p:cTn id="35" dur="500" fill="hold"/>
                                        <p:tgtEl>
                                          <p:spTgt spid="21506"/>
                                        </p:tgtEl>
                                        <p:attrNameLst>
                                          <p:attrName>ppt_h</p:attrName>
                                        </p:attrNameLst>
                                      </p:cBhvr>
                                      <p:tavLst>
                                        <p:tav tm="0">
                                          <p:val>
                                            <p:fltVal val="0"/>
                                          </p:val>
                                        </p:tav>
                                        <p:tav tm="100000">
                                          <p:val>
                                            <p:strVal val="#ppt_h"/>
                                          </p:val>
                                        </p:tav>
                                      </p:tavLst>
                                    </p:anim>
                                    <p:animEffect transition="in" filter="fade">
                                      <p:cBhvr>
                                        <p:cTn id="36" dur="500"/>
                                        <p:tgtEl>
                                          <p:spTgt spid="21506"/>
                                        </p:tgtEl>
                                      </p:cBhvr>
                                    </p:animEffect>
                                  </p:childTnLst>
                                </p:cTn>
                              </p:par>
                            </p:childTnLst>
                          </p:cTn>
                        </p:par>
                        <p:par>
                          <p:cTn id="37" fill="hold">
                            <p:stCondLst>
                              <p:cond delay="500"/>
                            </p:stCondLst>
                            <p:childTnLst>
                              <p:par>
                                <p:cTn id="38" presetID="22" presetClass="entr" presetSubtype="1" fill="hold" grpId="0" nodeType="afterEffect">
                                  <p:stCondLst>
                                    <p:cond delay="0"/>
                                  </p:stCondLst>
                                  <p:iterate type="lt">
                                    <p:tmPct val="4000"/>
                                  </p:iterate>
                                  <p:childTnLst>
                                    <p:set>
                                      <p:cBhvr>
                                        <p:cTn id="39" dur="1" fill="hold">
                                          <p:stCondLst>
                                            <p:cond delay="0"/>
                                          </p:stCondLst>
                                        </p:cTn>
                                        <p:tgtEl>
                                          <p:spTgt spid="25"/>
                                        </p:tgtEl>
                                        <p:attrNameLst>
                                          <p:attrName>style.visibility</p:attrName>
                                        </p:attrNameLst>
                                      </p:cBhvr>
                                      <p:to>
                                        <p:strVal val="visible"/>
                                      </p:to>
                                    </p:set>
                                    <p:animEffect transition="in" filter="wipe(up)">
                                      <p:cBhvr>
                                        <p:cTn id="4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4" grpId="0"/>
      <p:bldP spid="2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11" name="Rectangle: Rounded Corners 10"/>
          <p:cNvSpPr/>
          <p:nvPr/>
        </p:nvSpPr>
        <p:spPr>
          <a:xfrm>
            <a:off x="1896810" y="1538183"/>
            <a:ext cx="6666853" cy="2271817"/>
          </a:xfrm>
          <a:prstGeom prst="roundRect">
            <a:avLst/>
          </a:prstGeom>
          <a:noFill/>
          <a:ln>
            <a:solidFill>
              <a:srgbClr val="B9D5FF"/>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pic>
        <p:nvPicPr>
          <p:cNvPr id="5" name="Picture 4"/>
          <p:cNvPicPr>
            <a:picLocks noChangeAspect="1"/>
          </p:cNvPicPr>
          <p:nvPr/>
        </p:nvPicPr>
        <p:blipFill>
          <a:blip r:embed="rId1"/>
          <a:stretch>
            <a:fillRect/>
          </a:stretch>
        </p:blipFill>
        <p:spPr>
          <a:xfrm>
            <a:off x="0" y="626864"/>
            <a:ext cx="3793621" cy="3793621"/>
          </a:xfrm>
          <a:prstGeom prst="rect">
            <a:avLst/>
          </a:prstGeom>
        </p:spPr>
      </p:pic>
      <p:sp>
        <p:nvSpPr>
          <p:cNvPr id="12" name="Google Shape;1031;p32"/>
          <p:cNvSpPr txBox="1"/>
          <p:nvPr/>
        </p:nvSpPr>
        <p:spPr>
          <a:xfrm>
            <a:off x="3526208" y="1853278"/>
            <a:ext cx="4562143" cy="143694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panose="020B0604020202020204"/>
              <a:buNone/>
              <a:defRPr/>
            </a:pPr>
            <a:r>
              <a:rPr kumimoji="0" lang="vi-VN" sz="28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a:rPr>
              <a:t>Vì sao </a:t>
            </a:r>
            <a:r>
              <a:rPr kumimoji="0" lang="vi-VN"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rPr>
              <a:t>phải sử dụng hiệu quả năng lượng và bảo vệ môi trường?</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rPr>
              <a:t> </a:t>
            </a:r>
            <a:endParaRPr kumimoji="0" lang="en-US"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Shape 800"/>
        <p:cNvGrpSpPr/>
        <p:nvPr/>
      </p:nvGrpSpPr>
      <p:grpSpPr>
        <a:xfrm>
          <a:off x="0" y="0"/>
          <a:ext cx="0" cy="0"/>
          <a:chOff x="0" y="0"/>
          <a:chExt cx="0" cy="0"/>
        </a:xfrm>
      </p:grpSpPr>
      <p:sp>
        <p:nvSpPr>
          <p:cNvPr id="8" name="Google Shape;1031;p32"/>
          <p:cNvSpPr txBox="1"/>
          <p:nvPr/>
        </p:nvSpPr>
        <p:spPr>
          <a:xfrm>
            <a:off x="5577840" y="499110"/>
            <a:ext cx="3253739" cy="103219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nSpc>
                <a:spcPct val="120000"/>
              </a:lnSpc>
            </a:pPr>
            <a:r>
              <a:rPr lang="en-US" sz="2200" dirty="0"/>
              <a:t>H</a:t>
            </a:r>
            <a:r>
              <a:rPr lang="vi-VN" sz="2200" dirty="0"/>
              <a:t>iện tại nhiều nguồn năng </a:t>
            </a:r>
            <a:r>
              <a:rPr lang="vi-VN" sz="2200"/>
              <a:t>lượng hóa </a:t>
            </a:r>
            <a:r>
              <a:rPr lang="vi-VN" sz="2200" dirty="0"/>
              <a:t>thạch đã sắp cạn kiệt và không tái tạo lại được, môi trường ở nhiều khu vực khi ô nhiễm trầm trọng, xuất hiện hiệu ứng nhà kính, nhiều động vật, thực vật </a:t>
            </a:r>
            <a:r>
              <a:rPr lang="vi-VN" sz="2200"/>
              <a:t>bị đưa </a:t>
            </a:r>
            <a:r>
              <a:rPr lang="vi-VN" sz="2200" dirty="0"/>
              <a:t>vào sách đỏ,...</a:t>
            </a:r>
            <a:r>
              <a:rPr lang="en-US" sz="2200" dirty="0"/>
              <a:t> </a:t>
            </a:r>
            <a:endParaRPr lang="en-US" sz="2200" dirty="0"/>
          </a:p>
        </p:txBody>
      </p:sp>
      <p:pic>
        <p:nvPicPr>
          <p:cNvPr id="22532" name="Picture 4" descr="Environmental Pollution concept art vector in cartoon styl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5158740" cy="51587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3665267" y="-297366"/>
            <a:ext cx="5567246" cy="5567246"/>
          </a:xfrm>
          <a:prstGeom prst="rect">
            <a:avLst/>
          </a:prstGeom>
        </p:spPr>
      </p:pic>
      <p:sp>
        <p:nvSpPr>
          <p:cNvPr id="8" name="Google Shape;1031;p32"/>
          <p:cNvSpPr txBox="1"/>
          <p:nvPr/>
        </p:nvSpPr>
        <p:spPr>
          <a:xfrm>
            <a:off x="626699" y="893120"/>
            <a:ext cx="3253739" cy="382756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nSpc>
                <a:spcPct val="120000"/>
              </a:lnSpc>
            </a:pPr>
            <a:r>
              <a:rPr lang="vi-VN" sz="2200" dirty="0"/>
              <a:t>Bảo vệ môi trường là hành động </a:t>
            </a:r>
            <a:r>
              <a:rPr lang="vi-VN" sz="2200"/>
              <a:t>phòng ngừa, </a:t>
            </a:r>
            <a:r>
              <a:rPr lang="vi-VN" sz="2200" dirty="0"/>
              <a:t>hạn chế các tác động xấu đến môi trường và cải thiện, giúp môi trường trong lành hơn, sử dụng tiết kiệm các tài nguyên thiên nhiên,...</a:t>
            </a:r>
            <a:r>
              <a:rPr lang="en-US" sz="2200" dirty="0"/>
              <a:t> </a:t>
            </a:r>
            <a:endParaRPr lang="en-US" sz="2200" dirty="0"/>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368"/>
        <p:cNvGrpSpPr/>
        <p:nvPr/>
      </p:nvGrpSpPr>
      <p:grpSpPr>
        <a:xfrm>
          <a:off x="0" y="0"/>
          <a:ext cx="0" cy="0"/>
          <a:chOff x="0" y="0"/>
          <a:chExt cx="0" cy="0"/>
        </a:xfrm>
      </p:grpSpPr>
      <p:sp>
        <p:nvSpPr>
          <p:cNvPr id="2" name="Rectangle 1"/>
          <p:cNvSpPr/>
          <p:nvPr/>
        </p:nvSpPr>
        <p:spPr>
          <a:xfrm>
            <a:off x="207103" y="3472115"/>
            <a:ext cx="3383590" cy="132034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207103" y="247204"/>
            <a:ext cx="6486066" cy="516049"/>
            <a:chOff x="207103" y="167782"/>
            <a:chExt cx="6486066" cy="516049"/>
          </a:xfrm>
        </p:grpSpPr>
        <p:sp>
          <p:nvSpPr>
            <p:cNvPr id="14" name="Rectangle: Rounded Corners 13"/>
            <p:cNvSpPr/>
            <p:nvPr/>
          </p:nvSpPr>
          <p:spPr>
            <a:xfrm>
              <a:off x="432942" y="189840"/>
              <a:ext cx="6260227" cy="470851"/>
            </a:xfrm>
            <a:prstGeom prst="roundRect">
              <a:avLst/>
            </a:prstGeom>
            <a:solidFill>
              <a:srgbClr val="DFEB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p:cNvGrpSpPr/>
            <p:nvPr/>
          </p:nvGrpSpPr>
          <p:grpSpPr>
            <a:xfrm>
              <a:off x="207103" y="189840"/>
              <a:ext cx="493991" cy="493991"/>
              <a:chOff x="5715884" y="1550399"/>
              <a:chExt cx="1229634" cy="1229634"/>
            </a:xfrm>
          </p:grpSpPr>
          <p:sp>
            <p:nvSpPr>
              <p:cNvPr id="17" name="Oval 16"/>
              <p:cNvSpPr/>
              <p:nvPr/>
            </p:nvSpPr>
            <p:spPr>
              <a:xfrm>
                <a:off x="5715884" y="1550399"/>
                <a:ext cx="1229634" cy="1229634"/>
              </a:xfrm>
              <a:prstGeom prst="ellipse">
                <a:avLst/>
              </a:prstGeom>
              <a:solidFill>
                <a:srgbClr val="799B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Google Shape;811;p29"/>
              <p:cNvSpPr txBox="1"/>
              <p:nvPr/>
            </p:nvSpPr>
            <p:spPr>
              <a:xfrm>
                <a:off x="5737331" y="1816398"/>
                <a:ext cx="1155434" cy="7349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panose="00000500000000000000"/>
                  <a:buNone/>
                  <a:defRPr sz="3000" b="1" i="0" u="none" strike="noStrike" cap="none">
                    <a:solidFill>
                      <a:schemeClr val="accent1"/>
                    </a:solidFill>
                    <a:latin typeface="Fira Sans Condensed Black" panose="020B0A03050000020004" pitchFamily="34" charset="0"/>
                    <a:ea typeface="Montserrat" panose="00000500000000000000"/>
                    <a:cs typeface="Montserrat" panose="00000500000000000000"/>
                    <a:sym typeface="Montserrat" panose="00000500000000000000"/>
                  </a:defRPr>
                </a:lvl1pPr>
                <a:lvl2pPr marR="0" lvl="1" algn="l" rtl="0">
                  <a:lnSpc>
                    <a:spcPct val="100000"/>
                  </a:lnSpc>
                  <a:spcBef>
                    <a:spcPts val="0"/>
                  </a:spcBef>
                  <a:spcAft>
                    <a:spcPts val="0"/>
                  </a:spcAft>
                  <a:buClr>
                    <a:schemeClr val="dk1"/>
                  </a:buClr>
                  <a:buSzPts val="3000"/>
                  <a:buFont typeface="Montserrat" panose="00000500000000000000"/>
                  <a:buNone/>
                  <a:defRPr sz="3000" b="1"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2pPr>
                <a:lvl3pPr marR="0" lvl="2" algn="l" rtl="0">
                  <a:lnSpc>
                    <a:spcPct val="100000"/>
                  </a:lnSpc>
                  <a:spcBef>
                    <a:spcPts val="0"/>
                  </a:spcBef>
                  <a:spcAft>
                    <a:spcPts val="0"/>
                  </a:spcAft>
                  <a:buClr>
                    <a:schemeClr val="dk1"/>
                  </a:buClr>
                  <a:buSzPts val="3000"/>
                  <a:buFont typeface="Montserrat" panose="00000500000000000000"/>
                  <a:buNone/>
                  <a:defRPr sz="3000" b="1"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3pPr>
                <a:lvl4pPr marR="0" lvl="3" algn="l" rtl="0">
                  <a:lnSpc>
                    <a:spcPct val="100000"/>
                  </a:lnSpc>
                  <a:spcBef>
                    <a:spcPts val="0"/>
                  </a:spcBef>
                  <a:spcAft>
                    <a:spcPts val="0"/>
                  </a:spcAft>
                  <a:buClr>
                    <a:schemeClr val="dk1"/>
                  </a:buClr>
                  <a:buSzPts val="3000"/>
                  <a:buFont typeface="Montserrat" panose="00000500000000000000"/>
                  <a:buNone/>
                  <a:defRPr sz="3000" b="1"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4pPr>
                <a:lvl5pPr marR="0" lvl="4" algn="l" rtl="0">
                  <a:lnSpc>
                    <a:spcPct val="100000"/>
                  </a:lnSpc>
                  <a:spcBef>
                    <a:spcPts val="0"/>
                  </a:spcBef>
                  <a:spcAft>
                    <a:spcPts val="0"/>
                  </a:spcAft>
                  <a:buClr>
                    <a:schemeClr val="dk1"/>
                  </a:buClr>
                  <a:buSzPts val="3000"/>
                  <a:buFont typeface="Montserrat" panose="00000500000000000000"/>
                  <a:buNone/>
                  <a:defRPr sz="3000" b="1"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5pPr>
                <a:lvl6pPr marR="0" lvl="5" algn="l" rtl="0">
                  <a:lnSpc>
                    <a:spcPct val="100000"/>
                  </a:lnSpc>
                  <a:spcBef>
                    <a:spcPts val="0"/>
                  </a:spcBef>
                  <a:spcAft>
                    <a:spcPts val="0"/>
                  </a:spcAft>
                  <a:buClr>
                    <a:schemeClr val="dk1"/>
                  </a:buClr>
                  <a:buSzPts val="3000"/>
                  <a:buFont typeface="Montserrat" panose="00000500000000000000"/>
                  <a:buNone/>
                  <a:defRPr sz="3000" b="1"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6pPr>
                <a:lvl7pPr marR="0" lvl="6" algn="l" rtl="0">
                  <a:lnSpc>
                    <a:spcPct val="100000"/>
                  </a:lnSpc>
                  <a:spcBef>
                    <a:spcPts val="0"/>
                  </a:spcBef>
                  <a:spcAft>
                    <a:spcPts val="0"/>
                  </a:spcAft>
                  <a:buClr>
                    <a:schemeClr val="dk1"/>
                  </a:buClr>
                  <a:buSzPts val="3000"/>
                  <a:buFont typeface="Montserrat" panose="00000500000000000000"/>
                  <a:buNone/>
                  <a:defRPr sz="3000" b="1"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7pPr>
                <a:lvl8pPr marR="0" lvl="7" algn="l" rtl="0">
                  <a:lnSpc>
                    <a:spcPct val="100000"/>
                  </a:lnSpc>
                  <a:spcBef>
                    <a:spcPts val="0"/>
                  </a:spcBef>
                  <a:spcAft>
                    <a:spcPts val="0"/>
                  </a:spcAft>
                  <a:buClr>
                    <a:schemeClr val="dk1"/>
                  </a:buClr>
                  <a:buSzPts val="3000"/>
                  <a:buFont typeface="Montserrat" panose="00000500000000000000"/>
                  <a:buNone/>
                  <a:defRPr sz="3000" b="1"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8pPr>
                <a:lvl9pPr marR="0" lvl="8" algn="l" rtl="0">
                  <a:lnSpc>
                    <a:spcPct val="100000"/>
                  </a:lnSpc>
                  <a:spcBef>
                    <a:spcPts val="0"/>
                  </a:spcBef>
                  <a:spcAft>
                    <a:spcPts val="0"/>
                  </a:spcAft>
                  <a:buClr>
                    <a:schemeClr val="dk1"/>
                  </a:buClr>
                  <a:buSzPts val="3000"/>
                  <a:buFont typeface="Montserrat" panose="00000500000000000000"/>
                  <a:buNone/>
                  <a:defRPr sz="3000" b="1"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9pPr>
              </a:lstStyle>
              <a:p>
                <a:pPr algn="ctr"/>
                <a:r>
                  <a:rPr lang="en-GB" sz="2000" dirty="0">
                    <a:solidFill>
                      <a:schemeClr val="bg1"/>
                    </a:solidFill>
                  </a:rPr>
                  <a:t>02</a:t>
                </a:r>
                <a:endParaRPr lang="en-GB" sz="2000" dirty="0">
                  <a:solidFill>
                    <a:schemeClr val="bg1"/>
                  </a:solidFill>
                </a:endParaRPr>
              </a:p>
            </p:txBody>
          </p:sp>
        </p:grpSp>
        <p:sp>
          <p:nvSpPr>
            <p:cNvPr id="16" name="Google Shape;817;p29"/>
            <p:cNvSpPr txBox="1"/>
            <p:nvPr/>
          </p:nvSpPr>
          <p:spPr>
            <a:xfrm>
              <a:off x="688518" y="167782"/>
              <a:ext cx="5871100" cy="4708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2400"/>
                <a:buFont typeface="Montserrat" panose="00000500000000000000"/>
                <a:buNone/>
                <a:defRPr sz="1800" b="1" i="0" u="none" strike="noStrike" cap="none">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panose="00000500000000000000"/>
                </a:defRPr>
              </a:lvl1pPr>
              <a:lvl2pPr marL="914400" marR="0" lvl="1" indent="-304800" algn="l" rtl="0">
                <a:lnSpc>
                  <a:spcPct val="100000"/>
                </a:lnSpc>
                <a:spcBef>
                  <a:spcPts val="0"/>
                </a:spcBef>
                <a:spcAft>
                  <a:spcPts val="0"/>
                </a:spcAft>
                <a:buClr>
                  <a:schemeClr val="dk1"/>
                </a:buClr>
                <a:buSzPts val="2400"/>
                <a:buFont typeface="Montserrat" panose="00000500000000000000"/>
                <a:buNone/>
                <a:defRPr sz="2400"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2pPr>
              <a:lvl3pPr marL="1371600" marR="0" lvl="2" indent="-304800" algn="l" rtl="0">
                <a:lnSpc>
                  <a:spcPct val="100000"/>
                </a:lnSpc>
                <a:spcBef>
                  <a:spcPts val="0"/>
                </a:spcBef>
                <a:spcAft>
                  <a:spcPts val="0"/>
                </a:spcAft>
                <a:buClr>
                  <a:schemeClr val="dk1"/>
                </a:buClr>
                <a:buSzPts val="2400"/>
                <a:buFont typeface="Montserrat" panose="00000500000000000000"/>
                <a:buNone/>
                <a:defRPr sz="2400"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3pPr>
              <a:lvl4pPr marL="1828800" marR="0" lvl="3" indent="-304800" algn="l" rtl="0">
                <a:lnSpc>
                  <a:spcPct val="100000"/>
                </a:lnSpc>
                <a:spcBef>
                  <a:spcPts val="0"/>
                </a:spcBef>
                <a:spcAft>
                  <a:spcPts val="0"/>
                </a:spcAft>
                <a:buClr>
                  <a:schemeClr val="dk1"/>
                </a:buClr>
                <a:buSzPts val="2400"/>
                <a:buFont typeface="Montserrat" panose="00000500000000000000"/>
                <a:buNone/>
                <a:defRPr sz="2400"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4pPr>
              <a:lvl5pPr marL="2286000" marR="0" lvl="4" indent="-304800" algn="l" rtl="0">
                <a:lnSpc>
                  <a:spcPct val="100000"/>
                </a:lnSpc>
                <a:spcBef>
                  <a:spcPts val="0"/>
                </a:spcBef>
                <a:spcAft>
                  <a:spcPts val="0"/>
                </a:spcAft>
                <a:buClr>
                  <a:schemeClr val="dk1"/>
                </a:buClr>
                <a:buSzPts val="2400"/>
                <a:buFont typeface="Montserrat" panose="00000500000000000000"/>
                <a:buNone/>
                <a:defRPr sz="2400"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5pPr>
              <a:lvl6pPr marL="2743200" marR="0" lvl="5" indent="-304800" algn="l" rtl="0">
                <a:lnSpc>
                  <a:spcPct val="100000"/>
                </a:lnSpc>
                <a:spcBef>
                  <a:spcPts val="0"/>
                </a:spcBef>
                <a:spcAft>
                  <a:spcPts val="0"/>
                </a:spcAft>
                <a:buClr>
                  <a:schemeClr val="dk1"/>
                </a:buClr>
                <a:buSzPts val="2400"/>
                <a:buFont typeface="Montserrat" panose="00000500000000000000"/>
                <a:buNone/>
                <a:defRPr sz="2400"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6pPr>
              <a:lvl7pPr marL="3200400" marR="0" lvl="6" indent="-304800" algn="l" rtl="0">
                <a:lnSpc>
                  <a:spcPct val="100000"/>
                </a:lnSpc>
                <a:spcBef>
                  <a:spcPts val="0"/>
                </a:spcBef>
                <a:spcAft>
                  <a:spcPts val="0"/>
                </a:spcAft>
                <a:buClr>
                  <a:schemeClr val="dk1"/>
                </a:buClr>
                <a:buSzPts val="2400"/>
                <a:buFont typeface="Montserrat" panose="00000500000000000000"/>
                <a:buNone/>
                <a:defRPr sz="2400"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7pPr>
              <a:lvl8pPr marL="3657600" marR="0" lvl="7" indent="-304800" algn="l" rtl="0">
                <a:lnSpc>
                  <a:spcPct val="100000"/>
                </a:lnSpc>
                <a:spcBef>
                  <a:spcPts val="0"/>
                </a:spcBef>
                <a:spcAft>
                  <a:spcPts val="0"/>
                </a:spcAft>
                <a:buClr>
                  <a:schemeClr val="dk1"/>
                </a:buClr>
                <a:buSzPts val="2400"/>
                <a:buFont typeface="Montserrat" panose="00000500000000000000"/>
                <a:buNone/>
                <a:defRPr sz="2400"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8pPr>
              <a:lvl9pPr marL="4114800" marR="0" lvl="8" indent="-304800" algn="l" rtl="0">
                <a:lnSpc>
                  <a:spcPct val="100000"/>
                </a:lnSpc>
                <a:spcBef>
                  <a:spcPts val="0"/>
                </a:spcBef>
                <a:spcAft>
                  <a:spcPts val="0"/>
                </a:spcAft>
                <a:buClr>
                  <a:schemeClr val="dk1"/>
                </a:buClr>
                <a:buSzPts val="2400"/>
                <a:buFont typeface="Montserrat" panose="00000500000000000000"/>
                <a:buNone/>
                <a:defRPr sz="2400"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9pPr>
            </a:lstStyle>
            <a:p>
              <a:pPr marL="0" indent="0"/>
              <a:r>
                <a:rPr lang="en-US" sz="2000" dirty="0" err="1">
                  <a:solidFill>
                    <a:schemeClr val="tx1">
                      <a:lumMod val="50000"/>
                    </a:schemeClr>
                  </a:solidFill>
                </a:rPr>
                <a:t>Sử</a:t>
              </a:r>
              <a:r>
                <a:rPr lang="en-US" sz="2000" dirty="0">
                  <a:solidFill>
                    <a:schemeClr val="tx1">
                      <a:lumMod val="50000"/>
                    </a:schemeClr>
                  </a:solidFill>
                </a:rPr>
                <a:t> </a:t>
              </a:r>
              <a:r>
                <a:rPr lang="en-US" sz="2000" dirty="0" err="1">
                  <a:solidFill>
                    <a:schemeClr val="tx1">
                      <a:lumMod val="50000"/>
                    </a:schemeClr>
                  </a:solidFill>
                </a:rPr>
                <a:t>Dụng</a:t>
              </a:r>
              <a:r>
                <a:rPr lang="en-US" sz="2000" dirty="0">
                  <a:solidFill>
                    <a:schemeClr val="tx1">
                      <a:lumMod val="50000"/>
                    </a:schemeClr>
                  </a:solidFill>
                </a:rPr>
                <a:t> </a:t>
              </a:r>
              <a:r>
                <a:rPr lang="en-US" sz="2000" dirty="0" err="1">
                  <a:solidFill>
                    <a:schemeClr val="tx1">
                      <a:lumMod val="50000"/>
                    </a:schemeClr>
                  </a:solidFill>
                </a:rPr>
                <a:t>Năng</a:t>
              </a:r>
              <a:r>
                <a:rPr lang="en-US" sz="2000" dirty="0">
                  <a:solidFill>
                    <a:schemeClr val="tx1">
                      <a:lumMod val="50000"/>
                    </a:schemeClr>
                  </a:solidFill>
                </a:rPr>
                <a:t> </a:t>
              </a:r>
              <a:r>
                <a:rPr lang="en-US" sz="2000" dirty="0" err="1">
                  <a:solidFill>
                    <a:schemeClr val="tx1">
                      <a:lumMod val="50000"/>
                    </a:schemeClr>
                  </a:solidFill>
                </a:rPr>
                <a:t>Lượng</a:t>
              </a:r>
              <a:r>
                <a:rPr lang="en-US" sz="2000" dirty="0">
                  <a:solidFill>
                    <a:schemeClr val="tx1">
                      <a:lumMod val="50000"/>
                    </a:schemeClr>
                  </a:solidFill>
                </a:rPr>
                <a:t> </a:t>
              </a:r>
              <a:r>
                <a:rPr lang="en-US" sz="2000" dirty="0" err="1">
                  <a:solidFill>
                    <a:schemeClr val="tx1">
                      <a:lumMod val="50000"/>
                    </a:schemeClr>
                  </a:solidFill>
                </a:rPr>
                <a:t>Hiệu</a:t>
              </a:r>
              <a:r>
                <a:rPr lang="en-US" sz="2000" dirty="0">
                  <a:solidFill>
                    <a:schemeClr val="tx1">
                      <a:lumMod val="50000"/>
                    </a:schemeClr>
                  </a:solidFill>
                </a:rPr>
                <a:t> </a:t>
              </a:r>
              <a:r>
                <a:rPr lang="en-US" sz="2000" dirty="0" err="1">
                  <a:solidFill>
                    <a:schemeClr val="tx1">
                      <a:lumMod val="50000"/>
                    </a:schemeClr>
                  </a:solidFill>
                </a:rPr>
                <a:t>Quả</a:t>
              </a:r>
              <a:r>
                <a:rPr lang="en-US" sz="2000" dirty="0">
                  <a:solidFill>
                    <a:schemeClr val="tx1">
                      <a:lumMod val="50000"/>
                    </a:schemeClr>
                  </a:solidFill>
                </a:rPr>
                <a:t> </a:t>
              </a:r>
              <a:r>
                <a:rPr lang="en-US" sz="2000" dirty="0" err="1">
                  <a:solidFill>
                    <a:schemeClr val="tx1">
                      <a:lumMod val="50000"/>
                    </a:schemeClr>
                  </a:solidFill>
                </a:rPr>
                <a:t>Và</a:t>
              </a:r>
              <a:r>
                <a:rPr lang="en-US" sz="2000" dirty="0">
                  <a:solidFill>
                    <a:schemeClr val="tx1">
                      <a:lumMod val="50000"/>
                    </a:schemeClr>
                  </a:solidFill>
                </a:rPr>
                <a:t> </a:t>
              </a:r>
              <a:r>
                <a:rPr lang="en-US" sz="2000" dirty="0" err="1">
                  <a:solidFill>
                    <a:schemeClr val="tx1">
                      <a:lumMod val="50000"/>
                    </a:schemeClr>
                  </a:solidFill>
                </a:rPr>
                <a:t>Bảo</a:t>
              </a:r>
              <a:r>
                <a:rPr lang="en-US" sz="2000" dirty="0">
                  <a:solidFill>
                    <a:schemeClr val="tx1">
                      <a:lumMod val="50000"/>
                    </a:schemeClr>
                  </a:solidFill>
                </a:rPr>
                <a:t> </a:t>
              </a:r>
              <a:r>
                <a:rPr lang="en-US" sz="2000" dirty="0" err="1">
                  <a:solidFill>
                    <a:schemeClr val="tx1">
                      <a:lumMod val="50000"/>
                    </a:schemeClr>
                  </a:solidFill>
                </a:rPr>
                <a:t>Vệ</a:t>
              </a:r>
              <a:r>
                <a:rPr lang="en-US" sz="2000" dirty="0">
                  <a:solidFill>
                    <a:schemeClr val="tx1">
                      <a:lumMod val="50000"/>
                    </a:schemeClr>
                  </a:solidFill>
                </a:rPr>
                <a:t> </a:t>
              </a:r>
              <a:r>
                <a:rPr lang="en-US" sz="2000" dirty="0" err="1">
                  <a:solidFill>
                    <a:schemeClr val="tx1">
                      <a:lumMod val="50000"/>
                    </a:schemeClr>
                  </a:solidFill>
                </a:rPr>
                <a:t>Môi</a:t>
              </a:r>
              <a:r>
                <a:rPr lang="en-US" sz="2000" dirty="0">
                  <a:solidFill>
                    <a:schemeClr val="tx1">
                      <a:lumMod val="50000"/>
                    </a:schemeClr>
                  </a:solidFill>
                </a:rPr>
                <a:t> </a:t>
              </a:r>
              <a:r>
                <a:rPr lang="en-US" sz="2000" dirty="0" err="1">
                  <a:solidFill>
                    <a:schemeClr val="tx1">
                      <a:lumMod val="50000"/>
                    </a:schemeClr>
                  </a:solidFill>
                </a:rPr>
                <a:t>Trường</a:t>
              </a:r>
              <a:endParaRPr lang="vi-VN" sz="2000" dirty="0">
                <a:solidFill>
                  <a:schemeClr val="tx1">
                    <a:lumMod val="50000"/>
                  </a:schemeClr>
                </a:solidFill>
              </a:endParaRPr>
            </a:p>
          </p:txBody>
        </p:sp>
      </p:grpSp>
      <p:sp>
        <p:nvSpPr>
          <p:cNvPr id="19" name="Google Shape;1031;p32"/>
          <p:cNvSpPr txBox="1"/>
          <p:nvPr/>
        </p:nvSpPr>
        <p:spPr>
          <a:xfrm>
            <a:off x="432942" y="773042"/>
            <a:ext cx="8169087" cy="49399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nSpc>
                <a:spcPct val="120000"/>
              </a:lnSpc>
            </a:pPr>
            <a:r>
              <a:rPr lang="en-US" sz="2000" b="1" dirty="0" err="1"/>
              <a:t>Một</a:t>
            </a:r>
            <a:r>
              <a:rPr lang="en-US" sz="2000" b="1" dirty="0"/>
              <a:t> </a:t>
            </a:r>
            <a:r>
              <a:rPr lang="en-US" sz="2000" b="1" dirty="0" err="1"/>
              <a:t>số</a:t>
            </a:r>
            <a:r>
              <a:rPr lang="en-US" sz="2000" b="1" dirty="0"/>
              <a:t> </a:t>
            </a:r>
            <a:r>
              <a:rPr lang="en-US" sz="2000" b="1" dirty="0" err="1"/>
              <a:t>biện</a:t>
            </a:r>
            <a:r>
              <a:rPr lang="en-US" sz="2000" b="1" dirty="0"/>
              <a:t> </a:t>
            </a:r>
            <a:r>
              <a:rPr lang="en-US" sz="2000" b="1" dirty="0" err="1"/>
              <a:t>pháp</a:t>
            </a:r>
            <a:r>
              <a:rPr lang="en-US" sz="2000" b="1" dirty="0"/>
              <a:t> </a:t>
            </a:r>
            <a:r>
              <a:rPr lang="en-US" sz="2000" b="1" dirty="0" err="1"/>
              <a:t>bảo</a:t>
            </a:r>
            <a:r>
              <a:rPr lang="en-US" sz="2000" b="1" dirty="0"/>
              <a:t> </a:t>
            </a:r>
            <a:r>
              <a:rPr lang="en-US" sz="2000" b="1" dirty="0" err="1"/>
              <a:t>vệ</a:t>
            </a:r>
            <a:r>
              <a:rPr lang="en-US" sz="2000" b="1" dirty="0"/>
              <a:t> </a:t>
            </a:r>
            <a:r>
              <a:rPr lang="en-US" sz="2000" b="1" dirty="0" err="1"/>
              <a:t>môi</a:t>
            </a:r>
            <a:r>
              <a:rPr lang="en-US" sz="2000" b="1" dirty="0"/>
              <a:t> </a:t>
            </a:r>
            <a:r>
              <a:rPr lang="en-US" sz="2000" b="1" dirty="0" err="1"/>
              <a:t>trường</a:t>
            </a:r>
            <a:endParaRPr lang="en-US" sz="2000" b="1" dirty="0"/>
          </a:p>
        </p:txBody>
      </p:sp>
      <p:sp>
        <p:nvSpPr>
          <p:cNvPr id="21" name="Google Shape;1031;p32"/>
          <p:cNvSpPr txBox="1"/>
          <p:nvPr/>
        </p:nvSpPr>
        <p:spPr>
          <a:xfrm>
            <a:off x="1508076" y="1324382"/>
            <a:ext cx="4350930" cy="49399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nSpc>
                <a:spcPct val="120000"/>
              </a:lnSpc>
            </a:pPr>
            <a:r>
              <a:rPr lang="en-US" sz="2000" dirty="0" err="1"/>
              <a:t>Giữ</a:t>
            </a:r>
            <a:r>
              <a:rPr lang="en-US" sz="2000" dirty="0"/>
              <a:t> </a:t>
            </a:r>
            <a:r>
              <a:rPr lang="en-US" sz="2000" dirty="0" err="1"/>
              <a:t>vệ</a:t>
            </a:r>
            <a:r>
              <a:rPr lang="en-US" sz="2000" dirty="0"/>
              <a:t> </a:t>
            </a:r>
            <a:r>
              <a:rPr lang="en-US" sz="2000" dirty="0" err="1"/>
              <a:t>sinh</a:t>
            </a:r>
            <a:r>
              <a:rPr lang="en-US" sz="2000" dirty="0"/>
              <a:t> </a:t>
            </a:r>
            <a:r>
              <a:rPr lang="en-US" sz="2000" dirty="0" err="1"/>
              <a:t>môi</a:t>
            </a:r>
            <a:r>
              <a:rPr lang="en-US" sz="2000" dirty="0"/>
              <a:t> </a:t>
            </a:r>
            <a:r>
              <a:rPr lang="en-US" sz="2000" dirty="0" err="1"/>
              <a:t>trường</a:t>
            </a:r>
            <a:r>
              <a:rPr lang="en-US" sz="2000" dirty="0"/>
              <a:t> </a:t>
            </a:r>
            <a:r>
              <a:rPr lang="en-US" sz="2000" err="1"/>
              <a:t>xung</a:t>
            </a:r>
            <a:r>
              <a:rPr lang="en-US" sz="2000"/>
              <a:t> quanh</a:t>
            </a:r>
            <a:endParaRPr lang="en-US" sz="2000" dirty="0"/>
          </a:p>
        </p:txBody>
      </p:sp>
      <p:sp>
        <p:nvSpPr>
          <p:cNvPr id="24" name="Google Shape;1031;p32"/>
          <p:cNvSpPr txBox="1"/>
          <p:nvPr/>
        </p:nvSpPr>
        <p:spPr>
          <a:xfrm>
            <a:off x="1501697" y="1862971"/>
            <a:ext cx="3897448" cy="49399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nSpc>
                <a:spcPct val="120000"/>
              </a:lnSpc>
            </a:pPr>
            <a:r>
              <a:rPr lang="en-US" sz="2000" dirty="0" err="1"/>
              <a:t>Trồng</a:t>
            </a:r>
            <a:r>
              <a:rPr lang="en-US" sz="2000" dirty="0"/>
              <a:t> </a:t>
            </a:r>
            <a:r>
              <a:rPr lang="en-US" sz="2000" dirty="0" err="1"/>
              <a:t>nhiều</a:t>
            </a:r>
            <a:r>
              <a:rPr lang="en-US" sz="2000" dirty="0"/>
              <a:t> </a:t>
            </a:r>
            <a:r>
              <a:rPr lang="en-US" sz="2000" err="1"/>
              <a:t>cây</a:t>
            </a:r>
            <a:r>
              <a:rPr lang="en-US" sz="2000"/>
              <a:t> xanh</a:t>
            </a:r>
            <a:endParaRPr lang="en-US" sz="2000" dirty="0"/>
          </a:p>
        </p:txBody>
      </p:sp>
      <p:pic>
        <p:nvPicPr>
          <p:cNvPr id="24578" name="Picture 2" descr="Save nature "/>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20542" y="1257103"/>
            <a:ext cx="513283" cy="513283"/>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descr="Forest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542" y="1820611"/>
            <a:ext cx="513283" cy="513283"/>
          </a:xfrm>
          <a:prstGeom prst="rect">
            <a:avLst/>
          </a:prstGeom>
          <a:noFill/>
          <a:extLst>
            <a:ext uri="{909E8E84-426E-40DD-AFC4-6F175D3DCCD1}">
              <a14:hiddenFill xmlns:a14="http://schemas.microsoft.com/office/drawing/2010/main">
                <a:solidFill>
                  <a:srgbClr val="FFFFFF"/>
                </a:solidFill>
              </a14:hiddenFill>
            </a:ext>
          </a:extLst>
        </p:spPr>
      </p:pic>
      <p:pic>
        <p:nvPicPr>
          <p:cNvPr id="24582" name="Picture 6" descr="Wast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271" y="2407227"/>
            <a:ext cx="441953" cy="441953"/>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1031;p32"/>
          <p:cNvSpPr txBox="1"/>
          <p:nvPr/>
        </p:nvSpPr>
        <p:spPr>
          <a:xfrm>
            <a:off x="1501697" y="2433040"/>
            <a:ext cx="3897448" cy="49399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nSpc>
                <a:spcPct val="120000"/>
              </a:lnSpc>
            </a:pPr>
            <a:r>
              <a:rPr lang="en-US" sz="2000" dirty="0" err="1"/>
              <a:t>Giảm</a:t>
            </a:r>
            <a:r>
              <a:rPr lang="en-US" sz="2000" dirty="0"/>
              <a:t> </a:t>
            </a:r>
            <a:r>
              <a:rPr lang="en-US" sz="2000" dirty="0" err="1"/>
              <a:t>lượng</a:t>
            </a:r>
            <a:r>
              <a:rPr lang="en-US" sz="2000" dirty="0"/>
              <a:t> </a:t>
            </a:r>
            <a:r>
              <a:rPr lang="en-US" sz="2000" dirty="0" err="1"/>
              <a:t>chất</a:t>
            </a:r>
            <a:r>
              <a:rPr lang="en-US" sz="2000" dirty="0"/>
              <a:t> </a:t>
            </a:r>
            <a:r>
              <a:rPr lang="en-US" sz="2000" dirty="0" err="1"/>
              <a:t>thải</a:t>
            </a:r>
            <a:r>
              <a:rPr lang="en-US" sz="2000" dirty="0"/>
              <a:t> </a:t>
            </a:r>
            <a:r>
              <a:rPr lang="en-US" sz="2000" dirty="0" err="1"/>
              <a:t>sinh</a:t>
            </a:r>
            <a:r>
              <a:rPr lang="en-US" sz="2000" dirty="0"/>
              <a:t> </a:t>
            </a:r>
            <a:r>
              <a:rPr lang="en-US" sz="2000" dirty="0" err="1"/>
              <a:t>hoạt</a:t>
            </a:r>
            <a:endParaRPr lang="en-US" sz="2000" dirty="0"/>
          </a:p>
        </p:txBody>
      </p:sp>
      <p:pic>
        <p:nvPicPr>
          <p:cNvPr id="24584" name="Picture 8" descr="Co2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0271" y="2984964"/>
            <a:ext cx="441953" cy="441953"/>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1031;p32"/>
          <p:cNvSpPr txBox="1"/>
          <p:nvPr/>
        </p:nvSpPr>
        <p:spPr>
          <a:xfrm>
            <a:off x="1501696" y="3001192"/>
            <a:ext cx="7523357" cy="49399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nSpc>
                <a:spcPct val="120000"/>
              </a:lnSpc>
            </a:pPr>
            <a:r>
              <a:rPr lang="en-US" sz="2000" dirty="0" err="1"/>
              <a:t>Giảm</a:t>
            </a:r>
            <a:r>
              <a:rPr lang="en-US" sz="2000" dirty="0"/>
              <a:t> </a:t>
            </a:r>
            <a:r>
              <a:rPr lang="en-US" sz="2000" dirty="0" err="1"/>
              <a:t>phát</a:t>
            </a:r>
            <a:r>
              <a:rPr lang="en-US" sz="2000" dirty="0"/>
              <a:t> </a:t>
            </a:r>
            <a:r>
              <a:rPr lang="en-US" sz="2000" dirty="0" err="1"/>
              <a:t>thải</a:t>
            </a:r>
            <a:r>
              <a:rPr lang="en-US" sz="2000" dirty="0"/>
              <a:t> </a:t>
            </a:r>
            <a:r>
              <a:rPr lang="en-US" sz="2000" dirty="0" err="1"/>
              <a:t>khí</a:t>
            </a:r>
            <a:r>
              <a:rPr lang="en-US" sz="2000" dirty="0"/>
              <a:t> </a:t>
            </a:r>
            <a:r>
              <a:rPr lang="en-US" sz="2000" dirty="0" err="1"/>
              <a:t>nhà</a:t>
            </a:r>
            <a:r>
              <a:rPr lang="en-US" sz="2000" dirty="0"/>
              <a:t> </a:t>
            </a:r>
            <a:r>
              <a:rPr lang="en-US" sz="2000" dirty="0" err="1"/>
              <a:t>kính</a:t>
            </a:r>
            <a:r>
              <a:rPr lang="en-US" sz="2000" dirty="0"/>
              <a:t> </a:t>
            </a:r>
            <a:r>
              <a:rPr lang="en-US" sz="2000" dirty="0" err="1"/>
              <a:t>và</a:t>
            </a:r>
            <a:r>
              <a:rPr lang="en-US" sz="2000" dirty="0"/>
              <a:t> </a:t>
            </a:r>
            <a:r>
              <a:rPr lang="en-US" sz="2000" dirty="0" err="1"/>
              <a:t>các</a:t>
            </a:r>
            <a:r>
              <a:rPr lang="en-US" sz="2000" dirty="0"/>
              <a:t> </a:t>
            </a:r>
            <a:r>
              <a:rPr lang="en-US" sz="2000" dirty="0" err="1"/>
              <a:t>chất</a:t>
            </a:r>
            <a:r>
              <a:rPr lang="en-US" sz="2000" dirty="0"/>
              <a:t> </a:t>
            </a:r>
            <a:r>
              <a:rPr lang="en-US" sz="2000" dirty="0" err="1"/>
              <a:t>gây</a:t>
            </a:r>
            <a:r>
              <a:rPr lang="en-US" sz="2000" dirty="0"/>
              <a:t> ô </a:t>
            </a:r>
            <a:r>
              <a:rPr lang="en-US" sz="2000" dirty="0" err="1"/>
              <a:t>nhiễm</a:t>
            </a:r>
            <a:r>
              <a:rPr lang="en-US" sz="2000" dirty="0"/>
              <a:t> </a:t>
            </a:r>
            <a:r>
              <a:rPr lang="en-US" sz="2000" dirty="0" err="1"/>
              <a:t>môi</a:t>
            </a:r>
            <a:r>
              <a:rPr lang="en-US" sz="2000" dirty="0"/>
              <a:t> </a:t>
            </a:r>
            <a:r>
              <a:rPr lang="en-US" sz="2000" dirty="0" err="1"/>
              <a:t>trường</a:t>
            </a:r>
            <a:endParaRPr lang="en-US" sz="2000" dirty="0"/>
          </a:p>
        </p:txBody>
      </p:sp>
      <p:pic>
        <p:nvPicPr>
          <p:cNvPr id="24586" name="Picture 10" descr="Natural resources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0271" y="3543957"/>
            <a:ext cx="456429" cy="456429"/>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1031;p32"/>
          <p:cNvSpPr txBox="1"/>
          <p:nvPr/>
        </p:nvSpPr>
        <p:spPr>
          <a:xfrm>
            <a:off x="1501695" y="3542199"/>
            <a:ext cx="7523357" cy="49399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nSpc>
                <a:spcPct val="120000"/>
              </a:lnSpc>
            </a:pPr>
            <a:r>
              <a:rPr lang="en-US" sz="2000"/>
              <a:t>Khai </a:t>
            </a:r>
            <a:r>
              <a:rPr lang="en-US" sz="2000" dirty="0" err="1"/>
              <a:t>thác</a:t>
            </a:r>
            <a:r>
              <a:rPr lang="en-US" sz="2000" dirty="0"/>
              <a:t>, </a:t>
            </a:r>
            <a:r>
              <a:rPr lang="en-US" sz="2000" dirty="0" err="1"/>
              <a:t>sử</a:t>
            </a:r>
            <a:r>
              <a:rPr lang="en-US" sz="2000" dirty="0"/>
              <a:t> </a:t>
            </a:r>
            <a:r>
              <a:rPr lang="en-US" sz="2000" dirty="0" err="1"/>
              <a:t>dụng</a:t>
            </a:r>
            <a:r>
              <a:rPr lang="en-US" sz="2000" dirty="0"/>
              <a:t> </a:t>
            </a:r>
            <a:r>
              <a:rPr lang="en-US" sz="2000" dirty="0" err="1"/>
              <a:t>hợp</a:t>
            </a:r>
            <a:r>
              <a:rPr lang="en-US" sz="2000" dirty="0"/>
              <a:t> </a:t>
            </a:r>
            <a:r>
              <a:rPr lang="en-US" sz="2000" dirty="0" err="1"/>
              <a:t>lý</a:t>
            </a:r>
            <a:r>
              <a:rPr lang="en-US" sz="2000" dirty="0"/>
              <a:t> </a:t>
            </a:r>
            <a:r>
              <a:rPr lang="en-US" sz="2000" dirty="0" err="1"/>
              <a:t>tài</a:t>
            </a:r>
            <a:r>
              <a:rPr lang="en-US" sz="2000" dirty="0"/>
              <a:t> </a:t>
            </a:r>
            <a:r>
              <a:rPr lang="en-US" sz="2000" dirty="0" err="1"/>
              <a:t>nguyên</a:t>
            </a:r>
            <a:r>
              <a:rPr lang="en-US" sz="2000" dirty="0"/>
              <a:t> </a:t>
            </a:r>
            <a:r>
              <a:rPr lang="en-US" sz="2000" dirty="0" err="1"/>
              <a:t>thiên</a:t>
            </a:r>
            <a:r>
              <a:rPr lang="en-US" sz="2000" dirty="0"/>
              <a:t> </a:t>
            </a:r>
            <a:r>
              <a:rPr lang="en-US" sz="2000" dirty="0" err="1"/>
              <a:t>nhiên</a:t>
            </a:r>
            <a:endParaRPr lang="en-US" sz="2000" dirty="0"/>
          </a:p>
        </p:txBody>
      </p:sp>
      <p:pic>
        <p:nvPicPr>
          <p:cNvPr id="24588" name="Picture 12" descr="Recycle sign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5589" y="4132289"/>
            <a:ext cx="511111" cy="511111"/>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1031;p32"/>
          <p:cNvSpPr txBox="1"/>
          <p:nvPr/>
        </p:nvSpPr>
        <p:spPr>
          <a:xfrm>
            <a:off x="1508076" y="4088182"/>
            <a:ext cx="7523357" cy="49399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nSpc>
                <a:spcPct val="120000"/>
              </a:lnSpc>
            </a:pPr>
            <a:r>
              <a:rPr lang="en-US" sz="2000" dirty="0" err="1"/>
              <a:t>Tái</a:t>
            </a:r>
            <a:r>
              <a:rPr lang="en-US" sz="2000" dirty="0"/>
              <a:t> </a:t>
            </a:r>
            <a:r>
              <a:rPr lang="en-US" sz="2000" dirty="0" err="1"/>
              <a:t>sử</a:t>
            </a:r>
            <a:r>
              <a:rPr lang="en-US" sz="2000" dirty="0"/>
              <a:t> </a:t>
            </a:r>
            <a:r>
              <a:rPr lang="en-US" sz="2000" dirty="0" err="1"/>
              <a:t>dụng</a:t>
            </a:r>
            <a:r>
              <a:rPr lang="en-US" sz="2000" dirty="0"/>
              <a:t> </a:t>
            </a:r>
            <a:r>
              <a:rPr lang="en-US" sz="2000" dirty="0" err="1"/>
              <a:t>và</a:t>
            </a:r>
            <a:r>
              <a:rPr lang="en-US" sz="2000" dirty="0"/>
              <a:t> </a:t>
            </a:r>
            <a:r>
              <a:rPr lang="en-US" sz="2000" dirty="0" err="1"/>
              <a:t>tái</a:t>
            </a:r>
            <a:r>
              <a:rPr lang="en-US" sz="2000" dirty="0"/>
              <a:t> </a:t>
            </a:r>
            <a:r>
              <a:rPr lang="en-US" sz="2000" dirty="0" err="1"/>
              <a:t>chế</a:t>
            </a:r>
            <a:r>
              <a:rPr lang="en-US" sz="2000" dirty="0"/>
              <a:t> </a:t>
            </a:r>
            <a:r>
              <a:rPr lang="en-US" sz="2000" dirty="0" err="1"/>
              <a:t>vật</a:t>
            </a:r>
            <a:r>
              <a:rPr lang="en-US" sz="2000" dirty="0"/>
              <a:t> </a:t>
            </a:r>
            <a:r>
              <a:rPr lang="en-US" sz="2000" dirty="0" err="1"/>
              <a:t>liệu</a:t>
            </a:r>
            <a:r>
              <a:rPr lang="en-US" sz="2000" dirty="0"/>
              <a:t> </a:t>
            </a:r>
            <a:r>
              <a:rPr lang="en-US" sz="2000" err="1"/>
              <a:t>đã</a:t>
            </a:r>
            <a:r>
              <a:rPr lang="en-US" sz="2000"/>
              <a:t> qua </a:t>
            </a:r>
            <a:r>
              <a:rPr lang="en-US" sz="2000" dirty="0" err="1"/>
              <a:t>sử</a:t>
            </a:r>
            <a:r>
              <a:rPr lang="en-US" sz="2000" dirty="0"/>
              <a:t> </a:t>
            </a:r>
            <a:r>
              <a:rPr lang="en-US" sz="2000" dirty="0" err="1"/>
              <a:t>dụng</a:t>
            </a:r>
            <a:r>
              <a:rPr lang="en-US" sz="2000" dirty="0"/>
              <a:t> (</a:t>
            </a:r>
            <a:r>
              <a:rPr lang="en-US" sz="2000" dirty="0" err="1"/>
              <a:t>nếu</a:t>
            </a:r>
            <a:r>
              <a:rPr lang="en-US" sz="2000" dirty="0"/>
              <a:t> </a:t>
            </a:r>
            <a:r>
              <a:rPr lang="en-US" sz="2000" dirty="0" err="1"/>
              <a:t>có</a:t>
            </a:r>
            <a:r>
              <a:rPr lang="en-US" sz="2000" dirty="0"/>
              <a:t> </a:t>
            </a:r>
            <a:r>
              <a:rPr lang="en-US" sz="2000" dirty="0" err="1"/>
              <a:t>thể</a:t>
            </a:r>
            <a:r>
              <a:rPr lang="en-US" sz="2000" dirty="0"/>
              <a:t>)</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4578"/>
                                        </p:tgtEl>
                                        <p:attrNameLst>
                                          <p:attrName>style.visibility</p:attrName>
                                        </p:attrNameLst>
                                      </p:cBhvr>
                                      <p:to>
                                        <p:strVal val="visible"/>
                                      </p:to>
                                    </p:set>
                                    <p:anim calcmode="lin" valueType="num">
                                      <p:cBhvr>
                                        <p:cTn id="12" dur="500" fill="hold"/>
                                        <p:tgtEl>
                                          <p:spTgt spid="24578"/>
                                        </p:tgtEl>
                                        <p:attrNameLst>
                                          <p:attrName>ppt_w</p:attrName>
                                        </p:attrNameLst>
                                      </p:cBhvr>
                                      <p:tavLst>
                                        <p:tav tm="0">
                                          <p:val>
                                            <p:fltVal val="0"/>
                                          </p:val>
                                        </p:tav>
                                        <p:tav tm="100000">
                                          <p:val>
                                            <p:strVal val="#ppt_w"/>
                                          </p:val>
                                        </p:tav>
                                      </p:tavLst>
                                    </p:anim>
                                    <p:anim calcmode="lin" valueType="num">
                                      <p:cBhvr>
                                        <p:cTn id="13" dur="500" fill="hold"/>
                                        <p:tgtEl>
                                          <p:spTgt spid="24578"/>
                                        </p:tgtEl>
                                        <p:attrNameLst>
                                          <p:attrName>ppt_h</p:attrName>
                                        </p:attrNameLst>
                                      </p:cBhvr>
                                      <p:tavLst>
                                        <p:tav tm="0">
                                          <p:val>
                                            <p:fltVal val="0"/>
                                          </p:val>
                                        </p:tav>
                                        <p:tav tm="100000">
                                          <p:val>
                                            <p:strVal val="#ppt_h"/>
                                          </p:val>
                                        </p:tav>
                                      </p:tavLst>
                                    </p:anim>
                                    <p:animEffect transition="in" filter="fade">
                                      <p:cBhvr>
                                        <p:cTn id="14" dur="500"/>
                                        <p:tgtEl>
                                          <p:spTgt spid="24578"/>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4000"/>
                                  </p:iterate>
                                  <p:childTnLst>
                                    <p:set>
                                      <p:cBhvr>
                                        <p:cTn id="17" dur="1" fill="hold">
                                          <p:stCondLst>
                                            <p:cond delay="0"/>
                                          </p:stCondLst>
                                        </p:cTn>
                                        <p:tgtEl>
                                          <p:spTgt spid="21"/>
                                        </p:tgtEl>
                                        <p:attrNameLst>
                                          <p:attrName>style.visibility</p:attrName>
                                        </p:attrNameLst>
                                      </p:cBhvr>
                                      <p:to>
                                        <p:strVal val="visible"/>
                                      </p:to>
                                    </p:set>
                                    <p:animEffect transition="in" filter="wipe(up)">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4580"/>
                                        </p:tgtEl>
                                        <p:attrNameLst>
                                          <p:attrName>style.visibility</p:attrName>
                                        </p:attrNameLst>
                                      </p:cBhvr>
                                      <p:to>
                                        <p:strVal val="visible"/>
                                      </p:to>
                                    </p:set>
                                    <p:anim calcmode="lin" valueType="num">
                                      <p:cBhvr>
                                        <p:cTn id="23" dur="500" fill="hold"/>
                                        <p:tgtEl>
                                          <p:spTgt spid="24580"/>
                                        </p:tgtEl>
                                        <p:attrNameLst>
                                          <p:attrName>ppt_w</p:attrName>
                                        </p:attrNameLst>
                                      </p:cBhvr>
                                      <p:tavLst>
                                        <p:tav tm="0">
                                          <p:val>
                                            <p:fltVal val="0"/>
                                          </p:val>
                                        </p:tav>
                                        <p:tav tm="100000">
                                          <p:val>
                                            <p:strVal val="#ppt_w"/>
                                          </p:val>
                                        </p:tav>
                                      </p:tavLst>
                                    </p:anim>
                                    <p:anim calcmode="lin" valueType="num">
                                      <p:cBhvr>
                                        <p:cTn id="24" dur="500" fill="hold"/>
                                        <p:tgtEl>
                                          <p:spTgt spid="24580"/>
                                        </p:tgtEl>
                                        <p:attrNameLst>
                                          <p:attrName>ppt_h</p:attrName>
                                        </p:attrNameLst>
                                      </p:cBhvr>
                                      <p:tavLst>
                                        <p:tav tm="0">
                                          <p:val>
                                            <p:fltVal val="0"/>
                                          </p:val>
                                        </p:tav>
                                        <p:tav tm="100000">
                                          <p:val>
                                            <p:strVal val="#ppt_h"/>
                                          </p:val>
                                        </p:tav>
                                      </p:tavLst>
                                    </p:anim>
                                    <p:animEffect transition="in" filter="fade">
                                      <p:cBhvr>
                                        <p:cTn id="25" dur="500"/>
                                        <p:tgtEl>
                                          <p:spTgt spid="24580"/>
                                        </p:tgtEl>
                                      </p:cBhvr>
                                    </p:animEffect>
                                  </p:childTnLst>
                                </p:cTn>
                              </p:par>
                            </p:childTnLst>
                          </p:cTn>
                        </p:par>
                        <p:par>
                          <p:cTn id="26" fill="hold">
                            <p:stCondLst>
                              <p:cond delay="500"/>
                            </p:stCondLst>
                            <p:childTnLst>
                              <p:par>
                                <p:cTn id="27" presetID="22" presetClass="entr" presetSubtype="1" fill="hold" grpId="0" nodeType="afterEffect">
                                  <p:stCondLst>
                                    <p:cond delay="0"/>
                                  </p:stCondLst>
                                  <p:iterate type="lt">
                                    <p:tmPct val="4000"/>
                                  </p:iterate>
                                  <p:childTnLst>
                                    <p:set>
                                      <p:cBhvr>
                                        <p:cTn id="28" dur="1" fill="hold">
                                          <p:stCondLst>
                                            <p:cond delay="0"/>
                                          </p:stCondLst>
                                        </p:cTn>
                                        <p:tgtEl>
                                          <p:spTgt spid="24"/>
                                        </p:tgtEl>
                                        <p:attrNameLst>
                                          <p:attrName>style.visibility</p:attrName>
                                        </p:attrNameLst>
                                      </p:cBhvr>
                                      <p:to>
                                        <p:strVal val="visible"/>
                                      </p:to>
                                    </p:set>
                                    <p:animEffect transition="in" filter="wipe(up)">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24582"/>
                                        </p:tgtEl>
                                        <p:attrNameLst>
                                          <p:attrName>style.visibility</p:attrName>
                                        </p:attrNameLst>
                                      </p:cBhvr>
                                      <p:to>
                                        <p:strVal val="visible"/>
                                      </p:to>
                                    </p:set>
                                    <p:anim calcmode="lin" valueType="num">
                                      <p:cBhvr>
                                        <p:cTn id="34" dur="500" fill="hold"/>
                                        <p:tgtEl>
                                          <p:spTgt spid="24582"/>
                                        </p:tgtEl>
                                        <p:attrNameLst>
                                          <p:attrName>ppt_w</p:attrName>
                                        </p:attrNameLst>
                                      </p:cBhvr>
                                      <p:tavLst>
                                        <p:tav tm="0">
                                          <p:val>
                                            <p:fltVal val="0"/>
                                          </p:val>
                                        </p:tav>
                                        <p:tav tm="100000">
                                          <p:val>
                                            <p:strVal val="#ppt_w"/>
                                          </p:val>
                                        </p:tav>
                                      </p:tavLst>
                                    </p:anim>
                                    <p:anim calcmode="lin" valueType="num">
                                      <p:cBhvr>
                                        <p:cTn id="35" dur="500" fill="hold"/>
                                        <p:tgtEl>
                                          <p:spTgt spid="24582"/>
                                        </p:tgtEl>
                                        <p:attrNameLst>
                                          <p:attrName>ppt_h</p:attrName>
                                        </p:attrNameLst>
                                      </p:cBhvr>
                                      <p:tavLst>
                                        <p:tav tm="0">
                                          <p:val>
                                            <p:fltVal val="0"/>
                                          </p:val>
                                        </p:tav>
                                        <p:tav tm="100000">
                                          <p:val>
                                            <p:strVal val="#ppt_h"/>
                                          </p:val>
                                        </p:tav>
                                      </p:tavLst>
                                    </p:anim>
                                    <p:animEffect transition="in" filter="fade">
                                      <p:cBhvr>
                                        <p:cTn id="36" dur="500"/>
                                        <p:tgtEl>
                                          <p:spTgt spid="24582"/>
                                        </p:tgtEl>
                                      </p:cBhvr>
                                    </p:animEffect>
                                  </p:childTnLst>
                                </p:cTn>
                              </p:par>
                            </p:childTnLst>
                          </p:cTn>
                        </p:par>
                        <p:par>
                          <p:cTn id="37" fill="hold">
                            <p:stCondLst>
                              <p:cond delay="500"/>
                            </p:stCondLst>
                            <p:childTnLst>
                              <p:par>
                                <p:cTn id="38" presetID="22" presetClass="entr" presetSubtype="1" fill="hold" grpId="0" nodeType="afterEffect">
                                  <p:stCondLst>
                                    <p:cond delay="0"/>
                                  </p:stCondLst>
                                  <p:iterate type="lt">
                                    <p:tmPct val="4000"/>
                                  </p:iterate>
                                  <p:childTnLst>
                                    <p:set>
                                      <p:cBhvr>
                                        <p:cTn id="39" dur="1" fill="hold">
                                          <p:stCondLst>
                                            <p:cond delay="0"/>
                                          </p:stCondLst>
                                        </p:cTn>
                                        <p:tgtEl>
                                          <p:spTgt spid="3"/>
                                        </p:tgtEl>
                                        <p:attrNameLst>
                                          <p:attrName>style.visibility</p:attrName>
                                        </p:attrNameLst>
                                      </p:cBhvr>
                                      <p:to>
                                        <p:strVal val="visible"/>
                                      </p:to>
                                    </p:set>
                                    <p:animEffect transition="in" filter="wipe(up)">
                                      <p:cBhvr>
                                        <p:cTn id="40" dur="5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24584"/>
                                        </p:tgtEl>
                                        <p:attrNameLst>
                                          <p:attrName>style.visibility</p:attrName>
                                        </p:attrNameLst>
                                      </p:cBhvr>
                                      <p:to>
                                        <p:strVal val="visible"/>
                                      </p:to>
                                    </p:set>
                                    <p:anim calcmode="lin" valueType="num">
                                      <p:cBhvr>
                                        <p:cTn id="45" dur="500" fill="hold"/>
                                        <p:tgtEl>
                                          <p:spTgt spid="24584"/>
                                        </p:tgtEl>
                                        <p:attrNameLst>
                                          <p:attrName>ppt_w</p:attrName>
                                        </p:attrNameLst>
                                      </p:cBhvr>
                                      <p:tavLst>
                                        <p:tav tm="0">
                                          <p:val>
                                            <p:fltVal val="0"/>
                                          </p:val>
                                        </p:tav>
                                        <p:tav tm="100000">
                                          <p:val>
                                            <p:strVal val="#ppt_w"/>
                                          </p:val>
                                        </p:tav>
                                      </p:tavLst>
                                    </p:anim>
                                    <p:anim calcmode="lin" valueType="num">
                                      <p:cBhvr>
                                        <p:cTn id="46" dur="500" fill="hold"/>
                                        <p:tgtEl>
                                          <p:spTgt spid="24584"/>
                                        </p:tgtEl>
                                        <p:attrNameLst>
                                          <p:attrName>ppt_h</p:attrName>
                                        </p:attrNameLst>
                                      </p:cBhvr>
                                      <p:tavLst>
                                        <p:tav tm="0">
                                          <p:val>
                                            <p:fltVal val="0"/>
                                          </p:val>
                                        </p:tav>
                                        <p:tav tm="100000">
                                          <p:val>
                                            <p:strVal val="#ppt_h"/>
                                          </p:val>
                                        </p:tav>
                                      </p:tavLst>
                                    </p:anim>
                                    <p:animEffect transition="in" filter="fade">
                                      <p:cBhvr>
                                        <p:cTn id="47" dur="500"/>
                                        <p:tgtEl>
                                          <p:spTgt spid="24584"/>
                                        </p:tgtEl>
                                      </p:cBhvr>
                                    </p:animEffect>
                                  </p:childTnLst>
                                </p:cTn>
                              </p:par>
                            </p:childTnLst>
                          </p:cTn>
                        </p:par>
                        <p:par>
                          <p:cTn id="48" fill="hold">
                            <p:stCondLst>
                              <p:cond delay="500"/>
                            </p:stCondLst>
                            <p:childTnLst>
                              <p:par>
                                <p:cTn id="49" presetID="22" presetClass="entr" presetSubtype="1" fill="hold" grpId="0" nodeType="afterEffect">
                                  <p:stCondLst>
                                    <p:cond delay="0"/>
                                  </p:stCondLst>
                                  <p:iterate type="lt">
                                    <p:tmPct val="4000"/>
                                  </p:iterate>
                                  <p:childTnLst>
                                    <p:set>
                                      <p:cBhvr>
                                        <p:cTn id="50" dur="1" fill="hold">
                                          <p:stCondLst>
                                            <p:cond delay="0"/>
                                          </p:stCondLst>
                                        </p:cTn>
                                        <p:tgtEl>
                                          <p:spTgt spid="4"/>
                                        </p:tgtEl>
                                        <p:attrNameLst>
                                          <p:attrName>style.visibility</p:attrName>
                                        </p:attrNameLst>
                                      </p:cBhvr>
                                      <p:to>
                                        <p:strVal val="visible"/>
                                      </p:to>
                                    </p:set>
                                    <p:animEffect transition="in" filter="wipe(up)">
                                      <p:cBhvr>
                                        <p:cTn id="51" dur="500"/>
                                        <p:tgtEl>
                                          <p:spTgt spid="4"/>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24586"/>
                                        </p:tgtEl>
                                        <p:attrNameLst>
                                          <p:attrName>style.visibility</p:attrName>
                                        </p:attrNameLst>
                                      </p:cBhvr>
                                      <p:to>
                                        <p:strVal val="visible"/>
                                      </p:to>
                                    </p:set>
                                    <p:anim calcmode="lin" valueType="num">
                                      <p:cBhvr>
                                        <p:cTn id="56" dur="500" fill="hold"/>
                                        <p:tgtEl>
                                          <p:spTgt spid="24586"/>
                                        </p:tgtEl>
                                        <p:attrNameLst>
                                          <p:attrName>ppt_w</p:attrName>
                                        </p:attrNameLst>
                                      </p:cBhvr>
                                      <p:tavLst>
                                        <p:tav tm="0">
                                          <p:val>
                                            <p:fltVal val="0"/>
                                          </p:val>
                                        </p:tav>
                                        <p:tav tm="100000">
                                          <p:val>
                                            <p:strVal val="#ppt_w"/>
                                          </p:val>
                                        </p:tav>
                                      </p:tavLst>
                                    </p:anim>
                                    <p:anim calcmode="lin" valueType="num">
                                      <p:cBhvr>
                                        <p:cTn id="57" dur="500" fill="hold"/>
                                        <p:tgtEl>
                                          <p:spTgt spid="24586"/>
                                        </p:tgtEl>
                                        <p:attrNameLst>
                                          <p:attrName>ppt_h</p:attrName>
                                        </p:attrNameLst>
                                      </p:cBhvr>
                                      <p:tavLst>
                                        <p:tav tm="0">
                                          <p:val>
                                            <p:fltVal val="0"/>
                                          </p:val>
                                        </p:tav>
                                        <p:tav tm="100000">
                                          <p:val>
                                            <p:strVal val="#ppt_h"/>
                                          </p:val>
                                        </p:tav>
                                      </p:tavLst>
                                    </p:anim>
                                    <p:animEffect transition="in" filter="fade">
                                      <p:cBhvr>
                                        <p:cTn id="58" dur="500"/>
                                        <p:tgtEl>
                                          <p:spTgt spid="24586"/>
                                        </p:tgtEl>
                                      </p:cBhvr>
                                    </p:animEffect>
                                  </p:childTnLst>
                                </p:cTn>
                              </p:par>
                            </p:childTnLst>
                          </p:cTn>
                        </p:par>
                        <p:par>
                          <p:cTn id="59" fill="hold">
                            <p:stCondLst>
                              <p:cond delay="500"/>
                            </p:stCondLst>
                            <p:childTnLst>
                              <p:par>
                                <p:cTn id="60" presetID="22" presetClass="entr" presetSubtype="1" fill="hold" grpId="0" nodeType="afterEffect">
                                  <p:stCondLst>
                                    <p:cond delay="0"/>
                                  </p:stCondLst>
                                  <p:iterate type="lt">
                                    <p:tmPct val="4000"/>
                                  </p:iterate>
                                  <p:childTnLst>
                                    <p:set>
                                      <p:cBhvr>
                                        <p:cTn id="61" dur="1" fill="hold">
                                          <p:stCondLst>
                                            <p:cond delay="0"/>
                                          </p:stCondLst>
                                        </p:cTn>
                                        <p:tgtEl>
                                          <p:spTgt spid="5"/>
                                        </p:tgtEl>
                                        <p:attrNameLst>
                                          <p:attrName>style.visibility</p:attrName>
                                        </p:attrNameLst>
                                      </p:cBhvr>
                                      <p:to>
                                        <p:strVal val="visible"/>
                                      </p:to>
                                    </p:set>
                                    <p:animEffect transition="in" filter="wipe(up)">
                                      <p:cBhvr>
                                        <p:cTn id="62" dur="500"/>
                                        <p:tgtEl>
                                          <p:spTgt spid="5"/>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24588"/>
                                        </p:tgtEl>
                                        <p:attrNameLst>
                                          <p:attrName>style.visibility</p:attrName>
                                        </p:attrNameLst>
                                      </p:cBhvr>
                                      <p:to>
                                        <p:strVal val="visible"/>
                                      </p:to>
                                    </p:set>
                                    <p:anim calcmode="lin" valueType="num">
                                      <p:cBhvr>
                                        <p:cTn id="67" dur="500" fill="hold"/>
                                        <p:tgtEl>
                                          <p:spTgt spid="24588"/>
                                        </p:tgtEl>
                                        <p:attrNameLst>
                                          <p:attrName>ppt_w</p:attrName>
                                        </p:attrNameLst>
                                      </p:cBhvr>
                                      <p:tavLst>
                                        <p:tav tm="0">
                                          <p:val>
                                            <p:fltVal val="0"/>
                                          </p:val>
                                        </p:tav>
                                        <p:tav tm="100000">
                                          <p:val>
                                            <p:strVal val="#ppt_w"/>
                                          </p:val>
                                        </p:tav>
                                      </p:tavLst>
                                    </p:anim>
                                    <p:anim calcmode="lin" valueType="num">
                                      <p:cBhvr>
                                        <p:cTn id="68" dur="500" fill="hold"/>
                                        <p:tgtEl>
                                          <p:spTgt spid="24588"/>
                                        </p:tgtEl>
                                        <p:attrNameLst>
                                          <p:attrName>ppt_h</p:attrName>
                                        </p:attrNameLst>
                                      </p:cBhvr>
                                      <p:tavLst>
                                        <p:tav tm="0">
                                          <p:val>
                                            <p:fltVal val="0"/>
                                          </p:val>
                                        </p:tav>
                                        <p:tav tm="100000">
                                          <p:val>
                                            <p:strVal val="#ppt_h"/>
                                          </p:val>
                                        </p:tav>
                                      </p:tavLst>
                                    </p:anim>
                                    <p:animEffect transition="in" filter="fade">
                                      <p:cBhvr>
                                        <p:cTn id="69" dur="500"/>
                                        <p:tgtEl>
                                          <p:spTgt spid="24588"/>
                                        </p:tgtEl>
                                      </p:cBhvr>
                                    </p:animEffect>
                                  </p:childTnLst>
                                </p:cTn>
                              </p:par>
                            </p:childTnLst>
                          </p:cTn>
                        </p:par>
                        <p:par>
                          <p:cTn id="70" fill="hold">
                            <p:stCondLst>
                              <p:cond delay="500"/>
                            </p:stCondLst>
                            <p:childTnLst>
                              <p:par>
                                <p:cTn id="71" presetID="22" presetClass="entr" presetSubtype="1" fill="hold" grpId="0" nodeType="afterEffect">
                                  <p:stCondLst>
                                    <p:cond delay="0"/>
                                  </p:stCondLst>
                                  <p:iterate type="lt">
                                    <p:tmPct val="4000"/>
                                  </p:iterate>
                                  <p:childTnLst>
                                    <p:set>
                                      <p:cBhvr>
                                        <p:cTn id="72" dur="1" fill="hold">
                                          <p:stCondLst>
                                            <p:cond delay="0"/>
                                          </p:stCondLst>
                                        </p:cTn>
                                        <p:tgtEl>
                                          <p:spTgt spid="6"/>
                                        </p:tgtEl>
                                        <p:attrNameLst>
                                          <p:attrName>style.visibility</p:attrName>
                                        </p:attrNameLst>
                                      </p:cBhvr>
                                      <p:to>
                                        <p:strVal val="visible"/>
                                      </p:to>
                                    </p:set>
                                    <p:animEffect transition="in" filter="wipe(up)">
                                      <p:cBhvr>
                                        <p:cTn id="7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4" grpId="0"/>
      <p:bldP spid="3" grpId="0"/>
      <p:bldP spid="4" grpId="0"/>
      <p:bldP spid="5" grpId="0"/>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11" name="Rectangle: Rounded Corners 10"/>
          <p:cNvSpPr/>
          <p:nvPr/>
        </p:nvSpPr>
        <p:spPr>
          <a:xfrm>
            <a:off x="1158240" y="1051560"/>
            <a:ext cx="7405423" cy="3465076"/>
          </a:xfrm>
          <a:prstGeom prst="roundRect">
            <a:avLst/>
          </a:prstGeom>
          <a:noFill/>
          <a:ln>
            <a:solidFill>
              <a:srgbClr val="B9D5FF"/>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pic>
        <p:nvPicPr>
          <p:cNvPr id="5" name="Picture 4"/>
          <p:cNvPicPr>
            <a:picLocks noChangeAspect="1"/>
          </p:cNvPicPr>
          <p:nvPr/>
        </p:nvPicPr>
        <p:blipFill>
          <a:blip r:embed="rId1"/>
          <a:stretch>
            <a:fillRect/>
          </a:stretch>
        </p:blipFill>
        <p:spPr>
          <a:xfrm>
            <a:off x="-267413" y="1602224"/>
            <a:ext cx="3793621" cy="3793621"/>
          </a:xfrm>
          <a:prstGeom prst="rect">
            <a:avLst/>
          </a:prstGeom>
        </p:spPr>
      </p:pic>
      <p:sp>
        <p:nvSpPr>
          <p:cNvPr id="12" name="Google Shape;1031;p32"/>
          <p:cNvSpPr txBox="1"/>
          <p:nvPr/>
        </p:nvSpPr>
        <p:spPr>
          <a:xfrm>
            <a:off x="2141220" y="1342738"/>
            <a:ext cx="6244311" cy="143694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panose="020B0604020202020204"/>
              <a:buNone/>
              <a:defRPr/>
            </a:pPr>
            <a:r>
              <a:rPr kumimoji="0" lang="vi-VN"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rPr>
              <a:t>Tìm hiểu các biện pháp sử dụng hiệu quả năng lượng và bảo vệ môi trường được khuyến khích thực hiện </a:t>
            </a:r>
            <a:r>
              <a:rPr kumimoji="0" lang="vi-VN" sz="28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a:rPr>
              <a:t>ở gia </a:t>
            </a:r>
            <a:r>
              <a:rPr kumimoji="0" lang="vi-VN"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rPr>
              <a:t>đình. Liên hệ thực tế với việc thực hiện </a:t>
            </a:r>
            <a:r>
              <a:rPr kumimoji="0" lang="vi-VN" sz="28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a:rPr>
              <a:t>ở gia </a:t>
            </a:r>
            <a:r>
              <a:rPr kumimoji="0" lang="vi-VN"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rPr>
              <a:t>đình em.</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rPr>
              <a:t> </a:t>
            </a:r>
            <a:endParaRPr kumimoji="0" lang="en-US"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362"/>
        <p:cNvGrpSpPr/>
        <p:nvPr/>
      </p:nvGrpSpPr>
      <p:grpSpPr>
        <a:xfrm>
          <a:off x="0" y="0"/>
          <a:ext cx="0" cy="0"/>
          <a:chOff x="0" y="0"/>
          <a:chExt cx="0" cy="0"/>
        </a:xfrm>
      </p:grpSpPr>
      <p:pic>
        <p:nvPicPr>
          <p:cNvPr id="5" name="Picture 4"/>
          <p:cNvPicPr>
            <a:picLocks noChangeAspect="1"/>
          </p:cNvPicPr>
          <p:nvPr/>
        </p:nvPicPr>
        <p:blipFill>
          <a:blip r:embed="rId1"/>
          <a:stretch>
            <a:fillRect/>
          </a:stretch>
        </p:blipFill>
        <p:spPr>
          <a:xfrm>
            <a:off x="3798570" y="-220980"/>
            <a:ext cx="5143500" cy="5143500"/>
          </a:xfrm>
          <a:prstGeom prst="rect">
            <a:avLst/>
          </a:prstGeom>
        </p:spPr>
      </p:pic>
      <p:sp>
        <p:nvSpPr>
          <p:cNvPr id="6" name="Google Shape;1031;p32"/>
          <p:cNvSpPr txBox="1"/>
          <p:nvPr/>
        </p:nvSpPr>
        <p:spPr>
          <a:xfrm>
            <a:off x="768936" y="1431062"/>
            <a:ext cx="3330624" cy="49399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nSpc>
                <a:spcPct val="120000"/>
              </a:lnSpc>
            </a:pPr>
            <a:r>
              <a:rPr lang="vi-VN" sz="2000" dirty="0"/>
              <a:t>Vứt rác đúng nơi quy định</a:t>
            </a:r>
            <a:endParaRPr lang="en-US" sz="2000" dirty="0"/>
          </a:p>
        </p:txBody>
      </p:sp>
      <p:sp>
        <p:nvSpPr>
          <p:cNvPr id="7" name="Google Shape;1031;p32"/>
          <p:cNvSpPr txBox="1"/>
          <p:nvPr/>
        </p:nvSpPr>
        <p:spPr>
          <a:xfrm>
            <a:off x="768936" y="1925054"/>
            <a:ext cx="3894504" cy="49399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nSpc>
                <a:spcPct val="120000"/>
              </a:lnSpc>
            </a:pPr>
            <a:r>
              <a:rPr lang="en-US" sz="2000" dirty="0"/>
              <a:t>H</a:t>
            </a:r>
            <a:r>
              <a:rPr lang="vi-VN" sz="2000" dirty="0"/>
              <a:t>ạn chế sử dụng túi ni</a:t>
            </a:r>
            <a:r>
              <a:rPr lang="en-US" sz="2000" dirty="0"/>
              <a:t> </a:t>
            </a:r>
            <a:r>
              <a:rPr lang="en-US" sz="2000" dirty="0" err="1"/>
              <a:t>lông</a:t>
            </a:r>
            <a:endParaRPr lang="en-US" sz="2000" dirty="0"/>
          </a:p>
        </p:txBody>
      </p:sp>
      <p:sp>
        <p:nvSpPr>
          <p:cNvPr id="8" name="Google Shape;1031;p32"/>
          <p:cNvSpPr txBox="1"/>
          <p:nvPr/>
        </p:nvSpPr>
        <p:spPr>
          <a:xfrm>
            <a:off x="768936" y="2419046"/>
            <a:ext cx="3330624" cy="104805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nSpc>
                <a:spcPct val="120000"/>
              </a:lnSpc>
            </a:pPr>
            <a:r>
              <a:rPr lang="en-US" sz="2000"/>
              <a:t>M</a:t>
            </a:r>
            <a:r>
              <a:rPr lang="vi-VN" sz="2000"/>
              <a:t>ang </a:t>
            </a:r>
            <a:r>
              <a:rPr lang="vi-VN" sz="2000" dirty="0"/>
              <a:t>hộp, bát, cốc </a:t>
            </a:r>
            <a:r>
              <a:rPr lang="vi-VN" sz="2000"/>
              <a:t>để mua hàng thay </a:t>
            </a:r>
            <a:r>
              <a:rPr lang="vi-VN" sz="2000" dirty="0"/>
              <a:t>vì dùng hộp xốp, </a:t>
            </a:r>
            <a:r>
              <a:rPr lang="vi-VN" sz="2000"/>
              <a:t>cốc nhựa,...</a:t>
            </a:r>
            <a:r>
              <a:rPr lang="en-US" sz="2000"/>
              <a:t> </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4000"/>
                                  </p:iterate>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iterate type="lt">
                                    <p:tmPct val="4000"/>
                                  </p:iterate>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685"/>
        <p:cNvGrpSpPr/>
        <p:nvPr/>
      </p:nvGrpSpPr>
      <p:grpSpPr>
        <a:xfrm>
          <a:off x="0" y="0"/>
          <a:ext cx="0" cy="0"/>
          <a:chOff x="0" y="0"/>
          <a:chExt cx="0" cy="0"/>
        </a:xfrm>
      </p:grpSpPr>
      <p:grpSp>
        <p:nvGrpSpPr>
          <p:cNvPr id="1686" name="Google Shape;1686;p47"/>
          <p:cNvGrpSpPr/>
          <p:nvPr/>
        </p:nvGrpSpPr>
        <p:grpSpPr>
          <a:xfrm>
            <a:off x="3747457" y="3084231"/>
            <a:ext cx="1025840" cy="1701127"/>
            <a:chOff x="2625731" y="2665729"/>
            <a:chExt cx="1197992" cy="1986602"/>
          </a:xfrm>
        </p:grpSpPr>
        <p:sp>
          <p:nvSpPr>
            <p:cNvPr id="1687" name="Google Shape;1687;p47"/>
            <p:cNvSpPr/>
            <p:nvPr/>
          </p:nvSpPr>
          <p:spPr>
            <a:xfrm>
              <a:off x="3022323" y="3411460"/>
              <a:ext cx="466275" cy="1240871"/>
            </a:xfrm>
            <a:custGeom>
              <a:avLst/>
              <a:gdLst/>
              <a:ahLst/>
              <a:cxnLst/>
              <a:rect l="l" t="t" r="r" b="b"/>
              <a:pathLst>
                <a:path w="2261" h="6017" extrusionOk="0">
                  <a:moveTo>
                    <a:pt x="520" y="1"/>
                  </a:moveTo>
                  <a:lnTo>
                    <a:pt x="0" y="76"/>
                  </a:lnTo>
                  <a:cubicBezTo>
                    <a:pt x="0" y="76"/>
                    <a:pt x="427" y="1111"/>
                    <a:pt x="333" y="3148"/>
                  </a:cubicBezTo>
                  <a:cubicBezTo>
                    <a:pt x="245" y="5182"/>
                    <a:pt x="76" y="5959"/>
                    <a:pt x="58" y="6017"/>
                  </a:cubicBezTo>
                  <a:lnTo>
                    <a:pt x="1665" y="5977"/>
                  </a:lnTo>
                  <a:cubicBezTo>
                    <a:pt x="1665" y="5977"/>
                    <a:pt x="1355" y="3091"/>
                    <a:pt x="1466" y="2465"/>
                  </a:cubicBezTo>
                  <a:cubicBezTo>
                    <a:pt x="1554" y="1852"/>
                    <a:pt x="2260" y="817"/>
                    <a:pt x="2260" y="817"/>
                  </a:cubicBezTo>
                  <a:lnTo>
                    <a:pt x="2038" y="538"/>
                  </a:lnTo>
                  <a:lnTo>
                    <a:pt x="928" y="1999"/>
                  </a:lnTo>
                  <a:lnTo>
                    <a:pt x="52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8" name="Google Shape;1688;p47"/>
            <p:cNvSpPr/>
            <p:nvPr/>
          </p:nvSpPr>
          <p:spPr>
            <a:xfrm>
              <a:off x="3194530" y="2944760"/>
              <a:ext cx="629192" cy="811299"/>
            </a:xfrm>
            <a:custGeom>
              <a:avLst/>
              <a:gdLst/>
              <a:ahLst/>
              <a:cxnLst/>
              <a:rect l="l" t="t" r="r" b="b"/>
              <a:pathLst>
                <a:path w="3051" h="3934" extrusionOk="0">
                  <a:moveTo>
                    <a:pt x="1718" y="1"/>
                  </a:moveTo>
                  <a:cubicBezTo>
                    <a:pt x="1512" y="1"/>
                    <a:pt x="1305" y="68"/>
                    <a:pt x="1146" y="194"/>
                  </a:cubicBezTo>
                  <a:cubicBezTo>
                    <a:pt x="924" y="194"/>
                    <a:pt x="684" y="288"/>
                    <a:pt x="573" y="488"/>
                  </a:cubicBezTo>
                  <a:cubicBezTo>
                    <a:pt x="497" y="581"/>
                    <a:pt x="462" y="710"/>
                    <a:pt x="480" y="821"/>
                  </a:cubicBezTo>
                  <a:cubicBezTo>
                    <a:pt x="480" y="843"/>
                    <a:pt x="497" y="860"/>
                    <a:pt x="497" y="896"/>
                  </a:cubicBezTo>
                  <a:lnTo>
                    <a:pt x="462" y="896"/>
                  </a:lnTo>
                  <a:cubicBezTo>
                    <a:pt x="333" y="914"/>
                    <a:pt x="258" y="1025"/>
                    <a:pt x="222" y="1136"/>
                  </a:cubicBezTo>
                  <a:cubicBezTo>
                    <a:pt x="164" y="1340"/>
                    <a:pt x="240" y="1562"/>
                    <a:pt x="386" y="1691"/>
                  </a:cubicBezTo>
                  <a:cubicBezTo>
                    <a:pt x="164" y="1731"/>
                    <a:pt x="0" y="1970"/>
                    <a:pt x="53" y="2192"/>
                  </a:cubicBezTo>
                  <a:cubicBezTo>
                    <a:pt x="87" y="2379"/>
                    <a:pt x="274" y="2499"/>
                    <a:pt x="464" y="2499"/>
                  </a:cubicBezTo>
                  <a:cubicBezTo>
                    <a:pt x="500" y="2499"/>
                    <a:pt x="537" y="2495"/>
                    <a:pt x="573" y="2486"/>
                  </a:cubicBezTo>
                  <a:lnTo>
                    <a:pt x="573" y="2486"/>
                  </a:lnTo>
                  <a:cubicBezTo>
                    <a:pt x="409" y="2561"/>
                    <a:pt x="351" y="2801"/>
                    <a:pt x="462" y="2952"/>
                  </a:cubicBezTo>
                  <a:cubicBezTo>
                    <a:pt x="526" y="3016"/>
                    <a:pt x="618" y="3048"/>
                    <a:pt x="708" y="3048"/>
                  </a:cubicBezTo>
                  <a:cubicBezTo>
                    <a:pt x="798" y="3048"/>
                    <a:pt x="886" y="3016"/>
                    <a:pt x="941" y="2952"/>
                  </a:cubicBezTo>
                  <a:lnTo>
                    <a:pt x="941" y="2952"/>
                  </a:lnTo>
                  <a:cubicBezTo>
                    <a:pt x="888" y="3116"/>
                    <a:pt x="853" y="3302"/>
                    <a:pt x="906" y="3485"/>
                  </a:cubicBezTo>
                  <a:cubicBezTo>
                    <a:pt x="941" y="3653"/>
                    <a:pt x="1110" y="3800"/>
                    <a:pt x="1274" y="3818"/>
                  </a:cubicBezTo>
                  <a:cubicBezTo>
                    <a:pt x="1287" y="3819"/>
                    <a:pt x="1299" y="3820"/>
                    <a:pt x="1312" y="3820"/>
                  </a:cubicBezTo>
                  <a:cubicBezTo>
                    <a:pt x="1467" y="3820"/>
                    <a:pt x="1609" y="3694"/>
                    <a:pt x="1630" y="3542"/>
                  </a:cubicBezTo>
                  <a:cubicBezTo>
                    <a:pt x="1646" y="3760"/>
                    <a:pt x="1860" y="3934"/>
                    <a:pt x="2079" y="3934"/>
                  </a:cubicBezTo>
                  <a:cubicBezTo>
                    <a:pt x="2101" y="3934"/>
                    <a:pt x="2123" y="3932"/>
                    <a:pt x="2145" y="3929"/>
                  </a:cubicBezTo>
                  <a:cubicBezTo>
                    <a:pt x="2384" y="3875"/>
                    <a:pt x="2571" y="3596"/>
                    <a:pt x="2535" y="3338"/>
                  </a:cubicBezTo>
                  <a:cubicBezTo>
                    <a:pt x="2535" y="3152"/>
                    <a:pt x="2424" y="2987"/>
                    <a:pt x="2273" y="2876"/>
                  </a:cubicBezTo>
                  <a:lnTo>
                    <a:pt x="2273" y="2876"/>
                  </a:lnTo>
                  <a:cubicBezTo>
                    <a:pt x="2339" y="2899"/>
                    <a:pt x="2411" y="2913"/>
                    <a:pt x="2482" y="2913"/>
                  </a:cubicBezTo>
                  <a:cubicBezTo>
                    <a:pt x="2574" y="2913"/>
                    <a:pt x="2665" y="2891"/>
                    <a:pt x="2740" y="2841"/>
                  </a:cubicBezTo>
                  <a:cubicBezTo>
                    <a:pt x="2939" y="2730"/>
                    <a:pt x="3050" y="2468"/>
                    <a:pt x="2979" y="2246"/>
                  </a:cubicBezTo>
                  <a:cubicBezTo>
                    <a:pt x="2922" y="2024"/>
                    <a:pt x="2682" y="1859"/>
                    <a:pt x="2460" y="1859"/>
                  </a:cubicBezTo>
                  <a:cubicBezTo>
                    <a:pt x="2589" y="1748"/>
                    <a:pt x="2757" y="1598"/>
                    <a:pt x="2828" y="1433"/>
                  </a:cubicBezTo>
                  <a:cubicBezTo>
                    <a:pt x="2922" y="1265"/>
                    <a:pt x="2922" y="1043"/>
                    <a:pt x="2811" y="896"/>
                  </a:cubicBezTo>
                  <a:cubicBezTo>
                    <a:pt x="2746" y="819"/>
                    <a:pt x="2639" y="778"/>
                    <a:pt x="2542" y="778"/>
                  </a:cubicBezTo>
                  <a:cubicBezTo>
                    <a:pt x="2499" y="778"/>
                    <a:pt x="2458" y="786"/>
                    <a:pt x="2424" y="803"/>
                  </a:cubicBezTo>
                  <a:cubicBezTo>
                    <a:pt x="2478" y="710"/>
                    <a:pt x="2495" y="581"/>
                    <a:pt x="2478" y="470"/>
                  </a:cubicBezTo>
                  <a:cubicBezTo>
                    <a:pt x="2442" y="323"/>
                    <a:pt x="2313" y="194"/>
                    <a:pt x="2162" y="119"/>
                  </a:cubicBezTo>
                  <a:cubicBezTo>
                    <a:pt x="2029" y="39"/>
                    <a:pt x="1874" y="1"/>
                    <a:pt x="17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9" name="Google Shape;1689;p47"/>
            <p:cNvSpPr/>
            <p:nvPr/>
          </p:nvSpPr>
          <p:spPr>
            <a:xfrm>
              <a:off x="3278675" y="2958165"/>
              <a:ext cx="343571" cy="595379"/>
            </a:xfrm>
            <a:custGeom>
              <a:avLst/>
              <a:gdLst/>
              <a:ahLst/>
              <a:cxnLst/>
              <a:rect l="l" t="t" r="r" b="b"/>
              <a:pathLst>
                <a:path w="1666" h="2887" extrusionOk="0">
                  <a:moveTo>
                    <a:pt x="942" y="1"/>
                  </a:moveTo>
                  <a:cubicBezTo>
                    <a:pt x="866" y="36"/>
                    <a:pt x="813" y="54"/>
                    <a:pt x="755" y="112"/>
                  </a:cubicBezTo>
                  <a:cubicBezTo>
                    <a:pt x="1035" y="183"/>
                    <a:pt x="1275" y="423"/>
                    <a:pt x="1368" y="720"/>
                  </a:cubicBezTo>
                  <a:cubicBezTo>
                    <a:pt x="1444" y="1035"/>
                    <a:pt x="1350" y="1404"/>
                    <a:pt x="1111" y="1626"/>
                  </a:cubicBezTo>
                  <a:cubicBezTo>
                    <a:pt x="1035" y="1683"/>
                    <a:pt x="960" y="1719"/>
                    <a:pt x="889" y="1719"/>
                  </a:cubicBezTo>
                  <a:lnTo>
                    <a:pt x="866" y="1719"/>
                  </a:lnTo>
                  <a:cubicBezTo>
                    <a:pt x="795" y="1719"/>
                    <a:pt x="738" y="1683"/>
                    <a:pt x="720" y="1626"/>
                  </a:cubicBezTo>
                  <a:cubicBezTo>
                    <a:pt x="720" y="1977"/>
                    <a:pt x="591" y="2310"/>
                    <a:pt x="351" y="2571"/>
                  </a:cubicBezTo>
                  <a:cubicBezTo>
                    <a:pt x="276" y="2665"/>
                    <a:pt x="183" y="2736"/>
                    <a:pt x="89" y="2736"/>
                  </a:cubicBezTo>
                  <a:cubicBezTo>
                    <a:pt x="54" y="2736"/>
                    <a:pt x="18" y="2718"/>
                    <a:pt x="1" y="2700"/>
                  </a:cubicBezTo>
                  <a:lnTo>
                    <a:pt x="1" y="2700"/>
                  </a:lnTo>
                  <a:cubicBezTo>
                    <a:pt x="1" y="2776"/>
                    <a:pt x="18" y="2829"/>
                    <a:pt x="54" y="2887"/>
                  </a:cubicBezTo>
                  <a:lnTo>
                    <a:pt x="72" y="2887"/>
                  </a:lnTo>
                  <a:cubicBezTo>
                    <a:pt x="147" y="2887"/>
                    <a:pt x="240" y="2847"/>
                    <a:pt x="311" y="2811"/>
                  </a:cubicBezTo>
                  <a:cubicBezTo>
                    <a:pt x="445" y="2754"/>
                    <a:pt x="556" y="2682"/>
                    <a:pt x="644" y="2571"/>
                  </a:cubicBezTo>
                  <a:cubicBezTo>
                    <a:pt x="831" y="2385"/>
                    <a:pt x="866" y="2088"/>
                    <a:pt x="889" y="1830"/>
                  </a:cubicBezTo>
                  <a:cubicBezTo>
                    <a:pt x="942" y="1866"/>
                    <a:pt x="1000" y="1866"/>
                    <a:pt x="1053" y="1866"/>
                  </a:cubicBezTo>
                  <a:cubicBezTo>
                    <a:pt x="1128" y="1866"/>
                    <a:pt x="1222" y="1848"/>
                    <a:pt x="1275" y="1794"/>
                  </a:cubicBezTo>
                  <a:cubicBezTo>
                    <a:pt x="1386" y="1719"/>
                    <a:pt x="1461" y="1590"/>
                    <a:pt x="1515" y="1461"/>
                  </a:cubicBezTo>
                  <a:cubicBezTo>
                    <a:pt x="1666" y="1035"/>
                    <a:pt x="1555" y="556"/>
                    <a:pt x="1257" y="223"/>
                  </a:cubicBezTo>
                  <a:cubicBezTo>
                    <a:pt x="1182" y="129"/>
                    <a:pt x="1071" y="36"/>
                    <a:pt x="9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0" name="Google Shape;1690;p47"/>
            <p:cNvSpPr/>
            <p:nvPr/>
          </p:nvSpPr>
          <p:spPr>
            <a:xfrm>
              <a:off x="2625731" y="2665729"/>
              <a:ext cx="950697" cy="964526"/>
            </a:xfrm>
            <a:custGeom>
              <a:avLst/>
              <a:gdLst/>
              <a:ahLst/>
              <a:cxnLst/>
              <a:rect l="l" t="t" r="r" b="b"/>
              <a:pathLst>
                <a:path w="4610" h="4677" extrusionOk="0">
                  <a:moveTo>
                    <a:pt x="2449" y="1"/>
                  </a:moveTo>
                  <a:cubicBezTo>
                    <a:pt x="2416" y="1"/>
                    <a:pt x="2383" y="4"/>
                    <a:pt x="2350" y="11"/>
                  </a:cubicBezTo>
                  <a:cubicBezTo>
                    <a:pt x="2221" y="65"/>
                    <a:pt x="2110" y="198"/>
                    <a:pt x="2074" y="326"/>
                  </a:cubicBezTo>
                  <a:cubicBezTo>
                    <a:pt x="1946" y="326"/>
                    <a:pt x="1835" y="344"/>
                    <a:pt x="1724" y="380"/>
                  </a:cubicBezTo>
                  <a:cubicBezTo>
                    <a:pt x="1462" y="473"/>
                    <a:pt x="1257" y="713"/>
                    <a:pt x="1222" y="992"/>
                  </a:cubicBezTo>
                  <a:cubicBezTo>
                    <a:pt x="1204" y="935"/>
                    <a:pt x="1169" y="864"/>
                    <a:pt x="1111" y="824"/>
                  </a:cubicBezTo>
                  <a:cubicBezTo>
                    <a:pt x="1052" y="790"/>
                    <a:pt x="978" y="778"/>
                    <a:pt x="909" y="778"/>
                  </a:cubicBezTo>
                  <a:cubicBezTo>
                    <a:pt x="869" y="778"/>
                    <a:pt x="830" y="782"/>
                    <a:pt x="796" y="788"/>
                  </a:cubicBezTo>
                  <a:cubicBezTo>
                    <a:pt x="480" y="864"/>
                    <a:pt x="241" y="1139"/>
                    <a:pt x="187" y="1436"/>
                  </a:cubicBezTo>
                  <a:cubicBezTo>
                    <a:pt x="187" y="1508"/>
                    <a:pt x="187" y="1583"/>
                    <a:pt x="223" y="1641"/>
                  </a:cubicBezTo>
                  <a:cubicBezTo>
                    <a:pt x="261" y="1675"/>
                    <a:pt x="304" y="1703"/>
                    <a:pt x="345" y="1703"/>
                  </a:cubicBezTo>
                  <a:cubicBezTo>
                    <a:pt x="368" y="1703"/>
                    <a:pt x="389" y="1695"/>
                    <a:pt x="409" y="1676"/>
                  </a:cubicBezTo>
                  <a:lnTo>
                    <a:pt x="409" y="1676"/>
                  </a:lnTo>
                  <a:cubicBezTo>
                    <a:pt x="258" y="1916"/>
                    <a:pt x="112" y="2174"/>
                    <a:pt x="59" y="2453"/>
                  </a:cubicBezTo>
                  <a:cubicBezTo>
                    <a:pt x="1" y="2751"/>
                    <a:pt x="76" y="3062"/>
                    <a:pt x="298" y="3248"/>
                  </a:cubicBezTo>
                  <a:cubicBezTo>
                    <a:pt x="383" y="3314"/>
                    <a:pt x="499" y="3351"/>
                    <a:pt x="611" y="3351"/>
                  </a:cubicBezTo>
                  <a:cubicBezTo>
                    <a:pt x="716" y="3351"/>
                    <a:pt x="818" y="3319"/>
                    <a:pt x="889" y="3248"/>
                  </a:cubicBezTo>
                  <a:lnTo>
                    <a:pt x="889" y="3248"/>
                  </a:lnTo>
                  <a:cubicBezTo>
                    <a:pt x="667" y="3470"/>
                    <a:pt x="556" y="3803"/>
                    <a:pt x="614" y="4100"/>
                  </a:cubicBezTo>
                  <a:cubicBezTo>
                    <a:pt x="685" y="4394"/>
                    <a:pt x="947" y="4655"/>
                    <a:pt x="1257" y="4673"/>
                  </a:cubicBezTo>
                  <a:cubicBezTo>
                    <a:pt x="1278" y="4676"/>
                    <a:pt x="1299" y="4677"/>
                    <a:pt x="1320" y="4677"/>
                  </a:cubicBezTo>
                  <a:cubicBezTo>
                    <a:pt x="1609" y="4677"/>
                    <a:pt x="1883" y="4455"/>
                    <a:pt x="1922" y="4183"/>
                  </a:cubicBezTo>
                  <a:lnTo>
                    <a:pt x="1922" y="4183"/>
                  </a:lnTo>
                  <a:cubicBezTo>
                    <a:pt x="1911" y="4290"/>
                    <a:pt x="1985" y="4395"/>
                    <a:pt x="2092" y="4451"/>
                  </a:cubicBezTo>
                  <a:cubicBezTo>
                    <a:pt x="2174" y="4491"/>
                    <a:pt x="2256" y="4513"/>
                    <a:pt x="2346" y="4513"/>
                  </a:cubicBezTo>
                  <a:cubicBezTo>
                    <a:pt x="2377" y="4513"/>
                    <a:pt x="2409" y="4510"/>
                    <a:pt x="2443" y="4505"/>
                  </a:cubicBezTo>
                  <a:cubicBezTo>
                    <a:pt x="2736" y="4452"/>
                    <a:pt x="2991" y="4235"/>
                    <a:pt x="3087" y="3943"/>
                  </a:cubicBezTo>
                  <a:lnTo>
                    <a:pt x="3087" y="3943"/>
                  </a:lnTo>
                  <a:cubicBezTo>
                    <a:pt x="3063" y="4035"/>
                    <a:pt x="3149" y="4154"/>
                    <a:pt x="3255" y="4154"/>
                  </a:cubicBezTo>
                  <a:cubicBezTo>
                    <a:pt x="3349" y="4154"/>
                    <a:pt x="3442" y="4083"/>
                    <a:pt x="3517" y="3989"/>
                  </a:cubicBezTo>
                  <a:cubicBezTo>
                    <a:pt x="3757" y="3728"/>
                    <a:pt x="3886" y="3395"/>
                    <a:pt x="3886" y="3044"/>
                  </a:cubicBezTo>
                  <a:cubicBezTo>
                    <a:pt x="3904" y="3101"/>
                    <a:pt x="3961" y="3137"/>
                    <a:pt x="4032" y="3137"/>
                  </a:cubicBezTo>
                  <a:cubicBezTo>
                    <a:pt x="4043" y="3139"/>
                    <a:pt x="4053" y="3140"/>
                    <a:pt x="4064" y="3140"/>
                  </a:cubicBezTo>
                  <a:cubicBezTo>
                    <a:pt x="4132" y="3140"/>
                    <a:pt x="4211" y="3094"/>
                    <a:pt x="4277" y="3044"/>
                  </a:cubicBezTo>
                  <a:cubicBezTo>
                    <a:pt x="4516" y="2822"/>
                    <a:pt x="4610" y="2453"/>
                    <a:pt x="4534" y="2138"/>
                  </a:cubicBezTo>
                  <a:cubicBezTo>
                    <a:pt x="4441" y="1823"/>
                    <a:pt x="4166" y="1565"/>
                    <a:pt x="3850" y="1508"/>
                  </a:cubicBezTo>
                  <a:cubicBezTo>
                    <a:pt x="4055" y="1197"/>
                    <a:pt x="3979" y="713"/>
                    <a:pt x="3664" y="509"/>
                  </a:cubicBezTo>
                  <a:cubicBezTo>
                    <a:pt x="3551" y="428"/>
                    <a:pt x="3415" y="390"/>
                    <a:pt x="3278" y="390"/>
                  </a:cubicBezTo>
                  <a:cubicBezTo>
                    <a:pt x="3104" y="390"/>
                    <a:pt x="2928" y="452"/>
                    <a:pt x="2794" y="566"/>
                  </a:cubicBezTo>
                  <a:cubicBezTo>
                    <a:pt x="2851" y="455"/>
                    <a:pt x="2851" y="326"/>
                    <a:pt x="2811" y="215"/>
                  </a:cubicBezTo>
                  <a:cubicBezTo>
                    <a:pt x="2753" y="76"/>
                    <a:pt x="2604" y="1"/>
                    <a:pt x="24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1" name="Google Shape;1691;p47"/>
            <p:cNvSpPr/>
            <p:nvPr/>
          </p:nvSpPr>
          <p:spPr>
            <a:xfrm>
              <a:off x="2664297" y="2667998"/>
              <a:ext cx="545878" cy="308723"/>
            </a:xfrm>
            <a:custGeom>
              <a:avLst/>
              <a:gdLst/>
              <a:ahLst/>
              <a:cxnLst/>
              <a:rect l="l" t="t" r="r" b="b"/>
              <a:pathLst>
                <a:path w="2647" h="1497" extrusionOk="0">
                  <a:moveTo>
                    <a:pt x="720" y="777"/>
                  </a:moveTo>
                  <a:lnTo>
                    <a:pt x="609" y="777"/>
                  </a:lnTo>
                  <a:cubicBezTo>
                    <a:pt x="293" y="853"/>
                    <a:pt x="54" y="1128"/>
                    <a:pt x="0" y="1425"/>
                  </a:cubicBezTo>
                  <a:lnTo>
                    <a:pt x="0" y="1497"/>
                  </a:lnTo>
                  <a:lnTo>
                    <a:pt x="0" y="1425"/>
                  </a:lnTo>
                  <a:cubicBezTo>
                    <a:pt x="54" y="1128"/>
                    <a:pt x="293" y="853"/>
                    <a:pt x="609" y="777"/>
                  </a:cubicBezTo>
                  <a:lnTo>
                    <a:pt x="720" y="777"/>
                  </a:lnTo>
                  <a:lnTo>
                    <a:pt x="720" y="777"/>
                  </a:lnTo>
                  <a:close/>
                  <a:moveTo>
                    <a:pt x="1181" y="631"/>
                  </a:moveTo>
                  <a:cubicBezTo>
                    <a:pt x="1110" y="720"/>
                    <a:pt x="1053" y="853"/>
                    <a:pt x="1035" y="981"/>
                  </a:cubicBezTo>
                  <a:cubicBezTo>
                    <a:pt x="1017" y="964"/>
                    <a:pt x="1017" y="924"/>
                    <a:pt x="999" y="906"/>
                  </a:cubicBezTo>
                  <a:cubicBezTo>
                    <a:pt x="1017" y="924"/>
                    <a:pt x="1017" y="964"/>
                    <a:pt x="1035" y="981"/>
                  </a:cubicBezTo>
                  <a:cubicBezTo>
                    <a:pt x="1053" y="853"/>
                    <a:pt x="1110" y="720"/>
                    <a:pt x="1181" y="631"/>
                  </a:cubicBezTo>
                  <a:close/>
                  <a:moveTo>
                    <a:pt x="2274" y="0"/>
                  </a:moveTo>
                  <a:lnTo>
                    <a:pt x="2163" y="0"/>
                  </a:lnTo>
                  <a:cubicBezTo>
                    <a:pt x="2034" y="54"/>
                    <a:pt x="1923" y="187"/>
                    <a:pt x="1887" y="315"/>
                  </a:cubicBezTo>
                  <a:lnTo>
                    <a:pt x="1794" y="315"/>
                  </a:lnTo>
                  <a:lnTo>
                    <a:pt x="1794" y="315"/>
                  </a:lnTo>
                  <a:lnTo>
                    <a:pt x="1887" y="315"/>
                  </a:lnTo>
                  <a:cubicBezTo>
                    <a:pt x="1923" y="187"/>
                    <a:pt x="2034" y="54"/>
                    <a:pt x="2163" y="0"/>
                  </a:cubicBezTo>
                  <a:lnTo>
                    <a:pt x="2274" y="0"/>
                  </a:lnTo>
                  <a:cubicBezTo>
                    <a:pt x="2425" y="0"/>
                    <a:pt x="2553" y="76"/>
                    <a:pt x="2624" y="204"/>
                  </a:cubicBezTo>
                  <a:cubicBezTo>
                    <a:pt x="2647" y="258"/>
                    <a:pt x="2647" y="298"/>
                    <a:pt x="2647" y="351"/>
                  </a:cubicBezTo>
                  <a:cubicBezTo>
                    <a:pt x="2647" y="298"/>
                    <a:pt x="2647" y="258"/>
                    <a:pt x="2624" y="204"/>
                  </a:cubicBezTo>
                  <a:cubicBezTo>
                    <a:pt x="2553" y="76"/>
                    <a:pt x="2425" y="0"/>
                    <a:pt x="22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2" name="Google Shape;1692;p47"/>
            <p:cNvSpPr/>
            <p:nvPr/>
          </p:nvSpPr>
          <p:spPr>
            <a:xfrm>
              <a:off x="2633156" y="2667998"/>
              <a:ext cx="737254" cy="755618"/>
            </a:xfrm>
            <a:custGeom>
              <a:avLst/>
              <a:gdLst/>
              <a:ahLst/>
              <a:cxnLst/>
              <a:rect l="l" t="t" r="r" b="b"/>
              <a:pathLst>
                <a:path w="3575" h="3664" extrusionOk="0">
                  <a:moveTo>
                    <a:pt x="1816" y="648"/>
                  </a:moveTo>
                  <a:cubicBezTo>
                    <a:pt x="1887" y="684"/>
                    <a:pt x="1910" y="759"/>
                    <a:pt x="1887" y="813"/>
                  </a:cubicBezTo>
                  <a:cubicBezTo>
                    <a:pt x="1852" y="964"/>
                    <a:pt x="1741" y="1092"/>
                    <a:pt x="1594" y="1146"/>
                  </a:cubicBezTo>
                  <a:lnTo>
                    <a:pt x="1537" y="1146"/>
                  </a:lnTo>
                  <a:cubicBezTo>
                    <a:pt x="1501" y="1146"/>
                    <a:pt x="1483" y="1146"/>
                    <a:pt x="1466" y="1128"/>
                  </a:cubicBezTo>
                  <a:cubicBezTo>
                    <a:pt x="1426" y="1092"/>
                    <a:pt x="1426" y="1035"/>
                    <a:pt x="1443" y="999"/>
                  </a:cubicBezTo>
                  <a:cubicBezTo>
                    <a:pt x="1483" y="870"/>
                    <a:pt x="1577" y="759"/>
                    <a:pt x="1665" y="684"/>
                  </a:cubicBezTo>
                  <a:cubicBezTo>
                    <a:pt x="1705" y="666"/>
                    <a:pt x="1741" y="648"/>
                    <a:pt x="1776" y="648"/>
                  </a:cubicBezTo>
                  <a:close/>
                  <a:moveTo>
                    <a:pt x="835" y="1035"/>
                  </a:moveTo>
                  <a:cubicBezTo>
                    <a:pt x="871" y="1035"/>
                    <a:pt x="888" y="1053"/>
                    <a:pt x="911" y="1092"/>
                  </a:cubicBezTo>
                  <a:cubicBezTo>
                    <a:pt x="928" y="1110"/>
                    <a:pt x="928" y="1146"/>
                    <a:pt x="928" y="1186"/>
                  </a:cubicBezTo>
                  <a:cubicBezTo>
                    <a:pt x="911" y="1314"/>
                    <a:pt x="817" y="1425"/>
                    <a:pt x="689" y="1461"/>
                  </a:cubicBezTo>
                  <a:lnTo>
                    <a:pt x="649" y="1461"/>
                  </a:lnTo>
                  <a:cubicBezTo>
                    <a:pt x="613" y="1461"/>
                    <a:pt x="595" y="1443"/>
                    <a:pt x="578" y="1425"/>
                  </a:cubicBezTo>
                  <a:cubicBezTo>
                    <a:pt x="538" y="1408"/>
                    <a:pt x="555" y="1350"/>
                    <a:pt x="578" y="1297"/>
                  </a:cubicBezTo>
                  <a:cubicBezTo>
                    <a:pt x="595" y="1239"/>
                    <a:pt x="724" y="1035"/>
                    <a:pt x="835" y="1035"/>
                  </a:cubicBezTo>
                  <a:close/>
                  <a:moveTo>
                    <a:pt x="2314" y="0"/>
                  </a:moveTo>
                  <a:cubicBezTo>
                    <a:pt x="2185" y="54"/>
                    <a:pt x="2074" y="187"/>
                    <a:pt x="2038" y="315"/>
                  </a:cubicBezTo>
                  <a:lnTo>
                    <a:pt x="1945" y="315"/>
                  </a:lnTo>
                  <a:cubicBezTo>
                    <a:pt x="1852" y="315"/>
                    <a:pt x="1759" y="333"/>
                    <a:pt x="1688" y="369"/>
                  </a:cubicBezTo>
                  <a:cubicBezTo>
                    <a:pt x="1554" y="409"/>
                    <a:pt x="1426" y="498"/>
                    <a:pt x="1332" y="631"/>
                  </a:cubicBezTo>
                  <a:cubicBezTo>
                    <a:pt x="1261" y="720"/>
                    <a:pt x="1204" y="853"/>
                    <a:pt x="1186" y="981"/>
                  </a:cubicBezTo>
                  <a:cubicBezTo>
                    <a:pt x="1168" y="964"/>
                    <a:pt x="1168" y="924"/>
                    <a:pt x="1150" y="906"/>
                  </a:cubicBezTo>
                  <a:cubicBezTo>
                    <a:pt x="1133" y="870"/>
                    <a:pt x="1093" y="831"/>
                    <a:pt x="1075" y="813"/>
                  </a:cubicBezTo>
                  <a:cubicBezTo>
                    <a:pt x="999" y="795"/>
                    <a:pt x="946" y="777"/>
                    <a:pt x="871" y="777"/>
                  </a:cubicBezTo>
                  <a:lnTo>
                    <a:pt x="760" y="777"/>
                  </a:lnTo>
                  <a:cubicBezTo>
                    <a:pt x="444" y="853"/>
                    <a:pt x="205" y="1128"/>
                    <a:pt x="151" y="1425"/>
                  </a:cubicBezTo>
                  <a:lnTo>
                    <a:pt x="151" y="1497"/>
                  </a:lnTo>
                  <a:cubicBezTo>
                    <a:pt x="151" y="1536"/>
                    <a:pt x="169" y="1590"/>
                    <a:pt x="187" y="1630"/>
                  </a:cubicBezTo>
                  <a:cubicBezTo>
                    <a:pt x="222" y="1665"/>
                    <a:pt x="262" y="1701"/>
                    <a:pt x="316" y="1701"/>
                  </a:cubicBezTo>
                  <a:cubicBezTo>
                    <a:pt x="333" y="1701"/>
                    <a:pt x="356" y="1683"/>
                    <a:pt x="373" y="1665"/>
                  </a:cubicBezTo>
                  <a:lnTo>
                    <a:pt x="373" y="1665"/>
                  </a:lnTo>
                  <a:cubicBezTo>
                    <a:pt x="222" y="1905"/>
                    <a:pt x="94" y="2145"/>
                    <a:pt x="23" y="2424"/>
                  </a:cubicBezTo>
                  <a:lnTo>
                    <a:pt x="23" y="2442"/>
                  </a:lnTo>
                  <a:cubicBezTo>
                    <a:pt x="23" y="2518"/>
                    <a:pt x="0" y="2571"/>
                    <a:pt x="0" y="2629"/>
                  </a:cubicBezTo>
                  <a:cubicBezTo>
                    <a:pt x="0" y="2868"/>
                    <a:pt x="76" y="3090"/>
                    <a:pt x="262" y="3237"/>
                  </a:cubicBezTo>
                  <a:cubicBezTo>
                    <a:pt x="356" y="3295"/>
                    <a:pt x="467" y="3348"/>
                    <a:pt x="578" y="3348"/>
                  </a:cubicBezTo>
                  <a:cubicBezTo>
                    <a:pt x="689" y="3348"/>
                    <a:pt x="777" y="3312"/>
                    <a:pt x="853" y="3237"/>
                  </a:cubicBezTo>
                  <a:lnTo>
                    <a:pt x="853" y="3237"/>
                  </a:lnTo>
                  <a:cubicBezTo>
                    <a:pt x="742" y="3348"/>
                    <a:pt x="649" y="3495"/>
                    <a:pt x="595" y="3663"/>
                  </a:cubicBezTo>
                  <a:lnTo>
                    <a:pt x="666" y="3663"/>
                  </a:lnTo>
                  <a:cubicBezTo>
                    <a:pt x="911" y="3663"/>
                    <a:pt x="1150" y="3570"/>
                    <a:pt x="1332" y="3423"/>
                  </a:cubicBezTo>
                  <a:cubicBezTo>
                    <a:pt x="1612" y="3201"/>
                    <a:pt x="1759" y="2851"/>
                    <a:pt x="1759" y="2496"/>
                  </a:cubicBezTo>
                  <a:cubicBezTo>
                    <a:pt x="1870" y="2700"/>
                    <a:pt x="2092" y="2829"/>
                    <a:pt x="2331" y="2829"/>
                  </a:cubicBezTo>
                  <a:cubicBezTo>
                    <a:pt x="2371" y="2829"/>
                    <a:pt x="2407" y="2811"/>
                    <a:pt x="2442" y="2811"/>
                  </a:cubicBezTo>
                  <a:cubicBezTo>
                    <a:pt x="2704" y="2757"/>
                    <a:pt x="2909" y="2535"/>
                    <a:pt x="2962" y="2274"/>
                  </a:cubicBezTo>
                  <a:cubicBezTo>
                    <a:pt x="2997" y="2016"/>
                    <a:pt x="2869" y="1741"/>
                    <a:pt x="2629" y="1608"/>
                  </a:cubicBezTo>
                  <a:cubicBezTo>
                    <a:pt x="2909" y="1536"/>
                    <a:pt x="3202" y="1461"/>
                    <a:pt x="3370" y="1257"/>
                  </a:cubicBezTo>
                  <a:cubicBezTo>
                    <a:pt x="3517" y="1075"/>
                    <a:pt x="3575" y="831"/>
                    <a:pt x="3535" y="609"/>
                  </a:cubicBezTo>
                  <a:cubicBezTo>
                    <a:pt x="3517" y="537"/>
                    <a:pt x="3499" y="480"/>
                    <a:pt x="3481" y="409"/>
                  </a:cubicBezTo>
                  <a:cubicBezTo>
                    <a:pt x="3406" y="387"/>
                    <a:pt x="3313" y="369"/>
                    <a:pt x="3242" y="369"/>
                  </a:cubicBezTo>
                  <a:cubicBezTo>
                    <a:pt x="3073" y="369"/>
                    <a:pt x="2886" y="444"/>
                    <a:pt x="2758" y="555"/>
                  </a:cubicBezTo>
                  <a:cubicBezTo>
                    <a:pt x="2775" y="480"/>
                    <a:pt x="2798" y="426"/>
                    <a:pt x="2798" y="351"/>
                  </a:cubicBezTo>
                  <a:cubicBezTo>
                    <a:pt x="2798" y="298"/>
                    <a:pt x="2798" y="258"/>
                    <a:pt x="2775" y="204"/>
                  </a:cubicBezTo>
                  <a:cubicBezTo>
                    <a:pt x="2704" y="76"/>
                    <a:pt x="2576" y="0"/>
                    <a:pt x="24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3" name="Google Shape;1693;p47"/>
            <p:cNvSpPr/>
            <p:nvPr/>
          </p:nvSpPr>
          <p:spPr>
            <a:xfrm>
              <a:off x="2743904" y="2881241"/>
              <a:ext cx="80840" cy="88059"/>
            </a:xfrm>
            <a:custGeom>
              <a:avLst/>
              <a:gdLst/>
              <a:ahLst/>
              <a:cxnLst/>
              <a:rect l="l" t="t" r="r" b="b"/>
              <a:pathLst>
                <a:path w="392" h="427" extrusionOk="0">
                  <a:moveTo>
                    <a:pt x="298" y="1"/>
                  </a:moveTo>
                  <a:cubicBezTo>
                    <a:pt x="187" y="1"/>
                    <a:pt x="58" y="205"/>
                    <a:pt x="41" y="263"/>
                  </a:cubicBezTo>
                  <a:cubicBezTo>
                    <a:pt x="18" y="316"/>
                    <a:pt x="1" y="374"/>
                    <a:pt x="41" y="391"/>
                  </a:cubicBezTo>
                  <a:cubicBezTo>
                    <a:pt x="58" y="409"/>
                    <a:pt x="76" y="427"/>
                    <a:pt x="112" y="427"/>
                  </a:cubicBezTo>
                  <a:lnTo>
                    <a:pt x="152" y="427"/>
                  </a:lnTo>
                  <a:cubicBezTo>
                    <a:pt x="280" y="391"/>
                    <a:pt x="374" y="280"/>
                    <a:pt x="391" y="152"/>
                  </a:cubicBezTo>
                  <a:cubicBezTo>
                    <a:pt x="391" y="112"/>
                    <a:pt x="391" y="76"/>
                    <a:pt x="374" y="58"/>
                  </a:cubicBezTo>
                  <a:cubicBezTo>
                    <a:pt x="351" y="19"/>
                    <a:pt x="334" y="1"/>
                    <a:pt x="2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4" name="Google Shape;1694;p47"/>
            <p:cNvSpPr/>
            <p:nvPr/>
          </p:nvSpPr>
          <p:spPr>
            <a:xfrm>
              <a:off x="2927042" y="2801635"/>
              <a:ext cx="100019" cy="102701"/>
            </a:xfrm>
            <a:custGeom>
              <a:avLst/>
              <a:gdLst/>
              <a:ahLst/>
              <a:cxnLst/>
              <a:rect l="l" t="t" r="r" b="b"/>
              <a:pathLst>
                <a:path w="485" h="498" extrusionOk="0">
                  <a:moveTo>
                    <a:pt x="351" y="0"/>
                  </a:moveTo>
                  <a:cubicBezTo>
                    <a:pt x="316" y="0"/>
                    <a:pt x="280" y="18"/>
                    <a:pt x="240" y="36"/>
                  </a:cubicBezTo>
                  <a:cubicBezTo>
                    <a:pt x="152" y="111"/>
                    <a:pt x="58" y="222"/>
                    <a:pt x="18" y="351"/>
                  </a:cubicBezTo>
                  <a:cubicBezTo>
                    <a:pt x="1" y="387"/>
                    <a:pt x="1" y="444"/>
                    <a:pt x="41" y="480"/>
                  </a:cubicBezTo>
                  <a:cubicBezTo>
                    <a:pt x="58" y="498"/>
                    <a:pt x="76" y="498"/>
                    <a:pt x="112" y="498"/>
                  </a:cubicBezTo>
                  <a:lnTo>
                    <a:pt x="169" y="498"/>
                  </a:lnTo>
                  <a:cubicBezTo>
                    <a:pt x="316" y="444"/>
                    <a:pt x="427" y="316"/>
                    <a:pt x="462" y="165"/>
                  </a:cubicBezTo>
                  <a:cubicBezTo>
                    <a:pt x="485" y="111"/>
                    <a:pt x="462" y="36"/>
                    <a:pt x="3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695" name="Google Shape;1695;p47"/>
          <p:cNvGrpSpPr/>
          <p:nvPr/>
        </p:nvGrpSpPr>
        <p:grpSpPr>
          <a:xfrm>
            <a:off x="1074571" y="2772280"/>
            <a:ext cx="805356" cy="2006016"/>
            <a:chOff x="1073352" y="2258014"/>
            <a:chExt cx="915073" cy="2279305"/>
          </a:xfrm>
        </p:grpSpPr>
        <p:sp>
          <p:nvSpPr>
            <p:cNvPr id="1696" name="Google Shape;1696;p47"/>
            <p:cNvSpPr/>
            <p:nvPr/>
          </p:nvSpPr>
          <p:spPr>
            <a:xfrm>
              <a:off x="1557633" y="2813333"/>
              <a:ext cx="127365" cy="1723987"/>
            </a:xfrm>
            <a:custGeom>
              <a:avLst/>
              <a:gdLst/>
              <a:ahLst/>
              <a:cxnLst/>
              <a:rect l="l" t="t" r="r" b="b"/>
              <a:pathLst>
                <a:path w="667" h="9028" extrusionOk="0">
                  <a:moveTo>
                    <a:pt x="222" y="1"/>
                  </a:moveTo>
                  <a:lnTo>
                    <a:pt x="0" y="9027"/>
                  </a:lnTo>
                  <a:lnTo>
                    <a:pt x="666" y="9027"/>
                  </a:lnTo>
                  <a:lnTo>
                    <a:pt x="46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7" name="Google Shape;1697;p47"/>
            <p:cNvSpPr/>
            <p:nvPr/>
          </p:nvSpPr>
          <p:spPr>
            <a:xfrm>
              <a:off x="1603273" y="2258014"/>
              <a:ext cx="163073" cy="569061"/>
            </a:xfrm>
            <a:custGeom>
              <a:avLst/>
              <a:gdLst/>
              <a:ahLst/>
              <a:cxnLst/>
              <a:rect l="l" t="t" r="r" b="b"/>
              <a:pathLst>
                <a:path w="854" h="2980" extrusionOk="0">
                  <a:moveTo>
                    <a:pt x="760" y="0"/>
                  </a:moveTo>
                  <a:lnTo>
                    <a:pt x="760" y="0"/>
                  </a:lnTo>
                  <a:cubicBezTo>
                    <a:pt x="520" y="316"/>
                    <a:pt x="281" y="817"/>
                    <a:pt x="148" y="1426"/>
                  </a:cubicBezTo>
                  <a:cubicBezTo>
                    <a:pt x="19" y="2021"/>
                    <a:pt x="1" y="2593"/>
                    <a:pt x="94" y="2980"/>
                  </a:cubicBezTo>
                  <a:cubicBezTo>
                    <a:pt x="352" y="2664"/>
                    <a:pt x="574" y="2149"/>
                    <a:pt x="703" y="1554"/>
                  </a:cubicBezTo>
                  <a:cubicBezTo>
                    <a:pt x="853" y="946"/>
                    <a:pt x="853" y="391"/>
                    <a:pt x="7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8" name="Google Shape;1698;p47"/>
            <p:cNvSpPr/>
            <p:nvPr/>
          </p:nvSpPr>
          <p:spPr>
            <a:xfrm>
              <a:off x="1073352" y="2745541"/>
              <a:ext cx="583551" cy="113812"/>
            </a:xfrm>
            <a:custGeom>
              <a:avLst/>
              <a:gdLst/>
              <a:ahLst/>
              <a:cxnLst/>
              <a:rect l="l" t="t" r="r" b="b"/>
              <a:pathLst>
                <a:path w="3056" h="596" extrusionOk="0">
                  <a:moveTo>
                    <a:pt x="1537" y="0"/>
                  </a:moveTo>
                  <a:cubicBezTo>
                    <a:pt x="907" y="0"/>
                    <a:pt x="370" y="111"/>
                    <a:pt x="1" y="298"/>
                  </a:cubicBezTo>
                  <a:cubicBezTo>
                    <a:pt x="370" y="484"/>
                    <a:pt x="907" y="595"/>
                    <a:pt x="1537" y="595"/>
                  </a:cubicBezTo>
                  <a:cubicBezTo>
                    <a:pt x="2146" y="595"/>
                    <a:pt x="2701" y="484"/>
                    <a:pt x="3056" y="298"/>
                  </a:cubicBezTo>
                  <a:cubicBezTo>
                    <a:pt x="2701" y="111"/>
                    <a:pt x="2146" y="0"/>
                    <a:pt x="15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9" name="Google Shape;1699;p47"/>
            <p:cNvSpPr/>
            <p:nvPr/>
          </p:nvSpPr>
          <p:spPr>
            <a:xfrm>
              <a:off x="1621224" y="2792136"/>
              <a:ext cx="367202" cy="452193"/>
            </a:xfrm>
            <a:custGeom>
              <a:avLst/>
              <a:gdLst/>
              <a:ahLst/>
              <a:cxnLst/>
              <a:rect l="l" t="t" r="r" b="b"/>
              <a:pathLst>
                <a:path w="1923" h="2368" extrusionOk="0">
                  <a:moveTo>
                    <a:pt x="0" y="1"/>
                  </a:moveTo>
                  <a:cubicBezTo>
                    <a:pt x="76" y="405"/>
                    <a:pt x="315" y="906"/>
                    <a:pt x="702" y="1386"/>
                  </a:cubicBezTo>
                  <a:cubicBezTo>
                    <a:pt x="1092" y="1865"/>
                    <a:pt x="1536" y="2221"/>
                    <a:pt x="1923" y="2367"/>
                  </a:cubicBezTo>
                  <a:cubicBezTo>
                    <a:pt x="1852" y="1959"/>
                    <a:pt x="1608" y="1444"/>
                    <a:pt x="1221" y="977"/>
                  </a:cubicBezTo>
                  <a:cubicBezTo>
                    <a:pt x="831" y="498"/>
                    <a:pt x="387" y="147"/>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0" name="Google Shape;1700;p47"/>
            <p:cNvSpPr/>
            <p:nvPr/>
          </p:nvSpPr>
          <p:spPr>
            <a:xfrm>
              <a:off x="1567754" y="2759863"/>
              <a:ext cx="110371" cy="109611"/>
            </a:xfrm>
            <a:custGeom>
              <a:avLst/>
              <a:gdLst/>
              <a:ahLst/>
              <a:cxnLst/>
              <a:rect l="l" t="t" r="r" b="b"/>
              <a:pathLst>
                <a:path w="578" h="574" extrusionOk="0">
                  <a:moveTo>
                    <a:pt x="280" y="1"/>
                  </a:moveTo>
                  <a:cubicBezTo>
                    <a:pt x="134" y="1"/>
                    <a:pt x="1" y="130"/>
                    <a:pt x="1" y="281"/>
                  </a:cubicBezTo>
                  <a:cubicBezTo>
                    <a:pt x="1" y="445"/>
                    <a:pt x="134" y="574"/>
                    <a:pt x="280" y="574"/>
                  </a:cubicBezTo>
                  <a:cubicBezTo>
                    <a:pt x="445" y="574"/>
                    <a:pt x="578" y="445"/>
                    <a:pt x="578" y="281"/>
                  </a:cubicBezTo>
                  <a:cubicBezTo>
                    <a:pt x="578" y="130"/>
                    <a:pt x="445" y="1"/>
                    <a:pt x="2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701" name="Google Shape;1701;p47"/>
          <p:cNvGrpSpPr/>
          <p:nvPr/>
        </p:nvGrpSpPr>
        <p:grpSpPr>
          <a:xfrm>
            <a:off x="680362" y="3108076"/>
            <a:ext cx="634259" cy="1638795"/>
            <a:chOff x="352851" y="2639557"/>
            <a:chExt cx="720667" cy="1862056"/>
          </a:xfrm>
        </p:grpSpPr>
        <p:sp>
          <p:nvSpPr>
            <p:cNvPr id="1702" name="Google Shape;1702;p47"/>
            <p:cNvSpPr/>
            <p:nvPr/>
          </p:nvSpPr>
          <p:spPr>
            <a:xfrm>
              <a:off x="529109" y="3046498"/>
              <a:ext cx="110371" cy="1455115"/>
            </a:xfrm>
            <a:custGeom>
              <a:avLst/>
              <a:gdLst/>
              <a:ahLst/>
              <a:cxnLst/>
              <a:rect l="l" t="t" r="r" b="b"/>
              <a:pathLst>
                <a:path w="578" h="7620" extrusionOk="0">
                  <a:moveTo>
                    <a:pt x="187" y="1"/>
                  </a:moveTo>
                  <a:lnTo>
                    <a:pt x="1" y="7620"/>
                  </a:lnTo>
                  <a:lnTo>
                    <a:pt x="578" y="7620"/>
                  </a:lnTo>
                  <a:lnTo>
                    <a:pt x="39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3" name="Google Shape;1703;p47"/>
            <p:cNvSpPr/>
            <p:nvPr/>
          </p:nvSpPr>
          <p:spPr>
            <a:xfrm>
              <a:off x="356097" y="2639557"/>
              <a:ext cx="236781" cy="428323"/>
            </a:xfrm>
            <a:custGeom>
              <a:avLst/>
              <a:gdLst/>
              <a:ahLst/>
              <a:cxnLst/>
              <a:rect l="l" t="t" r="r" b="b"/>
              <a:pathLst>
                <a:path w="1240" h="2243" extrusionOk="0">
                  <a:moveTo>
                    <a:pt x="1" y="0"/>
                  </a:moveTo>
                  <a:lnTo>
                    <a:pt x="1" y="0"/>
                  </a:lnTo>
                  <a:cubicBezTo>
                    <a:pt x="19" y="333"/>
                    <a:pt x="169" y="777"/>
                    <a:pt x="409" y="1244"/>
                  </a:cubicBezTo>
                  <a:cubicBezTo>
                    <a:pt x="667" y="1688"/>
                    <a:pt x="964" y="2056"/>
                    <a:pt x="1240" y="2243"/>
                  </a:cubicBezTo>
                  <a:cubicBezTo>
                    <a:pt x="1222" y="1910"/>
                    <a:pt x="1093" y="1466"/>
                    <a:pt x="835" y="999"/>
                  </a:cubicBezTo>
                  <a:cubicBezTo>
                    <a:pt x="574" y="555"/>
                    <a:pt x="280" y="18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4" name="Google Shape;1704;p47"/>
            <p:cNvSpPr/>
            <p:nvPr/>
          </p:nvSpPr>
          <p:spPr>
            <a:xfrm>
              <a:off x="352851" y="3035422"/>
              <a:ext cx="244228" cy="427559"/>
            </a:xfrm>
            <a:custGeom>
              <a:avLst/>
              <a:gdLst/>
              <a:ahLst/>
              <a:cxnLst/>
              <a:rect l="l" t="t" r="r" b="b"/>
              <a:pathLst>
                <a:path w="1279" h="2239" extrusionOk="0">
                  <a:moveTo>
                    <a:pt x="1279" y="1"/>
                  </a:moveTo>
                  <a:lnTo>
                    <a:pt x="1279" y="1"/>
                  </a:lnTo>
                  <a:cubicBezTo>
                    <a:pt x="999" y="187"/>
                    <a:pt x="684" y="538"/>
                    <a:pt x="426" y="1000"/>
                  </a:cubicBezTo>
                  <a:cubicBezTo>
                    <a:pt x="169" y="1444"/>
                    <a:pt x="18" y="1888"/>
                    <a:pt x="0" y="2239"/>
                  </a:cubicBezTo>
                  <a:cubicBezTo>
                    <a:pt x="280" y="2057"/>
                    <a:pt x="591" y="1701"/>
                    <a:pt x="852" y="1240"/>
                  </a:cubicBezTo>
                  <a:cubicBezTo>
                    <a:pt x="1110" y="796"/>
                    <a:pt x="1257" y="352"/>
                    <a:pt x="12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5" name="Google Shape;1705;p47"/>
            <p:cNvSpPr/>
            <p:nvPr/>
          </p:nvSpPr>
          <p:spPr>
            <a:xfrm>
              <a:off x="582578" y="3023391"/>
              <a:ext cx="490939" cy="109611"/>
            </a:xfrm>
            <a:custGeom>
              <a:avLst/>
              <a:gdLst/>
              <a:ahLst/>
              <a:cxnLst/>
              <a:rect l="l" t="t" r="r" b="b"/>
              <a:pathLst>
                <a:path w="2571" h="574" extrusionOk="0">
                  <a:moveTo>
                    <a:pt x="1044" y="0"/>
                  </a:moveTo>
                  <a:cubicBezTo>
                    <a:pt x="631" y="0"/>
                    <a:pt x="260" y="75"/>
                    <a:pt x="0" y="210"/>
                  </a:cubicBezTo>
                  <a:cubicBezTo>
                    <a:pt x="298" y="397"/>
                    <a:pt x="759" y="526"/>
                    <a:pt x="1275" y="566"/>
                  </a:cubicBezTo>
                  <a:cubicBezTo>
                    <a:pt x="1349" y="571"/>
                    <a:pt x="1423" y="573"/>
                    <a:pt x="1495" y="573"/>
                  </a:cubicBezTo>
                  <a:cubicBezTo>
                    <a:pt x="1924" y="573"/>
                    <a:pt x="2301" y="487"/>
                    <a:pt x="2571" y="361"/>
                  </a:cubicBezTo>
                  <a:cubicBezTo>
                    <a:pt x="2274" y="175"/>
                    <a:pt x="1830" y="46"/>
                    <a:pt x="1314" y="11"/>
                  </a:cubicBezTo>
                  <a:cubicBezTo>
                    <a:pt x="1223" y="4"/>
                    <a:pt x="1132" y="0"/>
                    <a:pt x="10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6" name="Google Shape;1706;p47"/>
            <p:cNvSpPr/>
            <p:nvPr/>
          </p:nvSpPr>
          <p:spPr>
            <a:xfrm>
              <a:off x="536747" y="3014989"/>
              <a:ext cx="102732" cy="92616"/>
            </a:xfrm>
            <a:custGeom>
              <a:avLst/>
              <a:gdLst/>
              <a:ahLst/>
              <a:cxnLst/>
              <a:rect l="l" t="t" r="r" b="b"/>
              <a:pathLst>
                <a:path w="538" h="485" extrusionOk="0">
                  <a:moveTo>
                    <a:pt x="268" y="0"/>
                  </a:moveTo>
                  <a:cubicBezTo>
                    <a:pt x="212" y="0"/>
                    <a:pt x="156" y="19"/>
                    <a:pt x="111" y="55"/>
                  </a:cubicBezTo>
                  <a:cubicBezTo>
                    <a:pt x="0" y="143"/>
                    <a:pt x="0" y="294"/>
                    <a:pt x="94" y="405"/>
                  </a:cubicBezTo>
                  <a:cubicBezTo>
                    <a:pt x="142" y="456"/>
                    <a:pt x="210" y="485"/>
                    <a:pt x="276" y="485"/>
                  </a:cubicBezTo>
                  <a:cubicBezTo>
                    <a:pt x="330" y="485"/>
                    <a:pt x="384" y="465"/>
                    <a:pt x="427" y="423"/>
                  </a:cubicBezTo>
                  <a:cubicBezTo>
                    <a:pt x="538" y="330"/>
                    <a:pt x="538" y="183"/>
                    <a:pt x="444" y="72"/>
                  </a:cubicBezTo>
                  <a:cubicBezTo>
                    <a:pt x="395" y="23"/>
                    <a:pt x="332" y="0"/>
                    <a:pt x="2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709" name="Google Shape;1709;p47"/>
          <p:cNvGrpSpPr/>
          <p:nvPr/>
        </p:nvGrpSpPr>
        <p:grpSpPr>
          <a:xfrm>
            <a:off x="7001241" y="4119108"/>
            <a:ext cx="2142759" cy="918954"/>
            <a:chOff x="6637571" y="3834942"/>
            <a:chExt cx="1793215" cy="769047"/>
          </a:xfrm>
        </p:grpSpPr>
        <p:sp>
          <p:nvSpPr>
            <p:cNvPr id="1710" name="Google Shape;1710;p47"/>
            <p:cNvSpPr/>
            <p:nvPr/>
          </p:nvSpPr>
          <p:spPr>
            <a:xfrm>
              <a:off x="6723176" y="3834942"/>
              <a:ext cx="1707610" cy="638254"/>
            </a:xfrm>
            <a:custGeom>
              <a:avLst/>
              <a:gdLst/>
              <a:ahLst/>
              <a:cxnLst/>
              <a:rect l="l" t="t" r="r" b="b"/>
              <a:pathLst>
                <a:path w="20647" h="7717" extrusionOk="0">
                  <a:moveTo>
                    <a:pt x="14815" y="0"/>
                  </a:moveTo>
                  <a:cubicBezTo>
                    <a:pt x="14805" y="0"/>
                    <a:pt x="14795" y="0"/>
                    <a:pt x="14786" y="1"/>
                  </a:cubicBezTo>
                  <a:cubicBezTo>
                    <a:pt x="14359" y="19"/>
                    <a:pt x="13986" y="427"/>
                    <a:pt x="14009" y="871"/>
                  </a:cubicBezTo>
                  <a:cubicBezTo>
                    <a:pt x="13961" y="589"/>
                    <a:pt x="13675" y="442"/>
                    <a:pt x="13383" y="442"/>
                  </a:cubicBezTo>
                  <a:cubicBezTo>
                    <a:pt x="13215" y="442"/>
                    <a:pt x="13045" y="491"/>
                    <a:pt x="12916" y="591"/>
                  </a:cubicBezTo>
                  <a:cubicBezTo>
                    <a:pt x="12566" y="889"/>
                    <a:pt x="12472" y="1368"/>
                    <a:pt x="12397" y="1812"/>
                  </a:cubicBezTo>
                  <a:cubicBezTo>
                    <a:pt x="12380" y="1446"/>
                    <a:pt x="12012" y="1144"/>
                    <a:pt x="11629" y="1144"/>
                  </a:cubicBezTo>
                  <a:cubicBezTo>
                    <a:pt x="11608" y="1144"/>
                    <a:pt x="11587" y="1145"/>
                    <a:pt x="11567" y="1146"/>
                  </a:cubicBezTo>
                  <a:cubicBezTo>
                    <a:pt x="11176" y="1186"/>
                    <a:pt x="10861" y="1519"/>
                    <a:pt x="10750" y="1906"/>
                  </a:cubicBezTo>
                  <a:cubicBezTo>
                    <a:pt x="10621" y="2279"/>
                    <a:pt x="10714" y="2683"/>
                    <a:pt x="10861" y="3056"/>
                  </a:cubicBezTo>
                  <a:cubicBezTo>
                    <a:pt x="10685" y="2954"/>
                    <a:pt x="10488" y="2908"/>
                    <a:pt x="10291" y="2908"/>
                  </a:cubicBezTo>
                  <a:cubicBezTo>
                    <a:pt x="9761" y="2908"/>
                    <a:pt x="9224" y="3241"/>
                    <a:pt x="9049" y="3739"/>
                  </a:cubicBezTo>
                  <a:cubicBezTo>
                    <a:pt x="8899" y="3495"/>
                    <a:pt x="8613" y="3370"/>
                    <a:pt x="8327" y="3370"/>
                  </a:cubicBezTo>
                  <a:cubicBezTo>
                    <a:pt x="8055" y="3370"/>
                    <a:pt x="7783" y="3482"/>
                    <a:pt x="7623" y="3713"/>
                  </a:cubicBezTo>
                  <a:lnTo>
                    <a:pt x="7623" y="3713"/>
                  </a:lnTo>
                  <a:cubicBezTo>
                    <a:pt x="7783" y="3451"/>
                    <a:pt x="7631" y="3071"/>
                    <a:pt x="7326" y="3016"/>
                  </a:cubicBezTo>
                  <a:cubicBezTo>
                    <a:pt x="7296" y="3008"/>
                    <a:pt x="7266" y="3005"/>
                    <a:pt x="7236" y="3005"/>
                  </a:cubicBezTo>
                  <a:cubicBezTo>
                    <a:pt x="7064" y="3005"/>
                    <a:pt x="6898" y="3117"/>
                    <a:pt x="6817" y="3270"/>
                  </a:cubicBezTo>
                  <a:lnTo>
                    <a:pt x="6817" y="3270"/>
                  </a:lnTo>
                  <a:cubicBezTo>
                    <a:pt x="6855" y="2586"/>
                    <a:pt x="6311" y="1895"/>
                    <a:pt x="5608" y="1812"/>
                  </a:cubicBezTo>
                  <a:cubicBezTo>
                    <a:pt x="5573" y="1809"/>
                    <a:pt x="5538" y="1808"/>
                    <a:pt x="5504" y="1808"/>
                  </a:cubicBezTo>
                  <a:cubicBezTo>
                    <a:pt x="4872" y="1808"/>
                    <a:pt x="4276" y="2324"/>
                    <a:pt x="4151" y="2951"/>
                  </a:cubicBezTo>
                  <a:lnTo>
                    <a:pt x="4151" y="2951"/>
                  </a:lnTo>
                  <a:cubicBezTo>
                    <a:pt x="4100" y="2631"/>
                    <a:pt x="3853" y="2339"/>
                    <a:pt x="3535" y="2256"/>
                  </a:cubicBezTo>
                  <a:cubicBezTo>
                    <a:pt x="3452" y="2231"/>
                    <a:pt x="3367" y="2220"/>
                    <a:pt x="3282" y="2220"/>
                  </a:cubicBezTo>
                  <a:cubicBezTo>
                    <a:pt x="2931" y="2220"/>
                    <a:pt x="2582" y="2422"/>
                    <a:pt x="2389" y="2723"/>
                  </a:cubicBezTo>
                  <a:cubicBezTo>
                    <a:pt x="2149" y="3073"/>
                    <a:pt x="2132" y="3553"/>
                    <a:pt x="2260" y="3979"/>
                  </a:cubicBezTo>
                  <a:cubicBezTo>
                    <a:pt x="2062" y="3690"/>
                    <a:pt x="1717" y="3523"/>
                    <a:pt x="1374" y="3523"/>
                  </a:cubicBezTo>
                  <a:cubicBezTo>
                    <a:pt x="1234" y="3523"/>
                    <a:pt x="1093" y="3551"/>
                    <a:pt x="964" y="3611"/>
                  </a:cubicBezTo>
                  <a:cubicBezTo>
                    <a:pt x="444" y="3833"/>
                    <a:pt x="316" y="4459"/>
                    <a:pt x="169" y="4960"/>
                  </a:cubicBezTo>
                  <a:cubicBezTo>
                    <a:pt x="0" y="5569"/>
                    <a:pt x="151" y="6181"/>
                    <a:pt x="631" y="6585"/>
                  </a:cubicBezTo>
                  <a:cubicBezTo>
                    <a:pt x="1110" y="7012"/>
                    <a:pt x="1741" y="7163"/>
                    <a:pt x="2371" y="7274"/>
                  </a:cubicBezTo>
                  <a:cubicBezTo>
                    <a:pt x="3969" y="7570"/>
                    <a:pt x="5594" y="7717"/>
                    <a:pt x="7219" y="7717"/>
                  </a:cubicBezTo>
                  <a:cubicBezTo>
                    <a:pt x="10956" y="7717"/>
                    <a:pt x="14697" y="6939"/>
                    <a:pt x="18116" y="5404"/>
                  </a:cubicBezTo>
                  <a:cubicBezTo>
                    <a:pt x="18870" y="5071"/>
                    <a:pt x="19647" y="4645"/>
                    <a:pt x="20056" y="3921"/>
                  </a:cubicBezTo>
                  <a:cubicBezTo>
                    <a:pt x="20646" y="2869"/>
                    <a:pt x="20167" y="1391"/>
                    <a:pt x="19132" y="742"/>
                  </a:cubicBezTo>
                  <a:cubicBezTo>
                    <a:pt x="18640" y="435"/>
                    <a:pt x="18069" y="294"/>
                    <a:pt x="17493" y="294"/>
                  </a:cubicBezTo>
                  <a:cubicBezTo>
                    <a:pt x="16854" y="294"/>
                    <a:pt x="16207" y="467"/>
                    <a:pt x="15651" y="778"/>
                  </a:cubicBezTo>
                  <a:cubicBezTo>
                    <a:pt x="15617" y="362"/>
                    <a:pt x="15226" y="0"/>
                    <a:pt x="148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1" name="Google Shape;1711;p47"/>
            <p:cNvSpPr/>
            <p:nvPr/>
          </p:nvSpPr>
          <p:spPr>
            <a:xfrm>
              <a:off x="6637571" y="4046457"/>
              <a:ext cx="1774849" cy="557531"/>
            </a:xfrm>
            <a:custGeom>
              <a:avLst/>
              <a:gdLst/>
              <a:ahLst/>
              <a:cxnLst/>
              <a:rect l="l" t="t" r="r" b="b"/>
              <a:pathLst>
                <a:path w="21460" h="6741" extrusionOk="0">
                  <a:moveTo>
                    <a:pt x="17114" y="1"/>
                  </a:moveTo>
                  <a:cubicBezTo>
                    <a:pt x="15493" y="1"/>
                    <a:pt x="13915" y="986"/>
                    <a:pt x="13192" y="2427"/>
                  </a:cubicBezTo>
                  <a:cubicBezTo>
                    <a:pt x="13006" y="2019"/>
                    <a:pt x="12579" y="1743"/>
                    <a:pt x="12118" y="1726"/>
                  </a:cubicBezTo>
                  <a:cubicBezTo>
                    <a:pt x="12100" y="1725"/>
                    <a:pt x="12083" y="1724"/>
                    <a:pt x="12065" y="1724"/>
                  </a:cubicBezTo>
                  <a:cubicBezTo>
                    <a:pt x="11639" y="1724"/>
                    <a:pt x="11221" y="1981"/>
                    <a:pt x="11008" y="2352"/>
                  </a:cubicBezTo>
                  <a:cubicBezTo>
                    <a:pt x="10704" y="2214"/>
                    <a:pt x="10371" y="2145"/>
                    <a:pt x="10038" y="2145"/>
                  </a:cubicBezTo>
                  <a:cubicBezTo>
                    <a:pt x="9705" y="2145"/>
                    <a:pt x="9372" y="2214"/>
                    <a:pt x="9067" y="2352"/>
                  </a:cubicBezTo>
                  <a:cubicBezTo>
                    <a:pt x="8455" y="2631"/>
                    <a:pt x="7975" y="3169"/>
                    <a:pt x="7789" y="3812"/>
                  </a:cubicBezTo>
                  <a:cubicBezTo>
                    <a:pt x="7488" y="3275"/>
                    <a:pt x="6867" y="2957"/>
                    <a:pt x="6256" y="2957"/>
                  </a:cubicBezTo>
                  <a:cubicBezTo>
                    <a:pt x="5964" y="2957"/>
                    <a:pt x="5674" y="3030"/>
                    <a:pt x="5422" y="3186"/>
                  </a:cubicBezTo>
                  <a:cubicBezTo>
                    <a:pt x="5498" y="2889"/>
                    <a:pt x="5329" y="2574"/>
                    <a:pt x="5031" y="2480"/>
                  </a:cubicBezTo>
                  <a:cubicBezTo>
                    <a:pt x="4617" y="2353"/>
                    <a:pt x="4184" y="2290"/>
                    <a:pt x="3751" y="2290"/>
                  </a:cubicBezTo>
                  <a:cubicBezTo>
                    <a:pt x="2559" y="2290"/>
                    <a:pt x="1360" y="2761"/>
                    <a:pt x="520" y="3630"/>
                  </a:cubicBezTo>
                  <a:cubicBezTo>
                    <a:pt x="334" y="3812"/>
                    <a:pt x="170" y="4034"/>
                    <a:pt x="76" y="4296"/>
                  </a:cubicBezTo>
                  <a:cubicBezTo>
                    <a:pt x="1" y="4572"/>
                    <a:pt x="36" y="4869"/>
                    <a:pt x="241" y="5073"/>
                  </a:cubicBezTo>
                  <a:cubicBezTo>
                    <a:pt x="409" y="5238"/>
                    <a:pt x="649" y="5295"/>
                    <a:pt x="871" y="5331"/>
                  </a:cubicBezTo>
                  <a:cubicBezTo>
                    <a:pt x="5293" y="6219"/>
                    <a:pt x="9769" y="6681"/>
                    <a:pt x="14267" y="6738"/>
                  </a:cubicBezTo>
                  <a:cubicBezTo>
                    <a:pt x="14406" y="6740"/>
                    <a:pt x="14545" y="6741"/>
                    <a:pt x="14685" y="6741"/>
                  </a:cubicBezTo>
                  <a:cubicBezTo>
                    <a:pt x="16083" y="6741"/>
                    <a:pt x="17500" y="6642"/>
                    <a:pt x="18760" y="6072"/>
                  </a:cubicBezTo>
                  <a:cubicBezTo>
                    <a:pt x="19870" y="5571"/>
                    <a:pt x="20904" y="4612"/>
                    <a:pt x="21202" y="3391"/>
                  </a:cubicBezTo>
                  <a:cubicBezTo>
                    <a:pt x="21459" y="2316"/>
                    <a:pt x="20150" y="1148"/>
                    <a:pt x="19333" y="633"/>
                  </a:cubicBezTo>
                  <a:cubicBezTo>
                    <a:pt x="18707" y="260"/>
                    <a:pt x="17983" y="21"/>
                    <a:pt x="17241" y="3"/>
                  </a:cubicBezTo>
                  <a:cubicBezTo>
                    <a:pt x="17199" y="2"/>
                    <a:pt x="17157" y="1"/>
                    <a:pt x="171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712" name="Google Shape;1712;p47"/>
          <p:cNvGrpSpPr/>
          <p:nvPr/>
        </p:nvGrpSpPr>
        <p:grpSpPr>
          <a:xfrm>
            <a:off x="-45808" y="4178834"/>
            <a:ext cx="2486304" cy="686311"/>
            <a:chOff x="719998" y="3746046"/>
            <a:chExt cx="2852247" cy="787234"/>
          </a:xfrm>
        </p:grpSpPr>
        <p:sp>
          <p:nvSpPr>
            <p:cNvPr id="1713" name="Google Shape;1713;p47"/>
            <p:cNvSpPr/>
            <p:nvPr/>
          </p:nvSpPr>
          <p:spPr>
            <a:xfrm>
              <a:off x="945134" y="3746046"/>
              <a:ext cx="2602478" cy="516508"/>
            </a:xfrm>
            <a:custGeom>
              <a:avLst/>
              <a:gdLst/>
              <a:ahLst/>
              <a:cxnLst/>
              <a:rect l="l" t="t" r="r" b="b"/>
              <a:pathLst>
                <a:path w="31467" h="6245" extrusionOk="0">
                  <a:moveTo>
                    <a:pt x="5340" y="0"/>
                  </a:moveTo>
                  <a:cubicBezTo>
                    <a:pt x="5305" y="0"/>
                    <a:pt x="5270" y="4"/>
                    <a:pt x="5235" y="10"/>
                  </a:cubicBezTo>
                  <a:cubicBezTo>
                    <a:pt x="4757" y="103"/>
                    <a:pt x="4495" y="783"/>
                    <a:pt x="4806" y="1152"/>
                  </a:cubicBezTo>
                  <a:lnTo>
                    <a:pt x="4806" y="1152"/>
                  </a:lnTo>
                  <a:cubicBezTo>
                    <a:pt x="4694" y="1022"/>
                    <a:pt x="4525" y="957"/>
                    <a:pt x="4356" y="957"/>
                  </a:cubicBezTo>
                  <a:cubicBezTo>
                    <a:pt x="4242" y="957"/>
                    <a:pt x="4128" y="986"/>
                    <a:pt x="4032" y="1045"/>
                  </a:cubicBezTo>
                  <a:cubicBezTo>
                    <a:pt x="3872" y="1158"/>
                    <a:pt x="3777" y="1352"/>
                    <a:pt x="3775" y="1545"/>
                  </a:cubicBezTo>
                  <a:lnTo>
                    <a:pt x="3775" y="1545"/>
                  </a:lnTo>
                  <a:cubicBezTo>
                    <a:pt x="3631" y="1214"/>
                    <a:pt x="3287" y="969"/>
                    <a:pt x="2922" y="969"/>
                  </a:cubicBezTo>
                  <a:cubicBezTo>
                    <a:pt x="2460" y="969"/>
                    <a:pt x="2034" y="1360"/>
                    <a:pt x="1998" y="1822"/>
                  </a:cubicBezTo>
                  <a:cubicBezTo>
                    <a:pt x="1870" y="1711"/>
                    <a:pt x="1737" y="1600"/>
                    <a:pt x="1590" y="1471"/>
                  </a:cubicBezTo>
                  <a:cubicBezTo>
                    <a:pt x="1497" y="1951"/>
                    <a:pt x="1404" y="2435"/>
                    <a:pt x="1293" y="2896"/>
                  </a:cubicBezTo>
                  <a:cubicBezTo>
                    <a:pt x="1346" y="2570"/>
                    <a:pt x="1046" y="2224"/>
                    <a:pt x="722" y="2224"/>
                  </a:cubicBezTo>
                  <a:cubicBezTo>
                    <a:pt x="698" y="2224"/>
                    <a:pt x="673" y="2226"/>
                    <a:pt x="649" y="2230"/>
                  </a:cubicBezTo>
                  <a:cubicBezTo>
                    <a:pt x="18" y="2324"/>
                    <a:pt x="0" y="3394"/>
                    <a:pt x="129" y="3855"/>
                  </a:cubicBezTo>
                  <a:cubicBezTo>
                    <a:pt x="294" y="4504"/>
                    <a:pt x="813" y="5041"/>
                    <a:pt x="1404" y="5338"/>
                  </a:cubicBezTo>
                  <a:cubicBezTo>
                    <a:pt x="2256" y="5765"/>
                    <a:pt x="3237" y="5782"/>
                    <a:pt x="4178" y="5800"/>
                  </a:cubicBezTo>
                  <a:cubicBezTo>
                    <a:pt x="6438" y="5853"/>
                    <a:pt x="8694" y="5893"/>
                    <a:pt x="10932" y="5929"/>
                  </a:cubicBezTo>
                  <a:cubicBezTo>
                    <a:pt x="16633" y="6040"/>
                    <a:pt x="22329" y="6133"/>
                    <a:pt x="28026" y="6244"/>
                  </a:cubicBezTo>
                  <a:cubicBezTo>
                    <a:pt x="28137" y="6244"/>
                    <a:pt x="28249" y="6245"/>
                    <a:pt x="28361" y="6245"/>
                  </a:cubicBezTo>
                  <a:cubicBezTo>
                    <a:pt x="28823" y="6245"/>
                    <a:pt x="29284" y="6233"/>
                    <a:pt x="29731" y="6115"/>
                  </a:cubicBezTo>
                  <a:cubicBezTo>
                    <a:pt x="30263" y="5964"/>
                    <a:pt x="30801" y="5631"/>
                    <a:pt x="31040" y="5116"/>
                  </a:cubicBezTo>
                  <a:cubicBezTo>
                    <a:pt x="31467" y="4246"/>
                    <a:pt x="30929" y="3154"/>
                    <a:pt x="30135" y="2617"/>
                  </a:cubicBezTo>
                  <a:cubicBezTo>
                    <a:pt x="29322" y="2102"/>
                    <a:pt x="28305" y="1991"/>
                    <a:pt x="27342" y="1897"/>
                  </a:cubicBezTo>
                  <a:cubicBezTo>
                    <a:pt x="27116" y="1408"/>
                    <a:pt x="26574" y="1127"/>
                    <a:pt x="26044" y="1127"/>
                  </a:cubicBezTo>
                  <a:cubicBezTo>
                    <a:pt x="25752" y="1127"/>
                    <a:pt x="25463" y="1213"/>
                    <a:pt x="25233" y="1396"/>
                  </a:cubicBezTo>
                  <a:cubicBezTo>
                    <a:pt x="25308" y="1027"/>
                    <a:pt x="25046" y="619"/>
                    <a:pt x="24678" y="565"/>
                  </a:cubicBezTo>
                  <a:cubicBezTo>
                    <a:pt x="24647" y="561"/>
                    <a:pt x="24616" y="558"/>
                    <a:pt x="24585" y="558"/>
                  </a:cubicBezTo>
                  <a:cubicBezTo>
                    <a:pt x="24246" y="558"/>
                    <a:pt x="23916" y="836"/>
                    <a:pt x="23883" y="1174"/>
                  </a:cubicBezTo>
                  <a:cubicBezTo>
                    <a:pt x="23819" y="732"/>
                    <a:pt x="23363" y="408"/>
                    <a:pt x="22907" y="408"/>
                  </a:cubicBezTo>
                  <a:cubicBezTo>
                    <a:pt x="22831" y="408"/>
                    <a:pt x="22754" y="418"/>
                    <a:pt x="22680" y="437"/>
                  </a:cubicBezTo>
                  <a:cubicBezTo>
                    <a:pt x="22160" y="565"/>
                    <a:pt x="21792" y="1027"/>
                    <a:pt x="21628" y="1524"/>
                  </a:cubicBezTo>
                  <a:cubicBezTo>
                    <a:pt x="21459" y="2026"/>
                    <a:pt x="21459" y="2563"/>
                    <a:pt x="21477" y="3101"/>
                  </a:cubicBezTo>
                  <a:cubicBezTo>
                    <a:pt x="21416" y="2627"/>
                    <a:pt x="20937" y="2321"/>
                    <a:pt x="20478" y="2321"/>
                  </a:cubicBezTo>
                  <a:cubicBezTo>
                    <a:pt x="20235" y="2321"/>
                    <a:pt x="19997" y="2407"/>
                    <a:pt x="19829" y="2599"/>
                  </a:cubicBezTo>
                  <a:cubicBezTo>
                    <a:pt x="19485" y="2138"/>
                    <a:pt x="18912" y="1893"/>
                    <a:pt x="18345" y="1893"/>
                  </a:cubicBezTo>
                  <a:cubicBezTo>
                    <a:pt x="18000" y="1893"/>
                    <a:pt x="17657" y="1984"/>
                    <a:pt x="17370" y="2173"/>
                  </a:cubicBezTo>
                  <a:cubicBezTo>
                    <a:pt x="17146" y="1870"/>
                    <a:pt x="16778" y="1711"/>
                    <a:pt x="16412" y="1711"/>
                  </a:cubicBezTo>
                  <a:cubicBezTo>
                    <a:pt x="16175" y="1711"/>
                    <a:pt x="15940" y="1777"/>
                    <a:pt x="15745" y="1915"/>
                  </a:cubicBezTo>
                  <a:cubicBezTo>
                    <a:pt x="15584" y="1761"/>
                    <a:pt x="15366" y="1689"/>
                    <a:pt x="15146" y="1689"/>
                  </a:cubicBezTo>
                  <a:cubicBezTo>
                    <a:pt x="14807" y="1689"/>
                    <a:pt x="14465" y="1860"/>
                    <a:pt x="14319" y="2173"/>
                  </a:cubicBezTo>
                  <a:cubicBezTo>
                    <a:pt x="14265" y="1979"/>
                    <a:pt x="14077" y="1821"/>
                    <a:pt x="13888" y="1821"/>
                  </a:cubicBezTo>
                  <a:cubicBezTo>
                    <a:pt x="13878" y="1821"/>
                    <a:pt x="13868" y="1821"/>
                    <a:pt x="13858" y="1822"/>
                  </a:cubicBezTo>
                  <a:cubicBezTo>
                    <a:pt x="13653" y="1840"/>
                    <a:pt x="13467" y="2026"/>
                    <a:pt x="13449" y="2230"/>
                  </a:cubicBezTo>
                  <a:cubicBezTo>
                    <a:pt x="13399" y="1991"/>
                    <a:pt x="13156" y="1864"/>
                    <a:pt x="12919" y="1864"/>
                  </a:cubicBezTo>
                  <a:cubicBezTo>
                    <a:pt x="12716" y="1864"/>
                    <a:pt x="12518" y="1958"/>
                    <a:pt x="12450" y="2155"/>
                  </a:cubicBezTo>
                  <a:cubicBezTo>
                    <a:pt x="12323" y="2023"/>
                    <a:pt x="12154" y="1964"/>
                    <a:pt x="11979" y="1964"/>
                  </a:cubicBezTo>
                  <a:cubicBezTo>
                    <a:pt x="11566" y="1964"/>
                    <a:pt x="11123" y="2288"/>
                    <a:pt x="11136" y="2728"/>
                  </a:cubicBezTo>
                  <a:cubicBezTo>
                    <a:pt x="10976" y="2221"/>
                    <a:pt x="10436" y="1914"/>
                    <a:pt x="9913" y="1914"/>
                  </a:cubicBezTo>
                  <a:cubicBezTo>
                    <a:pt x="9653" y="1914"/>
                    <a:pt x="9398" y="1990"/>
                    <a:pt x="9196" y="2155"/>
                  </a:cubicBezTo>
                  <a:cubicBezTo>
                    <a:pt x="9267" y="1675"/>
                    <a:pt x="8974" y="1156"/>
                    <a:pt x="8507" y="969"/>
                  </a:cubicBezTo>
                  <a:cubicBezTo>
                    <a:pt x="8381" y="920"/>
                    <a:pt x="8246" y="896"/>
                    <a:pt x="8112" y="896"/>
                  </a:cubicBezTo>
                  <a:cubicBezTo>
                    <a:pt x="7778" y="896"/>
                    <a:pt x="7444" y="1042"/>
                    <a:pt x="7239" y="1304"/>
                  </a:cubicBezTo>
                  <a:lnTo>
                    <a:pt x="7239" y="1304"/>
                  </a:lnTo>
                  <a:cubicBezTo>
                    <a:pt x="7454" y="966"/>
                    <a:pt x="7286" y="446"/>
                    <a:pt x="6900" y="303"/>
                  </a:cubicBezTo>
                  <a:cubicBezTo>
                    <a:pt x="6838" y="281"/>
                    <a:pt x="6774" y="271"/>
                    <a:pt x="6710" y="271"/>
                  </a:cubicBezTo>
                  <a:cubicBezTo>
                    <a:pt x="6431" y="271"/>
                    <a:pt x="6158" y="471"/>
                    <a:pt x="6064" y="734"/>
                  </a:cubicBezTo>
                  <a:lnTo>
                    <a:pt x="6064" y="734"/>
                  </a:lnTo>
                  <a:cubicBezTo>
                    <a:pt x="6051" y="365"/>
                    <a:pt x="5709" y="0"/>
                    <a:pt x="53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4" name="Google Shape;1714;p47"/>
            <p:cNvSpPr/>
            <p:nvPr/>
          </p:nvSpPr>
          <p:spPr>
            <a:xfrm>
              <a:off x="719998" y="3850243"/>
              <a:ext cx="2852247" cy="598471"/>
            </a:xfrm>
            <a:custGeom>
              <a:avLst/>
              <a:gdLst/>
              <a:ahLst/>
              <a:cxnLst/>
              <a:rect l="l" t="t" r="r" b="b"/>
              <a:pathLst>
                <a:path w="34487" h="7236" extrusionOk="0">
                  <a:moveTo>
                    <a:pt x="22626" y="1"/>
                  </a:moveTo>
                  <a:cubicBezTo>
                    <a:pt x="22601" y="1"/>
                    <a:pt x="22576" y="1"/>
                    <a:pt x="22551" y="2"/>
                  </a:cubicBezTo>
                  <a:cubicBezTo>
                    <a:pt x="21551" y="55"/>
                    <a:pt x="20623" y="881"/>
                    <a:pt x="20488" y="1894"/>
                  </a:cubicBezTo>
                  <a:lnTo>
                    <a:pt x="20488" y="1894"/>
                  </a:lnTo>
                  <a:cubicBezTo>
                    <a:pt x="20577" y="1021"/>
                    <a:pt x="19789" y="145"/>
                    <a:pt x="18906" y="145"/>
                  </a:cubicBezTo>
                  <a:cubicBezTo>
                    <a:pt x="18871" y="145"/>
                    <a:pt x="18835" y="146"/>
                    <a:pt x="18800" y="149"/>
                  </a:cubicBezTo>
                  <a:cubicBezTo>
                    <a:pt x="17854" y="224"/>
                    <a:pt x="17135" y="1241"/>
                    <a:pt x="17357" y="2147"/>
                  </a:cubicBezTo>
                  <a:cubicBezTo>
                    <a:pt x="17223" y="1889"/>
                    <a:pt x="17095" y="1610"/>
                    <a:pt x="16984" y="1352"/>
                  </a:cubicBezTo>
                  <a:cubicBezTo>
                    <a:pt x="16060" y="1610"/>
                    <a:pt x="15301" y="2351"/>
                    <a:pt x="15043" y="3275"/>
                  </a:cubicBezTo>
                  <a:cubicBezTo>
                    <a:pt x="15027" y="2796"/>
                    <a:pt x="14562" y="2379"/>
                    <a:pt x="14080" y="2379"/>
                  </a:cubicBezTo>
                  <a:cubicBezTo>
                    <a:pt x="14043" y="2379"/>
                    <a:pt x="14006" y="2382"/>
                    <a:pt x="13969" y="2387"/>
                  </a:cubicBezTo>
                  <a:cubicBezTo>
                    <a:pt x="13519" y="2452"/>
                    <a:pt x="13182" y="2904"/>
                    <a:pt x="13184" y="3351"/>
                  </a:cubicBezTo>
                  <a:lnTo>
                    <a:pt x="13184" y="3351"/>
                  </a:lnTo>
                  <a:cubicBezTo>
                    <a:pt x="13143" y="3016"/>
                    <a:pt x="13108" y="2691"/>
                    <a:pt x="13063" y="2351"/>
                  </a:cubicBezTo>
                  <a:cubicBezTo>
                    <a:pt x="12921" y="2295"/>
                    <a:pt x="12769" y="2268"/>
                    <a:pt x="12616" y="2268"/>
                  </a:cubicBezTo>
                  <a:cubicBezTo>
                    <a:pt x="12212" y="2268"/>
                    <a:pt x="11804" y="2455"/>
                    <a:pt x="11562" y="2777"/>
                  </a:cubicBezTo>
                  <a:cubicBezTo>
                    <a:pt x="11935" y="1943"/>
                    <a:pt x="11380" y="833"/>
                    <a:pt x="10492" y="628"/>
                  </a:cubicBezTo>
                  <a:cubicBezTo>
                    <a:pt x="10385" y="601"/>
                    <a:pt x="10275" y="589"/>
                    <a:pt x="10166" y="589"/>
                  </a:cubicBezTo>
                  <a:cubicBezTo>
                    <a:pt x="9376" y="589"/>
                    <a:pt x="8601" y="1258"/>
                    <a:pt x="8565" y="2054"/>
                  </a:cubicBezTo>
                  <a:cubicBezTo>
                    <a:pt x="8512" y="1112"/>
                    <a:pt x="7606" y="278"/>
                    <a:pt x="6643" y="278"/>
                  </a:cubicBezTo>
                  <a:cubicBezTo>
                    <a:pt x="5823" y="293"/>
                    <a:pt x="5075" y="912"/>
                    <a:pt x="4844" y="1689"/>
                  </a:cubicBezTo>
                  <a:lnTo>
                    <a:pt x="4844" y="1689"/>
                  </a:lnTo>
                  <a:cubicBezTo>
                    <a:pt x="4799" y="1336"/>
                    <a:pt x="4519" y="1000"/>
                    <a:pt x="4165" y="908"/>
                  </a:cubicBezTo>
                  <a:cubicBezTo>
                    <a:pt x="4090" y="891"/>
                    <a:pt x="4014" y="883"/>
                    <a:pt x="3938" y="883"/>
                  </a:cubicBezTo>
                  <a:cubicBezTo>
                    <a:pt x="3508" y="883"/>
                    <a:pt x="3083" y="1139"/>
                    <a:pt x="2833" y="1516"/>
                  </a:cubicBezTo>
                  <a:cubicBezTo>
                    <a:pt x="2599" y="1874"/>
                    <a:pt x="2511" y="2310"/>
                    <a:pt x="2499" y="2737"/>
                  </a:cubicBezTo>
                  <a:lnTo>
                    <a:pt x="2499" y="2737"/>
                  </a:lnTo>
                  <a:cubicBezTo>
                    <a:pt x="2423" y="2271"/>
                    <a:pt x="1937" y="1885"/>
                    <a:pt x="1439" y="1885"/>
                  </a:cubicBezTo>
                  <a:cubicBezTo>
                    <a:pt x="1410" y="1885"/>
                    <a:pt x="1380" y="1887"/>
                    <a:pt x="1351" y="1889"/>
                  </a:cubicBezTo>
                  <a:cubicBezTo>
                    <a:pt x="94" y="2018"/>
                    <a:pt x="1" y="3572"/>
                    <a:pt x="280" y="4513"/>
                  </a:cubicBezTo>
                  <a:cubicBezTo>
                    <a:pt x="574" y="5552"/>
                    <a:pt x="1484" y="6347"/>
                    <a:pt x="2461" y="6698"/>
                  </a:cubicBezTo>
                  <a:cubicBezTo>
                    <a:pt x="3460" y="7066"/>
                    <a:pt x="4552" y="7066"/>
                    <a:pt x="5608" y="7089"/>
                  </a:cubicBezTo>
                  <a:cubicBezTo>
                    <a:pt x="14431" y="7124"/>
                    <a:pt x="23257" y="7177"/>
                    <a:pt x="32097" y="7235"/>
                  </a:cubicBezTo>
                  <a:cubicBezTo>
                    <a:pt x="32453" y="7235"/>
                    <a:pt x="32821" y="7235"/>
                    <a:pt x="33154" y="7106"/>
                  </a:cubicBezTo>
                  <a:cubicBezTo>
                    <a:pt x="34153" y="6756"/>
                    <a:pt x="34486" y="5330"/>
                    <a:pt x="33913" y="4442"/>
                  </a:cubicBezTo>
                  <a:cubicBezTo>
                    <a:pt x="33462" y="3756"/>
                    <a:pt x="32641" y="3408"/>
                    <a:pt x="31827" y="3408"/>
                  </a:cubicBezTo>
                  <a:cubicBezTo>
                    <a:pt x="31567" y="3408"/>
                    <a:pt x="31309" y="3444"/>
                    <a:pt x="31063" y="3514"/>
                  </a:cubicBezTo>
                  <a:cubicBezTo>
                    <a:pt x="31027" y="2795"/>
                    <a:pt x="30526" y="2129"/>
                    <a:pt x="29842" y="1925"/>
                  </a:cubicBezTo>
                  <a:cubicBezTo>
                    <a:pt x="29683" y="1873"/>
                    <a:pt x="29517" y="1849"/>
                    <a:pt x="29351" y="1849"/>
                  </a:cubicBezTo>
                  <a:cubicBezTo>
                    <a:pt x="28801" y="1849"/>
                    <a:pt x="28247" y="2116"/>
                    <a:pt x="27919" y="2555"/>
                  </a:cubicBezTo>
                  <a:cubicBezTo>
                    <a:pt x="28212" y="1703"/>
                    <a:pt x="27657" y="651"/>
                    <a:pt x="26792" y="446"/>
                  </a:cubicBezTo>
                  <a:cubicBezTo>
                    <a:pt x="26675" y="417"/>
                    <a:pt x="26557" y="403"/>
                    <a:pt x="26439" y="403"/>
                  </a:cubicBezTo>
                  <a:cubicBezTo>
                    <a:pt x="25660" y="403"/>
                    <a:pt x="24905" y="1007"/>
                    <a:pt x="24794" y="1778"/>
                  </a:cubicBezTo>
                  <a:cubicBezTo>
                    <a:pt x="24594" y="786"/>
                    <a:pt x="23638" y="1"/>
                    <a:pt x="226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5" name="Google Shape;1715;p47"/>
            <p:cNvSpPr/>
            <p:nvPr/>
          </p:nvSpPr>
          <p:spPr>
            <a:xfrm>
              <a:off x="764025" y="4022975"/>
              <a:ext cx="2470009" cy="510305"/>
            </a:xfrm>
            <a:custGeom>
              <a:avLst/>
              <a:gdLst/>
              <a:ahLst/>
              <a:cxnLst/>
              <a:rect l="l" t="t" r="r" b="b"/>
              <a:pathLst>
                <a:path w="27102" h="6170" extrusionOk="0">
                  <a:moveTo>
                    <a:pt x="3758" y="0"/>
                  </a:moveTo>
                  <a:cubicBezTo>
                    <a:pt x="3289" y="0"/>
                    <a:pt x="2808" y="213"/>
                    <a:pt x="2518" y="584"/>
                  </a:cubicBezTo>
                  <a:cubicBezTo>
                    <a:pt x="2202" y="992"/>
                    <a:pt x="2110" y="1536"/>
                    <a:pt x="2211" y="2039"/>
                  </a:cubicBezTo>
                  <a:lnTo>
                    <a:pt x="2211" y="2039"/>
                  </a:lnTo>
                  <a:cubicBezTo>
                    <a:pt x="1978" y="1794"/>
                    <a:pt x="1649" y="1636"/>
                    <a:pt x="1318" y="1636"/>
                  </a:cubicBezTo>
                  <a:cubicBezTo>
                    <a:pt x="1223" y="1636"/>
                    <a:pt x="1128" y="1649"/>
                    <a:pt x="1035" y="1677"/>
                  </a:cubicBezTo>
                  <a:cubicBezTo>
                    <a:pt x="187" y="1934"/>
                    <a:pt x="351" y="2747"/>
                    <a:pt x="351" y="3413"/>
                  </a:cubicBezTo>
                  <a:cubicBezTo>
                    <a:pt x="333" y="4318"/>
                    <a:pt x="111" y="5264"/>
                    <a:pt x="0" y="6170"/>
                  </a:cubicBezTo>
                  <a:lnTo>
                    <a:pt x="26769" y="5135"/>
                  </a:lnTo>
                  <a:cubicBezTo>
                    <a:pt x="27102" y="4651"/>
                    <a:pt x="26991" y="3932"/>
                    <a:pt x="26529" y="3581"/>
                  </a:cubicBezTo>
                  <a:cubicBezTo>
                    <a:pt x="26333" y="3426"/>
                    <a:pt x="26083" y="3350"/>
                    <a:pt x="25831" y="3350"/>
                  </a:cubicBezTo>
                  <a:cubicBezTo>
                    <a:pt x="25512" y="3350"/>
                    <a:pt x="25191" y="3472"/>
                    <a:pt x="24975" y="3710"/>
                  </a:cubicBezTo>
                  <a:cubicBezTo>
                    <a:pt x="25139" y="3284"/>
                    <a:pt x="24829" y="2764"/>
                    <a:pt x="24362" y="2693"/>
                  </a:cubicBezTo>
                  <a:cubicBezTo>
                    <a:pt x="24335" y="2690"/>
                    <a:pt x="24308" y="2688"/>
                    <a:pt x="24281" y="2688"/>
                  </a:cubicBezTo>
                  <a:cubicBezTo>
                    <a:pt x="23920" y="2688"/>
                    <a:pt x="23580" y="2991"/>
                    <a:pt x="23533" y="3343"/>
                  </a:cubicBezTo>
                  <a:lnTo>
                    <a:pt x="23533" y="3343"/>
                  </a:lnTo>
                  <a:cubicBezTo>
                    <a:pt x="23491" y="3009"/>
                    <a:pt x="23196" y="2691"/>
                    <a:pt x="22848" y="2676"/>
                  </a:cubicBezTo>
                  <a:cubicBezTo>
                    <a:pt x="22837" y="2675"/>
                    <a:pt x="22826" y="2675"/>
                    <a:pt x="22815" y="2675"/>
                  </a:cubicBezTo>
                  <a:cubicBezTo>
                    <a:pt x="22523" y="2675"/>
                    <a:pt x="22240" y="2890"/>
                    <a:pt x="22133" y="3168"/>
                  </a:cubicBezTo>
                  <a:lnTo>
                    <a:pt x="22133" y="3168"/>
                  </a:lnTo>
                  <a:cubicBezTo>
                    <a:pt x="22166" y="2900"/>
                    <a:pt x="22155" y="2629"/>
                    <a:pt x="22071" y="2378"/>
                  </a:cubicBezTo>
                  <a:cubicBezTo>
                    <a:pt x="21960" y="2045"/>
                    <a:pt x="21681" y="1730"/>
                    <a:pt x="21348" y="1677"/>
                  </a:cubicBezTo>
                  <a:cubicBezTo>
                    <a:pt x="21313" y="1671"/>
                    <a:pt x="21277" y="1668"/>
                    <a:pt x="21241" y="1668"/>
                  </a:cubicBezTo>
                  <a:cubicBezTo>
                    <a:pt x="21097" y="1668"/>
                    <a:pt x="20950" y="1713"/>
                    <a:pt x="20831" y="1792"/>
                  </a:cubicBezTo>
                  <a:lnTo>
                    <a:pt x="20831" y="1792"/>
                  </a:lnTo>
                  <a:cubicBezTo>
                    <a:pt x="20974" y="1288"/>
                    <a:pt x="20721" y="642"/>
                    <a:pt x="20202" y="473"/>
                  </a:cubicBezTo>
                  <a:cubicBezTo>
                    <a:pt x="20116" y="445"/>
                    <a:pt x="20028" y="432"/>
                    <a:pt x="19941" y="432"/>
                  </a:cubicBezTo>
                  <a:cubicBezTo>
                    <a:pt x="19383" y="432"/>
                    <a:pt x="18839" y="961"/>
                    <a:pt x="18853" y="1525"/>
                  </a:cubicBezTo>
                  <a:lnTo>
                    <a:pt x="18853" y="1525"/>
                  </a:lnTo>
                  <a:cubicBezTo>
                    <a:pt x="18757" y="1053"/>
                    <a:pt x="18291" y="692"/>
                    <a:pt x="17823" y="692"/>
                  </a:cubicBezTo>
                  <a:cubicBezTo>
                    <a:pt x="17759" y="692"/>
                    <a:pt x="17695" y="699"/>
                    <a:pt x="17631" y="713"/>
                  </a:cubicBezTo>
                  <a:cubicBezTo>
                    <a:pt x="17036" y="860"/>
                    <a:pt x="16686" y="1583"/>
                    <a:pt x="16948" y="2138"/>
                  </a:cubicBezTo>
                  <a:cubicBezTo>
                    <a:pt x="16881" y="2026"/>
                    <a:pt x="16774" y="1969"/>
                    <a:pt x="16666" y="1969"/>
                  </a:cubicBezTo>
                  <a:cubicBezTo>
                    <a:pt x="16595" y="1969"/>
                    <a:pt x="16524" y="1994"/>
                    <a:pt x="16464" y="2045"/>
                  </a:cubicBezTo>
                  <a:cubicBezTo>
                    <a:pt x="16242" y="2249"/>
                    <a:pt x="16077" y="2525"/>
                    <a:pt x="16020" y="2840"/>
                  </a:cubicBezTo>
                  <a:lnTo>
                    <a:pt x="15926" y="2542"/>
                  </a:lnTo>
                  <a:cubicBezTo>
                    <a:pt x="15849" y="2329"/>
                    <a:pt x="15657" y="2217"/>
                    <a:pt x="15463" y="2217"/>
                  </a:cubicBezTo>
                  <a:cubicBezTo>
                    <a:pt x="15291" y="2217"/>
                    <a:pt x="15117" y="2305"/>
                    <a:pt x="15021" y="2489"/>
                  </a:cubicBezTo>
                  <a:cubicBezTo>
                    <a:pt x="14966" y="2589"/>
                    <a:pt x="14919" y="2699"/>
                    <a:pt x="14892" y="2813"/>
                  </a:cubicBezTo>
                  <a:lnTo>
                    <a:pt x="14892" y="2813"/>
                  </a:lnTo>
                  <a:cubicBezTo>
                    <a:pt x="14945" y="2323"/>
                    <a:pt x="14525" y="1823"/>
                    <a:pt x="14039" y="1823"/>
                  </a:cubicBezTo>
                  <a:cubicBezTo>
                    <a:pt x="13657" y="1823"/>
                    <a:pt x="13321" y="2118"/>
                    <a:pt x="13209" y="2476"/>
                  </a:cubicBezTo>
                  <a:lnTo>
                    <a:pt x="13209" y="2476"/>
                  </a:lnTo>
                  <a:cubicBezTo>
                    <a:pt x="13131" y="2277"/>
                    <a:pt x="12952" y="2107"/>
                    <a:pt x="12747" y="2063"/>
                  </a:cubicBezTo>
                  <a:cubicBezTo>
                    <a:pt x="12695" y="2052"/>
                    <a:pt x="12642" y="2047"/>
                    <a:pt x="12590" y="2047"/>
                  </a:cubicBezTo>
                  <a:cubicBezTo>
                    <a:pt x="12274" y="2047"/>
                    <a:pt x="11975" y="2236"/>
                    <a:pt x="11784" y="2507"/>
                  </a:cubicBezTo>
                  <a:cubicBezTo>
                    <a:pt x="11580" y="2804"/>
                    <a:pt x="11509" y="3173"/>
                    <a:pt x="11451" y="3541"/>
                  </a:cubicBezTo>
                  <a:cubicBezTo>
                    <a:pt x="11398" y="2951"/>
                    <a:pt x="10896" y="2414"/>
                    <a:pt x="10305" y="2303"/>
                  </a:cubicBezTo>
                  <a:cubicBezTo>
                    <a:pt x="10238" y="2292"/>
                    <a:pt x="10171" y="2287"/>
                    <a:pt x="10103" y="2287"/>
                  </a:cubicBezTo>
                  <a:cubicBezTo>
                    <a:pt x="9570" y="2287"/>
                    <a:pt x="9039" y="2603"/>
                    <a:pt x="8822" y="3080"/>
                  </a:cubicBezTo>
                  <a:cubicBezTo>
                    <a:pt x="8711" y="2489"/>
                    <a:pt x="8156" y="2027"/>
                    <a:pt x="7566" y="2010"/>
                  </a:cubicBezTo>
                  <a:cubicBezTo>
                    <a:pt x="7551" y="2009"/>
                    <a:pt x="7537" y="2009"/>
                    <a:pt x="7522" y="2009"/>
                  </a:cubicBezTo>
                  <a:cubicBezTo>
                    <a:pt x="7063" y="2009"/>
                    <a:pt x="6627" y="2272"/>
                    <a:pt x="6396" y="2661"/>
                  </a:cubicBezTo>
                  <a:lnTo>
                    <a:pt x="6396" y="2661"/>
                  </a:lnTo>
                  <a:cubicBezTo>
                    <a:pt x="6456" y="2263"/>
                    <a:pt x="6258" y="1822"/>
                    <a:pt x="5883" y="1654"/>
                  </a:cubicBezTo>
                  <a:cubicBezTo>
                    <a:pt x="5779" y="1608"/>
                    <a:pt x="5669" y="1587"/>
                    <a:pt x="5559" y="1587"/>
                  </a:cubicBezTo>
                  <a:cubicBezTo>
                    <a:pt x="5370" y="1587"/>
                    <a:pt x="5180" y="1650"/>
                    <a:pt x="5021" y="1757"/>
                  </a:cubicBezTo>
                  <a:lnTo>
                    <a:pt x="5021" y="1757"/>
                  </a:lnTo>
                  <a:cubicBezTo>
                    <a:pt x="5185" y="1249"/>
                    <a:pt x="5043" y="620"/>
                    <a:pt x="4604" y="287"/>
                  </a:cubicBezTo>
                  <a:cubicBezTo>
                    <a:pt x="4365" y="91"/>
                    <a:pt x="4064" y="0"/>
                    <a:pt x="37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716" name="Google Shape;1716;p47"/>
          <p:cNvGrpSpPr/>
          <p:nvPr/>
        </p:nvGrpSpPr>
        <p:grpSpPr>
          <a:xfrm>
            <a:off x="3110659" y="3498700"/>
            <a:ext cx="636791" cy="1279596"/>
            <a:chOff x="1496798" y="2992945"/>
            <a:chExt cx="743654" cy="1494331"/>
          </a:xfrm>
        </p:grpSpPr>
        <p:sp>
          <p:nvSpPr>
            <p:cNvPr id="1717" name="Google Shape;1717;p47"/>
            <p:cNvSpPr/>
            <p:nvPr/>
          </p:nvSpPr>
          <p:spPr>
            <a:xfrm>
              <a:off x="1805327" y="3388290"/>
              <a:ext cx="221898" cy="1098986"/>
            </a:xfrm>
            <a:custGeom>
              <a:avLst/>
              <a:gdLst/>
              <a:ahLst/>
              <a:cxnLst/>
              <a:rect l="l" t="t" r="r" b="b"/>
              <a:pathLst>
                <a:path w="1076" h="5329" extrusionOk="0">
                  <a:moveTo>
                    <a:pt x="241" y="1"/>
                  </a:moveTo>
                  <a:cubicBezTo>
                    <a:pt x="241" y="1"/>
                    <a:pt x="374" y="3810"/>
                    <a:pt x="1" y="5329"/>
                  </a:cubicBezTo>
                  <a:lnTo>
                    <a:pt x="1075" y="5329"/>
                  </a:lnTo>
                  <a:cubicBezTo>
                    <a:pt x="1075" y="5329"/>
                    <a:pt x="835" y="1426"/>
                    <a:pt x="8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8" name="Google Shape;1718;p47"/>
            <p:cNvSpPr/>
            <p:nvPr/>
          </p:nvSpPr>
          <p:spPr>
            <a:xfrm>
              <a:off x="1496798" y="2992945"/>
              <a:ext cx="486485" cy="628581"/>
            </a:xfrm>
            <a:custGeom>
              <a:avLst/>
              <a:gdLst/>
              <a:ahLst/>
              <a:cxnLst/>
              <a:rect l="l" t="t" r="r" b="b"/>
              <a:pathLst>
                <a:path w="2359" h="3048" extrusionOk="0">
                  <a:moveTo>
                    <a:pt x="1067" y="1"/>
                  </a:moveTo>
                  <a:cubicBezTo>
                    <a:pt x="1044" y="1"/>
                    <a:pt x="1021" y="5"/>
                    <a:pt x="999" y="13"/>
                  </a:cubicBezTo>
                  <a:cubicBezTo>
                    <a:pt x="831" y="66"/>
                    <a:pt x="738" y="271"/>
                    <a:pt x="831" y="422"/>
                  </a:cubicBezTo>
                  <a:cubicBezTo>
                    <a:pt x="754" y="352"/>
                    <a:pt x="657" y="319"/>
                    <a:pt x="557" y="319"/>
                  </a:cubicBezTo>
                  <a:cubicBezTo>
                    <a:pt x="467" y="319"/>
                    <a:pt x="374" y="346"/>
                    <a:pt x="294" y="399"/>
                  </a:cubicBezTo>
                  <a:cubicBezTo>
                    <a:pt x="129" y="493"/>
                    <a:pt x="54" y="715"/>
                    <a:pt x="111" y="901"/>
                  </a:cubicBezTo>
                  <a:cubicBezTo>
                    <a:pt x="129" y="954"/>
                    <a:pt x="165" y="1012"/>
                    <a:pt x="222" y="1048"/>
                  </a:cubicBezTo>
                  <a:cubicBezTo>
                    <a:pt x="258" y="1065"/>
                    <a:pt x="294" y="1088"/>
                    <a:pt x="333" y="1088"/>
                  </a:cubicBezTo>
                  <a:cubicBezTo>
                    <a:pt x="147" y="1159"/>
                    <a:pt x="0" y="1381"/>
                    <a:pt x="36" y="1585"/>
                  </a:cubicBezTo>
                  <a:cubicBezTo>
                    <a:pt x="53" y="1797"/>
                    <a:pt x="273" y="1977"/>
                    <a:pt x="486" y="1977"/>
                  </a:cubicBezTo>
                  <a:cubicBezTo>
                    <a:pt x="496" y="1977"/>
                    <a:pt x="506" y="1976"/>
                    <a:pt x="516" y="1976"/>
                  </a:cubicBezTo>
                  <a:lnTo>
                    <a:pt x="516" y="1976"/>
                  </a:lnTo>
                  <a:cubicBezTo>
                    <a:pt x="444" y="2140"/>
                    <a:pt x="387" y="2309"/>
                    <a:pt x="387" y="2473"/>
                  </a:cubicBezTo>
                  <a:cubicBezTo>
                    <a:pt x="369" y="2642"/>
                    <a:pt x="462" y="2824"/>
                    <a:pt x="627" y="2881"/>
                  </a:cubicBezTo>
                  <a:cubicBezTo>
                    <a:pt x="668" y="2899"/>
                    <a:pt x="712" y="2907"/>
                    <a:pt x="755" y="2907"/>
                  </a:cubicBezTo>
                  <a:cubicBezTo>
                    <a:pt x="887" y="2907"/>
                    <a:pt x="1023" y="2836"/>
                    <a:pt x="1146" y="2753"/>
                  </a:cubicBezTo>
                  <a:cubicBezTo>
                    <a:pt x="1164" y="2917"/>
                    <a:pt x="1350" y="3046"/>
                    <a:pt x="1515" y="3046"/>
                  </a:cubicBezTo>
                  <a:cubicBezTo>
                    <a:pt x="1530" y="3047"/>
                    <a:pt x="1546" y="3048"/>
                    <a:pt x="1562" y="3048"/>
                  </a:cubicBezTo>
                  <a:cubicBezTo>
                    <a:pt x="1729" y="3048"/>
                    <a:pt x="1879" y="2963"/>
                    <a:pt x="1981" y="2841"/>
                  </a:cubicBezTo>
                  <a:cubicBezTo>
                    <a:pt x="2092" y="2713"/>
                    <a:pt x="2163" y="2548"/>
                    <a:pt x="2220" y="2380"/>
                  </a:cubicBezTo>
                  <a:cubicBezTo>
                    <a:pt x="2359" y="1893"/>
                    <a:pt x="2335" y="1387"/>
                    <a:pt x="2160" y="910"/>
                  </a:cubicBezTo>
                  <a:lnTo>
                    <a:pt x="2160" y="910"/>
                  </a:lnTo>
                  <a:cubicBezTo>
                    <a:pt x="2143" y="756"/>
                    <a:pt x="2124" y="613"/>
                    <a:pt x="2070" y="475"/>
                  </a:cubicBezTo>
                  <a:cubicBezTo>
                    <a:pt x="1998" y="346"/>
                    <a:pt x="1905" y="217"/>
                    <a:pt x="1759" y="160"/>
                  </a:cubicBezTo>
                  <a:cubicBezTo>
                    <a:pt x="1714" y="144"/>
                    <a:pt x="1666" y="136"/>
                    <a:pt x="1619" y="136"/>
                  </a:cubicBezTo>
                  <a:cubicBezTo>
                    <a:pt x="1509" y="136"/>
                    <a:pt x="1403" y="180"/>
                    <a:pt x="1350" y="271"/>
                  </a:cubicBezTo>
                  <a:cubicBezTo>
                    <a:pt x="1335" y="131"/>
                    <a:pt x="1198" y="1"/>
                    <a:pt x="1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9" name="Google Shape;1719;p47"/>
            <p:cNvSpPr/>
            <p:nvPr/>
          </p:nvSpPr>
          <p:spPr>
            <a:xfrm>
              <a:off x="1614971" y="3064301"/>
              <a:ext cx="625480" cy="692099"/>
            </a:xfrm>
            <a:custGeom>
              <a:avLst/>
              <a:gdLst/>
              <a:ahLst/>
              <a:cxnLst/>
              <a:rect l="l" t="t" r="r" b="b"/>
              <a:pathLst>
                <a:path w="3033" h="3356" extrusionOk="0">
                  <a:moveTo>
                    <a:pt x="1630" y="0"/>
                  </a:moveTo>
                  <a:cubicBezTo>
                    <a:pt x="1443" y="18"/>
                    <a:pt x="1275" y="204"/>
                    <a:pt x="1275" y="386"/>
                  </a:cubicBezTo>
                  <a:cubicBezTo>
                    <a:pt x="1257" y="298"/>
                    <a:pt x="1164" y="222"/>
                    <a:pt x="1053" y="222"/>
                  </a:cubicBezTo>
                  <a:cubicBezTo>
                    <a:pt x="1037" y="219"/>
                    <a:pt x="1021" y="218"/>
                    <a:pt x="1005" y="218"/>
                  </a:cubicBezTo>
                  <a:cubicBezTo>
                    <a:pt x="931" y="218"/>
                    <a:pt x="854" y="250"/>
                    <a:pt x="777" y="298"/>
                  </a:cubicBezTo>
                  <a:cubicBezTo>
                    <a:pt x="555" y="462"/>
                    <a:pt x="462" y="813"/>
                    <a:pt x="591" y="1075"/>
                  </a:cubicBezTo>
                  <a:cubicBezTo>
                    <a:pt x="351" y="1075"/>
                    <a:pt x="129" y="1257"/>
                    <a:pt x="54" y="1479"/>
                  </a:cubicBezTo>
                  <a:cubicBezTo>
                    <a:pt x="0" y="1718"/>
                    <a:pt x="111" y="1980"/>
                    <a:pt x="315" y="2109"/>
                  </a:cubicBezTo>
                  <a:cubicBezTo>
                    <a:pt x="204" y="2185"/>
                    <a:pt x="147" y="2313"/>
                    <a:pt x="147" y="2442"/>
                  </a:cubicBezTo>
                  <a:cubicBezTo>
                    <a:pt x="165" y="2571"/>
                    <a:pt x="240" y="2700"/>
                    <a:pt x="369" y="2740"/>
                  </a:cubicBezTo>
                  <a:cubicBezTo>
                    <a:pt x="403" y="2754"/>
                    <a:pt x="439" y="2760"/>
                    <a:pt x="474" y="2760"/>
                  </a:cubicBezTo>
                  <a:cubicBezTo>
                    <a:pt x="572" y="2760"/>
                    <a:pt x="667" y="2710"/>
                    <a:pt x="720" y="2629"/>
                  </a:cubicBezTo>
                  <a:lnTo>
                    <a:pt x="720" y="2629"/>
                  </a:lnTo>
                  <a:cubicBezTo>
                    <a:pt x="684" y="2828"/>
                    <a:pt x="648" y="3073"/>
                    <a:pt x="795" y="3237"/>
                  </a:cubicBezTo>
                  <a:cubicBezTo>
                    <a:pt x="855" y="3309"/>
                    <a:pt x="963" y="3349"/>
                    <a:pt x="1066" y="3349"/>
                  </a:cubicBezTo>
                  <a:cubicBezTo>
                    <a:pt x="1121" y="3349"/>
                    <a:pt x="1176" y="3337"/>
                    <a:pt x="1221" y="3312"/>
                  </a:cubicBezTo>
                  <a:cubicBezTo>
                    <a:pt x="1368" y="3255"/>
                    <a:pt x="1479" y="3108"/>
                    <a:pt x="1519" y="2939"/>
                  </a:cubicBezTo>
                  <a:lnTo>
                    <a:pt x="1519" y="2939"/>
                  </a:lnTo>
                  <a:cubicBezTo>
                    <a:pt x="1497" y="3144"/>
                    <a:pt x="1647" y="3312"/>
                    <a:pt x="1830" y="3348"/>
                  </a:cubicBezTo>
                  <a:cubicBezTo>
                    <a:pt x="1857" y="3353"/>
                    <a:pt x="1885" y="3356"/>
                    <a:pt x="1912" y="3356"/>
                  </a:cubicBezTo>
                  <a:cubicBezTo>
                    <a:pt x="2074" y="3356"/>
                    <a:pt x="2237" y="3270"/>
                    <a:pt x="2331" y="3126"/>
                  </a:cubicBezTo>
                  <a:cubicBezTo>
                    <a:pt x="2424" y="2962"/>
                    <a:pt x="2424" y="2757"/>
                    <a:pt x="2367" y="2571"/>
                  </a:cubicBezTo>
                  <a:lnTo>
                    <a:pt x="2367" y="2571"/>
                  </a:lnTo>
                  <a:cubicBezTo>
                    <a:pt x="2387" y="2574"/>
                    <a:pt x="2408" y="2575"/>
                    <a:pt x="2428" y="2575"/>
                  </a:cubicBezTo>
                  <a:cubicBezTo>
                    <a:pt x="2670" y="2575"/>
                    <a:pt x="2908" y="2386"/>
                    <a:pt x="2962" y="2145"/>
                  </a:cubicBezTo>
                  <a:cubicBezTo>
                    <a:pt x="3033" y="1887"/>
                    <a:pt x="2868" y="1572"/>
                    <a:pt x="2607" y="1479"/>
                  </a:cubicBezTo>
                  <a:cubicBezTo>
                    <a:pt x="2828" y="1221"/>
                    <a:pt x="2886" y="830"/>
                    <a:pt x="2757" y="520"/>
                  </a:cubicBezTo>
                  <a:cubicBezTo>
                    <a:pt x="2717" y="444"/>
                    <a:pt x="2664" y="351"/>
                    <a:pt x="2571" y="315"/>
                  </a:cubicBezTo>
                  <a:cubicBezTo>
                    <a:pt x="2558" y="311"/>
                    <a:pt x="2542" y="309"/>
                    <a:pt x="2525" y="309"/>
                  </a:cubicBezTo>
                  <a:cubicBezTo>
                    <a:pt x="2474" y="309"/>
                    <a:pt x="2414" y="329"/>
                    <a:pt x="2385" y="369"/>
                  </a:cubicBezTo>
                  <a:cubicBezTo>
                    <a:pt x="2407" y="298"/>
                    <a:pt x="2367" y="240"/>
                    <a:pt x="2313" y="187"/>
                  </a:cubicBezTo>
                  <a:cubicBezTo>
                    <a:pt x="2267" y="167"/>
                    <a:pt x="2220" y="157"/>
                    <a:pt x="2174" y="157"/>
                  </a:cubicBezTo>
                  <a:cubicBezTo>
                    <a:pt x="2127" y="157"/>
                    <a:pt x="2080" y="167"/>
                    <a:pt x="2034" y="187"/>
                  </a:cubicBezTo>
                  <a:cubicBezTo>
                    <a:pt x="2034" y="187"/>
                    <a:pt x="2016" y="187"/>
                    <a:pt x="1998" y="204"/>
                  </a:cubicBezTo>
                  <a:cubicBezTo>
                    <a:pt x="1923" y="76"/>
                    <a:pt x="1776" y="0"/>
                    <a:pt x="16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0" name="Google Shape;1720;p47"/>
            <p:cNvSpPr/>
            <p:nvPr/>
          </p:nvSpPr>
          <p:spPr>
            <a:xfrm>
              <a:off x="1973822" y="3067807"/>
              <a:ext cx="133015" cy="72592"/>
            </a:xfrm>
            <a:custGeom>
              <a:avLst/>
              <a:gdLst/>
              <a:ahLst/>
              <a:cxnLst/>
              <a:rect l="l" t="t" r="r" b="b"/>
              <a:pathLst>
                <a:path w="645" h="352" extrusionOk="0">
                  <a:moveTo>
                    <a:pt x="645" y="352"/>
                  </a:moveTo>
                  <a:lnTo>
                    <a:pt x="645" y="352"/>
                  </a:lnTo>
                  <a:lnTo>
                    <a:pt x="645" y="352"/>
                  </a:lnTo>
                  <a:lnTo>
                    <a:pt x="645" y="352"/>
                  </a:lnTo>
                  <a:close/>
                  <a:moveTo>
                    <a:pt x="645" y="352"/>
                  </a:moveTo>
                  <a:lnTo>
                    <a:pt x="645" y="352"/>
                  </a:lnTo>
                  <a:lnTo>
                    <a:pt x="645" y="352"/>
                  </a:lnTo>
                  <a:close/>
                  <a:moveTo>
                    <a:pt x="258" y="170"/>
                  </a:moveTo>
                  <a:lnTo>
                    <a:pt x="258" y="187"/>
                  </a:lnTo>
                  <a:lnTo>
                    <a:pt x="258" y="187"/>
                  </a:lnTo>
                  <a:lnTo>
                    <a:pt x="258" y="187"/>
                  </a:lnTo>
                  <a:lnTo>
                    <a:pt x="258" y="170"/>
                  </a:lnTo>
                  <a:close/>
                  <a:moveTo>
                    <a:pt x="556" y="170"/>
                  </a:moveTo>
                  <a:lnTo>
                    <a:pt x="556" y="170"/>
                  </a:lnTo>
                  <a:lnTo>
                    <a:pt x="556" y="170"/>
                  </a:lnTo>
                  <a:close/>
                  <a:moveTo>
                    <a:pt x="556" y="170"/>
                  </a:moveTo>
                  <a:lnTo>
                    <a:pt x="556" y="170"/>
                  </a:lnTo>
                  <a:lnTo>
                    <a:pt x="556" y="170"/>
                  </a:lnTo>
                  <a:close/>
                  <a:moveTo>
                    <a:pt x="556" y="170"/>
                  </a:moveTo>
                  <a:lnTo>
                    <a:pt x="556" y="170"/>
                  </a:lnTo>
                  <a:lnTo>
                    <a:pt x="556" y="170"/>
                  </a:lnTo>
                  <a:close/>
                  <a:moveTo>
                    <a:pt x="556" y="170"/>
                  </a:moveTo>
                  <a:lnTo>
                    <a:pt x="556" y="170"/>
                  </a:lnTo>
                  <a:lnTo>
                    <a:pt x="556" y="170"/>
                  </a:lnTo>
                  <a:close/>
                  <a:moveTo>
                    <a:pt x="534" y="170"/>
                  </a:moveTo>
                  <a:lnTo>
                    <a:pt x="534" y="170"/>
                  </a:lnTo>
                  <a:lnTo>
                    <a:pt x="534" y="170"/>
                  </a:lnTo>
                  <a:close/>
                  <a:moveTo>
                    <a:pt x="516" y="147"/>
                  </a:moveTo>
                  <a:cubicBezTo>
                    <a:pt x="534" y="147"/>
                    <a:pt x="534" y="147"/>
                    <a:pt x="534" y="170"/>
                  </a:cubicBezTo>
                  <a:cubicBezTo>
                    <a:pt x="534" y="147"/>
                    <a:pt x="534" y="147"/>
                    <a:pt x="516" y="147"/>
                  </a:cubicBezTo>
                  <a:close/>
                  <a:moveTo>
                    <a:pt x="516" y="147"/>
                  </a:moveTo>
                  <a:lnTo>
                    <a:pt x="516" y="147"/>
                  </a:lnTo>
                  <a:lnTo>
                    <a:pt x="516" y="147"/>
                  </a:lnTo>
                  <a:close/>
                  <a:moveTo>
                    <a:pt x="1" y="1"/>
                  </a:moveTo>
                  <a:cubicBezTo>
                    <a:pt x="112" y="19"/>
                    <a:pt x="183" y="76"/>
                    <a:pt x="258" y="170"/>
                  </a:cubicBezTo>
                  <a:cubicBezTo>
                    <a:pt x="183" y="76"/>
                    <a:pt x="112" y="19"/>
                    <a:pt x="1" y="1"/>
                  </a:cubicBezTo>
                  <a:close/>
                  <a:moveTo>
                    <a:pt x="1" y="1"/>
                  </a:move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1" name="Google Shape;1721;p47"/>
            <p:cNvSpPr/>
            <p:nvPr/>
          </p:nvSpPr>
          <p:spPr>
            <a:xfrm>
              <a:off x="1625902" y="3285793"/>
              <a:ext cx="110949" cy="87234"/>
            </a:xfrm>
            <a:custGeom>
              <a:avLst/>
              <a:gdLst/>
              <a:ahLst/>
              <a:cxnLst/>
              <a:rect l="l" t="t" r="r" b="b"/>
              <a:pathLst>
                <a:path w="538" h="423" extrusionOk="0">
                  <a:moveTo>
                    <a:pt x="1" y="422"/>
                  </a:moveTo>
                  <a:lnTo>
                    <a:pt x="1" y="422"/>
                  </a:lnTo>
                  <a:lnTo>
                    <a:pt x="1" y="422"/>
                  </a:lnTo>
                  <a:close/>
                  <a:moveTo>
                    <a:pt x="1" y="422"/>
                  </a:moveTo>
                  <a:lnTo>
                    <a:pt x="1" y="422"/>
                  </a:lnTo>
                  <a:lnTo>
                    <a:pt x="1" y="422"/>
                  </a:lnTo>
                  <a:close/>
                  <a:moveTo>
                    <a:pt x="1" y="405"/>
                  </a:moveTo>
                  <a:lnTo>
                    <a:pt x="1" y="422"/>
                  </a:lnTo>
                  <a:lnTo>
                    <a:pt x="1" y="405"/>
                  </a:lnTo>
                  <a:close/>
                  <a:moveTo>
                    <a:pt x="538" y="1"/>
                  </a:moveTo>
                  <a:cubicBezTo>
                    <a:pt x="298" y="1"/>
                    <a:pt x="76" y="183"/>
                    <a:pt x="1" y="405"/>
                  </a:cubicBezTo>
                  <a:lnTo>
                    <a:pt x="1" y="405"/>
                  </a:lnTo>
                  <a:lnTo>
                    <a:pt x="1" y="405"/>
                  </a:lnTo>
                  <a:cubicBezTo>
                    <a:pt x="76" y="183"/>
                    <a:pt x="298" y="1"/>
                    <a:pt x="538" y="1"/>
                  </a:cubicBezTo>
                  <a:close/>
                </a:path>
              </a:pathLst>
            </a:custGeom>
            <a:solidFill>
              <a:srgbClr val="0055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2" name="Google Shape;1722;p47"/>
            <p:cNvSpPr/>
            <p:nvPr/>
          </p:nvSpPr>
          <p:spPr>
            <a:xfrm>
              <a:off x="1618477" y="3064301"/>
              <a:ext cx="534123" cy="423179"/>
            </a:xfrm>
            <a:custGeom>
              <a:avLst/>
              <a:gdLst/>
              <a:ahLst/>
              <a:cxnLst/>
              <a:rect l="l" t="t" r="r" b="b"/>
              <a:pathLst>
                <a:path w="2590" h="2052" extrusionOk="0">
                  <a:moveTo>
                    <a:pt x="1408" y="426"/>
                  </a:moveTo>
                  <a:cubicBezTo>
                    <a:pt x="1444" y="426"/>
                    <a:pt x="1480" y="480"/>
                    <a:pt x="1462" y="520"/>
                  </a:cubicBezTo>
                  <a:cubicBezTo>
                    <a:pt x="1462" y="555"/>
                    <a:pt x="1444" y="573"/>
                    <a:pt x="1426" y="591"/>
                  </a:cubicBezTo>
                  <a:cubicBezTo>
                    <a:pt x="1426" y="631"/>
                    <a:pt x="1408" y="648"/>
                    <a:pt x="1391" y="666"/>
                  </a:cubicBezTo>
                  <a:cubicBezTo>
                    <a:pt x="1369" y="684"/>
                    <a:pt x="1333" y="702"/>
                    <a:pt x="1315" y="702"/>
                  </a:cubicBezTo>
                  <a:cubicBezTo>
                    <a:pt x="1280" y="702"/>
                    <a:pt x="1258" y="684"/>
                    <a:pt x="1240" y="666"/>
                  </a:cubicBezTo>
                  <a:cubicBezTo>
                    <a:pt x="1222" y="631"/>
                    <a:pt x="1240" y="591"/>
                    <a:pt x="1258" y="573"/>
                  </a:cubicBezTo>
                  <a:cubicBezTo>
                    <a:pt x="1280" y="520"/>
                    <a:pt x="1315" y="444"/>
                    <a:pt x="1369" y="426"/>
                  </a:cubicBezTo>
                  <a:close/>
                  <a:moveTo>
                    <a:pt x="982" y="409"/>
                  </a:moveTo>
                  <a:cubicBezTo>
                    <a:pt x="1000" y="409"/>
                    <a:pt x="1018" y="409"/>
                    <a:pt x="1036" y="444"/>
                  </a:cubicBezTo>
                  <a:cubicBezTo>
                    <a:pt x="1036" y="462"/>
                    <a:pt x="1058" y="480"/>
                    <a:pt x="1058" y="497"/>
                  </a:cubicBezTo>
                  <a:cubicBezTo>
                    <a:pt x="1058" y="608"/>
                    <a:pt x="1018" y="719"/>
                    <a:pt x="947" y="777"/>
                  </a:cubicBezTo>
                  <a:cubicBezTo>
                    <a:pt x="907" y="795"/>
                    <a:pt x="889" y="813"/>
                    <a:pt x="871" y="813"/>
                  </a:cubicBezTo>
                  <a:lnTo>
                    <a:pt x="836" y="813"/>
                  </a:lnTo>
                  <a:cubicBezTo>
                    <a:pt x="796" y="795"/>
                    <a:pt x="778" y="759"/>
                    <a:pt x="778" y="719"/>
                  </a:cubicBezTo>
                  <a:cubicBezTo>
                    <a:pt x="760" y="631"/>
                    <a:pt x="796" y="555"/>
                    <a:pt x="853" y="480"/>
                  </a:cubicBezTo>
                  <a:cubicBezTo>
                    <a:pt x="889" y="462"/>
                    <a:pt x="925" y="409"/>
                    <a:pt x="982" y="409"/>
                  </a:cubicBezTo>
                  <a:close/>
                  <a:moveTo>
                    <a:pt x="947" y="906"/>
                  </a:moveTo>
                  <a:cubicBezTo>
                    <a:pt x="1000" y="924"/>
                    <a:pt x="964" y="1017"/>
                    <a:pt x="947" y="1052"/>
                  </a:cubicBezTo>
                  <a:cubicBezTo>
                    <a:pt x="925" y="1075"/>
                    <a:pt x="907" y="1075"/>
                    <a:pt x="889" y="1092"/>
                  </a:cubicBezTo>
                  <a:lnTo>
                    <a:pt x="871" y="1092"/>
                  </a:lnTo>
                  <a:cubicBezTo>
                    <a:pt x="853" y="1092"/>
                    <a:pt x="836" y="1092"/>
                    <a:pt x="836" y="1075"/>
                  </a:cubicBezTo>
                  <a:cubicBezTo>
                    <a:pt x="814" y="1052"/>
                    <a:pt x="814" y="1035"/>
                    <a:pt x="836" y="1017"/>
                  </a:cubicBezTo>
                  <a:cubicBezTo>
                    <a:pt x="836" y="981"/>
                    <a:pt x="871" y="906"/>
                    <a:pt x="925" y="906"/>
                  </a:cubicBezTo>
                  <a:close/>
                  <a:moveTo>
                    <a:pt x="1613" y="0"/>
                  </a:moveTo>
                  <a:cubicBezTo>
                    <a:pt x="1444" y="18"/>
                    <a:pt x="1297" y="164"/>
                    <a:pt x="1258" y="333"/>
                  </a:cubicBezTo>
                  <a:lnTo>
                    <a:pt x="1258" y="386"/>
                  </a:lnTo>
                  <a:cubicBezTo>
                    <a:pt x="1240" y="298"/>
                    <a:pt x="1147" y="222"/>
                    <a:pt x="1036" y="222"/>
                  </a:cubicBezTo>
                  <a:cubicBezTo>
                    <a:pt x="1036" y="204"/>
                    <a:pt x="1018" y="204"/>
                    <a:pt x="1000" y="204"/>
                  </a:cubicBezTo>
                  <a:cubicBezTo>
                    <a:pt x="925" y="204"/>
                    <a:pt x="836" y="240"/>
                    <a:pt x="760" y="298"/>
                  </a:cubicBezTo>
                  <a:cubicBezTo>
                    <a:pt x="614" y="409"/>
                    <a:pt x="520" y="608"/>
                    <a:pt x="520" y="813"/>
                  </a:cubicBezTo>
                  <a:cubicBezTo>
                    <a:pt x="520" y="888"/>
                    <a:pt x="538" y="981"/>
                    <a:pt x="574" y="1075"/>
                  </a:cubicBezTo>
                  <a:cubicBezTo>
                    <a:pt x="334" y="1075"/>
                    <a:pt x="112" y="1257"/>
                    <a:pt x="37" y="1479"/>
                  </a:cubicBezTo>
                  <a:lnTo>
                    <a:pt x="37" y="1496"/>
                  </a:lnTo>
                  <a:cubicBezTo>
                    <a:pt x="1" y="1683"/>
                    <a:pt x="76" y="1905"/>
                    <a:pt x="205" y="2034"/>
                  </a:cubicBezTo>
                  <a:cubicBezTo>
                    <a:pt x="259" y="2051"/>
                    <a:pt x="298" y="2051"/>
                    <a:pt x="334" y="2051"/>
                  </a:cubicBezTo>
                  <a:cubicBezTo>
                    <a:pt x="392" y="2051"/>
                    <a:pt x="463" y="2034"/>
                    <a:pt x="503" y="2016"/>
                  </a:cubicBezTo>
                  <a:cubicBezTo>
                    <a:pt x="742" y="1963"/>
                    <a:pt x="925" y="1758"/>
                    <a:pt x="1018" y="1519"/>
                  </a:cubicBezTo>
                  <a:cubicBezTo>
                    <a:pt x="1093" y="1590"/>
                    <a:pt x="1186" y="1630"/>
                    <a:pt x="1297" y="1630"/>
                  </a:cubicBezTo>
                  <a:cubicBezTo>
                    <a:pt x="1351" y="1630"/>
                    <a:pt x="1426" y="1607"/>
                    <a:pt x="1480" y="1572"/>
                  </a:cubicBezTo>
                  <a:cubicBezTo>
                    <a:pt x="1613" y="1496"/>
                    <a:pt x="1702" y="1332"/>
                    <a:pt x="1684" y="1186"/>
                  </a:cubicBezTo>
                  <a:lnTo>
                    <a:pt x="1684" y="1186"/>
                  </a:lnTo>
                  <a:cubicBezTo>
                    <a:pt x="1702" y="1274"/>
                    <a:pt x="1795" y="1350"/>
                    <a:pt x="1906" y="1350"/>
                  </a:cubicBezTo>
                  <a:cubicBezTo>
                    <a:pt x="2017" y="1350"/>
                    <a:pt x="2128" y="1257"/>
                    <a:pt x="2146" y="1146"/>
                  </a:cubicBezTo>
                  <a:cubicBezTo>
                    <a:pt x="2185" y="1035"/>
                    <a:pt x="2146" y="924"/>
                    <a:pt x="2074" y="830"/>
                  </a:cubicBezTo>
                  <a:lnTo>
                    <a:pt x="2074" y="830"/>
                  </a:lnTo>
                  <a:cubicBezTo>
                    <a:pt x="2128" y="870"/>
                    <a:pt x="2185" y="888"/>
                    <a:pt x="2239" y="888"/>
                  </a:cubicBezTo>
                  <a:cubicBezTo>
                    <a:pt x="2332" y="888"/>
                    <a:pt x="2425" y="853"/>
                    <a:pt x="2479" y="777"/>
                  </a:cubicBezTo>
                  <a:cubicBezTo>
                    <a:pt x="2590" y="666"/>
                    <a:pt x="2590" y="480"/>
                    <a:pt x="2554" y="351"/>
                  </a:cubicBezTo>
                  <a:lnTo>
                    <a:pt x="2554" y="315"/>
                  </a:lnTo>
                  <a:lnTo>
                    <a:pt x="2501" y="315"/>
                  </a:lnTo>
                  <a:cubicBezTo>
                    <a:pt x="2461" y="315"/>
                    <a:pt x="2407" y="333"/>
                    <a:pt x="2368" y="369"/>
                  </a:cubicBezTo>
                  <a:lnTo>
                    <a:pt x="2368" y="351"/>
                  </a:lnTo>
                  <a:cubicBezTo>
                    <a:pt x="2368" y="298"/>
                    <a:pt x="2332" y="222"/>
                    <a:pt x="2296" y="187"/>
                  </a:cubicBezTo>
                  <a:lnTo>
                    <a:pt x="2257" y="187"/>
                  </a:lnTo>
                  <a:cubicBezTo>
                    <a:pt x="2257" y="164"/>
                    <a:pt x="2257" y="164"/>
                    <a:pt x="2239" y="164"/>
                  </a:cubicBezTo>
                  <a:cubicBezTo>
                    <a:pt x="2221" y="164"/>
                    <a:pt x="2185" y="147"/>
                    <a:pt x="2146" y="147"/>
                  </a:cubicBezTo>
                  <a:cubicBezTo>
                    <a:pt x="2110" y="147"/>
                    <a:pt x="2057" y="164"/>
                    <a:pt x="2017" y="187"/>
                  </a:cubicBezTo>
                  <a:cubicBezTo>
                    <a:pt x="2017" y="187"/>
                    <a:pt x="1999" y="187"/>
                    <a:pt x="1981" y="204"/>
                  </a:cubicBezTo>
                  <a:lnTo>
                    <a:pt x="1981" y="187"/>
                  </a:lnTo>
                  <a:cubicBezTo>
                    <a:pt x="1906" y="93"/>
                    <a:pt x="1835" y="36"/>
                    <a:pt x="1724" y="18"/>
                  </a:cubicBezTo>
                  <a:cubicBezTo>
                    <a:pt x="1702" y="0"/>
                    <a:pt x="1666" y="0"/>
                    <a:pt x="16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3" name="Google Shape;1723;p47"/>
            <p:cNvSpPr/>
            <p:nvPr/>
          </p:nvSpPr>
          <p:spPr>
            <a:xfrm>
              <a:off x="1775217" y="3148443"/>
              <a:ext cx="61455" cy="83522"/>
            </a:xfrm>
            <a:custGeom>
              <a:avLst/>
              <a:gdLst/>
              <a:ahLst/>
              <a:cxnLst/>
              <a:rect l="l" t="t" r="r" b="b"/>
              <a:pathLst>
                <a:path w="298" h="405" extrusionOk="0">
                  <a:moveTo>
                    <a:pt x="222" y="1"/>
                  </a:moveTo>
                  <a:cubicBezTo>
                    <a:pt x="165" y="1"/>
                    <a:pt x="129" y="54"/>
                    <a:pt x="93" y="72"/>
                  </a:cubicBezTo>
                  <a:cubicBezTo>
                    <a:pt x="36" y="147"/>
                    <a:pt x="0" y="223"/>
                    <a:pt x="18" y="311"/>
                  </a:cubicBezTo>
                  <a:cubicBezTo>
                    <a:pt x="18" y="351"/>
                    <a:pt x="36" y="387"/>
                    <a:pt x="76" y="405"/>
                  </a:cubicBezTo>
                  <a:lnTo>
                    <a:pt x="111" y="405"/>
                  </a:lnTo>
                  <a:cubicBezTo>
                    <a:pt x="129" y="405"/>
                    <a:pt x="147" y="387"/>
                    <a:pt x="187" y="369"/>
                  </a:cubicBezTo>
                  <a:cubicBezTo>
                    <a:pt x="258" y="311"/>
                    <a:pt x="298" y="200"/>
                    <a:pt x="298" y="89"/>
                  </a:cubicBezTo>
                  <a:cubicBezTo>
                    <a:pt x="298" y="72"/>
                    <a:pt x="276" y="54"/>
                    <a:pt x="276" y="36"/>
                  </a:cubicBezTo>
                  <a:cubicBezTo>
                    <a:pt x="258" y="1"/>
                    <a:pt x="240" y="1"/>
                    <a:pt x="2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4" name="Google Shape;1724;p47"/>
            <p:cNvSpPr/>
            <p:nvPr/>
          </p:nvSpPr>
          <p:spPr>
            <a:xfrm>
              <a:off x="1786147" y="3250940"/>
              <a:ext cx="38564" cy="38771"/>
            </a:xfrm>
            <a:custGeom>
              <a:avLst/>
              <a:gdLst/>
              <a:ahLst/>
              <a:cxnLst/>
              <a:rect l="l" t="t" r="r" b="b"/>
              <a:pathLst>
                <a:path w="187" h="188" extrusionOk="0">
                  <a:moveTo>
                    <a:pt x="112" y="1"/>
                  </a:moveTo>
                  <a:cubicBezTo>
                    <a:pt x="58" y="1"/>
                    <a:pt x="23" y="76"/>
                    <a:pt x="23" y="112"/>
                  </a:cubicBezTo>
                  <a:cubicBezTo>
                    <a:pt x="1" y="130"/>
                    <a:pt x="1" y="147"/>
                    <a:pt x="23" y="170"/>
                  </a:cubicBezTo>
                  <a:cubicBezTo>
                    <a:pt x="23" y="187"/>
                    <a:pt x="40" y="187"/>
                    <a:pt x="58" y="187"/>
                  </a:cubicBezTo>
                  <a:lnTo>
                    <a:pt x="76" y="187"/>
                  </a:lnTo>
                  <a:cubicBezTo>
                    <a:pt x="94" y="170"/>
                    <a:pt x="112" y="170"/>
                    <a:pt x="134" y="147"/>
                  </a:cubicBezTo>
                  <a:cubicBezTo>
                    <a:pt x="151" y="112"/>
                    <a:pt x="187" y="19"/>
                    <a:pt x="1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5" name="Google Shape;1725;p47"/>
            <p:cNvSpPr/>
            <p:nvPr/>
          </p:nvSpPr>
          <p:spPr>
            <a:xfrm>
              <a:off x="1870292" y="3152155"/>
              <a:ext cx="53412" cy="56919"/>
            </a:xfrm>
            <a:custGeom>
              <a:avLst/>
              <a:gdLst/>
              <a:ahLst/>
              <a:cxnLst/>
              <a:rect l="l" t="t" r="r" b="b"/>
              <a:pathLst>
                <a:path w="259" h="276" extrusionOk="0">
                  <a:moveTo>
                    <a:pt x="148" y="0"/>
                  </a:moveTo>
                  <a:cubicBezTo>
                    <a:pt x="94" y="18"/>
                    <a:pt x="59" y="94"/>
                    <a:pt x="37" y="147"/>
                  </a:cubicBezTo>
                  <a:cubicBezTo>
                    <a:pt x="19" y="165"/>
                    <a:pt x="1" y="205"/>
                    <a:pt x="19" y="240"/>
                  </a:cubicBezTo>
                  <a:cubicBezTo>
                    <a:pt x="37" y="258"/>
                    <a:pt x="59" y="276"/>
                    <a:pt x="94" y="276"/>
                  </a:cubicBezTo>
                  <a:cubicBezTo>
                    <a:pt x="112" y="276"/>
                    <a:pt x="148" y="258"/>
                    <a:pt x="170" y="240"/>
                  </a:cubicBezTo>
                  <a:cubicBezTo>
                    <a:pt x="187" y="222"/>
                    <a:pt x="205" y="205"/>
                    <a:pt x="205" y="165"/>
                  </a:cubicBezTo>
                  <a:cubicBezTo>
                    <a:pt x="223" y="147"/>
                    <a:pt x="241" y="129"/>
                    <a:pt x="241" y="94"/>
                  </a:cubicBezTo>
                  <a:cubicBezTo>
                    <a:pt x="259" y="54"/>
                    <a:pt x="223" y="0"/>
                    <a:pt x="1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726" name="Google Shape;1726;p47"/>
          <p:cNvGrpSpPr/>
          <p:nvPr/>
        </p:nvGrpSpPr>
        <p:grpSpPr>
          <a:xfrm>
            <a:off x="5003961" y="3066074"/>
            <a:ext cx="1814387" cy="1712191"/>
            <a:chOff x="1401021" y="2296231"/>
            <a:chExt cx="2702495" cy="2550277"/>
          </a:xfrm>
        </p:grpSpPr>
        <p:sp>
          <p:nvSpPr>
            <p:cNvPr id="1727" name="Google Shape;1727;p47"/>
            <p:cNvSpPr/>
            <p:nvPr/>
          </p:nvSpPr>
          <p:spPr>
            <a:xfrm>
              <a:off x="1401021" y="2401457"/>
              <a:ext cx="1184812" cy="2445031"/>
            </a:xfrm>
            <a:custGeom>
              <a:avLst/>
              <a:gdLst/>
              <a:ahLst/>
              <a:cxnLst/>
              <a:rect l="l" t="t" r="r" b="b"/>
              <a:pathLst>
                <a:path w="2905" h="5995" extrusionOk="0">
                  <a:moveTo>
                    <a:pt x="1426" y="0"/>
                  </a:moveTo>
                  <a:lnTo>
                    <a:pt x="1" y="1607"/>
                  </a:lnTo>
                  <a:lnTo>
                    <a:pt x="1" y="5994"/>
                  </a:lnTo>
                  <a:lnTo>
                    <a:pt x="2904" y="5994"/>
                  </a:lnTo>
                  <a:lnTo>
                    <a:pt x="2904" y="1607"/>
                  </a:lnTo>
                  <a:lnTo>
                    <a:pt x="1426" y="0"/>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8" name="Google Shape;1728;p47"/>
            <p:cNvSpPr/>
            <p:nvPr/>
          </p:nvSpPr>
          <p:spPr>
            <a:xfrm>
              <a:off x="1982240" y="2401457"/>
              <a:ext cx="2121241" cy="655815"/>
            </a:xfrm>
            <a:custGeom>
              <a:avLst/>
              <a:gdLst/>
              <a:ahLst/>
              <a:cxnLst/>
              <a:rect l="l" t="t" r="r" b="b"/>
              <a:pathLst>
                <a:path w="5201" h="1608" extrusionOk="0">
                  <a:moveTo>
                    <a:pt x="1" y="0"/>
                  </a:moveTo>
                  <a:lnTo>
                    <a:pt x="1479" y="1607"/>
                  </a:lnTo>
                  <a:lnTo>
                    <a:pt x="5200" y="1607"/>
                  </a:lnTo>
                  <a:lnTo>
                    <a:pt x="364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9" name="Google Shape;1729;p47"/>
            <p:cNvSpPr/>
            <p:nvPr/>
          </p:nvSpPr>
          <p:spPr>
            <a:xfrm>
              <a:off x="2585484" y="3056872"/>
              <a:ext cx="1518027" cy="1789624"/>
            </a:xfrm>
            <a:custGeom>
              <a:avLst/>
              <a:gdLst/>
              <a:ahLst/>
              <a:cxnLst/>
              <a:rect l="l" t="t" r="r" b="b"/>
              <a:pathLst>
                <a:path w="3722" h="4388" extrusionOk="0">
                  <a:moveTo>
                    <a:pt x="0" y="0"/>
                  </a:moveTo>
                  <a:lnTo>
                    <a:pt x="0" y="4387"/>
                  </a:lnTo>
                  <a:lnTo>
                    <a:pt x="3721" y="4387"/>
                  </a:lnTo>
                  <a:lnTo>
                    <a:pt x="3721" y="0"/>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0" name="Google Shape;1730;p47"/>
            <p:cNvSpPr/>
            <p:nvPr/>
          </p:nvSpPr>
          <p:spPr>
            <a:xfrm>
              <a:off x="1763212" y="3985955"/>
              <a:ext cx="438849" cy="860553"/>
            </a:xfrm>
            <a:custGeom>
              <a:avLst/>
              <a:gdLst/>
              <a:ahLst/>
              <a:cxnLst/>
              <a:rect l="l" t="t" r="r" b="b"/>
              <a:pathLst>
                <a:path w="1076" h="2110" extrusionOk="0">
                  <a:moveTo>
                    <a:pt x="538" y="0"/>
                  </a:moveTo>
                  <a:cubicBezTo>
                    <a:pt x="240" y="0"/>
                    <a:pt x="1" y="240"/>
                    <a:pt x="1" y="537"/>
                  </a:cubicBezTo>
                  <a:lnTo>
                    <a:pt x="1" y="2109"/>
                  </a:lnTo>
                  <a:lnTo>
                    <a:pt x="1075" y="2109"/>
                  </a:lnTo>
                  <a:lnTo>
                    <a:pt x="1075" y="537"/>
                  </a:lnTo>
                  <a:cubicBezTo>
                    <a:pt x="1075" y="240"/>
                    <a:pt x="835" y="0"/>
                    <a:pt x="5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1" name="Google Shape;1731;p47"/>
            <p:cNvSpPr/>
            <p:nvPr/>
          </p:nvSpPr>
          <p:spPr>
            <a:xfrm>
              <a:off x="2585479" y="3047122"/>
              <a:ext cx="1518036" cy="86007"/>
            </a:xfrm>
            <a:custGeom>
              <a:avLst/>
              <a:gdLst/>
              <a:ahLst/>
              <a:cxnLst/>
              <a:rect l="l" t="t" r="r" b="b"/>
              <a:pathLst>
                <a:path w="3722" h="187" extrusionOk="0">
                  <a:moveTo>
                    <a:pt x="0" y="0"/>
                  </a:moveTo>
                  <a:lnTo>
                    <a:pt x="0" y="187"/>
                  </a:lnTo>
                  <a:lnTo>
                    <a:pt x="3721" y="187"/>
                  </a:lnTo>
                  <a:lnTo>
                    <a:pt x="3721" y="0"/>
                  </a:lnTo>
                  <a:close/>
                </a:path>
              </a:pathLst>
            </a:custGeom>
            <a:solidFill>
              <a:srgbClr val="70532F">
                <a:alpha val="46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2" name="Google Shape;1732;p47"/>
            <p:cNvSpPr/>
            <p:nvPr/>
          </p:nvSpPr>
          <p:spPr>
            <a:xfrm>
              <a:off x="2842445" y="3246930"/>
              <a:ext cx="219832" cy="369915"/>
            </a:xfrm>
            <a:custGeom>
              <a:avLst/>
              <a:gdLst/>
              <a:ahLst/>
              <a:cxnLst/>
              <a:rect l="l" t="t" r="r" b="b"/>
              <a:pathLst>
                <a:path w="539" h="907" extrusionOk="0">
                  <a:moveTo>
                    <a:pt x="1" y="1"/>
                  </a:moveTo>
                  <a:lnTo>
                    <a:pt x="1" y="906"/>
                  </a:lnTo>
                  <a:lnTo>
                    <a:pt x="538" y="906"/>
                  </a:lnTo>
                  <a:lnTo>
                    <a:pt x="53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3" name="Google Shape;1733;p47"/>
            <p:cNvSpPr/>
            <p:nvPr/>
          </p:nvSpPr>
          <p:spPr>
            <a:xfrm>
              <a:off x="2857128" y="3268547"/>
              <a:ext cx="190467" cy="324645"/>
            </a:xfrm>
            <a:custGeom>
              <a:avLst/>
              <a:gdLst/>
              <a:ahLst/>
              <a:cxnLst/>
              <a:rect l="l" t="t" r="r" b="b"/>
              <a:pathLst>
                <a:path w="467" h="796" extrusionOk="0">
                  <a:moveTo>
                    <a:pt x="0" y="1"/>
                  </a:moveTo>
                  <a:lnTo>
                    <a:pt x="0" y="796"/>
                  </a:lnTo>
                  <a:lnTo>
                    <a:pt x="467" y="796"/>
                  </a:lnTo>
                  <a:lnTo>
                    <a:pt x="46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4" name="Google Shape;1734;p47"/>
            <p:cNvSpPr/>
            <p:nvPr/>
          </p:nvSpPr>
          <p:spPr>
            <a:xfrm>
              <a:off x="3235634" y="3246930"/>
              <a:ext cx="219425" cy="369915"/>
            </a:xfrm>
            <a:custGeom>
              <a:avLst/>
              <a:gdLst/>
              <a:ahLst/>
              <a:cxnLst/>
              <a:rect l="l" t="t" r="r" b="b"/>
              <a:pathLst>
                <a:path w="538" h="907" extrusionOk="0">
                  <a:moveTo>
                    <a:pt x="0" y="1"/>
                  </a:moveTo>
                  <a:lnTo>
                    <a:pt x="0" y="906"/>
                  </a:lnTo>
                  <a:lnTo>
                    <a:pt x="538" y="906"/>
                  </a:lnTo>
                  <a:lnTo>
                    <a:pt x="53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5" name="Google Shape;1735;p47"/>
            <p:cNvSpPr/>
            <p:nvPr/>
          </p:nvSpPr>
          <p:spPr>
            <a:xfrm>
              <a:off x="3249910" y="3268547"/>
              <a:ext cx="181494" cy="324645"/>
            </a:xfrm>
            <a:custGeom>
              <a:avLst/>
              <a:gdLst/>
              <a:ahLst/>
              <a:cxnLst/>
              <a:rect l="l" t="t" r="r" b="b"/>
              <a:pathLst>
                <a:path w="445" h="796" extrusionOk="0">
                  <a:moveTo>
                    <a:pt x="1" y="1"/>
                  </a:moveTo>
                  <a:lnTo>
                    <a:pt x="1" y="796"/>
                  </a:lnTo>
                  <a:lnTo>
                    <a:pt x="445" y="796"/>
                  </a:lnTo>
                  <a:lnTo>
                    <a:pt x="44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6" name="Google Shape;1736;p47"/>
            <p:cNvSpPr/>
            <p:nvPr/>
          </p:nvSpPr>
          <p:spPr>
            <a:xfrm>
              <a:off x="3619443" y="3246930"/>
              <a:ext cx="226766" cy="369915"/>
            </a:xfrm>
            <a:custGeom>
              <a:avLst/>
              <a:gdLst/>
              <a:ahLst/>
              <a:cxnLst/>
              <a:rect l="l" t="t" r="r" b="b"/>
              <a:pathLst>
                <a:path w="556" h="907" extrusionOk="0">
                  <a:moveTo>
                    <a:pt x="1" y="1"/>
                  </a:moveTo>
                  <a:lnTo>
                    <a:pt x="1" y="906"/>
                  </a:lnTo>
                  <a:lnTo>
                    <a:pt x="556" y="906"/>
                  </a:lnTo>
                  <a:lnTo>
                    <a:pt x="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7" name="Google Shape;1737;p47"/>
            <p:cNvSpPr/>
            <p:nvPr/>
          </p:nvSpPr>
          <p:spPr>
            <a:xfrm>
              <a:off x="3643100" y="3268547"/>
              <a:ext cx="181494" cy="324645"/>
            </a:xfrm>
            <a:custGeom>
              <a:avLst/>
              <a:gdLst/>
              <a:ahLst/>
              <a:cxnLst/>
              <a:rect l="l" t="t" r="r" b="b"/>
              <a:pathLst>
                <a:path w="445" h="796" extrusionOk="0">
                  <a:moveTo>
                    <a:pt x="0" y="1"/>
                  </a:moveTo>
                  <a:lnTo>
                    <a:pt x="0" y="796"/>
                  </a:lnTo>
                  <a:lnTo>
                    <a:pt x="444" y="796"/>
                  </a:lnTo>
                  <a:lnTo>
                    <a:pt x="44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8" name="Google Shape;1738;p47"/>
            <p:cNvSpPr/>
            <p:nvPr/>
          </p:nvSpPr>
          <p:spPr>
            <a:xfrm>
              <a:off x="2842445" y="3790187"/>
              <a:ext cx="219832" cy="362574"/>
            </a:xfrm>
            <a:custGeom>
              <a:avLst/>
              <a:gdLst/>
              <a:ahLst/>
              <a:cxnLst/>
              <a:rect l="l" t="t" r="r" b="b"/>
              <a:pathLst>
                <a:path w="539" h="889" extrusionOk="0">
                  <a:moveTo>
                    <a:pt x="1" y="1"/>
                  </a:moveTo>
                  <a:lnTo>
                    <a:pt x="1" y="889"/>
                  </a:lnTo>
                  <a:lnTo>
                    <a:pt x="538" y="889"/>
                  </a:lnTo>
                  <a:lnTo>
                    <a:pt x="53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9" name="Google Shape;1739;p47"/>
            <p:cNvSpPr/>
            <p:nvPr/>
          </p:nvSpPr>
          <p:spPr>
            <a:xfrm>
              <a:off x="2857128" y="3804870"/>
              <a:ext cx="190467" cy="331578"/>
            </a:xfrm>
            <a:custGeom>
              <a:avLst/>
              <a:gdLst/>
              <a:ahLst/>
              <a:cxnLst/>
              <a:rect l="l" t="t" r="r" b="b"/>
              <a:pathLst>
                <a:path w="467" h="813" extrusionOk="0">
                  <a:moveTo>
                    <a:pt x="0" y="0"/>
                  </a:moveTo>
                  <a:lnTo>
                    <a:pt x="0" y="813"/>
                  </a:lnTo>
                  <a:lnTo>
                    <a:pt x="467" y="813"/>
                  </a:lnTo>
                  <a:lnTo>
                    <a:pt x="46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0" name="Google Shape;1740;p47"/>
            <p:cNvSpPr/>
            <p:nvPr/>
          </p:nvSpPr>
          <p:spPr>
            <a:xfrm>
              <a:off x="3235634" y="3790187"/>
              <a:ext cx="219425" cy="362574"/>
            </a:xfrm>
            <a:custGeom>
              <a:avLst/>
              <a:gdLst/>
              <a:ahLst/>
              <a:cxnLst/>
              <a:rect l="l" t="t" r="r" b="b"/>
              <a:pathLst>
                <a:path w="538" h="889" extrusionOk="0">
                  <a:moveTo>
                    <a:pt x="0" y="1"/>
                  </a:moveTo>
                  <a:lnTo>
                    <a:pt x="0" y="889"/>
                  </a:lnTo>
                  <a:lnTo>
                    <a:pt x="538" y="889"/>
                  </a:lnTo>
                  <a:lnTo>
                    <a:pt x="53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1" name="Google Shape;1741;p47"/>
            <p:cNvSpPr/>
            <p:nvPr/>
          </p:nvSpPr>
          <p:spPr>
            <a:xfrm>
              <a:off x="3249910" y="3804870"/>
              <a:ext cx="181494" cy="331578"/>
            </a:xfrm>
            <a:custGeom>
              <a:avLst/>
              <a:gdLst/>
              <a:ahLst/>
              <a:cxnLst/>
              <a:rect l="l" t="t" r="r" b="b"/>
              <a:pathLst>
                <a:path w="445" h="813" extrusionOk="0">
                  <a:moveTo>
                    <a:pt x="1" y="0"/>
                  </a:moveTo>
                  <a:lnTo>
                    <a:pt x="1" y="813"/>
                  </a:lnTo>
                  <a:lnTo>
                    <a:pt x="445" y="813"/>
                  </a:lnTo>
                  <a:lnTo>
                    <a:pt x="44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2" name="Google Shape;1742;p47"/>
            <p:cNvSpPr/>
            <p:nvPr/>
          </p:nvSpPr>
          <p:spPr>
            <a:xfrm>
              <a:off x="3619443" y="3790187"/>
              <a:ext cx="226766" cy="362574"/>
            </a:xfrm>
            <a:custGeom>
              <a:avLst/>
              <a:gdLst/>
              <a:ahLst/>
              <a:cxnLst/>
              <a:rect l="l" t="t" r="r" b="b"/>
              <a:pathLst>
                <a:path w="556" h="889" extrusionOk="0">
                  <a:moveTo>
                    <a:pt x="1" y="1"/>
                  </a:moveTo>
                  <a:lnTo>
                    <a:pt x="1" y="889"/>
                  </a:lnTo>
                  <a:lnTo>
                    <a:pt x="556" y="889"/>
                  </a:lnTo>
                  <a:lnTo>
                    <a:pt x="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3" name="Google Shape;1743;p47"/>
            <p:cNvSpPr/>
            <p:nvPr/>
          </p:nvSpPr>
          <p:spPr>
            <a:xfrm>
              <a:off x="3643100" y="3804870"/>
              <a:ext cx="181494" cy="331578"/>
            </a:xfrm>
            <a:custGeom>
              <a:avLst/>
              <a:gdLst/>
              <a:ahLst/>
              <a:cxnLst/>
              <a:rect l="l" t="t" r="r" b="b"/>
              <a:pathLst>
                <a:path w="445" h="813" extrusionOk="0">
                  <a:moveTo>
                    <a:pt x="0" y="0"/>
                  </a:moveTo>
                  <a:lnTo>
                    <a:pt x="0" y="813"/>
                  </a:lnTo>
                  <a:lnTo>
                    <a:pt x="444" y="813"/>
                  </a:lnTo>
                  <a:lnTo>
                    <a:pt x="44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4" name="Google Shape;1744;p47"/>
            <p:cNvSpPr/>
            <p:nvPr/>
          </p:nvSpPr>
          <p:spPr>
            <a:xfrm>
              <a:off x="2842445" y="4324471"/>
              <a:ext cx="219832" cy="371547"/>
            </a:xfrm>
            <a:custGeom>
              <a:avLst/>
              <a:gdLst/>
              <a:ahLst/>
              <a:cxnLst/>
              <a:rect l="l" t="t" r="r" b="b"/>
              <a:pathLst>
                <a:path w="539" h="911" extrusionOk="0">
                  <a:moveTo>
                    <a:pt x="1" y="0"/>
                  </a:moveTo>
                  <a:lnTo>
                    <a:pt x="1" y="911"/>
                  </a:lnTo>
                  <a:lnTo>
                    <a:pt x="538" y="911"/>
                  </a:lnTo>
                  <a:lnTo>
                    <a:pt x="5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5" name="Google Shape;1745;p47"/>
            <p:cNvSpPr/>
            <p:nvPr/>
          </p:nvSpPr>
          <p:spPr>
            <a:xfrm>
              <a:off x="2857128" y="4348126"/>
              <a:ext cx="190467" cy="324237"/>
            </a:xfrm>
            <a:custGeom>
              <a:avLst/>
              <a:gdLst/>
              <a:ahLst/>
              <a:cxnLst/>
              <a:rect l="l" t="t" r="r" b="b"/>
              <a:pathLst>
                <a:path w="467" h="795" extrusionOk="0">
                  <a:moveTo>
                    <a:pt x="0" y="0"/>
                  </a:moveTo>
                  <a:lnTo>
                    <a:pt x="0" y="795"/>
                  </a:lnTo>
                  <a:lnTo>
                    <a:pt x="467" y="795"/>
                  </a:lnTo>
                  <a:lnTo>
                    <a:pt x="46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6" name="Google Shape;1746;p47"/>
            <p:cNvSpPr/>
            <p:nvPr/>
          </p:nvSpPr>
          <p:spPr>
            <a:xfrm>
              <a:off x="3235634" y="4324471"/>
              <a:ext cx="219425" cy="371547"/>
            </a:xfrm>
            <a:custGeom>
              <a:avLst/>
              <a:gdLst/>
              <a:ahLst/>
              <a:cxnLst/>
              <a:rect l="l" t="t" r="r" b="b"/>
              <a:pathLst>
                <a:path w="538" h="911" extrusionOk="0">
                  <a:moveTo>
                    <a:pt x="0" y="0"/>
                  </a:moveTo>
                  <a:lnTo>
                    <a:pt x="0" y="911"/>
                  </a:lnTo>
                  <a:lnTo>
                    <a:pt x="538" y="911"/>
                  </a:lnTo>
                  <a:lnTo>
                    <a:pt x="5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7" name="Google Shape;1747;p47"/>
            <p:cNvSpPr/>
            <p:nvPr/>
          </p:nvSpPr>
          <p:spPr>
            <a:xfrm>
              <a:off x="3249910" y="4348126"/>
              <a:ext cx="181494" cy="324237"/>
            </a:xfrm>
            <a:custGeom>
              <a:avLst/>
              <a:gdLst/>
              <a:ahLst/>
              <a:cxnLst/>
              <a:rect l="l" t="t" r="r" b="b"/>
              <a:pathLst>
                <a:path w="445" h="795" extrusionOk="0">
                  <a:moveTo>
                    <a:pt x="1" y="0"/>
                  </a:moveTo>
                  <a:lnTo>
                    <a:pt x="1" y="795"/>
                  </a:lnTo>
                  <a:lnTo>
                    <a:pt x="445" y="795"/>
                  </a:lnTo>
                  <a:lnTo>
                    <a:pt x="44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8" name="Google Shape;1748;p47"/>
            <p:cNvSpPr/>
            <p:nvPr/>
          </p:nvSpPr>
          <p:spPr>
            <a:xfrm>
              <a:off x="3619443" y="4324471"/>
              <a:ext cx="226766" cy="371547"/>
            </a:xfrm>
            <a:custGeom>
              <a:avLst/>
              <a:gdLst/>
              <a:ahLst/>
              <a:cxnLst/>
              <a:rect l="l" t="t" r="r" b="b"/>
              <a:pathLst>
                <a:path w="556" h="911" extrusionOk="0">
                  <a:moveTo>
                    <a:pt x="1" y="0"/>
                  </a:moveTo>
                  <a:lnTo>
                    <a:pt x="1" y="911"/>
                  </a:lnTo>
                  <a:lnTo>
                    <a:pt x="556" y="911"/>
                  </a:lnTo>
                  <a:lnTo>
                    <a:pt x="5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9" name="Google Shape;1749;p47"/>
            <p:cNvSpPr/>
            <p:nvPr/>
          </p:nvSpPr>
          <p:spPr>
            <a:xfrm>
              <a:off x="3643100" y="4348126"/>
              <a:ext cx="181494" cy="324237"/>
            </a:xfrm>
            <a:custGeom>
              <a:avLst/>
              <a:gdLst/>
              <a:ahLst/>
              <a:cxnLst/>
              <a:rect l="l" t="t" r="r" b="b"/>
              <a:pathLst>
                <a:path w="445" h="795" extrusionOk="0">
                  <a:moveTo>
                    <a:pt x="0" y="0"/>
                  </a:moveTo>
                  <a:lnTo>
                    <a:pt x="0" y="795"/>
                  </a:lnTo>
                  <a:lnTo>
                    <a:pt x="444" y="795"/>
                  </a:lnTo>
                  <a:lnTo>
                    <a:pt x="44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0" name="Google Shape;1750;p47"/>
            <p:cNvSpPr/>
            <p:nvPr/>
          </p:nvSpPr>
          <p:spPr>
            <a:xfrm>
              <a:off x="2487595" y="2951647"/>
              <a:ext cx="16722" cy="7749"/>
            </a:xfrm>
            <a:custGeom>
              <a:avLst/>
              <a:gdLst/>
              <a:ahLst/>
              <a:cxnLst/>
              <a:rect l="l" t="t" r="r" b="b"/>
              <a:pathLst>
                <a:path w="41" h="19" extrusionOk="0">
                  <a:moveTo>
                    <a:pt x="1" y="1"/>
                  </a:moveTo>
                  <a:lnTo>
                    <a:pt x="41" y="19"/>
                  </a:lnTo>
                  <a:lnTo>
                    <a:pt x="41" y="19"/>
                  </a:lnTo>
                  <a:close/>
                </a:path>
              </a:pathLst>
            </a:custGeom>
            <a:solidFill>
              <a:srgbClr val="ACC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1" name="Google Shape;1751;p47"/>
            <p:cNvSpPr/>
            <p:nvPr/>
          </p:nvSpPr>
          <p:spPr>
            <a:xfrm>
              <a:off x="3688374" y="2627814"/>
              <a:ext cx="22024" cy="22024"/>
            </a:xfrm>
            <a:custGeom>
              <a:avLst/>
              <a:gdLst/>
              <a:ahLst/>
              <a:cxnLst/>
              <a:rect l="l" t="t" r="r" b="b"/>
              <a:pathLst>
                <a:path w="54" h="54" extrusionOk="0">
                  <a:moveTo>
                    <a:pt x="0" y="0"/>
                  </a:moveTo>
                  <a:lnTo>
                    <a:pt x="54" y="53"/>
                  </a:lnTo>
                  <a:lnTo>
                    <a:pt x="54" y="53"/>
                  </a:lnTo>
                  <a:close/>
                </a:path>
              </a:pathLst>
            </a:custGeom>
            <a:solidFill>
              <a:srgbClr val="ACC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2" name="Google Shape;1752;p47"/>
            <p:cNvSpPr/>
            <p:nvPr/>
          </p:nvSpPr>
          <p:spPr>
            <a:xfrm>
              <a:off x="2239608" y="2680018"/>
              <a:ext cx="7749" cy="408"/>
            </a:xfrm>
            <a:custGeom>
              <a:avLst/>
              <a:gdLst/>
              <a:ahLst/>
              <a:cxnLst/>
              <a:rect l="l" t="t" r="r" b="b"/>
              <a:pathLst>
                <a:path w="19" h="1" extrusionOk="0">
                  <a:moveTo>
                    <a:pt x="0" y="1"/>
                  </a:moveTo>
                  <a:lnTo>
                    <a:pt x="0" y="1"/>
                  </a:lnTo>
                  <a:lnTo>
                    <a:pt x="18" y="1"/>
                  </a:lnTo>
                  <a:close/>
                </a:path>
              </a:pathLst>
            </a:custGeom>
            <a:solidFill>
              <a:srgbClr val="ACC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3" name="Google Shape;1753;p47"/>
            <p:cNvSpPr/>
            <p:nvPr/>
          </p:nvSpPr>
          <p:spPr>
            <a:xfrm>
              <a:off x="3566827" y="2498933"/>
              <a:ext cx="15091" cy="24063"/>
            </a:xfrm>
            <a:custGeom>
              <a:avLst/>
              <a:gdLst/>
              <a:ahLst/>
              <a:cxnLst/>
              <a:rect l="l" t="t" r="r" b="b"/>
              <a:pathLst>
                <a:path w="37" h="59" extrusionOk="0">
                  <a:moveTo>
                    <a:pt x="1" y="1"/>
                  </a:moveTo>
                  <a:lnTo>
                    <a:pt x="1" y="1"/>
                  </a:lnTo>
                  <a:lnTo>
                    <a:pt x="36" y="59"/>
                  </a:lnTo>
                  <a:lnTo>
                    <a:pt x="36" y="59"/>
                  </a:lnTo>
                  <a:close/>
                </a:path>
              </a:pathLst>
            </a:custGeom>
            <a:solidFill>
              <a:srgbClr val="ACC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4" name="Google Shape;1754;p47"/>
            <p:cNvSpPr/>
            <p:nvPr/>
          </p:nvSpPr>
          <p:spPr>
            <a:xfrm>
              <a:off x="2277540" y="2296231"/>
              <a:ext cx="1373239" cy="543657"/>
            </a:xfrm>
            <a:custGeom>
              <a:avLst/>
              <a:gdLst/>
              <a:ahLst/>
              <a:cxnLst/>
              <a:rect l="l" t="t" r="r" b="b"/>
              <a:pathLst>
                <a:path w="3367" h="1333" extrusionOk="0">
                  <a:moveTo>
                    <a:pt x="2274" y="1"/>
                  </a:moveTo>
                  <a:lnTo>
                    <a:pt x="1" y="18"/>
                  </a:lnTo>
                  <a:lnTo>
                    <a:pt x="1088" y="1333"/>
                  </a:lnTo>
                  <a:lnTo>
                    <a:pt x="3366" y="1310"/>
                  </a:lnTo>
                  <a:lnTo>
                    <a:pt x="227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5" name="Google Shape;1755;p47"/>
            <p:cNvSpPr/>
            <p:nvPr/>
          </p:nvSpPr>
          <p:spPr>
            <a:xfrm>
              <a:off x="2397047" y="2348844"/>
              <a:ext cx="1132199" cy="429461"/>
            </a:xfrm>
            <a:custGeom>
              <a:avLst/>
              <a:gdLst/>
              <a:ahLst/>
              <a:cxnLst/>
              <a:rect l="l" t="t" r="r" b="b"/>
              <a:pathLst>
                <a:path w="2776" h="1053" extrusionOk="0">
                  <a:moveTo>
                    <a:pt x="1905" y="0"/>
                  </a:moveTo>
                  <a:lnTo>
                    <a:pt x="1" y="36"/>
                  </a:lnTo>
                  <a:lnTo>
                    <a:pt x="871" y="1053"/>
                  </a:lnTo>
                  <a:lnTo>
                    <a:pt x="2776" y="1035"/>
                  </a:lnTo>
                  <a:lnTo>
                    <a:pt x="1905" y="0"/>
                  </a:lnTo>
                  <a:close/>
                </a:path>
              </a:pathLst>
            </a:custGeom>
            <a:solidFill>
              <a:srgbClr val="FFFFFF">
                <a:alpha val="34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6" name="Google Shape;1756;p47"/>
            <p:cNvSpPr/>
            <p:nvPr/>
          </p:nvSpPr>
          <p:spPr>
            <a:xfrm>
              <a:off x="2397047" y="2363119"/>
              <a:ext cx="1132199" cy="415186"/>
            </a:xfrm>
            <a:custGeom>
              <a:avLst/>
              <a:gdLst/>
              <a:ahLst/>
              <a:cxnLst/>
              <a:rect l="l" t="t" r="r" b="b"/>
              <a:pathLst>
                <a:path w="2776" h="1018" extrusionOk="0">
                  <a:moveTo>
                    <a:pt x="1" y="1"/>
                  </a:moveTo>
                  <a:lnTo>
                    <a:pt x="871" y="1018"/>
                  </a:lnTo>
                  <a:lnTo>
                    <a:pt x="2776" y="1000"/>
                  </a:lnTo>
                  <a:lnTo>
                    <a:pt x="2722" y="924"/>
                  </a:lnTo>
                  <a:lnTo>
                    <a:pt x="906" y="964"/>
                  </a:lnTo>
                  <a:lnTo>
                    <a:pt x="9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7" name="Google Shape;1757;p47"/>
            <p:cNvSpPr/>
            <p:nvPr/>
          </p:nvSpPr>
          <p:spPr>
            <a:xfrm>
              <a:off x="3174046" y="2348844"/>
              <a:ext cx="121540" cy="143561"/>
            </a:xfrm>
            <a:custGeom>
              <a:avLst/>
              <a:gdLst/>
              <a:ahLst/>
              <a:cxnLst/>
              <a:rect l="l" t="t" r="r" b="b"/>
              <a:pathLst>
                <a:path w="298" h="352" extrusionOk="0">
                  <a:moveTo>
                    <a:pt x="0" y="0"/>
                  </a:moveTo>
                  <a:lnTo>
                    <a:pt x="0" y="0"/>
                  </a:lnTo>
                  <a:lnTo>
                    <a:pt x="298" y="351"/>
                  </a:lnTo>
                  <a:lnTo>
                    <a:pt x="298" y="35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8" name="Google Shape;1758;p47"/>
            <p:cNvSpPr/>
            <p:nvPr/>
          </p:nvSpPr>
          <p:spPr>
            <a:xfrm>
              <a:off x="2487595" y="2296231"/>
              <a:ext cx="996384" cy="543657"/>
            </a:xfrm>
            <a:custGeom>
              <a:avLst/>
              <a:gdLst/>
              <a:ahLst/>
              <a:cxnLst/>
              <a:rect l="l" t="t" r="r" b="b"/>
              <a:pathLst>
                <a:path w="2443" h="1333" extrusionOk="0">
                  <a:moveTo>
                    <a:pt x="1390" y="533"/>
                  </a:moveTo>
                  <a:lnTo>
                    <a:pt x="1612" y="795"/>
                  </a:lnTo>
                  <a:lnTo>
                    <a:pt x="1017" y="795"/>
                  </a:lnTo>
                  <a:lnTo>
                    <a:pt x="795" y="533"/>
                  </a:lnTo>
                  <a:close/>
                  <a:moveTo>
                    <a:pt x="374" y="1"/>
                  </a:moveTo>
                  <a:lnTo>
                    <a:pt x="298" y="18"/>
                  </a:lnTo>
                  <a:lnTo>
                    <a:pt x="263" y="36"/>
                  </a:lnTo>
                  <a:lnTo>
                    <a:pt x="613" y="445"/>
                  </a:lnTo>
                  <a:lnTo>
                    <a:pt x="1" y="445"/>
                  </a:lnTo>
                  <a:lnTo>
                    <a:pt x="1" y="533"/>
                  </a:lnTo>
                  <a:lnTo>
                    <a:pt x="684" y="533"/>
                  </a:lnTo>
                  <a:lnTo>
                    <a:pt x="906" y="795"/>
                  </a:lnTo>
                  <a:lnTo>
                    <a:pt x="263" y="795"/>
                  </a:lnTo>
                  <a:lnTo>
                    <a:pt x="263" y="889"/>
                  </a:lnTo>
                  <a:lnTo>
                    <a:pt x="982" y="889"/>
                  </a:lnTo>
                  <a:lnTo>
                    <a:pt x="1333" y="1333"/>
                  </a:lnTo>
                  <a:lnTo>
                    <a:pt x="1390" y="1333"/>
                  </a:lnTo>
                  <a:lnTo>
                    <a:pt x="1426" y="1293"/>
                  </a:lnTo>
                  <a:lnTo>
                    <a:pt x="1111" y="889"/>
                  </a:lnTo>
                  <a:lnTo>
                    <a:pt x="1683" y="889"/>
                  </a:lnTo>
                  <a:lnTo>
                    <a:pt x="2039" y="1310"/>
                  </a:lnTo>
                  <a:lnTo>
                    <a:pt x="2110" y="1310"/>
                  </a:lnTo>
                  <a:lnTo>
                    <a:pt x="2127" y="1293"/>
                  </a:lnTo>
                  <a:lnTo>
                    <a:pt x="1794" y="889"/>
                  </a:lnTo>
                  <a:lnTo>
                    <a:pt x="2443" y="889"/>
                  </a:lnTo>
                  <a:lnTo>
                    <a:pt x="2443" y="831"/>
                  </a:lnTo>
                  <a:lnTo>
                    <a:pt x="2425" y="795"/>
                  </a:lnTo>
                  <a:lnTo>
                    <a:pt x="1723" y="795"/>
                  </a:lnTo>
                  <a:lnTo>
                    <a:pt x="1501" y="533"/>
                  </a:lnTo>
                  <a:lnTo>
                    <a:pt x="2056" y="533"/>
                  </a:lnTo>
                  <a:lnTo>
                    <a:pt x="2056" y="445"/>
                  </a:lnTo>
                  <a:lnTo>
                    <a:pt x="1426" y="445"/>
                  </a:lnTo>
                  <a:lnTo>
                    <a:pt x="1057" y="1"/>
                  </a:lnTo>
                  <a:lnTo>
                    <a:pt x="1017" y="1"/>
                  </a:lnTo>
                  <a:lnTo>
                    <a:pt x="964" y="36"/>
                  </a:lnTo>
                  <a:lnTo>
                    <a:pt x="1297" y="445"/>
                  </a:lnTo>
                  <a:lnTo>
                    <a:pt x="724" y="445"/>
                  </a:lnTo>
                  <a:lnTo>
                    <a:pt x="37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9" name="Google Shape;1759;p47"/>
            <p:cNvSpPr/>
            <p:nvPr/>
          </p:nvSpPr>
          <p:spPr>
            <a:xfrm>
              <a:off x="1763212" y="3223275"/>
              <a:ext cx="445783" cy="612583"/>
            </a:xfrm>
            <a:custGeom>
              <a:avLst/>
              <a:gdLst/>
              <a:ahLst/>
              <a:cxnLst/>
              <a:rect l="l" t="t" r="r" b="b"/>
              <a:pathLst>
                <a:path w="1093" h="1502" extrusionOk="0">
                  <a:moveTo>
                    <a:pt x="556" y="1"/>
                  </a:moveTo>
                  <a:cubicBezTo>
                    <a:pt x="240" y="1"/>
                    <a:pt x="1" y="241"/>
                    <a:pt x="1" y="538"/>
                  </a:cubicBezTo>
                  <a:lnTo>
                    <a:pt x="1" y="1502"/>
                  </a:lnTo>
                  <a:lnTo>
                    <a:pt x="1093" y="1502"/>
                  </a:lnTo>
                  <a:lnTo>
                    <a:pt x="1093" y="538"/>
                  </a:lnTo>
                  <a:cubicBezTo>
                    <a:pt x="1093" y="241"/>
                    <a:pt x="853" y="1"/>
                    <a:pt x="5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0" name="Google Shape;1760;p47"/>
            <p:cNvSpPr/>
            <p:nvPr/>
          </p:nvSpPr>
          <p:spPr>
            <a:xfrm>
              <a:off x="1786869" y="3237958"/>
              <a:ext cx="407853" cy="581587"/>
            </a:xfrm>
            <a:custGeom>
              <a:avLst/>
              <a:gdLst/>
              <a:ahLst/>
              <a:cxnLst/>
              <a:rect l="l" t="t" r="r" b="b"/>
              <a:pathLst>
                <a:path w="1000" h="1426" extrusionOk="0">
                  <a:moveTo>
                    <a:pt x="498" y="0"/>
                  </a:moveTo>
                  <a:cubicBezTo>
                    <a:pt x="222" y="0"/>
                    <a:pt x="0" y="245"/>
                    <a:pt x="0" y="502"/>
                  </a:cubicBezTo>
                  <a:lnTo>
                    <a:pt x="0" y="1426"/>
                  </a:lnTo>
                  <a:lnTo>
                    <a:pt x="999" y="1426"/>
                  </a:lnTo>
                  <a:lnTo>
                    <a:pt x="999" y="502"/>
                  </a:lnTo>
                  <a:cubicBezTo>
                    <a:pt x="999" y="245"/>
                    <a:pt x="777" y="0"/>
                    <a:pt x="4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1" name="Google Shape;1761;p47"/>
            <p:cNvSpPr/>
            <p:nvPr/>
          </p:nvSpPr>
          <p:spPr>
            <a:xfrm>
              <a:off x="1982240" y="3230616"/>
              <a:ext cx="24063" cy="596269"/>
            </a:xfrm>
            <a:custGeom>
              <a:avLst/>
              <a:gdLst/>
              <a:ahLst/>
              <a:cxnLst/>
              <a:rect l="l" t="t" r="r" b="b"/>
              <a:pathLst>
                <a:path w="59" h="1462" extrusionOk="0">
                  <a:moveTo>
                    <a:pt x="1" y="1"/>
                  </a:moveTo>
                  <a:lnTo>
                    <a:pt x="1" y="1461"/>
                  </a:lnTo>
                  <a:lnTo>
                    <a:pt x="59" y="1461"/>
                  </a:lnTo>
                  <a:lnTo>
                    <a:pt x="5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2" name="Google Shape;1762;p47"/>
            <p:cNvSpPr/>
            <p:nvPr/>
          </p:nvSpPr>
          <p:spPr>
            <a:xfrm>
              <a:off x="1770554" y="3464315"/>
              <a:ext cx="431508" cy="16722"/>
            </a:xfrm>
            <a:custGeom>
              <a:avLst/>
              <a:gdLst/>
              <a:ahLst/>
              <a:cxnLst/>
              <a:rect l="l" t="t" r="r" b="b"/>
              <a:pathLst>
                <a:path w="1058" h="41" extrusionOk="0">
                  <a:moveTo>
                    <a:pt x="0" y="0"/>
                  </a:moveTo>
                  <a:lnTo>
                    <a:pt x="0" y="40"/>
                  </a:lnTo>
                  <a:lnTo>
                    <a:pt x="1057" y="40"/>
                  </a:lnTo>
                  <a:lnTo>
                    <a:pt x="105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763" name="Google Shape;1763;p47"/>
          <p:cNvGrpSpPr/>
          <p:nvPr/>
        </p:nvGrpSpPr>
        <p:grpSpPr>
          <a:xfrm>
            <a:off x="2650934" y="4410209"/>
            <a:ext cx="1880194" cy="415746"/>
            <a:chOff x="2602953" y="4067997"/>
            <a:chExt cx="2289011" cy="506144"/>
          </a:xfrm>
        </p:grpSpPr>
        <p:grpSp>
          <p:nvGrpSpPr>
            <p:cNvPr id="1764" name="Google Shape;1764;p47"/>
            <p:cNvGrpSpPr/>
            <p:nvPr/>
          </p:nvGrpSpPr>
          <p:grpSpPr>
            <a:xfrm>
              <a:off x="2602953" y="4067997"/>
              <a:ext cx="1271411" cy="506144"/>
              <a:chOff x="2602834" y="3640086"/>
              <a:chExt cx="2345777" cy="933844"/>
            </a:xfrm>
          </p:grpSpPr>
          <p:sp>
            <p:nvSpPr>
              <p:cNvPr id="1765" name="Google Shape;1765;p47"/>
              <p:cNvSpPr/>
              <p:nvPr/>
            </p:nvSpPr>
            <p:spPr>
              <a:xfrm>
                <a:off x="4492682" y="3887717"/>
                <a:ext cx="455930" cy="678186"/>
              </a:xfrm>
              <a:custGeom>
                <a:avLst/>
                <a:gdLst/>
                <a:ahLst/>
                <a:cxnLst/>
                <a:rect l="l" t="t" r="r" b="b"/>
                <a:pathLst>
                  <a:path w="1022" h="1520" extrusionOk="0">
                    <a:moveTo>
                      <a:pt x="169" y="1"/>
                    </a:moveTo>
                    <a:lnTo>
                      <a:pt x="0" y="427"/>
                    </a:lnTo>
                    <a:lnTo>
                      <a:pt x="649" y="1519"/>
                    </a:lnTo>
                    <a:lnTo>
                      <a:pt x="1022" y="1519"/>
                    </a:lnTo>
                    <a:lnTo>
                      <a:pt x="16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6" name="Google Shape;1766;p47"/>
              <p:cNvSpPr/>
              <p:nvPr/>
            </p:nvSpPr>
            <p:spPr>
              <a:xfrm>
                <a:off x="4534173" y="4028710"/>
                <a:ext cx="157032" cy="190517"/>
              </a:xfrm>
              <a:custGeom>
                <a:avLst/>
                <a:gdLst/>
                <a:ahLst/>
                <a:cxnLst/>
                <a:rect l="l" t="t" r="r" b="b"/>
                <a:pathLst>
                  <a:path w="352" h="427" extrusionOk="0">
                    <a:moveTo>
                      <a:pt x="1" y="275"/>
                    </a:moveTo>
                    <a:lnTo>
                      <a:pt x="1" y="275"/>
                    </a:lnTo>
                    <a:lnTo>
                      <a:pt x="94" y="426"/>
                    </a:lnTo>
                    <a:lnTo>
                      <a:pt x="1" y="275"/>
                    </a:lnTo>
                    <a:close/>
                    <a:moveTo>
                      <a:pt x="240" y="0"/>
                    </a:moveTo>
                    <a:lnTo>
                      <a:pt x="351" y="164"/>
                    </a:lnTo>
                    <a:lnTo>
                      <a:pt x="351" y="164"/>
                    </a:lnTo>
                    <a:close/>
                  </a:path>
                </a:pathLst>
              </a:custGeom>
              <a:solidFill>
                <a:srgbClr val="F4EB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7" name="Google Shape;1767;p47"/>
              <p:cNvSpPr/>
              <p:nvPr/>
            </p:nvSpPr>
            <p:spPr>
              <a:xfrm>
                <a:off x="4534173" y="4020678"/>
                <a:ext cx="157032" cy="230226"/>
              </a:xfrm>
              <a:custGeom>
                <a:avLst/>
                <a:gdLst/>
                <a:ahLst/>
                <a:cxnLst/>
                <a:rect l="l" t="t" r="r" b="b"/>
                <a:pathLst>
                  <a:path w="352" h="516" extrusionOk="0">
                    <a:moveTo>
                      <a:pt x="240" y="0"/>
                    </a:moveTo>
                    <a:lnTo>
                      <a:pt x="1" y="293"/>
                    </a:lnTo>
                    <a:lnTo>
                      <a:pt x="94" y="444"/>
                    </a:lnTo>
                    <a:lnTo>
                      <a:pt x="129" y="515"/>
                    </a:lnTo>
                    <a:cubicBezTo>
                      <a:pt x="152" y="498"/>
                      <a:pt x="152" y="462"/>
                      <a:pt x="169" y="444"/>
                    </a:cubicBezTo>
                    <a:cubicBezTo>
                      <a:pt x="205" y="351"/>
                      <a:pt x="263" y="258"/>
                      <a:pt x="351" y="182"/>
                    </a:cubicBezTo>
                    <a:lnTo>
                      <a:pt x="240" y="18"/>
                    </a:lnTo>
                    <a:lnTo>
                      <a:pt x="240" y="0"/>
                    </a:lnTo>
                    <a:close/>
                  </a:path>
                </a:pathLst>
              </a:custGeom>
              <a:solidFill>
                <a:srgbClr val="3E7B7A">
                  <a:alpha val="46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8" name="Google Shape;1768;p47"/>
              <p:cNvSpPr/>
              <p:nvPr/>
            </p:nvSpPr>
            <p:spPr>
              <a:xfrm>
                <a:off x="2602834" y="3640086"/>
                <a:ext cx="2345673" cy="933844"/>
              </a:xfrm>
              <a:custGeom>
                <a:avLst/>
                <a:gdLst/>
                <a:ahLst/>
                <a:cxnLst/>
                <a:rect l="l" t="t" r="r" b="b"/>
                <a:pathLst>
                  <a:path w="5258" h="2093" extrusionOk="0">
                    <a:moveTo>
                      <a:pt x="1706" y="1"/>
                    </a:moveTo>
                    <a:lnTo>
                      <a:pt x="1" y="2057"/>
                    </a:lnTo>
                    <a:lnTo>
                      <a:pt x="3553" y="2092"/>
                    </a:lnTo>
                    <a:lnTo>
                      <a:pt x="5258" y="36"/>
                    </a:lnTo>
                    <a:lnTo>
                      <a:pt x="170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9" name="Google Shape;1769;p47"/>
              <p:cNvSpPr/>
              <p:nvPr/>
            </p:nvSpPr>
            <p:spPr>
              <a:xfrm>
                <a:off x="2818766" y="3739138"/>
                <a:ext cx="1913833" cy="735743"/>
              </a:xfrm>
              <a:custGeom>
                <a:avLst/>
                <a:gdLst/>
                <a:ahLst/>
                <a:cxnLst/>
                <a:rect l="l" t="t" r="r" b="b"/>
                <a:pathLst>
                  <a:path w="4290" h="1649" extrusionOk="0">
                    <a:moveTo>
                      <a:pt x="1333" y="1"/>
                    </a:moveTo>
                    <a:lnTo>
                      <a:pt x="1" y="1613"/>
                    </a:lnTo>
                    <a:lnTo>
                      <a:pt x="2958" y="1648"/>
                    </a:lnTo>
                    <a:lnTo>
                      <a:pt x="4290" y="36"/>
                    </a:lnTo>
                    <a:lnTo>
                      <a:pt x="133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0" name="Google Shape;1770;p47"/>
              <p:cNvSpPr/>
              <p:nvPr/>
            </p:nvSpPr>
            <p:spPr>
              <a:xfrm>
                <a:off x="2818766" y="3755201"/>
                <a:ext cx="1913833" cy="703618"/>
              </a:xfrm>
              <a:custGeom>
                <a:avLst/>
                <a:gdLst/>
                <a:ahLst/>
                <a:cxnLst/>
                <a:rect l="l" t="t" r="r" b="b"/>
                <a:pathLst>
                  <a:path w="4290" h="1577" extrusionOk="0">
                    <a:moveTo>
                      <a:pt x="72" y="1466"/>
                    </a:moveTo>
                    <a:lnTo>
                      <a:pt x="1" y="1577"/>
                    </a:lnTo>
                    <a:close/>
                    <a:moveTo>
                      <a:pt x="4161" y="0"/>
                    </a:moveTo>
                    <a:lnTo>
                      <a:pt x="4161" y="0"/>
                    </a:lnTo>
                    <a:lnTo>
                      <a:pt x="4290" y="0"/>
                    </a:lnTo>
                    <a:close/>
                  </a:path>
                </a:pathLst>
              </a:custGeom>
              <a:solidFill>
                <a:srgbClr val="C1E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1" name="Google Shape;1771;p47"/>
              <p:cNvSpPr/>
              <p:nvPr/>
            </p:nvSpPr>
            <p:spPr>
              <a:xfrm>
                <a:off x="2818766" y="3755201"/>
                <a:ext cx="1913833" cy="719680"/>
              </a:xfrm>
              <a:custGeom>
                <a:avLst/>
                <a:gdLst/>
                <a:ahLst/>
                <a:cxnLst/>
                <a:rect l="l" t="t" r="r" b="b"/>
                <a:pathLst>
                  <a:path w="4290" h="1613" extrusionOk="0">
                    <a:moveTo>
                      <a:pt x="4161" y="0"/>
                    </a:moveTo>
                    <a:lnTo>
                      <a:pt x="2904" y="1519"/>
                    </a:lnTo>
                    <a:lnTo>
                      <a:pt x="72" y="1466"/>
                    </a:lnTo>
                    <a:lnTo>
                      <a:pt x="1" y="1577"/>
                    </a:lnTo>
                    <a:lnTo>
                      <a:pt x="2958" y="1612"/>
                    </a:lnTo>
                    <a:lnTo>
                      <a:pt x="429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2" name="Google Shape;1772;p47"/>
              <p:cNvSpPr/>
              <p:nvPr/>
            </p:nvSpPr>
            <p:spPr>
              <a:xfrm>
                <a:off x="3214938" y="3739138"/>
                <a:ext cx="1072014" cy="240488"/>
              </a:xfrm>
              <a:custGeom>
                <a:avLst/>
                <a:gdLst/>
                <a:ahLst/>
                <a:cxnLst/>
                <a:rect l="l" t="t" r="r" b="b"/>
                <a:pathLst>
                  <a:path w="2403" h="539" extrusionOk="0">
                    <a:moveTo>
                      <a:pt x="445" y="1"/>
                    </a:moveTo>
                    <a:lnTo>
                      <a:pt x="1" y="538"/>
                    </a:lnTo>
                    <a:lnTo>
                      <a:pt x="1" y="538"/>
                    </a:lnTo>
                    <a:lnTo>
                      <a:pt x="445" y="1"/>
                    </a:lnTo>
                    <a:lnTo>
                      <a:pt x="2403" y="19"/>
                    </a:lnTo>
                    <a:lnTo>
                      <a:pt x="2403" y="19"/>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3" name="Google Shape;1773;p47"/>
              <p:cNvSpPr/>
              <p:nvPr/>
            </p:nvSpPr>
            <p:spPr>
              <a:xfrm>
                <a:off x="3214938" y="3739138"/>
                <a:ext cx="1072014" cy="313661"/>
              </a:xfrm>
              <a:custGeom>
                <a:avLst/>
                <a:gdLst/>
                <a:ahLst/>
                <a:cxnLst/>
                <a:rect l="l" t="t" r="r" b="b"/>
                <a:pathLst>
                  <a:path w="2403" h="703" extrusionOk="0">
                    <a:moveTo>
                      <a:pt x="445" y="1"/>
                    </a:moveTo>
                    <a:lnTo>
                      <a:pt x="1" y="538"/>
                    </a:lnTo>
                    <a:cubicBezTo>
                      <a:pt x="294" y="649"/>
                      <a:pt x="609" y="702"/>
                      <a:pt x="906" y="702"/>
                    </a:cubicBezTo>
                    <a:cubicBezTo>
                      <a:pt x="1199" y="702"/>
                      <a:pt x="1497" y="649"/>
                      <a:pt x="1777" y="556"/>
                    </a:cubicBezTo>
                    <a:cubicBezTo>
                      <a:pt x="1941" y="503"/>
                      <a:pt x="2110" y="409"/>
                      <a:pt x="2238" y="298"/>
                    </a:cubicBezTo>
                    <a:cubicBezTo>
                      <a:pt x="2309" y="223"/>
                      <a:pt x="2367" y="130"/>
                      <a:pt x="2403" y="36"/>
                    </a:cubicBezTo>
                    <a:lnTo>
                      <a:pt x="2403" y="19"/>
                    </a:lnTo>
                    <a:lnTo>
                      <a:pt x="4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4" name="Google Shape;1774;p47"/>
              <p:cNvSpPr/>
              <p:nvPr/>
            </p:nvSpPr>
            <p:spPr>
              <a:xfrm>
                <a:off x="2884348" y="3648117"/>
                <a:ext cx="1707728" cy="917782"/>
              </a:xfrm>
              <a:custGeom>
                <a:avLst/>
                <a:gdLst/>
                <a:ahLst/>
                <a:cxnLst/>
                <a:rect l="l" t="t" r="r" b="b"/>
                <a:pathLst>
                  <a:path w="3828" h="2057" extrusionOk="0">
                    <a:moveTo>
                      <a:pt x="2571" y="835"/>
                    </a:moveTo>
                    <a:lnTo>
                      <a:pt x="2220" y="1239"/>
                    </a:lnTo>
                    <a:lnTo>
                      <a:pt x="1332" y="1239"/>
                    </a:lnTo>
                    <a:lnTo>
                      <a:pt x="1665" y="835"/>
                    </a:lnTo>
                    <a:close/>
                    <a:moveTo>
                      <a:pt x="2162" y="1"/>
                    </a:moveTo>
                    <a:lnTo>
                      <a:pt x="1590" y="684"/>
                    </a:lnTo>
                    <a:lnTo>
                      <a:pt x="631" y="684"/>
                    </a:lnTo>
                    <a:lnTo>
                      <a:pt x="631" y="835"/>
                    </a:lnTo>
                    <a:lnTo>
                      <a:pt x="1479" y="835"/>
                    </a:lnTo>
                    <a:lnTo>
                      <a:pt x="1128" y="1239"/>
                    </a:lnTo>
                    <a:lnTo>
                      <a:pt x="36" y="1239"/>
                    </a:lnTo>
                    <a:lnTo>
                      <a:pt x="0" y="1279"/>
                    </a:lnTo>
                    <a:lnTo>
                      <a:pt x="0" y="1390"/>
                    </a:lnTo>
                    <a:lnTo>
                      <a:pt x="999" y="1390"/>
                    </a:lnTo>
                    <a:lnTo>
                      <a:pt x="497" y="1999"/>
                    </a:lnTo>
                    <a:lnTo>
                      <a:pt x="537" y="2056"/>
                    </a:lnTo>
                    <a:lnTo>
                      <a:pt x="648" y="2056"/>
                    </a:lnTo>
                    <a:lnTo>
                      <a:pt x="1203" y="1390"/>
                    </a:lnTo>
                    <a:lnTo>
                      <a:pt x="2109" y="1390"/>
                    </a:lnTo>
                    <a:lnTo>
                      <a:pt x="1590" y="1999"/>
                    </a:lnTo>
                    <a:lnTo>
                      <a:pt x="1647" y="2056"/>
                    </a:lnTo>
                    <a:lnTo>
                      <a:pt x="1741" y="2056"/>
                    </a:lnTo>
                    <a:lnTo>
                      <a:pt x="2296" y="1390"/>
                    </a:lnTo>
                    <a:lnTo>
                      <a:pt x="3423" y="1390"/>
                    </a:lnTo>
                    <a:lnTo>
                      <a:pt x="3423" y="1239"/>
                    </a:lnTo>
                    <a:lnTo>
                      <a:pt x="2424" y="1239"/>
                    </a:lnTo>
                    <a:lnTo>
                      <a:pt x="2757" y="835"/>
                    </a:lnTo>
                    <a:lnTo>
                      <a:pt x="3827" y="835"/>
                    </a:lnTo>
                    <a:lnTo>
                      <a:pt x="3827" y="684"/>
                    </a:lnTo>
                    <a:lnTo>
                      <a:pt x="2886" y="684"/>
                    </a:lnTo>
                    <a:lnTo>
                      <a:pt x="3406" y="58"/>
                    </a:lnTo>
                    <a:lnTo>
                      <a:pt x="3348" y="1"/>
                    </a:lnTo>
                    <a:lnTo>
                      <a:pt x="3237" y="1"/>
                    </a:lnTo>
                    <a:lnTo>
                      <a:pt x="2682" y="684"/>
                    </a:lnTo>
                    <a:lnTo>
                      <a:pt x="1794" y="684"/>
                    </a:lnTo>
                    <a:lnTo>
                      <a:pt x="2313" y="58"/>
                    </a:lnTo>
                    <a:lnTo>
                      <a:pt x="223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775" name="Google Shape;1775;p47"/>
            <p:cNvGrpSpPr/>
            <p:nvPr/>
          </p:nvGrpSpPr>
          <p:grpSpPr>
            <a:xfrm>
              <a:off x="3620553" y="4067997"/>
              <a:ext cx="1271411" cy="506144"/>
              <a:chOff x="2602834" y="3640086"/>
              <a:chExt cx="2345777" cy="933844"/>
            </a:xfrm>
          </p:grpSpPr>
          <p:sp>
            <p:nvSpPr>
              <p:cNvPr id="1776" name="Google Shape;1776;p47"/>
              <p:cNvSpPr/>
              <p:nvPr/>
            </p:nvSpPr>
            <p:spPr>
              <a:xfrm>
                <a:off x="4492682" y="3887717"/>
                <a:ext cx="455930" cy="678186"/>
              </a:xfrm>
              <a:custGeom>
                <a:avLst/>
                <a:gdLst/>
                <a:ahLst/>
                <a:cxnLst/>
                <a:rect l="l" t="t" r="r" b="b"/>
                <a:pathLst>
                  <a:path w="1022" h="1520" extrusionOk="0">
                    <a:moveTo>
                      <a:pt x="169" y="1"/>
                    </a:moveTo>
                    <a:lnTo>
                      <a:pt x="0" y="427"/>
                    </a:lnTo>
                    <a:lnTo>
                      <a:pt x="649" y="1519"/>
                    </a:lnTo>
                    <a:lnTo>
                      <a:pt x="1022" y="1519"/>
                    </a:lnTo>
                    <a:lnTo>
                      <a:pt x="16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7" name="Google Shape;1777;p47"/>
              <p:cNvSpPr/>
              <p:nvPr/>
            </p:nvSpPr>
            <p:spPr>
              <a:xfrm>
                <a:off x="4534173" y="4028710"/>
                <a:ext cx="157032" cy="190517"/>
              </a:xfrm>
              <a:custGeom>
                <a:avLst/>
                <a:gdLst/>
                <a:ahLst/>
                <a:cxnLst/>
                <a:rect l="l" t="t" r="r" b="b"/>
                <a:pathLst>
                  <a:path w="352" h="427" extrusionOk="0">
                    <a:moveTo>
                      <a:pt x="1" y="275"/>
                    </a:moveTo>
                    <a:lnTo>
                      <a:pt x="1" y="275"/>
                    </a:lnTo>
                    <a:lnTo>
                      <a:pt x="94" y="426"/>
                    </a:lnTo>
                    <a:lnTo>
                      <a:pt x="1" y="275"/>
                    </a:lnTo>
                    <a:close/>
                    <a:moveTo>
                      <a:pt x="240" y="0"/>
                    </a:moveTo>
                    <a:lnTo>
                      <a:pt x="351" y="164"/>
                    </a:lnTo>
                    <a:lnTo>
                      <a:pt x="351" y="164"/>
                    </a:lnTo>
                    <a:close/>
                  </a:path>
                </a:pathLst>
              </a:custGeom>
              <a:solidFill>
                <a:srgbClr val="F4EB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8" name="Google Shape;1778;p47"/>
              <p:cNvSpPr/>
              <p:nvPr/>
            </p:nvSpPr>
            <p:spPr>
              <a:xfrm>
                <a:off x="4534173" y="4020678"/>
                <a:ext cx="157032" cy="230226"/>
              </a:xfrm>
              <a:custGeom>
                <a:avLst/>
                <a:gdLst/>
                <a:ahLst/>
                <a:cxnLst/>
                <a:rect l="l" t="t" r="r" b="b"/>
                <a:pathLst>
                  <a:path w="352" h="516" extrusionOk="0">
                    <a:moveTo>
                      <a:pt x="240" y="0"/>
                    </a:moveTo>
                    <a:lnTo>
                      <a:pt x="1" y="293"/>
                    </a:lnTo>
                    <a:lnTo>
                      <a:pt x="94" y="444"/>
                    </a:lnTo>
                    <a:lnTo>
                      <a:pt x="129" y="515"/>
                    </a:lnTo>
                    <a:cubicBezTo>
                      <a:pt x="152" y="498"/>
                      <a:pt x="152" y="462"/>
                      <a:pt x="169" y="444"/>
                    </a:cubicBezTo>
                    <a:cubicBezTo>
                      <a:pt x="205" y="351"/>
                      <a:pt x="263" y="258"/>
                      <a:pt x="351" y="182"/>
                    </a:cubicBezTo>
                    <a:lnTo>
                      <a:pt x="240" y="18"/>
                    </a:lnTo>
                    <a:lnTo>
                      <a:pt x="240" y="0"/>
                    </a:lnTo>
                    <a:close/>
                  </a:path>
                </a:pathLst>
              </a:custGeom>
              <a:solidFill>
                <a:srgbClr val="3E7B7A">
                  <a:alpha val="46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9" name="Google Shape;1779;p47"/>
              <p:cNvSpPr/>
              <p:nvPr/>
            </p:nvSpPr>
            <p:spPr>
              <a:xfrm>
                <a:off x="2602834" y="3640086"/>
                <a:ext cx="2345673" cy="933844"/>
              </a:xfrm>
              <a:custGeom>
                <a:avLst/>
                <a:gdLst/>
                <a:ahLst/>
                <a:cxnLst/>
                <a:rect l="l" t="t" r="r" b="b"/>
                <a:pathLst>
                  <a:path w="5258" h="2093" extrusionOk="0">
                    <a:moveTo>
                      <a:pt x="1706" y="1"/>
                    </a:moveTo>
                    <a:lnTo>
                      <a:pt x="1" y="2057"/>
                    </a:lnTo>
                    <a:lnTo>
                      <a:pt x="3553" y="2092"/>
                    </a:lnTo>
                    <a:lnTo>
                      <a:pt x="5258" y="36"/>
                    </a:lnTo>
                    <a:lnTo>
                      <a:pt x="170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0" name="Google Shape;1780;p47"/>
              <p:cNvSpPr/>
              <p:nvPr/>
            </p:nvSpPr>
            <p:spPr>
              <a:xfrm>
                <a:off x="2818766" y="3739138"/>
                <a:ext cx="1913833" cy="735743"/>
              </a:xfrm>
              <a:custGeom>
                <a:avLst/>
                <a:gdLst/>
                <a:ahLst/>
                <a:cxnLst/>
                <a:rect l="l" t="t" r="r" b="b"/>
                <a:pathLst>
                  <a:path w="4290" h="1649" extrusionOk="0">
                    <a:moveTo>
                      <a:pt x="1333" y="1"/>
                    </a:moveTo>
                    <a:lnTo>
                      <a:pt x="1" y="1613"/>
                    </a:lnTo>
                    <a:lnTo>
                      <a:pt x="2958" y="1648"/>
                    </a:lnTo>
                    <a:lnTo>
                      <a:pt x="4290" y="36"/>
                    </a:lnTo>
                    <a:lnTo>
                      <a:pt x="133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1" name="Google Shape;1781;p47"/>
              <p:cNvSpPr/>
              <p:nvPr/>
            </p:nvSpPr>
            <p:spPr>
              <a:xfrm>
                <a:off x="2818766" y="3755201"/>
                <a:ext cx="1913833" cy="703618"/>
              </a:xfrm>
              <a:custGeom>
                <a:avLst/>
                <a:gdLst/>
                <a:ahLst/>
                <a:cxnLst/>
                <a:rect l="l" t="t" r="r" b="b"/>
                <a:pathLst>
                  <a:path w="4290" h="1577" extrusionOk="0">
                    <a:moveTo>
                      <a:pt x="72" y="1466"/>
                    </a:moveTo>
                    <a:lnTo>
                      <a:pt x="1" y="1577"/>
                    </a:lnTo>
                    <a:close/>
                    <a:moveTo>
                      <a:pt x="4161" y="0"/>
                    </a:moveTo>
                    <a:lnTo>
                      <a:pt x="4161" y="0"/>
                    </a:lnTo>
                    <a:lnTo>
                      <a:pt x="4290" y="0"/>
                    </a:lnTo>
                    <a:close/>
                  </a:path>
                </a:pathLst>
              </a:custGeom>
              <a:solidFill>
                <a:srgbClr val="C1E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2" name="Google Shape;1782;p47"/>
              <p:cNvSpPr/>
              <p:nvPr/>
            </p:nvSpPr>
            <p:spPr>
              <a:xfrm>
                <a:off x="2818766" y="3755201"/>
                <a:ext cx="1913833" cy="719680"/>
              </a:xfrm>
              <a:custGeom>
                <a:avLst/>
                <a:gdLst/>
                <a:ahLst/>
                <a:cxnLst/>
                <a:rect l="l" t="t" r="r" b="b"/>
                <a:pathLst>
                  <a:path w="4290" h="1613" extrusionOk="0">
                    <a:moveTo>
                      <a:pt x="4161" y="0"/>
                    </a:moveTo>
                    <a:lnTo>
                      <a:pt x="2904" y="1519"/>
                    </a:lnTo>
                    <a:lnTo>
                      <a:pt x="72" y="1466"/>
                    </a:lnTo>
                    <a:lnTo>
                      <a:pt x="1" y="1577"/>
                    </a:lnTo>
                    <a:lnTo>
                      <a:pt x="2958" y="1612"/>
                    </a:lnTo>
                    <a:lnTo>
                      <a:pt x="429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3" name="Google Shape;1783;p47"/>
              <p:cNvSpPr/>
              <p:nvPr/>
            </p:nvSpPr>
            <p:spPr>
              <a:xfrm>
                <a:off x="3214938" y="3739138"/>
                <a:ext cx="1072014" cy="240488"/>
              </a:xfrm>
              <a:custGeom>
                <a:avLst/>
                <a:gdLst/>
                <a:ahLst/>
                <a:cxnLst/>
                <a:rect l="l" t="t" r="r" b="b"/>
                <a:pathLst>
                  <a:path w="2403" h="539" extrusionOk="0">
                    <a:moveTo>
                      <a:pt x="445" y="1"/>
                    </a:moveTo>
                    <a:lnTo>
                      <a:pt x="1" y="538"/>
                    </a:lnTo>
                    <a:lnTo>
                      <a:pt x="1" y="538"/>
                    </a:lnTo>
                    <a:lnTo>
                      <a:pt x="445" y="1"/>
                    </a:lnTo>
                    <a:lnTo>
                      <a:pt x="2403" y="19"/>
                    </a:lnTo>
                    <a:lnTo>
                      <a:pt x="2403" y="19"/>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4" name="Google Shape;1784;p47"/>
              <p:cNvSpPr/>
              <p:nvPr/>
            </p:nvSpPr>
            <p:spPr>
              <a:xfrm>
                <a:off x="3214938" y="3739138"/>
                <a:ext cx="1072014" cy="313661"/>
              </a:xfrm>
              <a:custGeom>
                <a:avLst/>
                <a:gdLst/>
                <a:ahLst/>
                <a:cxnLst/>
                <a:rect l="l" t="t" r="r" b="b"/>
                <a:pathLst>
                  <a:path w="2403" h="703" extrusionOk="0">
                    <a:moveTo>
                      <a:pt x="445" y="1"/>
                    </a:moveTo>
                    <a:lnTo>
                      <a:pt x="1" y="538"/>
                    </a:lnTo>
                    <a:cubicBezTo>
                      <a:pt x="294" y="649"/>
                      <a:pt x="609" y="702"/>
                      <a:pt x="906" y="702"/>
                    </a:cubicBezTo>
                    <a:cubicBezTo>
                      <a:pt x="1199" y="702"/>
                      <a:pt x="1497" y="649"/>
                      <a:pt x="1777" y="556"/>
                    </a:cubicBezTo>
                    <a:cubicBezTo>
                      <a:pt x="1941" y="503"/>
                      <a:pt x="2110" y="409"/>
                      <a:pt x="2238" y="298"/>
                    </a:cubicBezTo>
                    <a:cubicBezTo>
                      <a:pt x="2309" y="223"/>
                      <a:pt x="2367" y="130"/>
                      <a:pt x="2403" y="36"/>
                    </a:cubicBezTo>
                    <a:lnTo>
                      <a:pt x="2403" y="19"/>
                    </a:lnTo>
                    <a:lnTo>
                      <a:pt x="4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5" name="Google Shape;1785;p47"/>
              <p:cNvSpPr/>
              <p:nvPr/>
            </p:nvSpPr>
            <p:spPr>
              <a:xfrm>
                <a:off x="2884348" y="3648117"/>
                <a:ext cx="1707728" cy="917782"/>
              </a:xfrm>
              <a:custGeom>
                <a:avLst/>
                <a:gdLst/>
                <a:ahLst/>
                <a:cxnLst/>
                <a:rect l="l" t="t" r="r" b="b"/>
                <a:pathLst>
                  <a:path w="3828" h="2057" extrusionOk="0">
                    <a:moveTo>
                      <a:pt x="2571" y="835"/>
                    </a:moveTo>
                    <a:lnTo>
                      <a:pt x="2220" y="1239"/>
                    </a:lnTo>
                    <a:lnTo>
                      <a:pt x="1332" y="1239"/>
                    </a:lnTo>
                    <a:lnTo>
                      <a:pt x="1665" y="835"/>
                    </a:lnTo>
                    <a:close/>
                    <a:moveTo>
                      <a:pt x="2162" y="1"/>
                    </a:moveTo>
                    <a:lnTo>
                      <a:pt x="1590" y="684"/>
                    </a:lnTo>
                    <a:lnTo>
                      <a:pt x="631" y="684"/>
                    </a:lnTo>
                    <a:lnTo>
                      <a:pt x="631" y="835"/>
                    </a:lnTo>
                    <a:lnTo>
                      <a:pt x="1479" y="835"/>
                    </a:lnTo>
                    <a:lnTo>
                      <a:pt x="1128" y="1239"/>
                    </a:lnTo>
                    <a:lnTo>
                      <a:pt x="36" y="1239"/>
                    </a:lnTo>
                    <a:lnTo>
                      <a:pt x="0" y="1279"/>
                    </a:lnTo>
                    <a:lnTo>
                      <a:pt x="0" y="1390"/>
                    </a:lnTo>
                    <a:lnTo>
                      <a:pt x="999" y="1390"/>
                    </a:lnTo>
                    <a:lnTo>
                      <a:pt x="497" y="1999"/>
                    </a:lnTo>
                    <a:lnTo>
                      <a:pt x="537" y="2056"/>
                    </a:lnTo>
                    <a:lnTo>
                      <a:pt x="648" y="2056"/>
                    </a:lnTo>
                    <a:lnTo>
                      <a:pt x="1203" y="1390"/>
                    </a:lnTo>
                    <a:lnTo>
                      <a:pt x="2109" y="1390"/>
                    </a:lnTo>
                    <a:lnTo>
                      <a:pt x="1590" y="1999"/>
                    </a:lnTo>
                    <a:lnTo>
                      <a:pt x="1647" y="2056"/>
                    </a:lnTo>
                    <a:lnTo>
                      <a:pt x="1741" y="2056"/>
                    </a:lnTo>
                    <a:lnTo>
                      <a:pt x="2296" y="1390"/>
                    </a:lnTo>
                    <a:lnTo>
                      <a:pt x="3423" y="1390"/>
                    </a:lnTo>
                    <a:lnTo>
                      <a:pt x="3423" y="1239"/>
                    </a:lnTo>
                    <a:lnTo>
                      <a:pt x="2424" y="1239"/>
                    </a:lnTo>
                    <a:lnTo>
                      <a:pt x="2757" y="835"/>
                    </a:lnTo>
                    <a:lnTo>
                      <a:pt x="3827" y="835"/>
                    </a:lnTo>
                    <a:lnTo>
                      <a:pt x="3827" y="684"/>
                    </a:lnTo>
                    <a:lnTo>
                      <a:pt x="2886" y="684"/>
                    </a:lnTo>
                    <a:lnTo>
                      <a:pt x="3406" y="58"/>
                    </a:lnTo>
                    <a:lnTo>
                      <a:pt x="3348" y="1"/>
                    </a:lnTo>
                    <a:lnTo>
                      <a:pt x="3237" y="1"/>
                    </a:lnTo>
                    <a:lnTo>
                      <a:pt x="2682" y="684"/>
                    </a:lnTo>
                    <a:lnTo>
                      <a:pt x="1794" y="684"/>
                    </a:lnTo>
                    <a:lnTo>
                      <a:pt x="2313" y="58"/>
                    </a:lnTo>
                    <a:lnTo>
                      <a:pt x="223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1786" name="Google Shape;1786;p47"/>
          <p:cNvGrpSpPr/>
          <p:nvPr/>
        </p:nvGrpSpPr>
        <p:grpSpPr>
          <a:xfrm>
            <a:off x="7532187" y="418464"/>
            <a:ext cx="976576" cy="976576"/>
            <a:chOff x="6970500" y="2560750"/>
            <a:chExt cx="769200" cy="769200"/>
          </a:xfrm>
        </p:grpSpPr>
        <p:sp>
          <p:nvSpPr>
            <p:cNvPr id="1787" name="Google Shape;1787;p47"/>
            <p:cNvSpPr/>
            <p:nvPr/>
          </p:nvSpPr>
          <p:spPr>
            <a:xfrm>
              <a:off x="6970500" y="2560750"/>
              <a:ext cx="769200" cy="769200"/>
            </a:xfrm>
            <a:prstGeom prst="ellipse">
              <a:avLst/>
            </a:prstGeom>
            <a:solidFill>
              <a:srgbClr val="F9E6AC">
                <a:alpha val="531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Be Vietnam Pro"/>
                <a:cs typeface="Arial" panose="020B0604020202020204" pitchFamily="34" charset="0"/>
                <a:sym typeface="Be Vietnam Pro"/>
              </a:endParaRPr>
            </a:p>
          </p:txBody>
        </p:sp>
        <p:sp>
          <p:nvSpPr>
            <p:cNvPr id="1788" name="Google Shape;1788;p47"/>
            <p:cNvSpPr/>
            <p:nvPr/>
          </p:nvSpPr>
          <p:spPr>
            <a:xfrm>
              <a:off x="7043875" y="2634125"/>
              <a:ext cx="622500" cy="622500"/>
            </a:xfrm>
            <a:prstGeom prst="ellipse">
              <a:avLst/>
            </a:prstGeom>
            <a:solidFill>
              <a:srgbClr val="F9E6AC">
                <a:alpha val="531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Be Vietnam Pro"/>
                <a:cs typeface="Arial" panose="020B0604020202020204" pitchFamily="34" charset="0"/>
                <a:sym typeface="Be Vietnam Pro"/>
              </a:endParaRPr>
            </a:p>
          </p:txBody>
        </p:sp>
        <p:sp>
          <p:nvSpPr>
            <p:cNvPr id="1789" name="Google Shape;1789;p47"/>
            <p:cNvSpPr/>
            <p:nvPr/>
          </p:nvSpPr>
          <p:spPr>
            <a:xfrm>
              <a:off x="7146600" y="2736850"/>
              <a:ext cx="417000" cy="417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Be Vietnam Pro"/>
                <a:cs typeface="Arial" panose="020B0604020202020204" pitchFamily="34" charset="0"/>
                <a:sym typeface="Be Vietnam Pro"/>
              </a:endParaRPr>
            </a:p>
          </p:txBody>
        </p:sp>
      </p:grpSp>
      <p:grpSp>
        <p:nvGrpSpPr>
          <p:cNvPr id="1790" name="Google Shape;1790;p47"/>
          <p:cNvGrpSpPr/>
          <p:nvPr/>
        </p:nvGrpSpPr>
        <p:grpSpPr>
          <a:xfrm>
            <a:off x="3937490" y="433602"/>
            <a:ext cx="1709301" cy="603941"/>
            <a:chOff x="4309590" y="2468406"/>
            <a:chExt cx="1709301" cy="603941"/>
          </a:xfrm>
        </p:grpSpPr>
        <p:sp>
          <p:nvSpPr>
            <p:cNvPr id="1791" name="Google Shape;1791;p47"/>
            <p:cNvSpPr/>
            <p:nvPr/>
          </p:nvSpPr>
          <p:spPr>
            <a:xfrm>
              <a:off x="4923850" y="2922780"/>
              <a:ext cx="377201" cy="149568"/>
            </a:xfrm>
            <a:custGeom>
              <a:avLst/>
              <a:gdLst/>
              <a:ahLst/>
              <a:cxnLst/>
              <a:rect l="l" t="t" r="r" b="b"/>
              <a:pathLst>
                <a:path w="2701" h="1071" extrusionOk="0">
                  <a:moveTo>
                    <a:pt x="977" y="0"/>
                  </a:moveTo>
                  <a:cubicBezTo>
                    <a:pt x="738" y="0"/>
                    <a:pt x="556" y="205"/>
                    <a:pt x="534" y="427"/>
                  </a:cubicBezTo>
                  <a:lnTo>
                    <a:pt x="516" y="427"/>
                  </a:lnTo>
                  <a:cubicBezTo>
                    <a:pt x="240" y="427"/>
                    <a:pt x="1" y="666"/>
                    <a:pt x="1" y="942"/>
                  </a:cubicBezTo>
                  <a:cubicBezTo>
                    <a:pt x="1" y="982"/>
                    <a:pt x="18" y="1035"/>
                    <a:pt x="18" y="1070"/>
                  </a:cubicBezTo>
                  <a:lnTo>
                    <a:pt x="2700" y="1070"/>
                  </a:lnTo>
                  <a:cubicBezTo>
                    <a:pt x="2682" y="959"/>
                    <a:pt x="2571" y="888"/>
                    <a:pt x="2460" y="888"/>
                  </a:cubicBezTo>
                  <a:cubicBezTo>
                    <a:pt x="2403" y="888"/>
                    <a:pt x="2367" y="888"/>
                    <a:pt x="2332" y="924"/>
                  </a:cubicBezTo>
                  <a:cubicBezTo>
                    <a:pt x="2292" y="795"/>
                    <a:pt x="2198" y="702"/>
                    <a:pt x="2087" y="666"/>
                  </a:cubicBezTo>
                  <a:cubicBezTo>
                    <a:pt x="2127" y="591"/>
                    <a:pt x="2145" y="515"/>
                    <a:pt x="2145" y="427"/>
                  </a:cubicBezTo>
                  <a:cubicBezTo>
                    <a:pt x="2145" y="205"/>
                    <a:pt x="1959" y="0"/>
                    <a:pt x="1719" y="0"/>
                  </a:cubicBezTo>
                  <a:cubicBezTo>
                    <a:pt x="1572" y="0"/>
                    <a:pt x="1421" y="94"/>
                    <a:pt x="1350" y="222"/>
                  </a:cubicBezTo>
                  <a:cubicBezTo>
                    <a:pt x="1275" y="94"/>
                    <a:pt x="1146" y="0"/>
                    <a:pt x="9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2" name="Google Shape;1792;p47"/>
            <p:cNvSpPr/>
            <p:nvPr/>
          </p:nvSpPr>
          <p:spPr>
            <a:xfrm>
              <a:off x="5385707" y="2474625"/>
              <a:ext cx="633184" cy="194257"/>
            </a:xfrm>
            <a:custGeom>
              <a:avLst/>
              <a:gdLst/>
              <a:ahLst/>
              <a:cxnLst/>
              <a:rect l="l" t="t" r="r" b="b"/>
              <a:pathLst>
                <a:path w="4534" h="1391" extrusionOk="0">
                  <a:moveTo>
                    <a:pt x="3073" y="0"/>
                  </a:moveTo>
                  <a:cubicBezTo>
                    <a:pt x="2869" y="0"/>
                    <a:pt x="2682" y="151"/>
                    <a:pt x="2647" y="333"/>
                  </a:cubicBezTo>
                  <a:cubicBezTo>
                    <a:pt x="2483" y="205"/>
                    <a:pt x="2278" y="134"/>
                    <a:pt x="2056" y="134"/>
                  </a:cubicBezTo>
                  <a:cubicBezTo>
                    <a:pt x="1759" y="134"/>
                    <a:pt x="1519" y="262"/>
                    <a:pt x="1333" y="444"/>
                  </a:cubicBezTo>
                  <a:cubicBezTo>
                    <a:pt x="1204" y="356"/>
                    <a:pt x="1040" y="316"/>
                    <a:pt x="871" y="316"/>
                  </a:cubicBezTo>
                  <a:cubicBezTo>
                    <a:pt x="391" y="316"/>
                    <a:pt x="1" y="706"/>
                    <a:pt x="1" y="1186"/>
                  </a:cubicBezTo>
                  <a:cubicBezTo>
                    <a:pt x="1" y="1244"/>
                    <a:pt x="1" y="1315"/>
                    <a:pt x="18" y="1390"/>
                  </a:cubicBezTo>
                  <a:lnTo>
                    <a:pt x="4534" y="1390"/>
                  </a:lnTo>
                  <a:cubicBezTo>
                    <a:pt x="4498" y="1204"/>
                    <a:pt x="4330" y="1057"/>
                    <a:pt x="4125" y="1057"/>
                  </a:cubicBezTo>
                  <a:cubicBezTo>
                    <a:pt x="4037" y="1057"/>
                    <a:pt x="3961" y="1093"/>
                    <a:pt x="3903" y="1133"/>
                  </a:cubicBezTo>
                  <a:cubicBezTo>
                    <a:pt x="3832" y="911"/>
                    <a:pt x="3664" y="742"/>
                    <a:pt x="3442" y="666"/>
                  </a:cubicBezTo>
                  <a:cubicBezTo>
                    <a:pt x="3482" y="613"/>
                    <a:pt x="3499" y="520"/>
                    <a:pt x="3499" y="444"/>
                  </a:cubicBezTo>
                  <a:cubicBezTo>
                    <a:pt x="3499" y="205"/>
                    <a:pt x="3313" y="0"/>
                    <a:pt x="30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3" name="Google Shape;1793;p47"/>
            <p:cNvSpPr/>
            <p:nvPr/>
          </p:nvSpPr>
          <p:spPr>
            <a:xfrm>
              <a:off x="4309590" y="2468406"/>
              <a:ext cx="524814" cy="206686"/>
            </a:xfrm>
            <a:custGeom>
              <a:avLst/>
              <a:gdLst/>
              <a:ahLst/>
              <a:cxnLst/>
              <a:rect l="l" t="t" r="r" b="b"/>
              <a:pathLst>
                <a:path w="3758" h="1480" extrusionOk="0">
                  <a:moveTo>
                    <a:pt x="1368" y="1"/>
                  </a:moveTo>
                  <a:cubicBezTo>
                    <a:pt x="1035" y="1"/>
                    <a:pt x="760" y="258"/>
                    <a:pt x="760" y="591"/>
                  </a:cubicBezTo>
                  <a:lnTo>
                    <a:pt x="725" y="591"/>
                  </a:lnTo>
                  <a:cubicBezTo>
                    <a:pt x="334" y="591"/>
                    <a:pt x="1" y="907"/>
                    <a:pt x="1" y="1315"/>
                  </a:cubicBezTo>
                  <a:cubicBezTo>
                    <a:pt x="1" y="1368"/>
                    <a:pt x="19" y="1426"/>
                    <a:pt x="19" y="1479"/>
                  </a:cubicBezTo>
                  <a:lnTo>
                    <a:pt x="3757" y="1479"/>
                  </a:lnTo>
                  <a:cubicBezTo>
                    <a:pt x="3722" y="1333"/>
                    <a:pt x="3588" y="1204"/>
                    <a:pt x="3424" y="1204"/>
                  </a:cubicBezTo>
                  <a:cubicBezTo>
                    <a:pt x="3349" y="1204"/>
                    <a:pt x="3295" y="1222"/>
                    <a:pt x="3238" y="1257"/>
                  </a:cubicBezTo>
                  <a:cubicBezTo>
                    <a:pt x="3184" y="1093"/>
                    <a:pt x="3056" y="964"/>
                    <a:pt x="2905" y="907"/>
                  </a:cubicBezTo>
                  <a:cubicBezTo>
                    <a:pt x="2962" y="813"/>
                    <a:pt x="2998" y="702"/>
                    <a:pt x="2998" y="591"/>
                  </a:cubicBezTo>
                  <a:cubicBezTo>
                    <a:pt x="2998" y="258"/>
                    <a:pt x="2723" y="1"/>
                    <a:pt x="2407" y="1"/>
                  </a:cubicBezTo>
                  <a:cubicBezTo>
                    <a:pt x="2185" y="1"/>
                    <a:pt x="1999" y="112"/>
                    <a:pt x="1888" y="298"/>
                  </a:cubicBezTo>
                  <a:cubicBezTo>
                    <a:pt x="1777" y="112"/>
                    <a:pt x="1590" y="1"/>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794" name="Google Shape;1794;p47"/>
          <p:cNvSpPr/>
          <p:nvPr/>
        </p:nvSpPr>
        <p:spPr>
          <a:xfrm>
            <a:off x="1194331" y="778684"/>
            <a:ext cx="331256" cy="132251"/>
          </a:xfrm>
          <a:custGeom>
            <a:avLst/>
            <a:gdLst/>
            <a:ahLst/>
            <a:cxnLst/>
            <a:rect l="l" t="t" r="r" b="b"/>
            <a:pathLst>
              <a:path w="2372" h="947" extrusionOk="0">
                <a:moveTo>
                  <a:pt x="853" y="1"/>
                </a:moveTo>
                <a:cubicBezTo>
                  <a:pt x="649" y="1"/>
                  <a:pt x="462" y="169"/>
                  <a:pt x="462" y="374"/>
                </a:cubicBezTo>
                <a:lnTo>
                  <a:pt x="445" y="374"/>
                </a:lnTo>
                <a:cubicBezTo>
                  <a:pt x="205" y="374"/>
                  <a:pt x="1" y="573"/>
                  <a:pt x="1" y="835"/>
                </a:cubicBezTo>
                <a:lnTo>
                  <a:pt x="1" y="946"/>
                </a:lnTo>
                <a:lnTo>
                  <a:pt x="2372" y="946"/>
                </a:lnTo>
                <a:cubicBezTo>
                  <a:pt x="2332" y="835"/>
                  <a:pt x="2238" y="778"/>
                  <a:pt x="2150" y="778"/>
                </a:cubicBezTo>
                <a:cubicBezTo>
                  <a:pt x="2092" y="778"/>
                  <a:pt x="2056" y="778"/>
                  <a:pt x="2016" y="795"/>
                </a:cubicBezTo>
                <a:cubicBezTo>
                  <a:pt x="1999" y="707"/>
                  <a:pt x="1905" y="613"/>
                  <a:pt x="1817" y="573"/>
                </a:cubicBezTo>
                <a:cubicBezTo>
                  <a:pt x="1852" y="520"/>
                  <a:pt x="1870" y="445"/>
                  <a:pt x="1870" y="374"/>
                </a:cubicBezTo>
                <a:cubicBezTo>
                  <a:pt x="1870" y="169"/>
                  <a:pt x="1706" y="1"/>
                  <a:pt x="1501" y="1"/>
                </a:cubicBezTo>
                <a:cubicBezTo>
                  <a:pt x="1373" y="1"/>
                  <a:pt x="1239" y="76"/>
                  <a:pt x="1186" y="187"/>
                </a:cubicBezTo>
                <a:cubicBezTo>
                  <a:pt x="1111" y="76"/>
                  <a:pt x="982" y="1"/>
                  <a:pt x="8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795" name="Google Shape;1795;p47"/>
          <p:cNvGrpSpPr/>
          <p:nvPr/>
        </p:nvGrpSpPr>
        <p:grpSpPr>
          <a:xfrm>
            <a:off x="474214" y="540589"/>
            <a:ext cx="769200" cy="238090"/>
            <a:chOff x="6223576" y="2797463"/>
            <a:chExt cx="769200" cy="238090"/>
          </a:xfrm>
        </p:grpSpPr>
        <p:sp>
          <p:nvSpPr>
            <p:cNvPr id="1796" name="Google Shape;1796;p47"/>
            <p:cNvSpPr/>
            <p:nvPr/>
          </p:nvSpPr>
          <p:spPr>
            <a:xfrm>
              <a:off x="6223576" y="2820195"/>
              <a:ext cx="166280" cy="71786"/>
            </a:xfrm>
            <a:custGeom>
              <a:avLst/>
              <a:gdLst/>
              <a:ahLst/>
              <a:cxnLst/>
              <a:rect l="l" t="t" r="r" b="b"/>
              <a:pathLst>
                <a:path w="556" h="240" extrusionOk="0">
                  <a:moveTo>
                    <a:pt x="463" y="0"/>
                  </a:moveTo>
                  <a:cubicBezTo>
                    <a:pt x="445" y="18"/>
                    <a:pt x="409" y="18"/>
                    <a:pt x="392" y="36"/>
                  </a:cubicBezTo>
                  <a:cubicBezTo>
                    <a:pt x="351" y="64"/>
                    <a:pt x="321" y="90"/>
                    <a:pt x="286" y="116"/>
                  </a:cubicBezTo>
                  <a:lnTo>
                    <a:pt x="286" y="116"/>
                  </a:lnTo>
                  <a:cubicBezTo>
                    <a:pt x="278" y="104"/>
                    <a:pt x="268" y="91"/>
                    <a:pt x="258" y="76"/>
                  </a:cubicBezTo>
                  <a:cubicBezTo>
                    <a:pt x="241" y="53"/>
                    <a:pt x="205" y="36"/>
                    <a:pt x="187" y="18"/>
                  </a:cubicBezTo>
                  <a:cubicBezTo>
                    <a:pt x="150" y="9"/>
                    <a:pt x="118" y="5"/>
                    <a:pt x="88" y="5"/>
                  </a:cubicBezTo>
                  <a:cubicBezTo>
                    <a:pt x="58" y="5"/>
                    <a:pt x="30" y="9"/>
                    <a:pt x="1" y="18"/>
                  </a:cubicBezTo>
                  <a:cubicBezTo>
                    <a:pt x="59" y="18"/>
                    <a:pt x="112" y="53"/>
                    <a:pt x="147" y="76"/>
                  </a:cubicBezTo>
                  <a:cubicBezTo>
                    <a:pt x="187" y="111"/>
                    <a:pt x="223" y="147"/>
                    <a:pt x="241" y="187"/>
                  </a:cubicBezTo>
                  <a:lnTo>
                    <a:pt x="281" y="240"/>
                  </a:lnTo>
                  <a:lnTo>
                    <a:pt x="316" y="204"/>
                  </a:lnTo>
                  <a:cubicBezTo>
                    <a:pt x="334" y="164"/>
                    <a:pt x="369" y="129"/>
                    <a:pt x="427" y="93"/>
                  </a:cubicBezTo>
                  <a:cubicBezTo>
                    <a:pt x="463" y="53"/>
                    <a:pt x="503" y="18"/>
                    <a:pt x="556" y="18"/>
                  </a:cubicBezTo>
                  <a:cubicBezTo>
                    <a:pt x="538" y="0"/>
                    <a:pt x="503" y="0"/>
                    <a:pt x="4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7" name="Google Shape;1797;p47"/>
            <p:cNvSpPr/>
            <p:nvPr/>
          </p:nvSpPr>
          <p:spPr>
            <a:xfrm>
              <a:off x="6555541" y="2959579"/>
              <a:ext cx="171663" cy="75973"/>
            </a:xfrm>
            <a:custGeom>
              <a:avLst/>
              <a:gdLst/>
              <a:ahLst/>
              <a:cxnLst/>
              <a:rect l="l" t="t" r="r" b="b"/>
              <a:pathLst>
                <a:path w="574" h="254" extrusionOk="0">
                  <a:moveTo>
                    <a:pt x="522" y="0"/>
                  </a:moveTo>
                  <a:cubicBezTo>
                    <a:pt x="506" y="0"/>
                    <a:pt x="492" y="5"/>
                    <a:pt x="480" y="14"/>
                  </a:cubicBezTo>
                  <a:cubicBezTo>
                    <a:pt x="445" y="14"/>
                    <a:pt x="427" y="31"/>
                    <a:pt x="392" y="31"/>
                  </a:cubicBezTo>
                  <a:cubicBezTo>
                    <a:pt x="349" y="61"/>
                    <a:pt x="318" y="89"/>
                    <a:pt x="289" y="124"/>
                  </a:cubicBezTo>
                  <a:lnTo>
                    <a:pt x="289" y="124"/>
                  </a:lnTo>
                  <a:cubicBezTo>
                    <a:pt x="279" y="111"/>
                    <a:pt x="269" y="98"/>
                    <a:pt x="258" y="89"/>
                  </a:cubicBezTo>
                  <a:cubicBezTo>
                    <a:pt x="241" y="71"/>
                    <a:pt x="205" y="31"/>
                    <a:pt x="187" y="31"/>
                  </a:cubicBezTo>
                  <a:cubicBezTo>
                    <a:pt x="154" y="11"/>
                    <a:pt x="115" y="2"/>
                    <a:pt x="78" y="2"/>
                  </a:cubicBezTo>
                  <a:cubicBezTo>
                    <a:pt x="51" y="2"/>
                    <a:pt x="25" y="6"/>
                    <a:pt x="1" y="14"/>
                  </a:cubicBezTo>
                  <a:cubicBezTo>
                    <a:pt x="59" y="31"/>
                    <a:pt x="112" y="54"/>
                    <a:pt x="147" y="89"/>
                  </a:cubicBezTo>
                  <a:cubicBezTo>
                    <a:pt x="205" y="107"/>
                    <a:pt x="223" y="142"/>
                    <a:pt x="241" y="200"/>
                  </a:cubicBezTo>
                  <a:lnTo>
                    <a:pt x="281" y="253"/>
                  </a:lnTo>
                  <a:lnTo>
                    <a:pt x="316" y="200"/>
                  </a:lnTo>
                  <a:cubicBezTo>
                    <a:pt x="352" y="165"/>
                    <a:pt x="392" y="125"/>
                    <a:pt x="427" y="89"/>
                  </a:cubicBezTo>
                  <a:cubicBezTo>
                    <a:pt x="463" y="54"/>
                    <a:pt x="503" y="31"/>
                    <a:pt x="574" y="14"/>
                  </a:cubicBezTo>
                  <a:cubicBezTo>
                    <a:pt x="556" y="5"/>
                    <a:pt x="538" y="0"/>
                    <a:pt x="5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8" name="Google Shape;1798;p47"/>
            <p:cNvSpPr/>
            <p:nvPr/>
          </p:nvSpPr>
          <p:spPr>
            <a:xfrm>
              <a:off x="6821113" y="2797463"/>
              <a:ext cx="171663" cy="72085"/>
            </a:xfrm>
            <a:custGeom>
              <a:avLst/>
              <a:gdLst/>
              <a:ahLst/>
              <a:cxnLst/>
              <a:rect l="l" t="t" r="r" b="b"/>
              <a:pathLst>
                <a:path w="574" h="241" extrusionOk="0">
                  <a:moveTo>
                    <a:pt x="480" y="1"/>
                  </a:moveTo>
                  <a:cubicBezTo>
                    <a:pt x="445" y="18"/>
                    <a:pt x="427" y="18"/>
                    <a:pt x="392" y="41"/>
                  </a:cubicBezTo>
                  <a:cubicBezTo>
                    <a:pt x="364" y="65"/>
                    <a:pt x="330" y="90"/>
                    <a:pt x="298" y="116"/>
                  </a:cubicBezTo>
                  <a:lnTo>
                    <a:pt x="298" y="116"/>
                  </a:lnTo>
                  <a:cubicBezTo>
                    <a:pt x="289" y="104"/>
                    <a:pt x="276" y="92"/>
                    <a:pt x="258" y="76"/>
                  </a:cubicBezTo>
                  <a:cubicBezTo>
                    <a:pt x="241" y="58"/>
                    <a:pt x="223" y="41"/>
                    <a:pt x="187" y="18"/>
                  </a:cubicBezTo>
                  <a:cubicBezTo>
                    <a:pt x="159" y="9"/>
                    <a:pt x="126" y="5"/>
                    <a:pt x="94" y="5"/>
                  </a:cubicBezTo>
                  <a:cubicBezTo>
                    <a:pt x="62" y="5"/>
                    <a:pt x="30" y="9"/>
                    <a:pt x="1" y="18"/>
                  </a:cubicBezTo>
                  <a:cubicBezTo>
                    <a:pt x="59" y="41"/>
                    <a:pt x="112" y="58"/>
                    <a:pt x="170" y="76"/>
                  </a:cubicBezTo>
                  <a:cubicBezTo>
                    <a:pt x="205" y="112"/>
                    <a:pt x="241" y="152"/>
                    <a:pt x="258" y="187"/>
                  </a:cubicBezTo>
                  <a:lnTo>
                    <a:pt x="281" y="240"/>
                  </a:lnTo>
                  <a:lnTo>
                    <a:pt x="316" y="205"/>
                  </a:lnTo>
                  <a:cubicBezTo>
                    <a:pt x="352" y="169"/>
                    <a:pt x="392" y="129"/>
                    <a:pt x="427" y="94"/>
                  </a:cubicBezTo>
                  <a:cubicBezTo>
                    <a:pt x="463" y="58"/>
                    <a:pt x="520" y="18"/>
                    <a:pt x="574" y="18"/>
                  </a:cubicBezTo>
                  <a:cubicBezTo>
                    <a:pt x="538" y="1"/>
                    <a:pt x="520" y="1"/>
                    <a:pt x="4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6" name="Google Shape;1200;p36"/>
          <p:cNvSpPr txBox="1">
            <a:spLocks noGrp="1"/>
          </p:cNvSpPr>
          <p:nvPr>
            <p:ph type="title"/>
          </p:nvPr>
        </p:nvSpPr>
        <p:spPr>
          <a:xfrm>
            <a:off x="1224475" y="955051"/>
            <a:ext cx="6576000" cy="1785987"/>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5400" dirty="0">
                <a:solidFill>
                  <a:srgbClr val="587324"/>
                </a:solidFill>
              </a:rPr>
              <a:t>CẢM </a:t>
            </a:r>
            <a:r>
              <a:rPr lang="en-US" sz="5400" dirty="0" err="1">
                <a:solidFill>
                  <a:srgbClr val="587324"/>
                </a:solidFill>
              </a:rPr>
              <a:t>Ơn</a:t>
            </a:r>
            <a:r>
              <a:rPr lang="en-US" sz="5400">
                <a:solidFill>
                  <a:srgbClr val="587324"/>
                </a:solidFill>
              </a:rPr>
              <a:t> Quý</a:t>
            </a:r>
            <a:r>
              <a:rPr lang="en-US" sz="5400" dirty="0">
                <a:solidFill>
                  <a:srgbClr val="587324"/>
                </a:solidFill>
              </a:rPr>
              <a:t> </a:t>
            </a:r>
            <a:r>
              <a:rPr lang="en-US" sz="5400" dirty="0" err="1">
                <a:solidFill>
                  <a:srgbClr val="587324"/>
                </a:solidFill>
              </a:rPr>
              <a:t>Thầy</a:t>
            </a:r>
            <a:r>
              <a:rPr lang="en-US" sz="5400" dirty="0">
                <a:solidFill>
                  <a:srgbClr val="587324"/>
                </a:solidFill>
              </a:rPr>
              <a:t> </a:t>
            </a:r>
            <a:r>
              <a:rPr lang="en-US" sz="5400" dirty="0" err="1">
                <a:solidFill>
                  <a:srgbClr val="587324"/>
                </a:solidFill>
              </a:rPr>
              <a:t>Cô</a:t>
            </a:r>
            <a:r>
              <a:rPr lang="en-US" sz="5400" dirty="0">
                <a:solidFill>
                  <a:srgbClr val="587324"/>
                </a:solidFill>
              </a:rPr>
              <a:t> </a:t>
            </a:r>
            <a:r>
              <a:rPr lang="en-US" sz="5400" dirty="0" err="1">
                <a:solidFill>
                  <a:srgbClr val="587324"/>
                </a:solidFill>
              </a:rPr>
              <a:t>Và</a:t>
            </a:r>
            <a:r>
              <a:rPr lang="en-US" sz="5400" dirty="0">
                <a:solidFill>
                  <a:srgbClr val="587324"/>
                </a:solidFill>
              </a:rPr>
              <a:t> </a:t>
            </a:r>
            <a:r>
              <a:rPr lang="en-US" sz="5400" dirty="0" err="1">
                <a:solidFill>
                  <a:srgbClr val="587324"/>
                </a:solidFill>
              </a:rPr>
              <a:t>Các</a:t>
            </a:r>
            <a:r>
              <a:rPr lang="en-US" sz="5400" dirty="0">
                <a:solidFill>
                  <a:srgbClr val="587324"/>
                </a:solidFill>
              </a:rPr>
              <a:t> Em </a:t>
            </a:r>
            <a:r>
              <a:rPr lang="en-US" sz="5400" dirty="0" err="1">
                <a:solidFill>
                  <a:srgbClr val="587324"/>
                </a:solidFill>
              </a:rPr>
              <a:t>Học</a:t>
            </a:r>
            <a:r>
              <a:rPr lang="en-US" sz="5400" dirty="0">
                <a:solidFill>
                  <a:srgbClr val="587324"/>
                </a:solidFill>
              </a:rPr>
              <a:t> Sinh</a:t>
            </a:r>
            <a:endParaRPr lang="en-US" sz="5400" dirty="0">
              <a:solidFill>
                <a:srgbClr val="587324"/>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p:sp>
        <p:nvSpPr>
          <p:cNvPr id="928" name="Google Shape;928;p31"/>
          <p:cNvSpPr txBox="1">
            <a:spLocks noGrp="1"/>
          </p:cNvSpPr>
          <p:nvPr>
            <p:ph type="title"/>
          </p:nvPr>
        </p:nvSpPr>
        <p:spPr>
          <a:xfrm>
            <a:off x="4047175" y="1738660"/>
            <a:ext cx="4383600" cy="1912209"/>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vi-VN" sz="3600" dirty="0">
                <a:solidFill>
                  <a:schemeClr val="tx1">
                    <a:lumMod val="50000"/>
                  </a:schemeClr>
                </a:solidFill>
              </a:rPr>
              <a:t>Ưu Và Nhược </a:t>
            </a:r>
            <a:r>
              <a:rPr lang="vi-VN" sz="3600">
                <a:solidFill>
                  <a:schemeClr val="tx1">
                    <a:lumMod val="50000"/>
                  </a:schemeClr>
                </a:solidFill>
              </a:rPr>
              <a:t>Điểm Của </a:t>
            </a:r>
            <a:r>
              <a:rPr lang="vi-VN" sz="3600" dirty="0">
                <a:solidFill>
                  <a:schemeClr val="tx1">
                    <a:lumMod val="50000"/>
                  </a:schemeClr>
                </a:solidFill>
              </a:rPr>
              <a:t>Một Số Năng Lượng Tái Tạo</a:t>
            </a:r>
            <a:endParaRPr lang="vi-VN" sz="3600" dirty="0">
              <a:solidFill>
                <a:schemeClr val="tx1">
                  <a:lumMod val="50000"/>
                </a:schemeClr>
              </a:solidFill>
            </a:endParaRPr>
          </a:p>
        </p:txBody>
      </p:sp>
      <p:sp>
        <p:nvSpPr>
          <p:cNvPr id="929" name="Google Shape;929;p31"/>
          <p:cNvSpPr txBox="1">
            <a:spLocks noGrp="1"/>
          </p:cNvSpPr>
          <p:nvPr>
            <p:ph type="title" idx="2"/>
          </p:nvPr>
        </p:nvSpPr>
        <p:spPr>
          <a:xfrm>
            <a:off x="4047175" y="688586"/>
            <a:ext cx="1332600" cy="995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dirty="0"/>
              <a:t>I</a:t>
            </a:r>
            <a:endParaRPr dirty="0"/>
          </a:p>
        </p:txBody>
      </p:sp>
      <p:grpSp>
        <p:nvGrpSpPr>
          <p:cNvPr id="931" name="Google Shape;931;p31"/>
          <p:cNvGrpSpPr/>
          <p:nvPr/>
        </p:nvGrpSpPr>
        <p:grpSpPr>
          <a:xfrm>
            <a:off x="6568944" y="460366"/>
            <a:ext cx="1514196" cy="837996"/>
            <a:chOff x="6568944" y="460366"/>
            <a:chExt cx="1514196" cy="837996"/>
          </a:xfrm>
        </p:grpSpPr>
        <p:sp>
          <p:nvSpPr>
            <p:cNvPr id="932" name="Google Shape;932;p31"/>
            <p:cNvSpPr/>
            <p:nvPr/>
          </p:nvSpPr>
          <p:spPr>
            <a:xfrm>
              <a:off x="6988986" y="1063780"/>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3" name="Google Shape;933;p31"/>
            <p:cNvSpPr/>
            <p:nvPr/>
          </p:nvSpPr>
          <p:spPr>
            <a:xfrm>
              <a:off x="6568944" y="800014"/>
              <a:ext cx="500836" cy="198899"/>
            </a:xfrm>
            <a:custGeom>
              <a:avLst/>
              <a:gdLst/>
              <a:ahLst/>
              <a:cxnLst/>
              <a:rect l="l" t="t" r="r" b="b"/>
              <a:pathLst>
                <a:path w="2372" h="942" extrusionOk="0">
                  <a:moveTo>
                    <a:pt x="853" y="1"/>
                  </a:moveTo>
                  <a:cubicBezTo>
                    <a:pt x="649" y="1"/>
                    <a:pt x="484" y="165"/>
                    <a:pt x="462" y="369"/>
                  </a:cubicBezTo>
                  <a:cubicBezTo>
                    <a:pt x="205" y="369"/>
                    <a:pt x="0" y="573"/>
                    <a:pt x="0" y="831"/>
                  </a:cubicBezTo>
                  <a:cubicBezTo>
                    <a:pt x="0" y="866"/>
                    <a:pt x="0" y="906"/>
                    <a:pt x="18" y="942"/>
                  </a:cubicBezTo>
                  <a:lnTo>
                    <a:pt x="2371" y="942"/>
                  </a:lnTo>
                  <a:cubicBezTo>
                    <a:pt x="2349" y="831"/>
                    <a:pt x="2260" y="778"/>
                    <a:pt x="2149" y="778"/>
                  </a:cubicBezTo>
                  <a:cubicBezTo>
                    <a:pt x="2109" y="778"/>
                    <a:pt x="2074" y="778"/>
                    <a:pt x="2038" y="795"/>
                  </a:cubicBezTo>
                  <a:cubicBezTo>
                    <a:pt x="1998" y="702"/>
                    <a:pt x="1927" y="609"/>
                    <a:pt x="1834" y="573"/>
                  </a:cubicBezTo>
                  <a:cubicBezTo>
                    <a:pt x="1870" y="516"/>
                    <a:pt x="1887" y="445"/>
                    <a:pt x="1887" y="369"/>
                  </a:cubicBezTo>
                  <a:cubicBezTo>
                    <a:pt x="1887" y="165"/>
                    <a:pt x="1723" y="1"/>
                    <a:pt x="1519" y="1"/>
                  </a:cubicBezTo>
                  <a:cubicBezTo>
                    <a:pt x="1372" y="1"/>
                    <a:pt x="1261" y="72"/>
                    <a:pt x="1186" y="200"/>
                  </a:cubicBezTo>
                  <a:cubicBezTo>
                    <a:pt x="1128" y="72"/>
                    <a:pt x="999" y="1"/>
                    <a:pt x="853"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4" name="Google Shape;934;p31"/>
            <p:cNvSpPr/>
            <p:nvPr/>
          </p:nvSpPr>
          <p:spPr>
            <a:xfrm>
              <a:off x="7103595" y="460366"/>
              <a:ext cx="609576" cy="183063"/>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935" name="Google Shape;935;p31"/>
          <p:cNvGrpSpPr/>
          <p:nvPr/>
        </p:nvGrpSpPr>
        <p:grpSpPr>
          <a:xfrm>
            <a:off x="4197843" y="3486198"/>
            <a:ext cx="4102653" cy="1339157"/>
            <a:chOff x="4197843" y="3489102"/>
            <a:chExt cx="4102653" cy="1339157"/>
          </a:xfrm>
        </p:grpSpPr>
        <p:grpSp>
          <p:nvGrpSpPr>
            <p:cNvPr id="936" name="Google Shape;936;p31"/>
            <p:cNvGrpSpPr/>
            <p:nvPr/>
          </p:nvGrpSpPr>
          <p:grpSpPr>
            <a:xfrm flipH="1">
              <a:off x="5531946" y="3489102"/>
              <a:ext cx="2424067" cy="1324461"/>
              <a:chOff x="2757311" y="1603580"/>
              <a:chExt cx="2720003" cy="1486155"/>
            </a:xfrm>
          </p:grpSpPr>
          <p:grpSp>
            <p:nvGrpSpPr>
              <p:cNvPr id="937" name="Google Shape;937;p31"/>
              <p:cNvGrpSpPr/>
              <p:nvPr/>
            </p:nvGrpSpPr>
            <p:grpSpPr>
              <a:xfrm>
                <a:off x="4154948" y="2183519"/>
                <a:ext cx="1322366" cy="906203"/>
                <a:chOff x="2953783" y="756921"/>
                <a:chExt cx="362342" cy="248316"/>
              </a:xfrm>
            </p:grpSpPr>
            <p:sp>
              <p:nvSpPr>
                <p:cNvPr id="938" name="Google Shape;938;p31"/>
                <p:cNvSpPr/>
                <p:nvPr/>
              </p:nvSpPr>
              <p:spPr>
                <a:xfrm>
                  <a:off x="2953783" y="756921"/>
                  <a:ext cx="362342" cy="248316"/>
                </a:xfrm>
                <a:custGeom>
                  <a:avLst/>
                  <a:gdLst/>
                  <a:ahLst/>
                  <a:cxnLst/>
                  <a:rect l="l" t="t" r="r" b="b"/>
                  <a:pathLst>
                    <a:path w="6124" h="4197" extrusionOk="0">
                      <a:moveTo>
                        <a:pt x="3073" y="1"/>
                      </a:moveTo>
                      <a:cubicBezTo>
                        <a:pt x="2944" y="1"/>
                        <a:pt x="2833" y="54"/>
                        <a:pt x="2758" y="147"/>
                      </a:cubicBezTo>
                      <a:lnTo>
                        <a:pt x="1" y="4196"/>
                      </a:lnTo>
                      <a:lnTo>
                        <a:pt x="6123" y="4196"/>
                      </a:lnTo>
                      <a:lnTo>
                        <a:pt x="3371" y="147"/>
                      </a:lnTo>
                      <a:cubicBezTo>
                        <a:pt x="3295" y="54"/>
                        <a:pt x="3184" y="1"/>
                        <a:pt x="30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9" name="Google Shape;939;p31"/>
                <p:cNvSpPr/>
                <p:nvPr/>
              </p:nvSpPr>
              <p:spPr>
                <a:xfrm>
                  <a:off x="2953783" y="756921"/>
                  <a:ext cx="181881" cy="248316"/>
                </a:xfrm>
                <a:custGeom>
                  <a:avLst/>
                  <a:gdLst/>
                  <a:ahLst/>
                  <a:cxnLst/>
                  <a:rect l="l" t="t" r="r" b="b"/>
                  <a:pathLst>
                    <a:path w="3074" h="4197" extrusionOk="0">
                      <a:moveTo>
                        <a:pt x="3073" y="1"/>
                      </a:moveTo>
                      <a:cubicBezTo>
                        <a:pt x="2944" y="1"/>
                        <a:pt x="2833" y="54"/>
                        <a:pt x="2758" y="147"/>
                      </a:cubicBezTo>
                      <a:lnTo>
                        <a:pt x="1" y="4196"/>
                      </a:lnTo>
                      <a:lnTo>
                        <a:pt x="3073" y="4196"/>
                      </a:lnTo>
                      <a:lnTo>
                        <a:pt x="307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940" name="Google Shape;940;p31"/>
              <p:cNvGrpSpPr/>
              <p:nvPr/>
            </p:nvGrpSpPr>
            <p:grpSpPr>
              <a:xfrm>
                <a:off x="2757311" y="1603580"/>
                <a:ext cx="2100800" cy="1486155"/>
                <a:chOff x="2572837" y="880402"/>
                <a:chExt cx="575641" cy="407233"/>
              </a:xfrm>
            </p:grpSpPr>
            <p:sp>
              <p:nvSpPr>
                <p:cNvPr id="941" name="Google Shape;941;p31"/>
                <p:cNvSpPr/>
                <p:nvPr/>
              </p:nvSpPr>
              <p:spPr>
                <a:xfrm>
                  <a:off x="2572837" y="880402"/>
                  <a:ext cx="575641" cy="407233"/>
                </a:xfrm>
                <a:custGeom>
                  <a:avLst/>
                  <a:gdLst/>
                  <a:ahLst/>
                  <a:cxnLst/>
                  <a:rect l="l" t="t" r="r" b="b"/>
                  <a:pathLst>
                    <a:path w="9729" h="6883" extrusionOk="0">
                      <a:moveTo>
                        <a:pt x="4867" y="0"/>
                      </a:moveTo>
                      <a:cubicBezTo>
                        <a:pt x="4680" y="0"/>
                        <a:pt x="4494" y="94"/>
                        <a:pt x="4365" y="280"/>
                      </a:cubicBezTo>
                      <a:lnTo>
                        <a:pt x="0" y="6882"/>
                      </a:lnTo>
                      <a:lnTo>
                        <a:pt x="9728" y="6882"/>
                      </a:lnTo>
                      <a:lnTo>
                        <a:pt x="5364" y="280"/>
                      </a:lnTo>
                      <a:cubicBezTo>
                        <a:pt x="5235" y="94"/>
                        <a:pt x="5049" y="0"/>
                        <a:pt x="48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2" name="Google Shape;942;p31"/>
                <p:cNvSpPr/>
                <p:nvPr/>
              </p:nvSpPr>
              <p:spPr>
                <a:xfrm>
                  <a:off x="2860745" y="880402"/>
                  <a:ext cx="287732" cy="407233"/>
                </a:xfrm>
                <a:custGeom>
                  <a:avLst/>
                  <a:gdLst/>
                  <a:ahLst/>
                  <a:cxnLst/>
                  <a:rect l="l" t="t" r="r" b="b"/>
                  <a:pathLst>
                    <a:path w="4863" h="6883" extrusionOk="0">
                      <a:moveTo>
                        <a:pt x="1" y="0"/>
                      </a:moveTo>
                      <a:lnTo>
                        <a:pt x="1" y="6882"/>
                      </a:lnTo>
                      <a:lnTo>
                        <a:pt x="4862" y="6882"/>
                      </a:lnTo>
                      <a:lnTo>
                        <a:pt x="498" y="280"/>
                      </a:lnTo>
                      <a:cubicBezTo>
                        <a:pt x="369" y="94"/>
                        <a:pt x="183" y="0"/>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943" name="Google Shape;943;p31"/>
            <p:cNvGrpSpPr/>
            <p:nvPr/>
          </p:nvGrpSpPr>
          <p:grpSpPr>
            <a:xfrm>
              <a:off x="7431987" y="3927964"/>
              <a:ext cx="868509" cy="884772"/>
              <a:chOff x="7613187" y="366541"/>
              <a:chExt cx="1444385" cy="1471431"/>
            </a:xfrm>
          </p:grpSpPr>
          <p:sp>
            <p:nvSpPr>
              <p:cNvPr id="944" name="Google Shape;944;p31"/>
              <p:cNvSpPr/>
              <p:nvPr/>
            </p:nvSpPr>
            <p:spPr>
              <a:xfrm>
                <a:off x="7683027" y="487735"/>
                <a:ext cx="1306075" cy="1350209"/>
              </a:xfrm>
              <a:custGeom>
                <a:avLst/>
                <a:gdLst/>
                <a:ahLst/>
                <a:cxnLst/>
                <a:rect l="l" t="t" r="r" b="b"/>
                <a:pathLst>
                  <a:path w="3815" h="3944" extrusionOk="0">
                    <a:moveTo>
                      <a:pt x="1905" y="0"/>
                    </a:moveTo>
                    <a:lnTo>
                      <a:pt x="1128" y="595"/>
                    </a:lnTo>
                    <a:lnTo>
                      <a:pt x="1057" y="649"/>
                    </a:lnTo>
                    <a:lnTo>
                      <a:pt x="58" y="1390"/>
                    </a:lnTo>
                    <a:lnTo>
                      <a:pt x="1" y="1426"/>
                    </a:lnTo>
                    <a:lnTo>
                      <a:pt x="1" y="3943"/>
                    </a:lnTo>
                    <a:lnTo>
                      <a:pt x="3815" y="3943"/>
                    </a:lnTo>
                    <a:lnTo>
                      <a:pt x="3815" y="1426"/>
                    </a:lnTo>
                    <a:lnTo>
                      <a:pt x="2758" y="631"/>
                    </a:lnTo>
                    <a:lnTo>
                      <a:pt x="2682" y="595"/>
                    </a:lnTo>
                    <a:lnTo>
                      <a:pt x="190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5" name="Google Shape;945;p31"/>
              <p:cNvSpPr/>
              <p:nvPr/>
            </p:nvSpPr>
            <p:spPr>
              <a:xfrm>
                <a:off x="7683027" y="963611"/>
                <a:ext cx="1306075" cy="32180"/>
              </a:xfrm>
              <a:custGeom>
                <a:avLst/>
                <a:gdLst/>
                <a:ahLst/>
                <a:cxnLst/>
                <a:rect l="l" t="t" r="r" b="b"/>
                <a:pathLst>
                  <a:path w="3815" h="94" extrusionOk="0">
                    <a:moveTo>
                      <a:pt x="1" y="0"/>
                    </a:moveTo>
                    <a:lnTo>
                      <a:pt x="1" y="93"/>
                    </a:lnTo>
                    <a:lnTo>
                      <a:pt x="3815" y="93"/>
                    </a:lnTo>
                    <a:lnTo>
                      <a:pt x="38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6" name="Google Shape;946;p31"/>
              <p:cNvSpPr/>
              <p:nvPr/>
            </p:nvSpPr>
            <p:spPr>
              <a:xfrm>
                <a:off x="8317062" y="507592"/>
                <a:ext cx="32181" cy="468328"/>
              </a:xfrm>
              <a:custGeom>
                <a:avLst/>
                <a:gdLst/>
                <a:ahLst/>
                <a:cxnLst/>
                <a:rect l="l" t="t" r="r" b="b"/>
                <a:pathLst>
                  <a:path w="94" h="1368" extrusionOk="0">
                    <a:moveTo>
                      <a:pt x="0" y="0"/>
                    </a:moveTo>
                    <a:lnTo>
                      <a:pt x="0" y="1368"/>
                    </a:lnTo>
                    <a:lnTo>
                      <a:pt x="93" y="1368"/>
                    </a:lnTo>
                    <a:lnTo>
                      <a:pt x="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7" name="Google Shape;947;p31"/>
              <p:cNvSpPr/>
              <p:nvPr/>
            </p:nvSpPr>
            <p:spPr>
              <a:xfrm>
                <a:off x="8006891" y="995450"/>
                <a:ext cx="32181" cy="842511"/>
              </a:xfrm>
              <a:custGeom>
                <a:avLst/>
                <a:gdLst/>
                <a:ahLst/>
                <a:cxnLst/>
                <a:rect l="l" t="t" r="r" b="b"/>
                <a:pathLst>
                  <a:path w="94" h="2461" extrusionOk="0">
                    <a:moveTo>
                      <a:pt x="0" y="0"/>
                    </a:moveTo>
                    <a:lnTo>
                      <a:pt x="0" y="2460"/>
                    </a:lnTo>
                    <a:lnTo>
                      <a:pt x="94" y="2460"/>
                    </a:lnTo>
                    <a:lnTo>
                      <a:pt x="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8" name="Google Shape;948;p31"/>
              <p:cNvSpPr/>
              <p:nvPr/>
            </p:nvSpPr>
            <p:spPr>
              <a:xfrm>
                <a:off x="7683027" y="1285768"/>
                <a:ext cx="1306075" cy="32180"/>
              </a:xfrm>
              <a:custGeom>
                <a:avLst/>
                <a:gdLst/>
                <a:ahLst/>
                <a:cxnLst/>
                <a:rect l="l" t="t" r="r" b="b"/>
                <a:pathLst>
                  <a:path w="3815" h="94" extrusionOk="0">
                    <a:moveTo>
                      <a:pt x="1" y="0"/>
                    </a:moveTo>
                    <a:lnTo>
                      <a:pt x="1" y="94"/>
                    </a:lnTo>
                    <a:lnTo>
                      <a:pt x="3815" y="94"/>
                    </a:lnTo>
                    <a:lnTo>
                      <a:pt x="38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9" name="Google Shape;949;p31"/>
              <p:cNvSpPr/>
              <p:nvPr/>
            </p:nvSpPr>
            <p:spPr>
              <a:xfrm>
                <a:off x="8633052" y="995450"/>
                <a:ext cx="32181" cy="842511"/>
              </a:xfrm>
              <a:custGeom>
                <a:avLst/>
                <a:gdLst/>
                <a:ahLst/>
                <a:cxnLst/>
                <a:rect l="l" t="t" r="r" b="b"/>
                <a:pathLst>
                  <a:path w="94" h="2461" extrusionOk="0">
                    <a:moveTo>
                      <a:pt x="1" y="0"/>
                    </a:moveTo>
                    <a:lnTo>
                      <a:pt x="1" y="2460"/>
                    </a:lnTo>
                    <a:lnTo>
                      <a:pt x="94" y="2460"/>
                    </a:lnTo>
                    <a:lnTo>
                      <a:pt x="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0" name="Google Shape;950;p31"/>
              <p:cNvSpPr/>
              <p:nvPr/>
            </p:nvSpPr>
            <p:spPr>
              <a:xfrm>
                <a:off x="8044892" y="691437"/>
                <a:ext cx="298189" cy="298182"/>
              </a:xfrm>
              <a:custGeom>
                <a:avLst/>
                <a:gdLst/>
                <a:ahLst/>
                <a:cxnLst/>
                <a:rect l="l" t="t" r="r" b="b"/>
                <a:pathLst>
                  <a:path w="871" h="871" extrusionOk="0">
                    <a:moveTo>
                      <a:pt x="71" y="0"/>
                    </a:moveTo>
                    <a:lnTo>
                      <a:pt x="0" y="54"/>
                    </a:lnTo>
                    <a:lnTo>
                      <a:pt x="813" y="871"/>
                    </a:lnTo>
                    <a:lnTo>
                      <a:pt x="848" y="831"/>
                    </a:lnTo>
                    <a:lnTo>
                      <a:pt x="871" y="813"/>
                    </a:lnTo>
                    <a:lnTo>
                      <a:pt x="848" y="777"/>
                    </a:lnTo>
                    <a:lnTo>
                      <a:pt x="7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1" name="Google Shape;951;p31"/>
              <p:cNvSpPr/>
              <p:nvPr/>
            </p:nvSpPr>
            <p:spPr>
              <a:xfrm>
                <a:off x="8322882" y="691437"/>
                <a:ext cx="304351" cy="298182"/>
              </a:xfrm>
              <a:custGeom>
                <a:avLst/>
                <a:gdLst/>
                <a:ahLst/>
                <a:cxnLst/>
                <a:rect l="l" t="t" r="r" b="b"/>
                <a:pathLst>
                  <a:path w="889" h="871" extrusionOk="0">
                    <a:moveTo>
                      <a:pt x="813" y="0"/>
                    </a:moveTo>
                    <a:lnTo>
                      <a:pt x="36" y="777"/>
                    </a:lnTo>
                    <a:lnTo>
                      <a:pt x="1" y="813"/>
                    </a:lnTo>
                    <a:lnTo>
                      <a:pt x="36" y="831"/>
                    </a:lnTo>
                    <a:lnTo>
                      <a:pt x="59" y="871"/>
                    </a:lnTo>
                    <a:lnTo>
                      <a:pt x="889" y="36"/>
                    </a:lnTo>
                    <a:lnTo>
                      <a:pt x="8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2" name="Google Shape;952;p31"/>
              <p:cNvSpPr/>
              <p:nvPr/>
            </p:nvSpPr>
            <p:spPr>
              <a:xfrm>
                <a:off x="7683027" y="487735"/>
                <a:ext cx="1306075" cy="520022"/>
              </a:xfrm>
              <a:custGeom>
                <a:avLst/>
                <a:gdLst/>
                <a:ahLst/>
                <a:cxnLst/>
                <a:rect l="l" t="t" r="r" b="b"/>
                <a:pathLst>
                  <a:path w="3815" h="1519" extrusionOk="0">
                    <a:moveTo>
                      <a:pt x="1905" y="0"/>
                    </a:moveTo>
                    <a:lnTo>
                      <a:pt x="1128" y="595"/>
                    </a:lnTo>
                    <a:lnTo>
                      <a:pt x="1057" y="649"/>
                    </a:lnTo>
                    <a:lnTo>
                      <a:pt x="58" y="1390"/>
                    </a:lnTo>
                    <a:lnTo>
                      <a:pt x="1" y="1426"/>
                    </a:lnTo>
                    <a:lnTo>
                      <a:pt x="1" y="1519"/>
                    </a:lnTo>
                    <a:cubicBezTo>
                      <a:pt x="41" y="1519"/>
                      <a:pt x="76" y="1519"/>
                      <a:pt x="112" y="1483"/>
                    </a:cubicBezTo>
                    <a:lnTo>
                      <a:pt x="1905" y="151"/>
                    </a:lnTo>
                    <a:lnTo>
                      <a:pt x="3704" y="1483"/>
                    </a:lnTo>
                    <a:cubicBezTo>
                      <a:pt x="3721" y="1519"/>
                      <a:pt x="3775" y="1519"/>
                      <a:pt x="3815" y="1519"/>
                    </a:cubicBezTo>
                    <a:lnTo>
                      <a:pt x="3815" y="1426"/>
                    </a:lnTo>
                    <a:lnTo>
                      <a:pt x="2758" y="631"/>
                    </a:lnTo>
                    <a:lnTo>
                      <a:pt x="2682" y="595"/>
                    </a:lnTo>
                    <a:lnTo>
                      <a:pt x="19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3" name="Google Shape;953;p31"/>
              <p:cNvSpPr/>
              <p:nvPr/>
            </p:nvSpPr>
            <p:spPr>
              <a:xfrm>
                <a:off x="7613187" y="366541"/>
                <a:ext cx="1444385" cy="612798"/>
              </a:xfrm>
              <a:custGeom>
                <a:avLst/>
                <a:gdLst/>
                <a:ahLst/>
                <a:cxnLst/>
                <a:rect l="l" t="t" r="r" b="b"/>
                <a:pathLst>
                  <a:path w="4219" h="1790" extrusionOk="0">
                    <a:moveTo>
                      <a:pt x="2104" y="0"/>
                    </a:moveTo>
                    <a:cubicBezTo>
                      <a:pt x="2065" y="0"/>
                      <a:pt x="2027" y="15"/>
                      <a:pt x="1998" y="44"/>
                    </a:cubicBezTo>
                    <a:lnTo>
                      <a:pt x="94" y="1464"/>
                    </a:lnTo>
                    <a:cubicBezTo>
                      <a:pt x="23" y="1522"/>
                      <a:pt x="0" y="1633"/>
                      <a:pt x="58" y="1709"/>
                    </a:cubicBezTo>
                    <a:cubicBezTo>
                      <a:pt x="89" y="1761"/>
                      <a:pt x="140" y="1790"/>
                      <a:pt x="196" y="1790"/>
                    </a:cubicBezTo>
                    <a:cubicBezTo>
                      <a:pt x="235" y="1790"/>
                      <a:pt x="277" y="1775"/>
                      <a:pt x="316" y="1744"/>
                    </a:cubicBezTo>
                    <a:lnTo>
                      <a:pt x="2109" y="412"/>
                    </a:lnTo>
                    <a:lnTo>
                      <a:pt x="3908" y="1744"/>
                    </a:lnTo>
                    <a:cubicBezTo>
                      <a:pt x="3925" y="1780"/>
                      <a:pt x="3979" y="1780"/>
                      <a:pt x="4019" y="1780"/>
                    </a:cubicBezTo>
                    <a:cubicBezTo>
                      <a:pt x="4072" y="1780"/>
                      <a:pt x="4107" y="1762"/>
                      <a:pt x="4147" y="1709"/>
                    </a:cubicBezTo>
                    <a:cubicBezTo>
                      <a:pt x="4218" y="1633"/>
                      <a:pt x="4201" y="1522"/>
                      <a:pt x="4107" y="1464"/>
                    </a:cubicBezTo>
                    <a:lnTo>
                      <a:pt x="2220" y="44"/>
                    </a:lnTo>
                    <a:cubicBezTo>
                      <a:pt x="2185" y="15"/>
                      <a:pt x="2144" y="0"/>
                      <a:pt x="21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4" name="Google Shape;954;p31"/>
              <p:cNvSpPr/>
              <p:nvPr/>
            </p:nvSpPr>
            <p:spPr>
              <a:xfrm>
                <a:off x="8127057" y="1317607"/>
                <a:ext cx="418355" cy="520364"/>
              </a:xfrm>
              <a:custGeom>
                <a:avLst/>
                <a:gdLst/>
                <a:ahLst/>
                <a:cxnLst/>
                <a:rect l="l" t="t" r="r" b="b"/>
                <a:pathLst>
                  <a:path w="1222" h="1520" extrusionOk="0">
                    <a:moveTo>
                      <a:pt x="0" y="1"/>
                    </a:moveTo>
                    <a:lnTo>
                      <a:pt x="0" y="1519"/>
                    </a:lnTo>
                    <a:lnTo>
                      <a:pt x="1221" y="1519"/>
                    </a:lnTo>
                    <a:lnTo>
                      <a:pt x="12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955" name="Google Shape;955;p31"/>
            <p:cNvGrpSpPr/>
            <p:nvPr/>
          </p:nvGrpSpPr>
          <p:grpSpPr>
            <a:xfrm>
              <a:off x="6636119" y="4176304"/>
              <a:ext cx="773403" cy="651955"/>
              <a:chOff x="5440968" y="791748"/>
              <a:chExt cx="1286218" cy="1084243"/>
            </a:xfrm>
          </p:grpSpPr>
          <p:sp>
            <p:nvSpPr>
              <p:cNvPr id="956" name="Google Shape;956;p31"/>
              <p:cNvSpPr/>
              <p:nvPr/>
            </p:nvSpPr>
            <p:spPr>
              <a:xfrm>
                <a:off x="5561133" y="829749"/>
                <a:ext cx="324208" cy="1008206"/>
              </a:xfrm>
              <a:custGeom>
                <a:avLst/>
                <a:gdLst/>
                <a:ahLst/>
                <a:cxnLst/>
                <a:rect l="l" t="t" r="r" b="b"/>
                <a:pathLst>
                  <a:path w="947" h="2945" extrusionOk="0">
                    <a:moveTo>
                      <a:pt x="151" y="0"/>
                    </a:moveTo>
                    <a:lnTo>
                      <a:pt x="0" y="2944"/>
                    </a:lnTo>
                    <a:lnTo>
                      <a:pt x="946" y="2944"/>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7" name="Google Shape;957;p31"/>
              <p:cNvSpPr/>
              <p:nvPr/>
            </p:nvSpPr>
            <p:spPr>
              <a:xfrm>
                <a:off x="5561133" y="829749"/>
                <a:ext cx="159879" cy="1008206"/>
              </a:xfrm>
              <a:custGeom>
                <a:avLst/>
                <a:gdLst/>
                <a:ahLst/>
                <a:cxnLst/>
                <a:rect l="l" t="t" r="r" b="b"/>
                <a:pathLst>
                  <a:path w="467" h="2945" extrusionOk="0">
                    <a:moveTo>
                      <a:pt x="151" y="0"/>
                    </a:moveTo>
                    <a:lnTo>
                      <a:pt x="0" y="2944"/>
                    </a:lnTo>
                    <a:lnTo>
                      <a:pt x="467" y="2944"/>
                    </a:lnTo>
                    <a:lnTo>
                      <a:pt x="46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8" name="Google Shape;958;p31"/>
              <p:cNvSpPr/>
              <p:nvPr/>
            </p:nvSpPr>
            <p:spPr>
              <a:xfrm>
                <a:off x="5599134" y="791748"/>
                <a:ext cx="248206" cy="38343"/>
              </a:xfrm>
              <a:custGeom>
                <a:avLst/>
                <a:gdLst/>
                <a:ahLst/>
                <a:cxnLst/>
                <a:rect l="l" t="t" r="r" b="b"/>
                <a:pathLst>
                  <a:path w="725" h="112" extrusionOk="0">
                    <a:moveTo>
                      <a:pt x="0" y="0"/>
                    </a:moveTo>
                    <a:lnTo>
                      <a:pt x="0" y="111"/>
                    </a:lnTo>
                    <a:lnTo>
                      <a:pt x="724" y="111"/>
                    </a:lnTo>
                    <a:lnTo>
                      <a:pt x="72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9" name="Google Shape;959;p31"/>
              <p:cNvSpPr/>
              <p:nvPr/>
            </p:nvSpPr>
            <p:spPr>
              <a:xfrm>
                <a:off x="5720669" y="791748"/>
                <a:ext cx="126670" cy="38343"/>
              </a:xfrm>
              <a:custGeom>
                <a:avLst/>
                <a:gdLst/>
                <a:ahLst/>
                <a:cxnLst/>
                <a:rect l="l" t="t" r="r" b="b"/>
                <a:pathLst>
                  <a:path w="370" h="112" extrusionOk="0">
                    <a:moveTo>
                      <a:pt x="1" y="0"/>
                    </a:moveTo>
                    <a:lnTo>
                      <a:pt x="1" y="111"/>
                    </a:lnTo>
                    <a:lnTo>
                      <a:pt x="369" y="111"/>
                    </a:lnTo>
                    <a:lnTo>
                      <a:pt x="36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0" name="Google Shape;960;p31"/>
              <p:cNvSpPr/>
              <p:nvPr/>
            </p:nvSpPr>
            <p:spPr>
              <a:xfrm>
                <a:off x="5440968" y="1108916"/>
                <a:ext cx="1286218" cy="748366"/>
              </a:xfrm>
              <a:custGeom>
                <a:avLst/>
                <a:gdLst/>
                <a:ahLst/>
                <a:cxnLst/>
                <a:rect l="l" t="t" r="r" b="b"/>
                <a:pathLst>
                  <a:path w="3757" h="2186" extrusionOk="0">
                    <a:moveTo>
                      <a:pt x="889" y="1"/>
                    </a:moveTo>
                    <a:cubicBezTo>
                      <a:pt x="409" y="1"/>
                      <a:pt x="1" y="409"/>
                      <a:pt x="1" y="889"/>
                    </a:cubicBezTo>
                    <a:lnTo>
                      <a:pt x="1" y="2185"/>
                    </a:lnTo>
                    <a:lnTo>
                      <a:pt x="3757" y="2185"/>
                    </a:lnTo>
                    <a:lnTo>
                      <a:pt x="3757" y="889"/>
                    </a:lnTo>
                    <a:cubicBezTo>
                      <a:pt x="3757" y="409"/>
                      <a:pt x="3348" y="1"/>
                      <a:pt x="28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1" name="Google Shape;961;p31"/>
              <p:cNvSpPr/>
              <p:nvPr/>
            </p:nvSpPr>
            <p:spPr>
              <a:xfrm>
                <a:off x="5440968" y="1108916"/>
                <a:ext cx="640199" cy="748366"/>
              </a:xfrm>
              <a:custGeom>
                <a:avLst/>
                <a:gdLst/>
                <a:ahLst/>
                <a:cxnLst/>
                <a:rect l="l" t="t" r="r" b="b"/>
                <a:pathLst>
                  <a:path w="1870" h="2186" extrusionOk="0">
                    <a:moveTo>
                      <a:pt x="818" y="1"/>
                    </a:moveTo>
                    <a:cubicBezTo>
                      <a:pt x="684" y="18"/>
                      <a:pt x="573" y="58"/>
                      <a:pt x="462" y="112"/>
                    </a:cubicBezTo>
                    <a:cubicBezTo>
                      <a:pt x="187" y="263"/>
                      <a:pt x="1" y="556"/>
                      <a:pt x="1" y="889"/>
                    </a:cubicBezTo>
                    <a:lnTo>
                      <a:pt x="1" y="2185"/>
                    </a:lnTo>
                    <a:lnTo>
                      <a:pt x="649" y="2185"/>
                    </a:lnTo>
                    <a:lnTo>
                      <a:pt x="649" y="1817"/>
                    </a:lnTo>
                    <a:cubicBezTo>
                      <a:pt x="649" y="1794"/>
                      <a:pt x="631" y="1759"/>
                      <a:pt x="631" y="1741"/>
                    </a:cubicBezTo>
                    <a:cubicBezTo>
                      <a:pt x="631" y="1630"/>
                      <a:pt x="724" y="1555"/>
                      <a:pt x="818" y="1555"/>
                    </a:cubicBezTo>
                    <a:cubicBezTo>
                      <a:pt x="929" y="1555"/>
                      <a:pt x="1000" y="1630"/>
                      <a:pt x="1000" y="1741"/>
                    </a:cubicBezTo>
                    <a:cubicBezTo>
                      <a:pt x="1000" y="1759"/>
                      <a:pt x="1000" y="1794"/>
                      <a:pt x="982" y="1817"/>
                    </a:cubicBezTo>
                    <a:lnTo>
                      <a:pt x="982" y="2185"/>
                    </a:lnTo>
                    <a:lnTo>
                      <a:pt x="1706" y="2185"/>
                    </a:lnTo>
                    <a:lnTo>
                      <a:pt x="1706" y="1817"/>
                    </a:lnTo>
                    <a:cubicBezTo>
                      <a:pt x="1706" y="1794"/>
                      <a:pt x="1683" y="1759"/>
                      <a:pt x="1683" y="1741"/>
                    </a:cubicBezTo>
                    <a:cubicBezTo>
                      <a:pt x="1683" y="1630"/>
                      <a:pt x="1777" y="1555"/>
                      <a:pt x="1870" y="1555"/>
                    </a:cubicBezTo>
                    <a:lnTo>
                      <a:pt x="187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2" name="Google Shape;962;p31"/>
              <p:cNvSpPr/>
              <p:nvPr/>
            </p:nvSpPr>
            <p:spPr>
              <a:xfrm>
                <a:off x="5656991" y="1621620"/>
                <a:ext cx="126328" cy="120505"/>
              </a:xfrm>
              <a:custGeom>
                <a:avLst/>
                <a:gdLst/>
                <a:ahLst/>
                <a:cxnLst/>
                <a:rect l="l" t="t" r="r" b="b"/>
                <a:pathLst>
                  <a:path w="369" h="352" extrusionOk="0">
                    <a:moveTo>
                      <a:pt x="187" y="1"/>
                    </a:moveTo>
                    <a:cubicBezTo>
                      <a:pt x="93" y="1"/>
                      <a:pt x="0" y="76"/>
                      <a:pt x="0" y="187"/>
                    </a:cubicBezTo>
                    <a:cubicBezTo>
                      <a:pt x="0" y="280"/>
                      <a:pt x="93" y="351"/>
                      <a:pt x="187" y="351"/>
                    </a:cubicBezTo>
                    <a:cubicBezTo>
                      <a:pt x="298" y="351"/>
                      <a:pt x="369" y="280"/>
                      <a:pt x="369" y="187"/>
                    </a:cubicBezTo>
                    <a:cubicBezTo>
                      <a:pt x="369" y="76"/>
                      <a:pt x="298" y="1"/>
                      <a:pt x="1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3" name="Google Shape;963;p31"/>
              <p:cNvSpPr/>
              <p:nvPr/>
            </p:nvSpPr>
            <p:spPr>
              <a:xfrm>
                <a:off x="5662811" y="1627783"/>
                <a:ext cx="114346" cy="242038"/>
              </a:xfrm>
              <a:custGeom>
                <a:avLst/>
                <a:gdLst/>
                <a:ahLst/>
                <a:cxnLst/>
                <a:rect l="l" t="t" r="r" b="b"/>
                <a:pathLst>
                  <a:path w="334" h="707" extrusionOk="0">
                    <a:moveTo>
                      <a:pt x="170" y="0"/>
                    </a:moveTo>
                    <a:cubicBezTo>
                      <a:pt x="76" y="0"/>
                      <a:pt x="1" y="76"/>
                      <a:pt x="1" y="169"/>
                    </a:cubicBezTo>
                    <a:lnTo>
                      <a:pt x="1" y="706"/>
                    </a:lnTo>
                    <a:lnTo>
                      <a:pt x="334" y="706"/>
                    </a:lnTo>
                    <a:lnTo>
                      <a:pt x="334" y="169"/>
                    </a:lnTo>
                    <a:cubicBezTo>
                      <a:pt x="334" y="76"/>
                      <a:pt x="258" y="0"/>
                      <a:pt x="1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4" name="Google Shape;964;p31"/>
              <p:cNvSpPr/>
              <p:nvPr/>
            </p:nvSpPr>
            <p:spPr>
              <a:xfrm>
                <a:off x="5662811" y="1869486"/>
                <a:ext cx="58200" cy="342"/>
              </a:xfrm>
              <a:custGeom>
                <a:avLst/>
                <a:gdLst/>
                <a:ahLst/>
                <a:cxnLst/>
                <a:rect l="l" t="t" r="r" b="b"/>
                <a:pathLst>
                  <a:path w="170" h="1" extrusionOk="0">
                    <a:moveTo>
                      <a:pt x="170" y="0"/>
                    </a:moveTo>
                    <a:lnTo>
                      <a:pt x="1" y="0"/>
                    </a:lnTo>
                    <a:lnTo>
                      <a:pt x="1" y="0"/>
                    </a:lnTo>
                    <a:close/>
                  </a:path>
                </a:pathLst>
              </a:custGeom>
              <a:solidFill>
                <a:srgbClr val="F6C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5" name="Google Shape;965;p31"/>
              <p:cNvSpPr/>
              <p:nvPr/>
            </p:nvSpPr>
            <p:spPr>
              <a:xfrm>
                <a:off x="5668974" y="1627783"/>
                <a:ext cx="52038" cy="38343"/>
              </a:xfrm>
              <a:custGeom>
                <a:avLst/>
                <a:gdLst/>
                <a:ahLst/>
                <a:cxnLst/>
                <a:rect l="l" t="t" r="r" b="b"/>
                <a:pathLst>
                  <a:path w="152" h="112" extrusionOk="0">
                    <a:moveTo>
                      <a:pt x="152" y="0"/>
                    </a:moveTo>
                    <a:lnTo>
                      <a:pt x="152" y="0"/>
                    </a:lnTo>
                    <a:cubicBezTo>
                      <a:pt x="76" y="0"/>
                      <a:pt x="18" y="40"/>
                      <a:pt x="1" y="111"/>
                    </a:cubicBezTo>
                    <a:cubicBezTo>
                      <a:pt x="18" y="40"/>
                      <a:pt x="76" y="0"/>
                      <a:pt x="152" y="0"/>
                    </a:cubicBezTo>
                    <a:lnTo>
                      <a:pt x="152" y="0"/>
                    </a:lnTo>
                    <a:close/>
                  </a:path>
                </a:pathLst>
              </a:custGeom>
              <a:solidFill>
                <a:srgbClr val="E89F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6" name="Google Shape;966;p31"/>
              <p:cNvSpPr/>
              <p:nvPr/>
            </p:nvSpPr>
            <p:spPr>
              <a:xfrm>
                <a:off x="5662811" y="1627783"/>
                <a:ext cx="58200" cy="242038"/>
              </a:xfrm>
              <a:custGeom>
                <a:avLst/>
                <a:gdLst/>
                <a:ahLst/>
                <a:cxnLst/>
                <a:rect l="l" t="t" r="r" b="b"/>
                <a:pathLst>
                  <a:path w="170" h="707" extrusionOk="0">
                    <a:moveTo>
                      <a:pt x="170" y="0"/>
                    </a:moveTo>
                    <a:cubicBezTo>
                      <a:pt x="94" y="0"/>
                      <a:pt x="36" y="40"/>
                      <a:pt x="19" y="111"/>
                    </a:cubicBezTo>
                    <a:cubicBezTo>
                      <a:pt x="19" y="134"/>
                      <a:pt x="1" y="151"/>
                      <a:pt x="1" y="169"/>
                    </a:cubicBezTo>
                    <a:lnTo>
                      <a:pt x="1" y="706"/>
                    </a:lnTo>
                    <a:lnTo>
                      <a:pt x="170" y="706"/>
                    </a:lnTo>
                    <a:lnTo>
                      <a:pt x="1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7" name="Google Shape;967;p31"/>
              <p:cNvSpPr/>
              <p:nvPr/>
            </p:nvSpPr>
            <p:spPr>
              <a:xfrm>
                <a:off x="5656991" y="1863324"/>
                <a:ext cx="126328" cy="12667"/>
              </a:xfrm>
              <a:custGeom>
                <a:avLst/>
                <a:gdLst/>
                <a:ahLst/>
                <a:cxnLst/>
                <a:rect l="l" t="t" r="r" b="b"/>
                <a:pathLst>
                  <a:path w="369" h="37" extrusionOk="0">
                    <a:moveTo>
                      <a:pt x="18" y="1"/>
                    </a:moveTo>
                    <a:lnTo>
                      <a:pt x="0" y="18"/>
                    </a:lnTo>
                    <a:cubicBezTo>
                      <a:pt x="0" y="36"/>
                      <a:pt x="18" y="36"/>
                      <a:pt x="18" y="36"/>
                    </a:cubicBezTo>
                    <a:lnTo>
                      <a:pt x="369" y="36"/>
                    </a:lnTo>
                    <a:lnTo>
                      <a:pt x="369" y="18"/>
                    </a:lnTo>
                    <a:lnTo>
                      <a:pt x="36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8" name="Google Shape;968;p31"/>
              <p:cNvSpPr/>
              <p:nvPr/>
            </p:nvSpPr>
            <p:spPr>
              <a:xfrm>
                <a:off x="5656991" y="1863324"/>
                <a:ext cx="64020" cy="12667"/>
              </a:xfrm>
              <a:custGeom>
                <a:avLst/>
                <a:gdLst/>
                <a:ahLst/>
                <a:cxnLst/>
                <a:rect l="l" t="t" r="r" b="b"/>
                <a:pathLst>
                  <a:path w="187" h="37" extrusionOk="0">
                    <a:moveTo>
                      <a:pt x="18" y="1"/>
                    </a:moveTo>
                    <a:lnTo>
                      <a:pt x="0" y="18"/>
                    </a:lnTo>
                    <a:cubicBezTo>
                      <a:pt x="0" y="36"/>
                      <a:pt x="18" y="36"/>
                      <a:pt x="18" y="36"/>
                    </a:cubicBezTo>
                    <a:lnTo>
                      <a:pt x="187" y="36"/>
                    </a:lnTo>
                    <a:lnTo>
                      <a:pt x="18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9" name="Google Shape;969;p31"/>
              <p:cNvSpPr/>
              <p:nvPr/>
            </p:nvSpPr>
            <p:spPr>
              <a:xfrm>
                <a:off x="6017145" y="1621620"/>
                <a:ext cx="128040" cy="120505"/>
              </a:xfrm>
              <a:custGeom>
                <a:avLst/>
                <a:gdLst/>
                <a:ahLst/>
                <a:cxnLst/>
                <a:rect l="l" t="t" r="r" b="b"/>
                <a:pathLst>
                  <a:path w="374" h="352" extrusionOk="0">
                    <a:moveTo>
                      <a:pt x="187" y="1"/>
                    </a:moveTo>
                    <a:cubicBezTo>
                      <a:pt x="94" y="1"/>
                      <a:pt x="0" y="76"/>
                      <a:pt x="0" y="187"/>
                    </a:cubicBezTo>
                    <a:cubicBezTo>
                      <a:pt x="0" y="280"/>
                      <a:pt x="94" y="351"/>
                      <a:pt x="187" y="351"/>
                    </a:cubicBezTo>
                    <a:cubicBezTo>
                      <a:pt x="298" y="351"/>
                      <a:pt x="373" y="280"/>
                      <a:pt x="373" y="187"/>
                    </a:cubicBezTo>
                    <a:cubicBezTo>
                      <a:pt x="373" y="76"/>
                      <a:pt x="298" y="1"/>
                      <a:pt x="1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0" name="Google Shape;970;p31"/>
              <p:cNvSpPr/>
              <p:nvPr/>
            </p:nvSpPr>
            <p:spPr>
              <a:xfrm>
                <a:off x="6024677" y="1627783"/>
                <a:ext cx="114346" cy="242038"/>
              </a:xfrm>
              <a:custGeom>
                <a:avLst/>
                <a:gdLst/>
                <a:ahLst/>
                <a:cxnLst/>
                <a:rect l="l" t="t" r="r" b="b"/>
                <a:pathLst>
                  <a:path w="334" h="707" extrusionOk="0">
                    <a:moveTo>
                      <a:pt x="165" y="0"/>
                    </a:moveTo>
                    <a:cubicBezTo>
                      <a:pt x="72" y="0"/>
                      <a:pt x="1" y="76"/>
                      <a:pt x="1" y="169"/>
                    </a:cubicBezTo>
                    <a:lnTo>
                      <a:pt x="1" y="706"/>
                    </a:lnTo>
                    <a:lnTo>
                      <a:pt x="334" y="706"/>
                    </a:lnTo>
                    <a:lnTo>
                      <a:pt x="334" y="169"/>
                    </a:lnTo>
                    <a:cubicBezTo>
                      <a:pt x="334" y="76"/>
                      <a:pt x="258" y="0"/>
                      <a:pt x="1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1" name="Google Shape;971;p31"/>
              <p:cNvSpPr/>
              <p:nvPr/>
            </p:nvSpPr>
            <p:spPr>
              <a:xfrm>
                <a:off x="6024677" y="1869486"/>
                <a:ext cx="56488" cy="342"/>
              </a:xfrm>
              <a:custGeom>
                <a:avLst/>
                <a:gdLst/>
                <a:ahLst/>
                <a:cxnLst/>
                <a:rect l="l" t="t" r="r" b="b"/>
                <a:pathLst>
                  <a:path w="165" h="1" extrusionOk="0">
                    <a:moveTo>
                      <a:pt x="165" y="0"/>
                    </a:moveTo>
                    <a:lnTo>
                      <a:pt x="1" y="0"/>
                    </a:lnTo>
                    <a:lnTo>
                      <a:pt x="1" y="0"/>
                    </a:lnTo>
                    <a:close/>
                  </a:path>
                </a:pathLst>
              </a:custGeom>
              <a:solidFill>
                <a:srgbClr val="F6C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2" name="Google Shape;972;p31"/>
              <p:cNvSpPr/>
              <p:nvPr/>
            </p:nvSpPr>
            <p:spPr>
              <a:xfrm>
                <a:off x="6030839" y="1627783"/>
                <a:ext cx="50326" cy="38343"/>
              </a:xfrm>
              <a:custGeom>
                <a:avLst/>
                <a:gdLst/>
                <a:ahLst/>
                <a:cxnLst/>
                <a:rect l="l" t="t" r="r" b="b"/>
                <a:pathLst>
                  <a:path w="147" h="112" extrusionOk="0">
                    <a:moveTo>
                      <a:pt x="147" y="0"/>
                    </a:moveTo>
                    <a:lnTo>
                      <a:pt x="147" y="0"/>
                    </a:lnTo>
                    <a:cubicBezTo>
                      <a:pt x="71" y="0"/>
                      <a:pt x="18" y="40"/>
                      <a:pt x="0" y="111"/>
                    </a:cubicBezTo>
                    <a:cubicBezTo>
                      <a:pt x="18" y="40"/>
                      <a:pt x="71" y="0"/>
                      <a:pt x="147" y="0"/>
                    </a:cubicBezTo>
                    <a:lnTo>
                      <a:pt x="147" y="0"/>
                    </a:lnTo>
                    <a:close/>
                  </a:path>
                </a:pathLst>
              </a:custGeom>
              <a:solidFill>
                <a:srgbClr val="E89F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3" name="Google Shape;973;p31"/>
              <p:cNvSpPr/>
              <p:nvPr/>
            </p:nvSpPr>
            <p:spPr>
              <a:xfrm>
                <a:off x="6024677" y="1627783"/>
                <a:ext cx="56488" cy="242038"/>
              </a:xfrm>
              <a:custGeom>
                <a:avLst/>
                <a:gdLst/>
                <a:ahLst/>
                <a:cxnLst/>
                <a:rect l="l" t="t" r="r" b="b"/>
                <a:pathLst>
                  <a:path w="165" h="707" extrusionOk="0">
                    <a:moveTo>
                      <a:pt x="165" y="0"/>
                    </a:moveTo>
                    <a:cubicBezTo>
                      <a:pt x="89" y="0"/>
                      <a:pt x="36" y="40"/>
                      <a:pt x="18" y="111"/>
                    </a:cubicBezTo>
                    <a:cubicBezTo>
                      <a:pt x="18" y="134"/>
                      <a:pt x="1" y="151"/>
                      <a:pt x="1" y="169"/>
                    </a:cubicBezTo>
                    <a:lnTo>
                      <a:pt x="1" y="706"/>
                    </a:lnTo>
                    <a:lnTo>
                      <a:pt x="165" y="706"/>
                    </a:lnTo>
                    <a:lnTo>
                      <a:pt x="1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4" name="Google Shape;974;p31"/>
              <p:cNvSpPr/>
              <p:nvPr/>
            </p:nvSpPr>
            <p:spPr>
              <a:xfrm>
                <a:off x="6017145" y="1863324"/>
                <a:ext cx="128040" cy="12667"/>
              </a:xfrm>
              <a:custGeom>
                <a:avLst/>
                <a:gdLst/>
                <a:ahLst/>
                <a:cxnLst/>
                <a:rect l="l" t="t" r="r" b="b"/>
                <a:pathLst>
                  <a:path w="374" h="37" extrusionOk="0">
                    <a:moveTo>
                      <a:pt x="23" y="1"/>
                    </a:moveTo>
                    <a:lnTo>
                      <a:pt x="0" y="18"/>
                    </a:lnTo>
                    <a:cubicBezTo>
                      <a:pt x="0" y="36"/>
                      <a:pt x="23" y="36"/>
                      <a:pt x="23" y="36"/>
                    </a:cubicBezTo>
                    <a:lnTo>
                      <a:pt x="373" y="36"/>
                    </a:lnTo>
                    <a:lnTo>
                      <a:pt x="373" y="18"/>
                    </a:lnTo>
                    <a:lnTo>
                      <a:pt x="37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5" name="Google Shape;975;p31"/>
              <p:cNvSpPr/>
              <p:nvPr/>
            </p:nvSpPr>
            <p:spPr>
              <a:xfrm>
                <a:off x="6017145" y="1863324"/>
                <a:ext cx="64020" cy="12667"/>
              </a:xfrm>
              <a:custGeom>
                <a:avLst/>
                <a:gdLst/>
                <a:ahLst/>
                <a:cxnLst/>
                <a:rect l="l" t="t" r="r" b="b"/>
                <a:pathLst>
                  <a:path w="187" h="37" extrusionOk="0">
                    <a:moveTo>
                      <a:pt x="23" y="1"/>
                    </a:moveTo>
                    <a:lnTo>
                      <a:pt x="0" y="18"/>
                    </a:lnTo>
                    <a:cubicBezTo>
                      <a:pt x="0" y="36"/>
                      <a:pt x="23" y="36"/>
                      <a:pt x="23" y="36"/>
                    </a:cubicBezTo>
                    <a:lnTo>
                      <a:pt x="187" y="36"/>
                    </a:lnTo>
                    <a:lnTo>
                      <a:pt x="18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6" name="Google Shape;976;p31"/>
              <p:cNvSpPr/>
              <p:nvPr/>
            </p:nvSpPr>
            <p:spPr>
              <a:xfrm>
                <a:off x="6379010" y="1621620"/>
                <a:ext cx="126328" cy="120505"/>
              </a:xfrm>
              <a:custGeom>
                <a:avLst/>
                <a:gdLst/>
                <a:ahLst/>
                <a:cxnLst/>
                <a:rect l="l" t="t" r="r" b="b"/>
                <a:pathLst>
                  <a:path w="369" h="352" extrusionOk="0">
                    <a:moveTo>
                      <a:pt x="187" y="1"/>
                    </a:moveTo>
                    <a:cubicBezTo>
                      <a:pt x="93" y="1"/>
                      <a:pt x="0" y="76"/>
                      <a:pt x="0" y="187"/>
                    </a:cubicBezTo>
                    <a:cubicBezTo>
                      <a:pt x="0" y="280"/>
                      <a:pt x="93" y="351"/>
                      <a:pt x="187" y="351"/>
                    </a:cubicBezTo>
                    <a:cubicBezTo>
                      <a:pt x="275" y="351"/>
                      <a:pt x="369" y="280"/>
                      <a:pt x="369" y="187"/>
                    </a:cubicBezTo>
                    <a:cubicBezTo>
                      <a:pt x="369" y="76"/>
                      <a:pt x="275" y="1"/>
                      <a:pt x="1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7" name="Google Shape;977;p31"/>
              <p:cNvSpPr/>
              <p:nvPr/>
            </p:nvSpPr>
            <p:spPr>
              <a:xfrm>
                <a:off x="6384830" y="1627783"/>
                <a:ext cx="114346" cy="242038"/>
              </a:xfrm>
              <a:custGeom>
                <a:avLst/>
                <a:gdLst/>
                <a:ahLst/>
                <a:cxnLst/>
                <a:rect l="l" t="t" r="r" b="b"/>
                <a:pathLst>
                  <a:path w="334" h="707" extrusionOk="0">
                    <a:moveTo>
                      <a:pt x="170" y="0"/>
                    </a:moveTo>
                    <a:cubicBezTo>
                      <a:pt x="76" y="0"/>
                      <a:pt x="1" y="76"/>
                      <a:pt x="1" y="169"/>
                    </a:cubicBezTo>
                    <a:lnTo>
                      <a:pt x="1" y="706"/>
                    </a:lnTo>
                    <a:lnTo>
                      <a:pt x="334" y="706"/>
                    </a:lnTo>
                    <a:lnTo>
                      <a:pt x="334" y="169"/>
                    </a:lnTo>
                    <a:cubicBezTo>
                      <a:pt x="334" y="76"/>
                      <a:pt x="258" y="0"/>
                      <a:pt x="1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8" name="Google Shape;978;p31"/>
              <p:cNvSpPr/>
              <p:nvPr/>
            </p:nvSpPr>
            <p:spPr>
              <a:xfrm>
                <a:off x="6384830" y="1869486"/>
                <a:ext cx="58200" cy="342"/>
              </a:xfrm>
              <a:custGeom>
                <a:avLst/>
                <a:gdLst/>
                <a:ahLst/>
                <a:cxnLst/>
                <a:rect l="l" t="t" r="r" b="b"/>
                <a:pathLst>
                  <a:path w="170" h="1" extrusionOk="0">
                    <a:moveTo>
                      <a:pt x="170" y="0"/>
                    </a:moveTo>
                    <a:lnTo>
                      <a:pt x="1" y="0"/>
                    </a:lnTo>
                    <a:lnTo>
                      <a:pt x="1" y="0"/>
                    </a:lnTo>
                    <a:close/>
                  </a:path>
                </a:pathLst>
              </a:custGeom>
              <a:solidFill>
                <a:srgbClr val="F6C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9" name="Google Shape;979;p31"/>
              <p:cNvSpPr/>
              <p:nvPr/>
            </p:nvSpPr>
            <p:spPr>
              <a:xfrm>
                <a:off x="6390993" y="1627783"/>
                <a:ext cx="52038" cy="38343"/>
              </a:xfrm>
              <a:custGeom>
                <a:avLst/>
                <a:gdLst/>
                <a:ahLst/>
                <a:cxnLst/>
                <a:rect l="l" t="t" r="r" b="b"/>
                <a:pathLst>
                  <a:path w="152" h="112" extrusionOk="0">
                    <a:moveTo>
                      <a:pt x="152" y="0"/>
                    </a:moveTo>
                    <a:lnTo>
                      <a:pt x="152" y="0"/>
                    </a:lnTo>
                    <a:cubicBezTo>
                      <a:pt x="76" y="0"/>
                      <a:pt x="18" y="40"/>
                      <a:pt x="1" y="111"/>
                    </a:cubicBezTo>
                    <a:cubicBezTo>
                      <a:pt x="18" y="40"/>
                      <a:pt x="76" y="0"/>
                      <a:pt x="152" y="0"/>
                    </a:cubicBezTo>
                    <a:lnTo>
                      <a:pt x="152" y="0"/>
                    </a:lnTo>
                    <a:close/>
                  </a:path>
                </a:pathLst>
              </a:custGeom>
              <a:solidFill>
                <a:srgbClr val="E89F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0" name="Google Shape;980;p31"/>
              <p:cNvSpPr/>
              <p:nvPr/>
            </p:nvSpPr>
            <p:spPr>
              <a:xfrm>
                <a:off x="6384830" y="1627783"/>
                <a:ext cx="58200" cy="242038"/>
              </a:xfrm>
              <a:custGeom>
                <a:avLst/>
                <a:gdLst/>
                <a:ahLst/>
                <a:cxnLst/>
                <a:rect l="l" t="t" r="r" b="b"/>
                <a:pathLst>
                  <a:path w="170" h="707" extrusionOk="0">
                    <a:moveTo>
                      <a:pt x="170" y="0"/>
                    </a:moveTo>
                    <a:cubicBezTo>
                      <a:pt x="94" y="0"/>
                      <a:pt x="36" y="40"/>
                      <a:pt x="19" y="111"/>
                    </a:cubicBezTo>
                    <a:cubicBezTo>
                      <a:pt x="19" y="134"/>
                      <a:pt x="1" y="151"/>
                      <a:pt x="1" y="169"/>
                    </a:cubicBezTo>
                    <a:lnTo>
                      <a:pt x="1" y="706"/>
                    </a:lnTo>
                    <a:lnTo>
                      <a:pt x="170" y="706"/>
                    </a:lnTo>
                    <a:lnTo>
                      <a:pt x="1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1" name="Google Shape;981;p31"/>
              <p:cNvSpPr/>
              <p:nvPr/>
            </p:nvSpPr>
            <p:spPr>
              <a:xfrm>
                <a:off x="6379010" y="1863324"/>
                <a:ext cx="126328" cy="12667"/>
              </a:xfrm>
              <a:custGeom>
                <a:avLst/>
                <a:gdLst/>
                <a:ahLst/>
                <a:cxnLst/>
                <a:rect l="l" t="t" r="r" b="b"/>
                <a:pathLst>
                  <a:path w="369" h="37" extrusionOk="0">
                    <a:moveTo>
                      <a:pt x="18" y="1"/>
                    </a:moveTo>
                    <a:lnTo>
                      <a:pt x="0" y="18"/>
                    </a:lnTo>
                    <a:cubicBezTo>
                      <a:pt x="0" y="36"/>
                      <a:pt x="18" y="36"/>
                      <a:pt x="18" y="36"/>
                    </a:cubicBezTo>
                    <a:lnTo>
                      <a:pt x="351" y="36"/>
                    </a:lnTo>
                    <a:cubicBezTo>
                      <a:pt x="369" y="36"/>
                      <a:pt x="369" y="36"/>
                      <a:pt x="369" y="18"/>
                    </a:cubicBezTo>
                    <a:cubicBezTo>
                      <a:pt x="369" y="18"/>
                      <a:pt x="369" y="1"/>
                      <a:pt x="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2" name="Google Shape;982;p31"/>
              <p:cNvSpPr/>
              <p:nvPr/>
            </p:nvSpPr>
            <p:spPr>
              <a:xfrm>
                <a:off x="6379010" y="1863324"/>
                <a:ext cx="64020" cy="12667"/>
              </a:xfrm>
              <a:custGeom>
                <a:avLst/>
                <a:gdLst/>
                <a:ahLst/>
                <a:cxnLst/>
                <a:rect l="l" t="t" r="r" b="b"/>
                <a:pathLst>
                  <a:path w="187" h="37" extrusionOk="0">
                    <a:moveTo>
                      <a:pt x="18" y="1"/>
                    </a:moveTo>
                    <a:lnTo>
                      <a:pt x="0" y="18"/>
                    </a:lnTo>
                    <a:cubicBezTo>
                      <a:pt x="0" y="36"/>
                      <a:pt x="18" y="36"/>
                      <a:pt x="18" y="36"/>
                    </a:cubicBezTo>
                    <a:lnTo>
                      <a:pt x="187" y="36"/>
                    </a:lnTo>
                    <a:lnTo>
                      <a:pt x="18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3" name="Google Shape;983;p31"/>
              <p:cNvSpPr/>
              <p:nvPr/>
            </p:nvSpPr>
            <p:spPr>
              <a:xfrm>
                <a:off x="5852816" y="1127599"/>
                <a:ext cx="462518" cy="462508"/>
              </a:xfrm>
              <a:custGeom>
                <a:avLst/>
                <a:gdLst/>
                <a:ahLst/>
                <a:cxnLst/>
                <a:rect l="l" t="t" r="r" b="b"/>
                <a:pathLst>
                  <a:path w="1351" h="1351" extrusionOk="0">
                    <a:moveTo>
                      <a:pt x="685" y="1"/>
                    </a:moveTo>
                    <a:cubicBezTo>
                      <a:pt x="316" y="1"/>
                      <a:pt x="1" y="298"/>
                      <a:pt x="1" y="667"/>
                    </a:cubicBezTo>
                    <a:cubicBezTo>
                      <a:pt x="1" y="1057"/>
                      <a:pt x="316" y="1350"/>
                      <a:pt x="685" y="1350"/>
                    </a:cubicBezTo>
                    <a:cubicBezTo>
                      <a:pt x="1058" y="1350"/>
                      <a:pt x="1351" y="1057"/>
                      <a:pt x="1351" y="667"/>
                    </a:cubicBezTo>
                    <a:cubicBezTo>
                      <a:pt x="1351" y="298"/>
                      <a:pt x="1058" y="1"/>
                      <a:pt x="6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4" name="Google Shape;984;p31"/>
              <p:cNvSpPr/>
              <p:nvPr/>
            </p:nvSpPr>
            <p:spPr>
              <a:xfrm>
                <a:off x="5852816" y="1127599"/>
                <a:ext cx="234511" cy="462508"/>
              </a:xfrm>
              <a:custGeom>
                <a:avLst/>
                <a:gdLst/>
                <a:ahLst/>
                <a:cxnLst/>
                <a:rect l="l" t="t" r="r" b="b"/>
                <a:pathLst>
                  <a:path w="685" h="1351" extrusionOk="0">
                    <a:moveTo>
                      <a:pt x="685" y="1"/>
                    </a:moveTo>
                    <a:cubicBezTo>
                      <a:pt x="316" y="1"/>
                      <a:pt x="1" y="298"/>
                      <a:pt x="1" y="667"/>
                    </a:cubicBezTo>
                    <a:cubicBezTo>
                      <a:pt x="1" y="1057"/>
                      <a:pt x="316" y="1350"/>
                      <a:pt x="685" y="1350"/>
                    </a:cubicBezTo>
                    <a:lnTo>
                      <a:pt x="6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5" name="Google Shape;985;p31"/>
              <p:cNvSpPr/>
              <p:nvPr/>
            </p:nvSpPr>
            <p:spPr>
              <a:xfrm>
                <a:off x="5934981" y="1331302"/>
                <a:ext cx="280044" cy="170488"/>
              </a:xfrm>
              <a:custGeom>
                <a:avLst/>
                <a:gdLst/>
                <a:ahLst/>
                <a:cxnLst/>
                <a:rect l="l" t="t" r="r" b="b"/>
                <a:pathLst>
                  <a:path w="818" h="498" extrusionOk="0">
                    <a:moveTo>
                      <a:pt x="76" y="1"/>
                    </a:moveTo>
                    <a:lnTo>
                      <a:pt x="1" y="72"/>
                    </a:lnTo>
                    <a:lnTo>
                      <a:pt x="18" y="72"/>
                    </a:lnTo>
                    <a:cubicBezTo>
                      <a:pt x="18" y="311"/>
                      <a:pt x="205" y="498"/>
                      <a:pt x="445" y="498"/>
                    </a:cubicBezTo>
                    <a:cubicBezTo>
                      <a:pt x="613" y="498"/>
                      <a:pt x="760" y="387"/>
                      <a:pt x="818" y="240"/>
                    </a:cubicBezTo>
                    <a:lnTo>
                      <a:pt x="707" y="240"/>
                    </a:lnTo>
                    <a:cubicBezTo>
                      <a:pt x="649" y="334"/>
                      <a:pt x="556" y="387"/>
                      <a:pt x="445" y="387"/>
                    </a:cubicBezTo>
                    <a:cubicBezTo>
                      <a:pt x="263" y="387"/>
                      <a:pt x="129" y="258"/>
                      <a:pt x="129" y="72"/>
                    </a:cubicBezTo>
                    <a:lnTo>
                      <a:pt x="169" y="72"/>
                    </a:lnTo>
                    <a:lnTo>
                      <a:pt x="7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6" name="Google Shape;986;p31"/>
              <p:cNvSpPr/>
              <p:nvPr/>
            </p:nvSpPr>
            <p:spPr>
              <a:xfrm>
                <a:off x="5954837" y="1217297"/>
                <a:ext cx="284495" cy="170488"/>
              </a:xfrm>
              <a:custGeom>
                <a:avLst/>
                <a:gdLst/>
                <a:ahLst/>
                <a:cxnLst/>
                <a:rect l="l" t="t" r="r" b="b"/>
                <a:pathLst>
                  <a:path w="831" h="498" extrusionOk="0">
                    <a:moveTo>
                      <a:pt x="387" y="1"/>
                    </a:moveTo>
                    <a:cubicBezTo>
                      <a:pt x="205" y="1"/>
                      <a:pt x="54" y="112"/>
                      <a:pt x="0" y="258"/>
                    </a:cubicBezTo>
                    <a:lnTo>
                      <a:pt x="111" y="258"/>
                    </a:lnTo>
                    <a:cubicBezTo>
                      <a:pt x="165" y="165"/>
                      <a:pt x="258" y="112"/>
                      <a:pt x="387" y="112"/>
                    </a:cubicBezTo>
                    <a:cubicBezTo>
                      <a:pt x="555" y="112"/>
                      <a:pt x="684" y="240"/>
                      <a:pt x="684" y="405"/>
                    </a:cubicBezTo>
                    <a:lnTo>
                      <a:pt x="666" y="405"/>
                    </a:lnTo>
                    <a:lnTo>
                      <a:pt x="737" y="498"/>
                    </a:lnTo>
                    <a:lnTo>
                      <a:pt x="831" y="405"/>
                    </a:lnTo>
                    <a:lnTo>
                      <a:pt x="795" y="405"/>
                    </a:lnTo>
                    <a:cubicBezTo>
                      <a:pt x="795" y="183"/>
                      <a:pt x="609" y="1"/>
                      <a:pt x="3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7" name="Google Shape;987;p31"/>
              <p:cNvSpPr/>
              <p:nvPr/>
            </p:nvSpPr>
            <p:spPr>
              <a:xfrm>
                <a:off x="5934981" y="1331302"/>
                <a:ext cx="152347" cy="170488"/>
              </a:xfrm>
              <a:custGeom>
                <a:avLst/>
                <a:gdLst/>
                <a:ahLst/>
                <a:cxnLst/>
                <a:rect l="l" t="t" r="r" b="b"/>
                <a:pathLst>
                  <a:path w="445" h="498" extrusionOk="0">
                    <a:moveTo>
                      <a:pt x="76" y="1"/>
                    </a:moveTo>
                    <a:lnTo>
                      <a:pt x="1" y="72"/>
                    </a:lnTo>
                    <a:lnTo>
                      <a:pt x="18" y="72"/>
                    </a:lnTo>
                    <a:cubicBezTo>
                      <a:pt x="18" y="311"/>
                      <a:pt x="205" y="498"/>
                      <a:pt x="445" y="498"/>
                    </a:cubicBezTo>
                    <a:lnTo>
                      <a:pt x="445" y="387"/>
                    </a:lnTo>
                    <a:cubicBezTo>
                      <a:pt x="263" y="387"/>
                      <a:pt x="129" y="258"/>
                      <a:pt x="129" y="72"/>
                    </a:cubicBezTo>
                    <a:lnTo>
                      <a:pt x="169" y="72"/>
                    </a:lnTo>
                    <a:lnTo>
                      <a:pt x="7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8" name="Google Shape;988;p31"/>
              <p:cNvSpPr/>
              <p:nvPr/>
            </p:nvSpPr>
            <p:spPr>
              <a:xfrm>
                <a:off x="5954837" y="1217297"/>
                <a:ext cx="132490" cy="88667"/>
              </a:xfrm>
              <a:custGeom>
                <a:avLst/>
                <a:gdLst/>
                <a:ahLst/>
                <a:cxnLst/>
                <a:rect l="l" t="t" r="r" b="b"/>
                <a:pathLst>
                  <a:path w="387" h="259" extrusionOk="0">
                    <a:moveTo>
                      <a:pt x="387" y="1"/>
                    </a:moveTo>
                    <a:cubicBezTo>
                      <a:pt x="205" y="1"/>
                      <a:pt x="54" y="112"/>
                      <a:pt x="0" y="258"/>
                    </a:cubicBezTo>
                    <a:lnTo>
                      <a:pt x="111" y="258"/>
                    </a:lnTo>
                    <a:cubicBezTo>
                      <a:pt x="165" y="165"/>
                      <a:pt x="258" y="112"/>
                      <a:pt x="387" y="112"/>
                    </a:cubicBezTo>
                    <a:lnTo>
                      <a:pt x="3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989" name="Google Shape;989;p31"/>
            <p:cNvGrpSpPr/>
            <p:nvPr/>
          </p:nvGrpSpPr>
          <p:grpSpPr>
            <a:xfrm flipH="1">
              <a:off x="4197843" y="4055804"/>
              <a:ext cx="558503" cy="742262"/>
              <a:chOff x="4267228" y="2557799"/>
              <a:chExt cx="619320" cy="823090"/>
            </a:xfrm>
          </p:grpSpPr>
          <p:sp>
            <p:nvSpPr>
              <p:cNvPr id="990" name="Google Shape;990;p31"/>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1" name="Google Shape;991;p31"/>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992" name="Google Shape;992;p31"/>
            <p:cNvGrpSpPr/>
            <p:nvPr/>
          </p:nvGrpSpPr>
          <p:grpSpPr>
            <a:xfrm flipH="1">
              <a:off x="4551541" y="3728587"/>
              <a:ext cx="418109" cy="1069486"/>
              <a:chOff x="412486" y="2194951"/>
              <a:chExt cx="463639" cy="1185946"/>
            </a:xfrm>
          </p:grpSpPr>
          <p:sp>
            <p:nvSpPr>
              <p:cNvPr id="993" name="Google Shape;993;p31"/>
              <p:cNvSpPr/>
              <p:nvPr/>
            </p:nvSpPr>
            <p:spPr>
              <a:xfrm>
                <a:off x="412486" y="2194951"/>
                <a:ext cx="463639" cy="830102"/>
              </a:xfrm>
              <a:custGeom>
                <a:avLst/>
                <a:gdLst/>
                <a:ahLst/>
                <a:cxnLst/>
                <a:rect l="l" t="t" r="r" b="b"/>
                <a:pathLst>
                  <a:path w="2314" h="4143" extrusionOk="0">
                    <a:moveTo>
                      <a:pt x="1168" y="0"/>
                    </a:moveTo>
                    <a:cubicBezTo>
                      <a:pt x="520" y="0"/>
                      <a:pt x="1" y="497"/>
                      <a:pt x="1" y="1110"/>
                    </a:cubicBezTo>
                    <a:lnTo>
                      <a:pt x="1" y="3033"/>
                    </a:lnTo>
                    <a:cubicBezTo>
                      <a:pt x="1" y="3645"/>
                      <a:pt x="520" y="4143"/>
                      <a:pt x="1168" y="4143"/>
                    </a:cubicBezTo>
                    <a:cubicBezTo>
                      <a:pt x="1794" y="4143"/>
                      <a:pt x="2314" y="3645"/>
                      <a:pt x="2314" y="3033"/>
                    </a:cubicBezTo>
                    <a:lnTo>
                      <a:pt x="2314" y="1110"/>
                    </a:lnTo>
                    <a:cubicBezTo>
                      <a:pt x="2314" y="497"/>
                      <a:pt x="1794"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4" name="Google Shape;994;p31"/>
              <p:cNvSpPr/>
              <p:nvPr/>
            </p:nvSpPr>
            <p:spPr>
              <a:xfrm>
                <a:off x="486420" y="2617516"/>
                <a:ext cx="315972" cy="763381"/>
              </a:xfrm>
              <a:custGeom>
                <a:avLst/>
                <a:gdLst/>
                <a:ahLst/>
                <a:cxnLst/>
                <a:rect l="l" t="t" r="r" b="b"/>
                <a:pathLst>
                  <a:path w="1577" h="3810" extrusionOk="0">
                    <a:moveTo>
                      <a:pt x="799" y="0"/>
                    </a:moveTo>
                    <a:cubicBezTo>
                      <a:pt x="724" y="0"/>
                      <a:pt x="648" y="53"/>
                      <a:pt x="648" y="129"/>
                    </a:cubicBezTo>
                    <a:lnTo>
                      <a:pt x="648" y="1350"/>
                    </a:lnTo>
                    <a:cubicBezTo>
                      <a:pt x="426" y="1297"/>
                      <a:pt x="244" y="1052"/>
                      <a:pt x="244" y="608"/>
                    </a:cubicBezTo>
                    <a:cubicBezTo>
                      <a:pt x="244" y="537"/>
                      <a:pt x="187" y="497"/>
                      <a:pt x="111" y="497"/>
                    </a:cubicBezTo>
                    <a:cubicBezTo>
                      <a:pt x="58" y="497"/>
                      <a:pt x="0" y="537"/>
                      <a:pt x="0" y="608"/>
                    </a:cubicBezTo>
                    <a:cubicBezTo>
                      <a:pt x="0" y="906"/>
                      <a:pt x="93" y="1163"/>
                      <a:pt x="244" y="1350"/>
                    </a:cubicBezTo>
                    <a:cubicBezTo>
                      <a:pt x="355" y="1479"/>
                      <a:pt x="502" y="1572"/>
                      <a:pt x="648" y="1590"/>
                    </a:cubicBezTo>
                    <a:lnTo>
                      <a:pt x="648" y="3810"/>
                    </a:lnTo>
                    <a:lnTo>
                      <a:pt x="928" y="3810"/>
                    </a:lnTo>
                    <a:lnTo>
                      <a:pt x="928" y="1590"/>
                    </a:lnTo>
                    <a:cubicBezTo>
                      <a:pt x="1261" y="1536"/>
                      <a:pt x="1576" y="1186"/>
                      <a:pt x="1576" y="608"/>
                    </a:cubicBezTo>
                    <a:cubicBezTo>
                      <a:pt x="1576" y="537"/>
                      <a:pt x="1519" y="497"/>
                      <a:pt x="1465" y="497"/>
                    </a:cubicBezTo>
                    <a:cubicBezTo>
                      <a:pt x="1408" y="497"/>
                      <a:pt x="1354" y="537"/>
                      <a:pt x="1354" y="608"/>
                    </a:cubicBezTo>
                    <a:cubicBezTo>
                      <a:pt x="1354" y="1052"/>
                      <a:pt x="1150" y="1297"/>
                      <a:pt x="928" y="1350"/>
                    </a:cubicBezTo>
                    <a:lnTo>
                      <a:pt x="928" y="129"/>
                    </a:lnTo>
                    <a:cubicBezTo>
                      <a:pt x="928" y="53"/>
                      <a:pt x="870" y="0"/>
                      <a:pt x="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995" name="Google Shape;995;p31"/>
            <p:cNvGrpSpPr/>
            <p:nvPr/>
          </p:nvGrpSpPr>
          <p:grpSpPr>
            <a:xfrm>
              <a:off x="5060817" y="4305727"/>
              <a:ext cx="1396668" cy="503194"/>
              <a:chOff x="2186387" y="758017"/>
              <a:chExt cx="1193427" cy="429970"/>
            </a:xfrm>
          </p:grpSpPr>
          <p:sp>
            <p:nvSpPr>
              <p:cNvPr id="996" name="Google Shape;996;p31"/>
              <p:cNvSpPr/>
              <p:nvPr/>
            </p:nvSpPr>
            <p:spPr>
              <a:xfrm>
                <a:off x="2427477" y="1072981"/>
                <a:ext cx="55312" cy="107794"/>
              </a:xfrm>
              <a:custGeom>
                <a:avLst/>
                <a:gdLst/>
                <a:ahLst/>
                <a:cxnLst/>
                <a:rect l="l" t="t" r="r" b="b"/>
                <a:pathLst>
                  <a:path w="276" h="538" extrusionOk="0">
                    <a:moveTo>
                      <a:pt x="0" y="1"/>
                    </a:moveTo>
                    <a:lnTo>
                      <a:pt x="0" y="538"/>
                    </a:lnTo>
                    <a:lnTo>
                      <a:pt x="276" y="538"/>
                    </a:lnTo>
                    <a:lnTo>
                      <a:pt x="27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7" name="Google Shape;997;p31"/>
              <p:cNvSpPr/>
              <p:nvPr/>
            </p:nvSpPr>
            <p:spPr>
              <a:xfrm>
                <a:off x="2453330" y="1072981"/>
                <a:ext cx="29460" cy="107794"/>
              </a:xfrm>
              <a:custGeom>
                <a:avLst/>
                <a:gdLst/>
                <a:ahLst/>
                <a:cxnLst/>
                <a:rect l="l" t="t" r="r" b="b"/>
                <a:pathLst>
                  <a:path w="147" h="538" extrusionOk="0">
                    <a:moveTo>
                      <a:pt x="0" y="1"/>
                    </a:moveTo>
                    <a:lnTo>
                      <a:pt x="0" y="538"/>
                    </a:lnTo>
                    <a:lnTo>
                      <a:pt x="147" y="538"/>
                    </a:lnTo>
                    <a:lnTo>
                      <a:pt x="1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8" name="Google Shape;998;p31"/>
              <p:cNvSpPr/>
              <p:nvPr/>
            </p:nvSpPr>
            <p:spPr>
              <a:xfrm>
                <a:off x="2186387" y="758017"/>
                <a:ext cx="537493" cy="367661"/>
              </a:xfrm>
              <a:custGeom>
                <a:avLst/>
                <a:gdLst/>
                <a:ahLst/>
                <a:cxnLst/>
                <a:rect l="l" t="t" r="r" b="b"/>
                <a:pathLst>
                  <a:path w="2682"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9" name="Google Shape;999;p31"/>
              <p:cNvSpPr/>
              <p:nvPr/>
            </p:nvSpPr>
            <p:spPr>
              <a:xfrm>
                <a:off x="2205025"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0" name="Google Shape;1000;p31"/>
              <p:cNvSpPr/>
              <p:nvPr/>
            </p:nvSpPr>
            <p:spPr>
              <a:xfrm>
                <a:off x="2372126" y="776857"/>
                <a:ext cx="158762" cy="152268"/>
              </a:xfrm>
              <a:custGeom>
                <a:avLst/>
                <a:gdLst/>
                <a:ahLst/>
                <a:cxnLst/>
                <a:rect l="l" t="t" r="r" b="b"/>
                <a:pathLst>
                  <a:path w="760" h="760" extrusionOk="0">
                    <a:moveTo>
                      <a:pt x="0" y="0"/>
                    </a:moveTo>
                    <a:lnTo>
                      <a:pt x="0" y="759"/>
                    </a:lnTo>
                    <a:lnTo>
                      <a:pt x="759" y="759"/>
                    </a:lnTo>
                    <a:lnTo>
                      <a:pt x="7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1" name="Google Shape;1001;p31"/>
              <p:cNvSpPr/>
              <p:nvPr/>
            </p:nvSpPr>
            <p:spPr>
              <a:xfrm>
                <a:off x="2549325"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2" name="Google Shape;1002;p31"/>
              <p:cNvSpPr/>
              <p:nvPr/>
            </p:nvSpPr>
            <p:spPr>
              <a:xfrm>
                <a:off x="2205025"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3" name="Google Shape;1003;p31"/>
              <p:cNvSpPr/>
              <p:nvPr/>
            </p:nvSpPr>
            <p:spPr>
              <a:xfrm>
                <a:off x="2372126" y="951171"/>
                <a:ext cx="158762" cy="152268"/>
              </a:xfrm>
              <a:custGeom>
                <a:avLst/>
                <a:gdLst/>
                <a:ahLst/>
                <a:cxnLst/>
                <a:rect l="l" t="t" r="r" b="b"/>
                <a:pathLst>
                  <a:path w="760" h="760" extrusionOk="0">
                    <a:moveTo>
                      <a:pt x="0" y="0"/>
                    </a:moveTo>
                    <a:lnTo>
                      <a:pt x="0" y="760"/>
                    </a:lnTo>
                    <a:lnTo>
                      <a:pt x="759" y="760"/>
                    </a:lnTo>
                    <a:lnTo>
                      <a:pt x="7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4" name="Google Shape;1004;p31"/>
              <p:cNvSpPr/>
              <p:nvPr/>
            </p:nvSpPr>
            <p:spPr>
              <a:xfrm>
                <a:off x="2549325"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5" name="Google Shape;1005;p31"/>
              <p:cNvSpPr/>
              <p:nvPr/>
            </p:nvSpPr>
            <p:spPr>
              <a:xfrm>
                <a:off x="2415853" y="1180573"/>
                <a:ext cx="78560" cy="7413"/>
              </a:xfrm>
              <a:custGeom>
                <a:avLst/>
                <a:gdLst/>
                <a:ahLst/>
                <a:cxnLst/>
                <a:rect l="l" t="t" r="r" b="b"/>
                <a:pathLst>
                  <a:path w="392" h="37" extrusionOk="0">
                    <a:moveTo>
                      <a:pt x="1" y="1"/>
                    </a:moveTo>
                    <a:lnTo>
                      <a:pt x="1" y="36"/>
                    </a:lnTo>
                    <a:lnTo>
                      <a:pt x="391" y="36"/>
                    </a:lnTo>
                    <a:lnTo>
                      <a:pt x="39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6" name="Google Shape;1006;p31"/>
              <p:cNvSpPr/>
              <p:nvPr/>
            </p:nvSpPr>
            <p:spPr>
              <a:xfrm>
                <a:off x="2453330" y="1180573"/>
                <a:ext cx="41084" cy="7413"/>
              </a:xfrm>
              <a:custGeom>
                <a:avLst/>
                <a:gdLst/>
                <a:ahLst/>
                <a:cxnLst/>
                <a:rect l="l" t="t" r="r" b="b"/>
                <a:pathLst>
                  <a:path w="205" h="37" extrusionOk="0">
                    <a:moveTo>
                      <a:pt x="0" y="1"/>
                    </a:moveTo>
                    <a:lnTo>
                      <a:pt x="0" y="36"/>
                    </a:lnTo>
                    <a:lnTo>
                      <a:pt x="204" y="36"/>
                    </a:lnTo>
                    <a:lnTo>
                      <a:pt x="2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7" name="Google Shape;1007;p31"/>
              <p:cNvSpPr/>
              <p:nvPr/>
            </p:nvSpPr>
            <p:spPr>
              <a:xfrm>
                <a:off x="3083211" y="1072981"/>
                <a:ext cx="51906" cy="107794"/>
              </a:xfrm>
              <a:custGeom>
                <a:avLst/>
                <a:gdLst/>
                <a:ahLst/>
                <a:cxnLst/>
                <a:rect l="l" t="t" r="r" b="b"/>
                <a:pathLst>
                  <a:path w="259" h="538" extrusionOk="0">
                    <a:moveTo>
                      <a:pt x="1" y="1"/>
                    </a:moveTo>
                    <a:lnTo>
                      <a:pt x="1" y="538"/>
                    </a:lnTo>
                    <a:lnTo>
                      <a:pt x="258" y="538"/>
                    </a:lnTo>
                    <a:lnTo>
                      <a:pt x="2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8" name="Google Shape;1008;p31"/>
              <p:cNvSpPr/>
              <p:nvPr/>
            </p:nvSpPr>
            <p:spPr>
              <a:xfrm>
                <a:off x="3109063" y="1072981"/>
                <a:ext cx="26053" cy="107794"/>
              </a:xfrm>
              <a:custGeom>
                <a:avLst/>
                <a:gdLst/>
                <a:ahLst/>
                <a:cxnLst/>
                <a:rect l="l" t="t" r="r" b="b"/>
                <a:pathLst>
                  <a:path w="130" h="538" extrusionOk="0">
                    <a:moveTo>
                      <a:pt x="0" y="1"/>
                    </a:moveTo>
                    <a:lnTo>
                      <a:pt x="0" y="538"/>
                    </a:lnTo>
                    <a:lnTo>
                      <a:pt x="129" y="538"/>
                    </a:lnTo>
                    <a:lnTo>
                      <a:pt x="1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9" name="Google Shape;1009;p31"/>
              <p:cNvSpPr/>
              <p:nvPr/>
            </p:nvSpPr>
            <p:spPr>
              <a:xfrm>
                <a:off x="2842120" y="758017"/>
                <a:ext cx="537693" cy="367661"/>
              </a:xfrm>
              <a:custGeom>
                <a:avLst/>
                <a:gdLst/>
                <a:ahLst/>
                <a:cxnLst/>
                <a:rect l="l" t="t" r="r" b="b"/>
                <a:pathLst>
                  <a:path w="2683"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0" name="Google Shape;1010;p31"/>
              <p:cNvSpPr/>
              <p:nvPr/>
            </p:nvSpPr>
            <p:spPr>
              <a:xfrm>
                <a:off x="28607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1" name="Google Shape;1011;p31"/>
              <p:cNvSpPr/>
              <p:nvPr/>
            </p:nvSpPr>
            <p:spPr>
              <a:xfrm>
                <a:off x="3031706" y="776851"/>
                <a:ext cx="155917" cy="152274"/>
              </a:xfrm>
              <a:custGeom>
                <a:avLst/>
                <a:gdLst/>
                <a:ahLst/>
                <a:cxnLst/>
                <a:rect l="l" t="t" r="r" b="b"/>
                <a:pathLst>
                  <a:path w="778" h="760" extrusionOk="0">
                    <a:moveTo>
                      <a:pt x="0" y="0"/>
                    </a:moveTo>
                    <a:lnTo>
                      <a:pt x="0" y="759"/>
                    </a:lnTo>
                    <a:lnTo>
                      <a:pt x="777" y="759"/>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2" name="Google Shape;1012;p31"/>
              <p:cNvSpPr/>
              <p:nvPr/>
            </p:nvSpPr>
            <p:spPr>
              <a:xfrm>
                <a:off x="3206060"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3" name="Google Shape;1013;p31"/>
              <p:cNvSpPr/>
              <p:nvPr/>
            </p:nvSpPr>
            <p:spPr>
              <a:xfrm>
                <a:off x="28607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4" name="Google Shape;1014;p31"/>
              <p:cNvSpPr/>
              <p:nvPr/>
            </p:nvSpPr>
            <p:spPr>
              <a:xfrm>
                <a:off x="3031706" y="951163"/>
                <a:ext cx="155917" cy="152274"/>
              </a:xfrm>
              <a:custGeom>
                <a:avLst/>
                <a:gdLst/>
                <a:ahLst/>
                <a:cxnLst/>
                <a:rect l="l" t="t" r="r" b="b"/>
                <a:pathLst>
                  <a:path w="778" h="760" extrusionOk="0">
                    <a:moveTo>
                      <a:pt x="0" y="0"/>
                    </a:moveTo>
                    <a:lnTo>
                      <a:pt x="0" y="760"/>
                    </a:lnTo>
                    <a:lnTo>
                      <a:pt x="777" y="760"/>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5" name="Google Shape;1015;p31"/>
              <p:cNvSpPr/>
              <p:nvPr/>
            </p:nvSpPr>
            <p:spPr>
              <a:xfrm>
                <a:off x="3206060"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6" name="Google Shape;1016;p31"/>
              <p:cNvSpPr/>
              <p:nvPr/>
            </p:nvSpPr>
            <p:spPr>
              <a:xfrm>
                <a:off x="3072589" y="1180573"/>
                <a:ext cx="73950" cy="7413"/>
              </a:xfrm>
              <a:custGeom>
                <a:avLst/>
                <a:gdLst/>
                <a:ahLst/>
                <a:cxnLst/>
                <a:rect l="l" t="t" r="r" b="b"/>
                <a:pathLst>
                  <a:path w="369" h="37" extrusionOk="0">
                    <a:moveTo>
                      <a:pt x="0" y="1"/>
                    </a:moveTo>
                    <a:lnTo>
                      <a:pt x="0" y="36"/>
                    </a:lnTo>
                    <a:lnTo>
                      <a:pt x="369" y="36"/>
                    </a:lnTo>
                    <a:lnTo>
                      <a:pt x="36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7" name="Google Shape;1017;p31"/>
              <p:cNvSpPr/>
              <p:nvPr/>
            </p:nvSpPr>
            <p:spPr>
              <a:xfrm>
                <a:off x="3109063" y="1180573"/>
                <a:ext cx="37476" cy="7413"/>
              </a:xfrm>
              <a:custGeom>
                <a:avLst/>
                <a:gdLst/>
                <a:ahLst/>
                <a:cxnLst/>
                <a:rect l="l" t="t" r="r" b="b"/>
                <a:pathLst>
                  <a:path w="187" h="37" extrusionOk="0">
                    <a:moveTo>
                      <a:pt x="0" y="1"/>
                    </a:moveTo>
                    <a:lnTo>
                      <a:pt x="0" y="36"/>
                    </a:lnTo>
                    <a:lnTo>
                      <a:pt x="187" y="36"/>
                    </a:lnTo>
                    <a:lnTo>
                      <a:pt x="18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8" name="Google Shape;1018;p31"/>
              <p:cNvSpPr/>
              <p:nvPr/>
            </p:nvSpPr>
            <p:spPr>
              <a:xfrm>
                <a:off x="3030635" y="776870"/>
                <a:ext cx="73934" cy="152276"/>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9" name="Google Shape;1019;p31"/>
              <p:cNvSpPr/>
              <p:nvPr/>
            </p:nvSpPr>
            <p:spPr>
              <a:xfrm>
                <a:off x="3030635" y="951185"/>
                <a:ext cx="103387" cy="152275"/>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0" name="Google Shape;1020;p31"/>
              <p:cNvSpPr/>
              <p:nvPr/>
            </p:nvSpPr>
            <p:spPr>
              <a:xfrm>
                <a:off x="22022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1" name="Google Shape;1021;p31"/>
              <p:cNvSpPr/>
              <p:nvPr/>
            </p:nvSpPr>
            <p:spPr>
              <a:xfrm>
                <a:off x="22022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2" name="Google Shape;1022;p31"/>
              <p:cNvSpPr/>
              <p:nvPr/>
            </p:nvSpPr>
            <p:spPr>
              <a:xfrm>
                <a:off x="2371889" y="776878"/>
                <a:ext cx="86538" cy="152268"/>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3" name="Google Shape;1023;p31"/>
              <p:cNvSpPr/>
              <p:nvPr/>
            </p:nvSpPr>
            <p:spPr>
              <a:xfrm>
                <a:off x="2372125" y="951192"/>
                <a:ext cx="123152" cy="152268"/>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
        <p:nvSpPr>
          <p:cNvPr id="2" name="AutoShape 2" descr="3d solar pannels project for energy saving"/>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6" name="Picture 5"/>
          <p:cNvPicPr>
            <a:picLocks noChangeAspect="1"/>
          </p:cNvPicPr>
          <p:nvPr/>
        </p:nvPicPr>
        <p:blipFill rotWithShape="1">
          <a:blip r:embed="rId1"/>
          <a:srcRect l="41207"/>
          <a:stretch>
            <a:fillRect/>
          </a:stretch>
        </p:blipFill>
        <p:spPr>
          <a:xfrm>
            <a:off x="496985" y="332980"/>
            <a:ext cx="3376124" cy="4211059"/>
          </a:xfrm>
          <a:prstGeom prst="roundRect">
            <a:avLst>
              <a:gd name="adj" fmla="val 16667"/>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11" name="Rectangle: Rounded Corners 10"/>
          <p:cNvSpPr/>
          <p:nvPr/>
        </p:nvSpPr>
        <p:spPr>
          <a:xfrm>
            <a:off x="1799124" y="1179620"/>
            <a:ext cx="6100762" cy="664463"/>
          </a:xfrm>
          <a:prstGeom prst="roundRect">
            <a:avLst/>
          </a:prstGeom>
          <a:noFill/>
          <a:ln>
            <a:solidFill>
              <a:srgbClr val="B9D5FF"/>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p:cNvSpPr/>
          <p:nvPr/>
        </p:nvSpPr>
        <p:spPr>
          <a:xfrm>
            <a:off x="519299" y="112023"/>
            <a:ext cx="5195918"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1"/>
          <a:stretch>
            <a:fillRect/>
          </a:stretch>
        </p:blipFill>
        <p:spPr>
          <a:xfrm>
            <a:off x="1289702" y="555777"/>
            <a:ext cx="1567826" cy="1567826"/>
          </a:xfrm>
          <a:prstGeom prst="rect">
            <a:avLst/>
          </a:prstGeom>
        </p:spPr>
      </p:pic>
      <p:grpSp>
        <p:nvGrpSpPr>
          <p:cNvPr id="9" name="Group 8"/>
          <p:cNvGrpSpPr/>
          <p:nvPr/>
        </p:nvGrpSpPr>
        <p:grpSpPr>
          <a:xfrm>
            <a:off x="283213" y="114658"/>
            <a:ext cx="472172" cy="472172"/>
            <a:chOff x="1933593" y="1552214"/>
            <a:chExt cx="1229634" cy="1229634"/>
          </a:xfrm>
        </p:grpSpPr>
        <p:sp>
          <p:nvSpPr>
            <p:cNvPr id="6" name="Oval 5"/>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7" name="Google Shape;811;p29"/>
            <p:cNvSpPr txBox="1"/>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2000" dirty="0">
                  <a:solidFill>
                    <a:schemeClr val="bg1"/>
                  </a:solidFill>
                </a:rPr>
                <a:t>I</a:t>
              </a:r>
              <a:endParaRPr lang="en-GB" sz="2000" dirty="0">
                <a:solidFill>
                  <a:schemeClr val="bg1"/>
                </a:solidFill>
              </a:endParaRPr>
            </a:p>
          </p:txBody>
        </p:sp>
      </p:grpSp>
      <p:sp>
        <p:nvSpPr>
          <p:cNvPr id="8" name="Google Shape;817;p29"/>
          <p:cNvSpPr txBox="1"/>
          <p:nvPr/>
        </p:nvSpPr>
        <p:spPr>
          <a:xfrm>
            <a:off x="625019" y="145712"/>
            <a:ext cx="5195918"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panose="00000500000000000000"/>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panose="00000500000000000000"/>
              </a:defRPr>
            </a:lvl1pPr>
            <a:lvl2pPr marL="9144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2pPr>
            <a:lvl3pPr marL="13716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3pPr>
            <a:lvl4pPr marL="18288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4pPr>
            <a:lvl5pPr marL="22860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5pPr>
            <a:lvl6pPr marL="27432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6pPr>
            <a:lvl7pPr marL="32004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7pPr>
            <a:lvl8pPr marL="36576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8pPr>
            <a:lvl9pPr marL="41148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9pPr>
          </a:lstStyle>
          <a:p>
            <a:r>
              <a:rPr lang="vi-VN" sz="1800" dirty="0"/>
              <a:t>Ưu Và Nhược </a:t>
            </a:r>
            <a:r>
              <a:rPr lang="vi-VN" sz="1800"/>
              <a:t>Điểm Của </a:t>
            </a:r>
            <a:r>
              <a:rPr lang="vi-VN" sz="1800" dirty="0"/>
              <a:t>Một Số Năng Lượng Tái Tạo</a:t>
            </a:r>
            <a:endParaRPr lang="vi-VN" sz="1800" dirty="0"/>
          </a:p>
        </p:txBody>
      </p:sp>
      <p:sp>
        <p:nvSpPr>
          <p:cNvPr id="12" name="Google Shape;1031;p32"/>
          <p:cNvSpPr txBox="1"/>
          <p:nvPr/>
        </p:nvSpPr>
        <p:spPr>
          <a:xfrm>
            <a:off x="2963248" y="1212070"/>
            <a:ext cx="4171023"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nSpc>
                <a:spcPct val="120000"/>
              </a:lnSpc>
            </a:pPr>
            <a:r>
              <a:rPr lang="en-US" sz="2400" b="1" dirty="0" err="1"/>
              <a:t>Năng</a:t>
            </a:r>
            <a:r>
              <a:rPr lang="en-US" sz="2400" b="1" dirty="0"/>
              <a:t> </a:t>
            </a:r>
            <a:r>
              <a:rPr lang="en-US" sz="2400" b="1" dirty="0" err="1"/>
              <a:t>lượng</a:t>
            </a:r>
            <a:r>
              <a:rPr lang="en-US" sz="2400" b="1" dirty="0"/>
              <a:t> </a:t>
            </a:r>
            <a:r>
              <a:rPr lang="en-US" sz="2400" b="1" dirty="0" err="1"/>
              <a:t>tái</a:t>
            </a:r>
            <a:r>
              <a:rPr lang="en-US" sz="2400" b="1" dirty="0"/>
              <a:t> </a:t>
            </a:r>
            <a:r>
              <a:rPr lang="en-US" sz="2400" b="1" dirty="0" err="1"/>
              <a:t>tạo</a:t>
            </a:r>
            <a:r>
              <a:rPr lang="en-US" sz="2400" b="1" dirty="0"/>
              <a:t> </a:t>
            </a:r>
            <a:r>
              <a:rPr lang="en-US" sz="2400" b="1" dirty="0" err="1"/>
              <a:t>là</a:t>
            </a:r>
            <a:r>
              <a:rPr lang="en-US" sz="2400" b="1" dirty="0"/>
              <a:t> </a:t>
            </a:r>
            <a:r>
              <a:rPr lang="en-US" sz="2400" b="1" dirty="0" err="1"/>
              <a:t>gì</a:t>
            </a:r>
            <a:r>
              <a:rPr lang="en-US" sz="2400" b="1" dirty="0"/>
              <a:t>?</a:t>
            </a:r>
            <a:endParaRPr lang="en-US" sz="2400" b="1" dirty="0"/>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anim calcmode="lin" valueType="num">
                                      <p:cBhvr>
                                        <p:cTn id="8"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10" name="Rectangle: Rounded Corners 9"/>
          <p:cNvSpPr/>
          <p:nvPr/>
        </p:nvSpPr>
        <p:spPr>
          <a:xfrm>
            <a:off x="519299" y="112023"/>
            <a:ext cx="2390458"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283213" y="114658"/>
            <a:ext cx="472172" cy="472172"/>
            <a:chOff x="1933593" y="1552214"/>
            <a:chExt cx="1229634" cy="1229634"/>
          </a:xfrm>
        </p:grpSpPr>
        <p:sp>
          <p:nvSpPr>
            <p:cNvPr id="6" name="Oval 5"/>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7" name="Google Shape;811;p29"/>
            <p:cNvSpPr txBox="1"/>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2000" dirty="0">
                  <a:solidFill>
                    <a:schemeClr val="bg1"/>
                  </a:solidFill>
                </a:rPr>
                <a:t>I</a:t>
              </a:r>
              <a:endParaRPr lang="en-GB" sz="2000" dirty="0">
                <a:solidFill>
                  <a:schemeClr val="bg1"/>
                </a:solidFill>
              </a:endParaRPr>
            </a:p>
          </p:txBody>
        </p:sp>
      </p:grpSp>
      <p:sp>
        <p:nvSpPr>
          <p:cNvPr id="8" name="Google Shape;817;p29"/>
          <p:cNvSpPr txBox="1"/>
          <p:nvPr/>
        </p:nvSpPr>
        <p:spPr>
          <a:xfrm>
            <a:off x="625019" y="145712"/>
            <a:ext cx="2390458"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panose="00000500000000000000"/>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panose="00000500000000000000"/>
              </a:defRPr>
            </a:lvl1pPr>
            <a:lvl2pPr marL="9144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2pPr>
            <a:lvl3pPr marL="13716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3pPr>
            <a:lvl4pPr marL="18288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4pPr>
            <a:lvl5pPr marL="22860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5pPr>
            <a:lvl6pPr marL="27432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6pPr>
            <a:lvl7pPr marL="32004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7pPr>
            <a:lvl8pPr marL="36576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8pPr>
            <a:lvl9pPr marL="41148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9pPr>
          </a:lstStyle>
          <a:p>
            <a:r>
              <a:rPr lang="vi-VN" sz="1800" dirty="0"/>
              <a:t>Năng Lượng Tái Tạo</a:t>
            </a:r>
            <a:endParaRPr lang="vi-VN" sz="1800" dirty="0"/>
          </a:p>
        </p:txBody>
      </p:sp>
      <p:sp>
        <p:nvSpPr>
          <p:cNvPr id="13" name="Google Shape;1031;p32"/>
          <p:cNvSpPr txBox="1"/>
          <p:nvPr/>
        </p:nvSpPr>
        <p:spPr>
          <a:xfrm>
            <a:off x="201930" y="686335"/>
            <a:ext cx="8740140" cy="93771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lnSpc>
                <a:spcPct val="120000"/>
              </a:lnSpc>
            </a:pPr>
            <a:r>
              <a:rPr lang="en-US" sz="2200" dirty="0" err="1"/>
              <a:t>Năng</a:t>
            </a:r>
            <a:r>
              <a:rPr lang="en-US" sz="2200" dirty="0"/>
              <a:t> </a:t>
            </a:r>
            <a:r>
              <a:rPr lang="en-US" sz="2200" dirty="0" err="1"/>
              <a:t>lượng</a:t>
            </a:r>
            <a:r>
              <a:rPr lang="en-US" sz="2200" dirty="0"/>
              <a:t> </a:t>
            </a:r>
            <a:r>
              <a:rPr lang="en-US" sz="2200" dirty="0" err="1"/>
              <a:t>tái</a:t>
            </a:r>
            <a:r>
              <a:rPr lang="en-US" sz="2200" dirty="0"/>
              <a:t> </a:t>
            </a:r>
            <a:r>
              <a:rPr lang="en-US" sz="2200" dirty="0" err="1"/>
              <a:t>tạo</a:t>
            </a:r>
            <a:r>
              <a:rPr lang="en-US" sz="2200" dirty="0"/>
              <a:t> </a:t>
            </a:r>
            <a:r>
              <a:rPr lang="en-US" sz="2200" dirty="0" err="1"/>
              <a:t>là</a:t>
            </a:r>
            <a:r>
              <a:rPr lang="en-US" sz="2200" dirty="0"/>
              <a:t> </a:t>
            </a:r>
            <a:r>
              <a:rPr lang="en-US" sz="2200" dirty="0" err="1"/>
              <a:t>năng</a:t>
            </a:r>
            <a:r>
              <a:rPr lang="en-US" sz="2200" dirty="0"/>
              <a:t> </a:t>
            </a:r>
            <a:r>
              <a:rPr lang="en-US" sz="2200" dirty="0" err="1"/>
              <a:t>lượng</a:t>
            </a:r>
            <a:r>
              <a:rPr lang="en-US" sz="2200" dirty="0"/>
              <a:t> </a:t>
            </a:r>
            <a:r>
              <a:rPr lang="en-US" sz="2200" dirty="0" err="1"/>
              <a:t>được</a:t>
            </a:r>
            <a:r>
              <a:rPr lang="en-US" sz="2200" dirty="0"/>
              <a:t> </a:t>
            </a:r>
            <a:r>
              <a:rPr lang="en-US" sz="2200" err="1"/>
              <a:t>tạo</a:t>
            </a:r>
            <a:r>
              <a:rPr lang="en-US" sz="2200"/>
              <a:t> ra </a:t>
            </a:r>
            <a:r>
              <a:rPr lang="en-US" sz="2200" dirty="0" err="1"/>
              <a:t>từ</a:t>
            </a:r>
            <a:r>
              <a:rPr lang="en-US" sz="2200" dirty="0"/>
              <a:t> </a:t>
            </a:r>
            <a:r>
              <a:rPr lang="en-US" sz="2200" dirty="0" err="1"/>
              <a:t>các</a:t>
            </a:r>
            <a:r>
              <a:rPr lang="en-US" sz="2200" dirty="0"/>
              <a:t> </a:t>
            </a:r>
            <a:r>
              <a:rPr lang="en-US" sz="2200" dirty="0" err="1"/>
              <a:t>nguồn</a:t>
            </a:r>
            <a:r>
              <a:rPr lang="en-US" sz="2200" dirty="0"/>
              <a:t> </a:t>
            </a:r>
            <a:r>
              <a:rPr lang="en-US" sz="2200" dirty="0" err="1"/>
              <a:t>thiên</a:t>
            </a:r>
            <a:r>
              <a:rPr lang="en-US" sz="2200" dirty="0"/>
              <a:t> </a:t>
            </a:r>
            <a:r>
              <a:rPr lang="en-US" sz="2200" dirty="0" err="1"/>
              <a:t>nhiên</a:t>
            </a:r>
            <a:r>
              <a:rPr lang="en-US" sz="2200" dirty="0"/>
              <a:t> </a:t>
            </a:r>
            <a:r>
              <a:rPr lang="en-US" sz="2200" dirty="0" err="1"/>
              <a:t>và</a:t>
            </a:r>
            <a:r>
              <a:rPr lang="en-US" sz="2200" dirty="0"/>
              <a:t> </a:t>
            </a:r>
            <a:r>
              <a:rPr lang="en-US" sz="2200" dirty="0" err="1"/>
              <a:t>có</a:t>
            </a:r>
            <a:r>
              <a:rPr lang="en-US" sz="2200" dirty="0"/>
              <a:t> </a:t>
            </a:r>
            <a:r>
              <a:rPr lang="en-US" sz="2200" dirty="0" err="1"/>
              <a:t>thể</a:t>
            </a:r>
            <a:r>
              <a:rPr lang="en-US" sz="2200" dirty="0"/>
              <a:t> </a:t>
            </a:r>
            <a:r>
              <a:rPr lang="en-US" sz="2200" dirty="0" err="1"/>
              <a:t>bổ</a:t>
            </a:r>
            <a:r>
              <a:rPr lang="en-US" sz="2200" dirty="0"/>
              <a:t> sung </a:t>
            </a:r>
            <a:r>
              <a:rPr lang="en-US" sz="2200" dirty="0" err="1"/>
              <a:t>trong</a:t>
            </a:r>
            <a:r>
              <a:rPr lang="en-US" sz="2200" dirty="0"/>
              <a:t> </a:t>
            </a:r>
            <a:r>
              <a:rPr lang="en-US" sz="2200" dirty="0" err="1"/>
              <a:t>một</a:t>
            </a:r>
            <a:r>
              <a:rPr lang="en-US" sz="2200" dirty="0"/>
              <a:t> </a:t>
            </a:r>
            <a:r>
              <a:rPr lang="en-US" sz="2200" err="1"/>
              <a:t>thời</a:t>
            </a:r>
            <a:r>
              <a:rPr lang="en-US" sz="2200"/>
              <a:t> gian </a:t>
            </a:r>
            <a:r>
              <a:rPr lang="en-US" sz="2200" dirty="0" err="1"/>
              <a:t>ngắn</a:t>
            </a:r>
            <a:endParaRPr lang="en-US" sz="2200" dirty="0"/>
          </a:p>
        </p:txBody>
      </p:sp>
      <p:pic>
        <p:nvPicPr>
          <p:cNvPr id="3" name="Picture 2"/>
          <p:cNvPicPr>
            <a:picLocks noChangeAspect="1"/>
          </p:cNvPicPr>
          <p:nvPr/>
        </p:nvPicPr>
        <p:blipFill rotWithShape="1">
          <a:blip r:embed="rId1"/>
          <a:srcRect l="11465" r="14419"/>
          <a:stretch>
            <a:fillRect/>
          </a:stretch>
        </p:blipFill>
        <p:spPr>
          <a:xfrm>
            <a:off x="560564" y="1811346"/>
            <a:ext cx="2209621" cy="1985963"/>
          </a:xfrm>
          <a:prstGeom prst="roundRect">
            <a:avLst/>
          </a:prstGeom>
        </p:spPr>
      </p:pic>
      <p:sp>
        <p:nvSpPr>
          <p:cNvPr id="4" name="Google Shape;1031;p32"/>
          <p:cNvSpPr txBox="1"/>
          <p:nvPr/>
        </p:nvSpPr>
        <p:spPr>
          <a:xfrm>
            <a:off x="218758" y="3984610"/>
            <a:ext cx="2796719" cy="46465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gn="ctr">
              <a:buClr>
                <a:schemeClr val="dk1"/>
              </a:buClr>
              <a:buSzPts val="2400"/>
              <a:buFont typeface="Montserrat" panose="00000500000000000000"/>
              <a:buNone/>
              <a:defRPr sz="18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defRPr>
            </a:lvl1pPr>
            <a:lvl2pPr marL="9144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defRPr>
            </a:lvl2pPr>
            <a:lvl3pPr marL="13716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defRPr>
            </a:lvl3pPr>
            <a:lvl4pPr marL="18288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defRPr>
            </a:lvl4pPr>
            <a:lvl5pPr marL="22860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defRPr>
            </a:lvl5pPr>
            <a:lvl6pPr marL="27432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defRPr>
            </a:lvl6pPr>
            <a:lvl7pPr marL="32004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defRPr>
            </a:lvl7pPr>
            <a:lvl8pPr marL="36576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defRPr>
            </a:lvl8pPr>
            <a:lvl9pPr marL="41148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defRPr>
            </a:lvl9pPr>
          </a:lstStyle>
          <a:p>
            <a:r>
              <a:rPr lang="en-US" sz="2000" dirty="0" err="1"/>
              <a:t>Năng</a:t>
            </a:r>
            <a:r>
              <a:rPr lang="en-US" sz="2000" dirty="0"/>
              <a:t> </a:t>
            </a:r>
            <a:r>
              <a:rPr lang="en-US" sz="2000" dirty="0" err="1"/>
              <a:t>lượng</a:t>
            </a:r>
            <a:r>
              <a:rPr lang="en-US" sz="2000" dirty="0"/>
              <a:t> </a:t>
            </a:r>
            <a:r>
              <a:rPr lang="en-US" sz="2000" dirty="0" err="1"/>
              <a:t>mặt</a:t>
            </a:r>
            <a:r>
              <a:rPr lang="en-US" sz="2000" dirty="0"/>
              <a:t> </a:t>
            </a:r>
            <a:r>
              <a:rPr lang="en-US" sz="2000" dirty="0" err="1"/>
              <a:t>trời</a:t>
            </a:r>
            <a:endParaRPr lang="en-US" sz="2000" dirty="0"/>
          </a:p>
        </p:txBody>
      </p:sp>
      <p:pic>
        <p:nvPicPr>
          <p:cNvPr id="2052" name="Picture 4" descr="Wind farm"/>
          <p:cNvPicPr>
            <a:picLocks noChangeAspect="1" noChangeArrowheads="1"/>
          </p:cNvPicPr>
          <p:nvPr/>
        </p:nvPicPr>
        <p:blipFill rotWithShape="1">
          <a:blip r:embed="rId2">
            <a:extLst>
              <a:ext uri="{28A0092B-C50C-407E-A947-70E740481C1C}">
                <a14:useLocalDpi xmlns:a14="http://schemas.microsoft.com/office/drawing/2010/main" val="0"/>
              </a:ext>
            </a:extLst>
          </a:blip>
          <a:srcRect l="14419" r="8739"/>
          <a:stretch>
            <a:fillRect/>
          </a:stretch>
        </p:blipFill>
        <p:spPr bwMode="auto">
          <a:xfrm>
            <a:off x="3367122" y="1811346"/>
            <a:ext cx="2290904" cy="1985963"/>
          </a:xfrm>
          <a:prstGeom prst="roundRect">
            <a:avLst/>
          </a:prstGeom>
          <a:extLst>
            <a:ext uri="{909E8E84-426E-40DD-AFC4-6F175D3DCCD1}">
              <a14:hiddenFill xmlns:a14="http://schemas.microsoft.com/office/drawing/2010/main">
                <a:solidFill>
                  <a:srgbClr val="FFFFFF"/>
                </a:solidFill>
              </a14:hiddenFill>
            </a:ext>
          </a:extLst>
        </p:spPr>
      </p:pic>
      <p:sp>
        <p:nvSpPr>
          <p:cNvPr id="17" name="Google Shape;1031;p32"/>
          <p:cNvSpPr txBox="1"/>
          <p:nvPr/>
        </p:nvSpPr>
        <p:spPr>
          <a:xfrm>
            <a:off x="3167559" y="3984609"/>
            <a:ext cx="2796719" cy="46465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gn="ctr">
              <a:buClr>
                <a:schemeClr val="dk1"/>
              </a:buClr>
              <a:buSzPts val="2400"/>
              <a:buFont typeface="Montserrat" panose="00000500000000000000"/>
              <a:buNone/>
              <a:defRPr sz="18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defRPr>
            </a:lvl1pPr>
            <a:lvl2pPr marL="9144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defRPr>
            </a:lvl2pPr>
            <a:lvl3pPr marL="13716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defRPr>
            </a:lvl3pPr>
            <a:lvl4pPr marL="18288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defRPr>
            </a:lvl4pPr>
            <a:lvl5pPr marL="22860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defRPr>
            </a:lvl5pPr>
            <a:lvl6pPr marL="27432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defRPr>
            </a:lvl6pPr>
            <a:lvl7pPr marL="32004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defRPr>
            </a:lvl7pPr>
            <a:lvl8pPr marL="36576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defRPr>
            </a:lvl8pPr>
            <a:lvl9pPr marL="41148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defRPr>
            </a:lvl9pPr>
          </a:lstStyle>
          <a:p>
            <a:r>
              <a:rPr lang="en-US" sz="2000" dirty="0" err="1"/>
              <a:t>Năng</a:t>
            </a:r>
            <a:r>
              <a:rPr lang="en-US" sz="2000" dirty="0"/>
              <a:t> </a:t>
            </a:r>
            <a:r>
              <a:rPr lang="en-US" sz="2000" dirty="0" err="1"/>
              <a:t>lượng</a:t>
            </a:r>
            <a:r>
              <a:rPr lang="en-US" sz="2000" dirty="0"/>
              <a:t> </a:t>
            </a:r>
            <a:r>
              <a:rPr lang="en-US" sz="2000" dirty="0" err="1"/>
              <a:t>gió</a:t>
            </a:r>
            <a:endParaRPr lang="en-US" sz="2000" dirty="0"/>
          </a:p>
        </p:txBody>
      </p:sp>
      <p:pic>
        <p:nvPicPr>
          <p:cNvPr id="2054" name="Picture 6" descr="Shan Shang Reservoir Power Towe"/>
          <p:cNvPicPr>
            <a:picLocks noChangeAspect="1" noChangeArrowheads="1"/>
          </p:cNvPicPr>
          <p:nvPr/>
        </p:nvPicPr>
        <p:blipFill rotWithShape="1">
          <a:blip r:embed="rId3">
            <a:extLst>
              <a:ext uri="{28A0092B-C50C-407E-A947-70E740481C1C}">
                <a14:useLocalDpi xmlns:a14="http://schemas.microsoft.com/office/drawing/2010/main" val="0"/>
              </a:ext>
            </a:extLst>
          </a:blip>
          <a:srcRect l="13021" r="10256"/>
          <a:stretch>
            <a:fillRect/>
          </a:stretch>
        </p:blipFill>
        <p:spPr bwMode="auto">
          <a:xfrm>
            <a:off x="6206490" y="1808268"/>
            <a:ext cx="2290905" cy="1989041"/>
          </a:xfrm>
          <a:prstGeom prst="roundRect">
            <a:avLst/>
          </a:prstGeom>
          <a:extLst>
            <a:ext uri="{909E8E84-426E-40DD-AFC4-6F175D3DCCD1}">
              <a14:hiddenFill xmlns:a14="http://schemas.microsoft.com/office/drawing/2010/main">
                <a:solidFill>
                  <a:srgbClr val="FFFFFF"/>
                </a:solidFill>
              </a14:hiddenFill>
            </a:ext>
          </a:extLst>
        </p:spPr>
      </p:pic>
      <p:sp>
        <p:nvSpPr>
          <p:cNvPr id="18" name="Google Shape;1031;p32"/>
          <p:cNvSpPr txBox="1"/>
          <p:nvPr/>
        </p:nvSpPr>
        <p:spPr>
          <a:xfrm>
            <a:off x="5953582" y="3981532"/>
            <a:ext cx="2796719" cy="46465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gn="ctr">
              <a:buClr>
                <a:schemeClr val="dk1"/>
              </a:buClr>
              <a:buSzPts val="2400"/>
              <a:buFont typeface="Montserrat" panose="00000500000000000000"/>
              <a:buNone/>
              <a:defRPr sz="18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defRPr>
            </a:lvl1pPr>
            <a:lvl2pPr marL="9144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defRPr>
            </a:lvl2pPr>
            <a:lvl3pPr marL="13716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defRPr>
            </a:lvl3pPr>
            <a:lvl4pPr marL="18288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defRPr>
            </a:lvl4pPr>
            <a:lvl5pPr marL="22860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defRPr>
            </a:lvl5pPr>
            <a:lvl6pPr marL="27432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defRPr>
            </a:lvl6pPr>
            <a:lvl7pPr marL="32004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defRPr>
            </a:lvl7pPr>
            <a:lvl8pPr marL="36576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defRPr>
            </a:lvl8pPr>
            <a:lvl9pPr marL="41148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defRPr>
            </a:lvl9pPr>
          </a:lstStyle>
          <a:p>
            <a:r>
              <a:rPr lang="en-US" sz="2000" dirty="0" err="1"/>
              <a:t>Năng</a:t>
            </a:r>
            <a:r>
              <a:rPr lang="en-US" sz="2000" dirty="0"/>
              <a:t> </a:t>
            </a:r>
            <a:r>
              <a:rPr lang="en-US" sz="2000" dirty="0" err="1"/>
              <a:t>lượng</a:t>
            </a:r>
            <a:r>
              <a:rPr lang="en-US" sz="2000" dirty="0"/>
              <a:t> </a:t>
            </a:r>
            <a:r>
              <a:rPr lang="en-US" sz="2000" dirty="0" err="1"/>
              <a:t>dòng</a:t>
            </a:r>
            <a:r>
              <a:rPr lang="en-US" sz="2000" dirty="0"/>
              <a:t> </a:t>
            </a:r>
            <a:r>
              <a:rPr lang="en-US" sz="2000" dirty="0" err="1"/>
              <a:t>sông</a:t>
            </a:r>
            <a:endParaRPr lang="en-US" sz="2000" dirty="0"/>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500"/>
                            </p:stCondLst>
                            <p:childTnLst>
                              <p:par>
                                <p:cTn id="16" presetID="47" presetClass="entr" presetSubtype="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anim calcmode="lin" valueType="num">
                                      <p:cBhvr>
                                        <p:cTn id="19" dur="500" fill="hold"/>
                                        <p:tgtEl>
                                          <p:spTgt spid="4"/>
                                        </p:tgtEl>
                                        <p:attrNameLst>
                                          <p:attrName>ppt_x</p:attrName>
                                        </p:attrNameLst>
                                      </p:cBhvr>
                                      <p:tavLst>
                                        <p:tav tm="0">
                                          <p:val>
                                            <p:strVal val="#ppt_x"/>
                                          </p:val>
                                        </p:tav>
                                        <p:tav tm="100000">
                                          <p:val>
                                            <p:strVal val="#ppt_x"/>
                                          </p:val>
                                        </p:tav>
                                      </p:tavLst>
                                    </p:anim>
                                    <p:anim calcmode="lin" valueType="num">
                                      <p:cBhvr>
                                        <p:cTn id="20"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2052"/>
                                        </p:tgtEl>
                                        <p:attrNameLst>
                                          <p:attrName>style.visibility</p:attrName>
                                        </p:attrNameLst>
                                      </p:cBhvr>
                                      <p:to>
                                        <p:strVal val="visible"/>
                                      </p:to>
                                    </p:set>
                                    <p:anim calcmode="lin" valueType="num">
                                      <p:cBhvr>
                                        <p:cTn id="25" dur="500" fill="hold"/>
                                        <p:tgtEl>
                                          <p:spTgt spid="2052"/>
                                        </p:tgtEl>
                                        <p:attrNameLst>
                                          <p:attrName>ppt_w</p:attrName>
                                        </p:attrNameLst>
                                      </p:cBhvr>
                                      <p:tavLst>
                                        <p:tav tm="0">
                                          <p:val>
                                            <p:fltVal val="0"/>
                                          </p:val>
                                        </p:tav>
                                        <p:tav tm="100000">
                                          <p:val>
                                            <p:strVal val="#ppt_w"/>
                                          </p:val>
                                        </p:tav>
                                      </p:tavLst>
                                    </p:anim>
                                    <p:anim calcmode="lin" valueType="num">
                                      <p:cBhvr>
                                        <p:cTn id="26" dur="500" fill="hold"/>
                                        <p:tgtEl>
                                          <p:spTgt spid="2052"/>
                                        </p:tgtEl>
                                        <p:attrNameLst>
                                          <p:attrName>ppt_h</p:attrName>
                                        </p:attrNameLst>
                                      </p:cBhvr>
                                      <p:tavLst>
                                        <p:tav tm="0">
                                          <p:val>
                                            <p:fltVal val="0"/>
                                          </p:val>
                                        </p:tav>
                                        <p:tav tm="100000">
                                          <p:val>
                                            <p:strVal val="#ppt_h"/>
                                          </p:val>
                                        </p:tav>
                                      </p:tavLst>
                                    </p:anim>
                                    <p:animEffect transition="in" filter="fade">
                                      <p:cBhvr>
                                        <p:cTn id="27" dur="500"/>
                                        <p:tgtEl>
                                          <p:spTgt spid="2052"/>
                                        </p:tgtEl>
                                      </p:cBhvr>
                                    </p:animEffect>
                                  </p:childTnLst>
                                </p:cTn>
                              </p:par>
                            </p:childTnLst>
                          </p:cTn>
                        </p:par>
                        <p:par>
                          <p:cTn id="28" fill="hold">
                            <p:stCondLst>
                              <p:cond delay="500"/>
                            </p:stCondLst>
                            <p:childTnLst>
                              <p:par>
                                <p:cTn id="29" presetID="47"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anim calcmode="lin" valueType="num">
                                      <p:cBhvr>
                                        <p:cTn id="32" dur="500" fill="hold"/>
                                        <p:tgtEl>
                                          <p:spTgt spid="17"/>
                                        </p:tgtEl>
                                        <p:attrNameLst>
                                          <p:attrName>ppt_x</p:attrName>
                                        </p:attrNameLst>
                                      </p:cBhvr>
                                      <p:tavLst>
                                        <p:tav tm="0">
                                          <p:val>
                                            <p:strVal val="#ppt_x"/>
                                          </p:val>
                                        </p:tav>
                                        <p:tav tm="100000">
                                          <p:val>
                                            <p:strVal val="#ppt_x"/>
                                          </p:val>
                                        </p:tav>
                                      </p:tavLst>
                                    </p:anim>
                                    <p:anim calcmode="lin" valueType="num">
                                      <p:cBhvr>
                                        <p:cTn id="33"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2054"/>
                                        </p:tgtEl>
                                        <p:attrNameLst>
                                          <p:attrName>style.visibility</p:attrName>
                                        </p:attrNameLst>
                                      </p:cBhvr>
                                      <p:to>
                                        <p:strVal val="visible"/>
                                      </p:to>
                                    </p:set>
                                    <p:anim calcmode="lin" valueType="num">
                                      <p:cBhvr>
                                        <p:cTn id="38" dur="500" fill="hold"/>
                                        <p:tgtEl>
                                          <p:spTgt spid="2054"/>
                                        </p:tgtEl>
                                        <p:attrNameLst>
                                          <p:attrName>ppt_w</p:attrName>
                                        </p:attrNameLst>
                                      </p:cBhvr>
                                      <p:tavLst>
                                        <p:tav tm="0">
                                          <p:val>
                                            <p:fltVal val="0"/>
                                          </p:val>
                                        </p:tav>
                                        <p:tav tm="100000">
                                          <p:val>
                                            <p:strVal val="#ppt_w"/>
                                          </p:val>
                                        </p:tav>
                                      </p:tavLst>
                                    </p:anim>
                                    <p:anim calcmode="lin" valueType="num">
                                      <p:cBhvr>
                                        <p:cTn id="39" dur="500" fill="hold"/>
                                        <p:tgtEl>
                                          <p:spTgt spid="2054"/>
                                        </p:tgtEl>
                                        <p:attrNameLst>
                                          <p:attrName>ppt_h</p:attrName>
                                        </p:attrNameLst>
                                      </p:cBhvr>
                                      <p:tavLst>
                                        <p:tav tm="0">
                                          <p:val>
                                            <p:fltVal val="0"/>
                                          </p:val>
                                        </p:tav>
                                        <p:tav tm="100000">
                                          <p:val>
                                            <p:strVal val="#ppt_h"/>
                                          </p:val>
                                        </p:tav>
                                      </p:tavLst>
                                    </p:anim>
                                    <p:animEffect transition="in" filter="fade">
                                      <p:cBhvr>
                                        <p:cTn id="40" dur="500"/>
                                        <p:tgtEl>
                                          <p:spTgt spid="2054"/>
                                        </p:tgtEl>
                                      </p:cBhvr>
                                    </p:animEffect>
                                  </p:childTnLst>
                                </p:cTn>
                              </p:par>
                            </p:childTnLst>
                          </p:cTn>
                        </p:par>
                        <p:par>
                          <p:cTn id="41" fill="hold">
                            <p:stCondLst>
                              <p:cond delay="500"/>
                            </p:stCondLst>
                            <p:childTnLst>
                              <p:par>
                                <p:cTn id="42" presetID="47" presetClass="entr" presetSubtype="0" fill="hold" grpId="0" nodeType="after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anim calcmode="lin" valueType="num">
                                      <p:cBhvr>
                                        <p:cTn id="45" dur="500" fill="hold"/>
                                        <p:tgtEl>
                                          <p:spTgt spid="18"/>
                                        </p:tgtEl>
                                        <p:attrNameLst>
                                          <p:attrName>ppt_x</p:attrName>
                                        </p:attrNameLst>
                                      </p:cBhvr>
                                      <p:tavLst>
                                        <p:tav tm="0">
                                          <p:val>
                                            <p:strVal val="#ppt_x"/>
                                          </p:val>
                                        </p:tav>
                                        <p:tav tm="100000">
                                          <p:val>
                                            <p:strVal val="#ppt_x"/>
                                          </p:val>
                                        </p:tav>
                                      </p:tavLst>
                                    </p:anim>
                                    <p:anim calcmode="lin" valueType="num">
                                      <p:cBhvr>
                                        <p:cTn id="46"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11" name="Rectangle: Rounded Corners 10"/>
          <p:cNvSpPr/>
          <p:nvPr/>
        </p:nvSpPr>
        <p:spPr>
          <a:xfrm>
            <a:off x="2057422" y="1538183"/>
            <a:ext cx="6100762" cy="2271817"/>
          </a:xfrm>
          <a:prstGeom prst="roundRect">
            <a:avLst/>
          </a:prstGeom>
          <a:noFill/>
          <a:ln>
            <a:solidFill>
              <a:srgbClr val="B9D5FF"/>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1"/>
          <a:stretch>
            <a:fillRect/>
          </a:stretch>
        </p:blipFill>
        <p:spPr>
          <a:xfrm>
            <a:off x="160611" y="626864"/>
            <a:ext cx="3793621" cy="3793621"/>
          </a:xfrm>
          <a:prstGeom prst="rect">
            <a:avLst/>
          </a:prstGeom>
        </p:spPr>
      </p:pic>
      <p:sp>
        <p:nvSpPr>
          <p:cNvPr id="12" name="Google Shape;1031;p32"/>
          <p:cNvSpPr txBox="1"/>
          <p:nvPr/>
        </p:nvSpPr>
        <p:spPr>
          <a:xfrm>
            <a:off x="3765531" y="1614971"/>
            <a:ext cx="4171023" cy="152351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nSpc>
                <a:spcPct val="120000"/>
              </a:lnSpc>
            </a:pPr>
            <a:r>
              <a:rPr lang="vi-VN" sz="2800" b="1" dirty="0"/>
              <a:t>Nêu một số hoạt động sử dụng năng lượng mặt trời của em trong cuộc sống hàng ngày.</a:t>
            </a:r>
            <a:r>
              <a:rPr lang="en-US" sz="2800" b="1" dirty="0"/>
              <a:t> </a:t>
            </a:r>
            <a:endParaRPr lang="en-US" sz="2800" b="1" dirty="0"/>
          </a:p>
        </p:txBody>
      </p:sp>
      <p:grpSp>
        <p:nvGrpSpPr>
          <p:cNvPr id="15" name="Group 14"/>
          <p:cNvGrpSpPr/>
          <p:nvPr/>
        </p:nvGrpSpPr>
        <p:grpSpPr>
          <a:xfrm>
            <a:off x="77473" y="108553"/>
            <a:ext cx="2787647" cy="474807"/>
            <a:chOff x="77473" y="108553"/>
            <a:chExt cx="2787647" cy="474807"/>
          </a:xfrm>
        </p:grpSpPr>
        <p:sp>
          <p:nvSpPr>
            <p:cNvPr id="2" name="Rectangle: Rounded Corners 1"/>
            <p:cNvSpPr/>
            <p:nvPr/>
          </p:nvSpPr>
          <p:spPr>
            <a:xfrm>
              <a:off x="313559" y="108553"/>
              <a:ext cx="2551561"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77473" y="111188"/>
              <a:ext cx="472172" cy="472172"/>
              <a:chOff x="1933593" y="1552214"/>
              <a:chExt cx="1229634" cy="1229634"/>
            </a:xfrm>
          </p:grpSpPr>
          <p:sp>
            <p:nvSpPr>
              <p:cNvPr id="4" name="Oval 3"/>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13" name="Google Shape;811;p29"/>
              <p:cNvSpPr txBox="1"/>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GB" sz="2000">
                    <a:solidFill>
                      <a:schemeClr val="bg1"/>
                    </a:solidFill>
                  </a:rPr>
                  <a:t>a</a:t>
                </a:r>
                <a:endParaRPr lang="en-GB" sz="2000" dirty="0">
                  <a:solidFill>
                    <a:schemeClr val="bg1"/>
                  </a:solidFill>
                </a:endParaRPr>
              </a:p>
            </p:txBody>
          </p:sp>
        </p:grpSp>
        <p:sp>
          <p:nvSpPr>
            <p:cNvPr id="14" name="Google Shape;817;p29"/>
            <p:cNvSpPr txBox="1"/>
            <p:nvPr/>
          </p:nvSpPr>
          <p:spPr>
            <a:xfrm>
              <a:off x="419279" y="142242"/>
              <a:ext cx="244584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panose="00000500000000000000"/>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panose="00000500000000000000"/>
                </a:defRPr>
              </a:lvl1pPr>
              <a:lvl2pPr marL="9144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2pPr>
              <a:lvl3pPr marL="13716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3pPr>
              <a:lvl4pPr marL="18288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4pPr>
              <a:lvl5pPr marL="22860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5pPr>
              <a:lvl6pPr marL="27432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6pPr>
              <a:lvl7pPr marL="32004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7pPr>
              <a:lvl8pPr marL="36576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8pPr>
              <a:lvl9pPr marL="41148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9pPr>
            </a:lstStyle>
            <a:p>
              <a:r>
                <a:rPr lang="en-US" sz="1800" dirty="0" err="1"/>
                <a:t>Năng</a:t>
              </a:r>
              <a:r>
                <a:rPr lang="en-US" sz="1800" dirty="0"/>
                <a:t> </a:t>
              </a:r>
              <a:r>
                <a:rPr lang="en-US" sz="1800" dirty="0" err="1"/>
                <a:t>lượng</a:t>
              </a:r>
              <a:r>
                <a:rPr lang="en-US" sz="1800" dirty="0"/>
                <a:t> </a:t>
              </a:r>
              <a:r>
                <a:rPr lang="en-US" sz="1800" dirty="0" err="1"/>
                <a:t>mặt</a:t>
              </a:r>
              <a:r>
                <a:rPr lang="en-US" sz="1800" dirty="0"/>
                <a:t> </a:t>
              </a:r>
              <a:r>
                <a:rPr lang="en-US" sz="1800" dirty="0" err="1"/>
                <a:t>trời</a:t>
              </a:r>
              <a:endParaRPr lang="vi-VN" sz="1800" dirty="0"/>
            </a:p>
          </p:txBody>
        </p:sp>
      </p:gr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grpSp>
        <p:nvGrpSpPr>
          <p:cNvPr id="895" name="Google Shape;895;p30"/>
          <p:cNvGrpSpPr/>
          <p:nvPr/>
        </p:nvGrpSpPr>
        <p:grpSpPr>
          <a:xfrm>
            <a:off x="3710104" y="4305727"/>
            <a:ext cx="1396668" cy="503194"/>
            <a:chOff x="2186387" y="758017"/>
            <a:chExt cx="1193427" cy="429970"/>
          </a:xfrm>
        </p:grpSpPr>
        <p:sp>
          <p:nvSpPr>
            <p:cNvPr id="896" name="Google Shape;896;p30"/>
            <p:cNvSpPr/>
            <p:nvPr/>
          </p:nvSpPr>
          <p:spPr>
            <a:xfrm>
              <a:off x="2427477" y="1072981"/>
              <a:ext cx="55312" cy="107794"/>
            </a:xfrm>
            <a:custGeom>
              <a:avLst/>
              <a:gdLst/>
              <a:ahLst/>
              <a:cxnLst/>
              <a:rect l="l" t="t" r="r" b="b"/>
              <a:pathLst>
                <a:path w="276" h="538" extrusionOk="0">
                  <a:moveTo>
                    <a:pt x="0" y="1"/>
                  </a:moveTo>
                  <a:lnTo>
                    <a:pt x="0" y="538"/>
                  </a:lnTo>
                  <a:lnTo>
                    <a:pt x="276" y="538"/>
                  </a:lnTo>
                  <a:lnTo>
                    <a:pt x="27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7" name="Google Shape;897;p30"/>
            <p:cNvSpPr/>
            <p:nvPr/>
          </p:nvSpPr>
          <p:spPr>
            <a:xfrm>
              <a:off x="2453330" y="1072981"/>
              <a:ext cx="29460" cy="107794"/>
            </a:xfrm>
            <a:custGeom>
              <a:avLst/>
              <a:gdLst/>
              <a:ahLst/>
              <a:cxnLst/>
              <a:rect l="l" t="t" r="r" b="b"/>
              <a:pathLst>
                <a:path w="147" h="538" extrusionOk="0">
                  <a:moveTo>
                    <a:pt x="0" y="1"/>
                  </a:moveTo>
                  <a:lnTo>
                    <a:pt x="0" y="538"/>
                  </a:lnTo>
                  <a:lnTo>
                    <a:pt x="147" y="538"/>
                  </a:lnTo>
                  <a:lnTo>
                    <a:pt x="1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8" name="Google Shape;898;p30"/>
            <p:cNvSpPr/>
            <p:nvPr/>
          </p:nvSpPr>
          <p:spPr>
            <a:xfrm>
              <a:off x="2186387" y="758017"/>
              <a:ext cx="537493" cy="367661"/>
            </a:xfrm>
            <a:custGeom>
              <a:avLst/>
              <a:gdLst/>
              <a:ahLst/>
              <a:cxnLst/>
              <a:rect l="l" t="t" r="r" b="b"/>
              <a:pathLst>
                <a:path w="2682"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9" name="Google Shape;899;p30"/>
            <p:cNvSpPr/>
            <p:nvPr/>
          </p:nvSpPr>
          <p:spPr>
            <a:xfrm>
              <a:off x="2205025"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0" name="Google Shape;900;p30"/>
            <p:cNvSpPr/>
            <p:nvPr/>
          </p:nvSpPr>
          <p:spPr>
            <a:xfrm>
              <a:off x="2372126" y="776857"/>
              <a:ext cx="158762" cy="152268"/>
            </a:xfrm>
            <a:custGeom>
              <a:avLst/>
              <a:gdLst/>
              <a:ahLst/>
              <a:cxnLst/>
              <a:rect l="l" t="t" r="r" b="b"/>
              <a:pathLst>
                <a:path w="760" h="760" extrusionOk="0">
                  <a:moveTo>
                    <a:pt x="0" y="0"/>
                  </a:moveTo>
                  <a:lnTo>
                    <a:pt x="0" y="759"/>
                  </a:lnTo>
                  <a:lnTo>
                    <a:pt x="759" y="759"/>
                  </a:lnTo>
                  <a:lnTo>
                    <a:pt x="7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1" name="Google Shape;901;p30"/>
            <p:cNvSpPr/>
            <p:nvPr/>
          </p:nvSpPr>
          <p:spPr>
            <a:xfrm>
              <a:off x="2549325"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2" name="Google Shape;902;p30"/>
            <p:cNvSpPr/>
            <p:nvPr/>
          </p:nvSpPr>
          <p:spPr>
            <a:xfrm>
              <a:off x="2205025"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3" name="Google Shape;903;p30"/>
            <p:cNvSpPr/>
            <p:nvPr/>
          </p:nvSpPr>
          <p:spPr>
            <a:xfrm>
              <a:off x="2372126" y="951171"/>
              <a:ext cx="158762" cy="152268"/>
            </a:xfrm>
            <a:custGeom>
              <a:avLst/>
              <a:gdLst/>
              <a:ahLst/>
              <a:cxnLst/>
              <a:rect l="l" t="t" r="r" b="b"/>
              <a:pathLst>
                <a:path w="760" h="760" extrusionOk="0">
                  <a:moveTo>
                    <a:pt x="0" y="0"/>
                  </a:moveTo>
                  <a:lnTo>
                    <a:pt x="0" y="760"/>
                  </a:lnTo>
                  <a:lnTo>
                    <a:pt x="759" y="760"/>
                  </a:lnTo>
                  <a:lnTo>
                    <a:pt x="7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4" name="Google Shape;904;p30"/>
            <p:cNvSpPr/>
            <p:nvPr/>
          </p:nvSpPr>
          <p:spPr>
            <a:xfrm>
              <a:off x="2549325"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5" name="Google Shape;905;p30"/>
            <p:cNvSpPr/>
            <p:nvPr/>
          </p:nvSpPr>
          <p:spPr>
            <a:xfrm>
              <a:off x="2415853" y="1180573"/>
              <a:ext cx="78560" cy="7413"/>
            </a:xfrm>
            <a:custGeom>
              <a:avLst/>
              <a:gdLst/>
              <a:ahLst/>
              <a:cxnLst/>
              <a:rect l="l" t="t" r="r" b="b"/>
              <a:pathLst>
                <a:path w="392" h="37" extrusionOk="0">
                  <a:moveTo>
                    <a:pt x="1" y="1"/>
                  </a:moveTo>
                  <a:lnTo>
                    <a:pt x="1" y="36"/>
                  </a:lnTo>
                  <a:lnTo>
                    <a:pt x="391" y="36"/>
                  </a:lnTo>
                  <a:lnTo>
                    <a:pt x="39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6" name="Google Shape;906;p30"/>
            <p:cNvSpPr/>
            <p:nvPr/>
          </p:nvSpPr>
          <p:spPr>
            <a:xfrm>
              <a:off x="2453330" y="1180573"/>
              <a:ext cx="41084" cy="7413"/>
            </a:xfrm>
            <a:custGeom>
              <a:avLst/>
              <a:gdLst/>
              <a:ahLst/>
              <a:cxnLst/>
              <a:rect l="l" t="t" r="r" b="b"/>
              <a:pathLst>
                <a:path w="205" h="37" extrusionOk="0">
                  <a:moveTo>
                    <a:pt x="0" y="1"/>
                  </a:moveTo>
                  <a:lnTo>
                    <a:pt x="0" y="36"/>
                  </a:lnTo>
                  <a:lnTo>
                    <a:pt x="204" y="36"/>
                  </a:lnTo>
                  <a:lnTo>
                    <a:pt x="2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7" name="Google Shape;907;p30"/>
            <p:cNvSpPr/>
            <p:nvPr/>
          </p:nvSpPr>
          <p:spPr>
            <a:xfrm>
              <a:off x="3083211" y="1072981"/>
              <a:ext cx="51906" cy="107794"/>
            </a:xfrm>
            <a:custGeom>
              <a:avLst/>
              <a:gdLst/>
              <a:ahLst/>
              <a:cxnLst/>
              <a:rect l="l" t="t" r="r" b="b"/>
              <a:pathLst>
                <a:path w="259" h="538" extrusionOk="0">
                  <a:moveTo>
                    <a:pt x="1" y="1"/>
                  </a:moveTo>
                  <a:lnTo>
                    <a:pt x="1" y="538"/>
                  </a:lnTo>
                  <a:lnTo>
                    <a:pt x="258" y="538"/>
                  </a:lnTo>
                  <a:lnTo>
                    <a:pt x="2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8" name="Google Shape;908;p30"/>
            <p:cNvSpPr/>
            <p:nvPr/>
          </p:nvSpPr>
          <p:spPr>
            <a:xfrm>
              <a:off x="3109063" y="1072981"/>
              <a:ext cx="26053" cy="107794"/>
            </a:xfrm>
            <a:custGeom>
              <a:avLst/>
              <a:gdLst/>
              <a:ahLst/>
              <a:cxnLst/>
              <a:rect l="l" t="t" r="r" b="b"/>
              <a:pathLst>
                <a:path w="130" h="538" extrusionOk="0">
                  <a:moveTo>
                    <a:pt x="0" y="1"/>
                  </a:moveTo>
                  <a:lnTo>
                    <a:pt x="0" y="538"/>
                  </a:lnTo>
                  <a:lnTo>
                    <a:pt x="129" y="538"/>
                  </a:lnTo>
                  <a:lnTo>
                    <a:pt x="1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9" name="Google Shape;909;p30"/>
            <p:cNvSpPr/>
            <p:nvPr/>
          </p:nvSpPr>
          <p:spPr>
            <a:xfrm>
              <a:off x="2842120" y="758017"/>
              <a:ext cx="537693" cy="367661"/>
            </a:xfrm>
            <a:custGeom>
              <a:avLst/>
              <a:gdLst/>
              <a:ahLst/>
              <a:cxnLst/>
              <a:rect l="l" t="t" r="r" b="b"/>
              <a:pathLst>
                <a:path w="2683"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0" name="Google Shape;910;p30"/>
            <p:cNvSpPr/>
            <p:nvPr/>
          </p:nvSpPr>
          <p:spPr>
            <a:xfrm>
              <a:off x="28607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1" name="Google Shape;911;p30"/>
            <p:cNvSpPr/>
            <p:nvPr/>
          </p:nvSpPr>
          <p:spPr>
            <a:xfrm>
              <a:off x="3031706" y="776851"/>
              <a:ext cx="155917" cy="152274"/>
            </a:xfrm>
            <a:custGeom>
              <a:avLst/>
              <a:gdLst/>
              <a:ahLst/>
              <a:cxnLst/>
              <a:rect l="l" t="t" r="r" b="b"/>
              <a:pathLst>
                <a:path w="778" h="760" extrusionOk="0">
                  <a:moveTo>
                    <a:pt x="0" y="0"/>
                  </a:moveTo>
                  <a:lnTo>
                    <a:pt x="0" y="759"/>
                  </a:lnTo>
                  <a:lnTo>
                    <a:pt x="777" y="759"/>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2" name="Google Shape;912;p30"/>
            <p:cNvSpPr/>
            <p:nvPr/>
          </p:nvSpPr>
          <p:spPr>
            <a:xfrm>
              <a:off x="3206060"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3" name="Google Shape;913;p30"/>
            <p:cNvSpPr/>
            <p:nvPr/>
          </p:nvSpPr>
          <p:spPr>
            <a:xfrm>
              <a:off x="28607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4" name="Google Shape;914;p30"/>
            <p:cNvSpPr/>
            <p:nvPr/>
          </p:nvSpPr>
          <p:spPr>
            <a:xfrm>
              <a:off x="3031706" y="951163"/>
              <a:ext cx="155917" cy="152274"/>
            </a:xfrm>
            <a:custGeom>
              <a:avLst/>
              <a:gdLst/>
              <a:ahLst/>
              <a:cxnLst/>
              <a:rect l="l" t="t" r="r" b="b"/>
              <a:pathLst>
                <a:path w="778" h="760" extrusionOk="0">
                  <a:moveTo>
                    <a:pt x="0" y="0"/>
                  </a:moveTo>
                  <a:lnTo>
                    <a:pt x="0" y="760"/>
                  </a:lnTo>
                  <a:lnTo>
                    <a:pt x="777" y="760"/>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5" name="Google Shape;915;p30"/>
            <p:cNvSpPr/>
            <p:nvPr/>
          </p:nvSpPr>
          <p:spPr>
            <a:xfrm>
              <a:off x="3206060"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6" name="Google Shape;916;p30"/>
            <p:cNvSpPr/>
            <p:nvPr/>
          </p:nvSpPr>
          <p:spPr>
            <a:xfrm>
              <a:off x="3072589" y="1180573"/>
              <a:ext cx="73950" cy="7413"/>
            </a:xfrm>
            <a:custGeom>
              <a:avLst/>
              <a:gdLst/>
              <a:ahLst/>
              <a:cxnLst/>
              <a:rect l="l" t="t" r="r" b="b"/>
              <a:pathLst>
                <a:path w="369" h="37" extrusionOk="0">
                  <a:moveTo>
                    <a:pt x="0" y="1"/>
                  </a:moveTo>
                  <a:lnTo>
                    <a:pt x="0" y="36"/>
                  </a:lnTo>
                  <a:lnTo>
                    <a:pt x="369" y="36"/>
                  </a:lnTo>
                  <a:lnTo>
                    <a:pt x="36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7" name="Google Shape;917;p30"/>
            <p:cNvSpPr/>
            <p:nvPr/>
          </p:nvSpPr>
          <p:spPr>
            <a:xfrm>
              <a:off x="3109063" y="1180573"/>
              <a:ext cx="37476" cy="7413"/>
            </a:xfrm>
            <a:custGeom>
              <a:avLst/>
              <a:gdLst/>
              <a:ahLst/>
              <a:cxnLst/>
              <a:rect l="l" t="t" r="r" b="b"/>
              <a:pathLst>
                <a:path w="187" h="37" extrusionOk="0">
                  <a:moveTo>
                    <a:pt x="0" y="1"/>
                  </a:moveTo>
                  <a:lnTo>
                    <a:pt x="0" y="36"/>
                  </a:lnTo>
                  <a:lnTo>
                    <a:pt x="187" y="36"/>
                  </a:lnTo>
                  <a:lnTo>
                    <a:pt x="18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8" name="Google Shape;918;p30"/>
            <p:cNvSpPr/>
            <p:nvPr/>
          </p:nvSpPr>
          <p:spPr>
            <a:xfrm>
              <a:off x="3030635" y="776870"/>
              <a:ext cx="73934" cy="152276"/>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9" name="Google Shape;919;p30"/>
            <p:cNvSpPr/>
            <p:nvPr/>
          </p:nvSpPr>
          <p:spPr>
            <a:xfrm>
              <a:off x="3030635" y="951185"/>
              <a:ext cx="103387" cy="152275"/>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0" name="Google Shape;920;p30"/>
            <p:cNvSpPr/>
            <p:nvPr/>
          </p:nvSpPr>
          <p:spPr>
            <a:xfrm>
              <a:off x="22022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1" name="Google Shape;921;p30"/>
            <p:cNvSpPr/>
            <p:nvPr/>
          </p:nvSpPr>
          <p:spPr>
            <a:xfrm>
              <a:off x="22022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2" name="Google Shape;922;p30"/>
            <p:cNvSpPr/>
            <p:nvPr/>
          </p:nvSpPr>
          <p:spPr>
            <a:xfrm>
              <a:off x="2371889" y="776878"/>
              <a:ext cx="86538" cy="152268"/>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3" name="Google Shape;923;p30"/>
            <p:cNvSpPr/>
            <p:nvPr/>
          </p:nvSpPr>
          <p:spPr>
            <a:xfrm>
              <a:off x="2372125" y="951192"/>
              <a:ext cx="123152" cy="152268"/>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 name="Rectangle: Rounded Corners 1"/>
          <p:cNvSpPr/>
          <p:nvPr/>
        </p:nvSpPr>
        <p:spPr>
          <a:xfrm>
            <a:off x="313559" y="108553"/>
            <a:ext cx="2551561"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77473" y="111188"/>
            <a:ext cx="472172" cy="472172"/>
            <a:chOff x="1933593" y="1552214"/>
            <a:chExt cx="1229634" cy="1229634"/>
          </a:xfrm>
        </p:grpSpPr>
        <p:sp>
          <p:nvSpPr>
            <p:cNvPr id="4" name="Oval 3"/>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5" name="Google Shape;811;p29"/>
            <p:cNvSpPr txBox="1"/>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GB" sz="2000" dirty="0">
                  <a:solidFill>
                    <a:schemeClr val="bg1"/>
                  </a:solidFill>
                </a:rPr>
                <a:t>a</a:t>
              </a:r>
              <a:endParaRPr lang="en-GB" sz="2000" dirty="0">
                <a:solidFill>
                  <a:schemeClr val="bg1"/>
                </a:solidFill>
              </a:endParaRPr>
            </a:p>
          </p:txBody>
        </p:sp>
      </p:grpSp>
      <p:sp>
        <p:nvSpPr>
          <p:cNvPr id="6" name="Google Shape;817;p29"/>
          <p:cNvSpPr txBox="1"/>
          <p:nvPr/>
        </p:nvSpPr>
        <p:spPr>
          <a:xfrm>
            <a:off x="419279" y="142242"/>
            <a:ext cx="244584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panose="00000500000000000000"/>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panose="00000500000000000000"/>
              </a:defRPr>
            </a:lvl1pPr>
            <a:lvl2pPr marL="9144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2pPr>
            <a:lvl3pPr marL="13716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3pPr>
            <a:lvl4pPr marL="18288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4pPr>
            <a:lvl5pPr marL="22860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5pPr>
            <a:lvl6pPr marL="27432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6pPr>
            <a:lvl7pPr marL="32004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7pPr>
            <a:lvl8pPr marL="36576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8pPr>
            <a:lvl9pPr marL="4114800" indent="-304800">
              <a:buClr>
                <a:schemeClr val="dk1"/>
              </a:buClr>
              <a:buSzPts val="2400"/>
              <a:buFont typeface="Montserrat" panose="00000500000000000000"/>
              <a:buNone/>
              <a:defRPr sz="2400">
                <a:solidFill>
                  <a:schemeClr val="dk1"/>
                </a:solidFill>
                <a:latin typeface="Montserrat" panose="00000500000000000000"/>
                <a:ea typeface="Montserrat" panose="00000500000000000000"/>
                <a:cs typeface="Montserrat" panose="00000500000000000000"/>
                <a:sym typeface="Montserrat" panose="00000500000000000000"/>
              </a:defRPr>
            </a:lvl9pPr>
          </a:lstStyle>
          <a:p>
            <a:r>
              <a:rPr lang="en-US" sz="1800" dirty="0" err="1"/>
              <a:t>Năng</a:t>
            </a:r>
            <a:r>
              <a:rPr lang="en-US" sz="1800" dirty="0"/>
              <a:t> </a:t>
            </a:r>
            <a:r>
              <a:rPr lang="en-US" sz="1800" dirty="0" err="1"/>
              <a:t>lượng</a:t>
            </a:r>
            <a:r>
              <a:rPr lang="en-US" sz="1800" dirty="0"/>
              <a:t> </a:t>
            </a:r>
            <a:r>
              <a:rPr lang="en-US" sz="1800" dirty="0" err="1"/>
              <a:t>mặt</a:t>
            </a:r>
            <a:r>
              <a:rPr lang="en-US" sz="1800" dirty="0"/>
              <a:t> </a:t>
            </a:r>
            <a:r>
              <a:rPr lang="en-US" sz="1800" dirty="0" err="1"/>
              <a:t>trời</a:t>
            </a:r>
            <a:endParaRPr lang="vi-VN" sz="1800" dirty="0"/>
          </a:p>
        </p:txBody>
      </p:sp>
      <p:pic>
        <p:nvPicPr>
          <p:cNvPr id="15" name="Picture 14"/>
          <p:cNvPicPr>
            <a:picLocks noChangeAspect="1"/>
          </p:cNvPicPr>
          <p:nvPr/>
        </p:nvPicPr>
        <p:blipFill rotWithShape="1">
          <a:blip r:embed="rId1"/>
          <a:srcRect l="3673" t="35564" r="33338" b="1447"/>
          <a:stretch>
            <a:fillRect/>
          </a:stretch>
        </p:blipFill>
        <p:spPr>
          <a:xfrm>
            <a:off x="5838908" y="893964"/>
            <a:ext cx="3242905" cy="3522907"/>
          </a:xfrm>
          <a:prstGeom prst="roundRect">
            <a:avLst>
              <a:gd name="adj" fmla="val 16667"/>
            </a:avLst>
          </a:prstGeom>
        </p:spPr>
      </p:pic>
      <p:pic>
        <p:nvPicPr>
          <p:cNvPr id="17" name="Picture 16"/>
          <p:cNvPicPr>
            <a:picLocks noChangeAspect="1"/>
          </p:cNvPicPr>
          <p:nvPr/>
        </p:nvPicPr>
        <p:blipFill>
          <a:blip r:embed="rId2"/>
          <a:stretch>
            <a:fillRect/>
          </a:stretch>
        </p:blipFill>
        <p:spPr>
          <a:xfrm>
            <a:off x="156303" y="716827"/>
            <a:ext cx="357304" cy="357304"/>
          </a:xfrm>
          <a:prstGeom prst="rect">
            <a:avLst/>
          </a:prstGeom>
        </p:spPr>
      </p:pic>
      <p:sp>
        <p:nvSpPr>
          <p:cNvPr id="18" name="Google Shape;1031;p32"/>
          <p:cNvSpPr txBox="1"/>
          <p:nvPr/>
        </p:nvSpPr>
        <p:spPr>
          <a:xfrm>
            <a:off x="513607" y="601960"/>
            <a:ext cx="5307330"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nSpc>
                <a:spcPct val="120000"/>
              </a:lnSpc>
            </a:pPr>
            <a:r>
              <a:rPr lang="en-US" sz="2200" dirty="0" err="1"/>
              <a:t>Đã</a:t>
            </a:r>
            <a:r>
              <a:rPr lang="en-US" sz="2200" dirty="0"/>
              <a:t> </a:t>
            </a:r>
            <a:r>
              <a:rPr lang="en-US" sz="2200" err="1"/>
              <a:t>được</a:t>
            </a:r>
            <a:r>
              <a:rPr lang="en-US" sz="2200"/>
              <a:t> khai </a:t>
            </a:r>
            <a:r>
              <a:rPr lang="en-US" sz="2200" dirty="0" err="1"/>
              <a:t>thác</a:t>
            </a:r>
            <a:r>
              <a:rPr lang="en-US" sz="2200" dirty="0"/>
              <a:t> </a:t>
            </a:r>
            <a:r>
              <a:rPr lang="en-US" sz="2200" dirty="0" err="1"/>
              <a:t>và</a:t>
            </a:r>
            <a:r>
              <a:rPr lang="en-US" sz="2200" dirty="0"/>
              <a:t> </a:t>
            </a:r>
            <a:r>
              <a:rPr lang="en-US" sz="2200" dirty="0" err="1"/>
              <a:t>sử</a:t>
            </a:r>
            <a:r>
              <a:rPr lang="en-US" sz="2200" dirty="0"/>
              <a:t> </a:t>
            </a:r>
            <a:r>
              <a:rPr lang="en-US" sz="2200" dirty="0" err="1"/>
              <a:t>dụng</a:t>
            </a:r>
            <a:r>
              <a:rPr lang="en-US" sz="2200" dirty="0"/>
              <a:t> </a:t>
            </a:r>
            <a:r>
              <a:rPr lang="en-US" sz="2200" err="1"/>
              <a:t>từ</a:t>
            </a:r>
            <a:r>
              <a:rPr lang="en-US" sz="2200"/>
              <a:t> xa xưa</a:t>
            </a:r>
            <a:endParaRPr lang="en-US" sz="2200" dirty="0"/>
          </a:p>
        </p:txBody>
      </p:sp>
      <p:grpSp>
        <p:nvGrpSpPr>
          <p:cNvPr id="21" name="Group 20"/>
          <p:cNvGrpSpPr/>
          <p:nvPr/>
        </p:nvGrpSpPr>
        <p:grpSpPr>
          <a:xfrm>
            <a:off x="1225522" y="1211165"/>
            <a:ext cx="3346478" cy="1289411"/>
            <a:chOff x="1115756" y="1528182"/>
            <a:chExt cx="3346478" cy="1289411"/>
          </a:xfrm>
        </p:grpSpPr>
        <p:pic>
          <p:nvPicPr>
            <p:cNvPr id="3078" name="Picture 6" descr="Sun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0" y="1528182"/>
              <a:ext cx="860688" cy="86068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rop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3822" y="1538992"/>
              <a:ext cx="828685" cy="828685"/>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1031;p32"/>
            <p:cNvSpPr txBox="1"/>
            <p:nvPr/>
          </p:nvSpPr>
          <p:spPr>
            <a:xfrm>
              <a:off x="1115756" y="2345422"/>
              <a:ext cx="1242253"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nSpc>
                  <a:spcPct val="120000"/>
                </a:lnSpc>
              </a:pPr>
              <a:r>
                <a:rPr lang="en-US" sz="2200" dirty="0" err="1"/>
                <a:t>sưởi</a:t>
              </a:r>
              <a:r>
                <a:rPr lang="en-US" sz="2200" dirty="0"/>
                <a:t> </a:t>
              </a:r>
              <a:r>
                <a:rPr lang="en-US" sz="2200" dirty="0" err="1"/>
                <a:t>ấm</a:t>
              </a:r>
              <a:endParaRPr lang="en-US" sz="2200" dirty="0"/>
            </a:p>
          </p:txBody>
        </p:sp>
        <p:sp>
          <p:nvSpPr>
            <p:cNvPr id="20" name="Google Shape;1031;p32"/>
            <p:cNvSpPr txBox="1"/>
            <p:nvPr/>
          </p:nvSpPr>
          <p:spPr>
            <a:xfrm>
              <a:off x="2957641" y="2345422"/>
              <a:ext cx="1504593"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nSpc>
                  <a:spcPct val="120000"/>
                </a:lnSpc>
              </a:pPr>
              <a:r>
                <a:rPr lang="en-US" sz="2200" dirty="0" err="1"/>
                <a:t>trồng</a:t>
              </a:r>
              <a:r>
                <a:rPr lang="en-US" sz="2200" dirty="0"/>
                <a:t> </a:t>
              </a:r>
              <a:r>
                <a:rPr lang="en-US" sz="2200" dirty="0" err="1"/>
                <a:t>trọt</a:t>
              </a:r>
              <a:endParaRPr lang="en-US" sz="2200" dirty="0"/>
            </a:p>
          </p:txBody>
        </p:sp>
      </p:grpSp>
      <p:pic>
        <p:nvPicPr>
          <p:cNvPr id="22" name="Picture 21"/>
          <p:cNvPicPr>
            <a:picLocks noChangeAspect="1"/>
          </p:cNvPicPr>
          <p:nvPr/>
        </p:nvPicPr>
        <p:blipFill>
          <a:blip r:embed="rId2"/>
          <a:stretch>
            <a:fillRect/>
          </a:stretch>
        </p:blipFill>
        <p:spPr>
          <a:xfrm>
            <a:off x="141063" y="2648383"/>
            <a:ext cx="357304" cy="357304"/>
          </a:xfrm>
          <a:prstGeom prst="rect">
            <a:avLst/>
          </a:prstGeom>
        </p:spPr>
      </p:pic>
      <p:sp>
        <p:nvSpPr>
          <p:cNvPr id="23" name="Google Shape;1031;p32"/>
          <p:cNvSpPr txBox="1"/>
          <p:nvPr/>
        </p:nvSpPr>
        <p:spPr>
          <a:xfrm>
            <a:off x="498366" y="2533516"/>
            <a:ext cx="5559533"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nSpc>
                <a:spcPct val="120000"/>
              </a:lnSpc>
            </a:pPr>
            <a:r>
              <a:rPr lang="en-US" sz="2200" err="1"/>
              <a:t>Ngày</a:t>
            </a:r>
            <a:r>
              <a:rPr lang="en-US" sz="2200"/>
              <a:t> nay</a:t>
            </a:r>
            <a:r>
              <a:rPr lang="en-US" sz="2200" dirty="0"/>
              <a:t>, </a:t>
            </a:r>
            <a:r>
              <a:rPr lang="en-US" sz="2200" dirty="0" err="1"/>
              <a:t>chủ</a:t>
            </a:r>
            <a:r>
              <a:rPr lang="en-US" sz="2200" dirty="0"/>
              <a:t> </a:t>
            </a:r>
            <a:r>
              <a:rPr lang="en-US" sz="2200" dirty="0" err="1"/>
              <a:t>yếu</a:t>
            </a:r>
            <a:r>
              <a:rPr lang="en-US" sz="2200" dirty="0"/>
              <a:t> </a:t>
            </a:r>
            <a:r>
              <a:rPr lang="en-US" sz="2200" err="1"/>
              <a:t>chuyển</a:t>
            </a:r>
            <a:r>
              <a:rPr lang="en-US" sz="2200"/>
              <a:t> hóa </a:t>
            </a:r>
            <a:r>
              <a:rPr lang="en-US" sz="2200" dirty="0" err="1"/>
              <a:t>năng</a:t>
            </a:r>
            <a:r>
              <a:rPr lang="en-US" sz="2200" dirty="0"/>
              <a:t> </a:t>
            </a:r>
            <a:r>
              <a:rPr lang="en-US" sz="2200" dirty="0" err="1"/>
              <a:t>lượng</a:t>
            </a:r>
            <a:r>
              <a:rPr lang="en-US" sz="2200" dirty="0"/>
              <a:t> </a:t>
            </a:r>
            <a:r>
              <a:rPr lang="en-US" sz="2200" dirty="0" err="1"/>
              <a:t>mặt</a:t>
            </a:r>
            <a:r>
              <a:rPr lang="en-US" sz="2200" dirty="0"/>
              <a:t> </a:t>
            </a:r>
            <a:r>
              <a:rPr lang="en-US" sz="2200" dirty="0" err="1"/>
              <a:t>trời</a:t>
            </a:r>
            <a:r>
              <a:rPr lang="en-US" sz="2200" dirty="0"/>
              <a:t> </a:t>
            </a:r>
            <a:r>
              <a:rPr lang="en-US" sz="2200" dirty="0" err="1"/>
              <a:t>thành</a:t>
            </a:r>
            <a:r>
              <a:rPr lang="en-US" sz="2200" dirty="0"/>
              <a:t> </a:t>
            </a:r>
            <a:r>
              <a:rPr lang="en-US" sz="2200" dirty="0" err="1"/>
              <a:t>nhiệt</a:t>
            </a:r>
            <a:r>
              <a:rPr lang="en-US" sz="2200" dirty="0"/>
              <a:t> </a:t>
            </a:r>
            <a:r>
              <a:rPr lang="en-US" sz="2200" dirty="0" err="1"/>
              <a:t>năng</a:t>
            </a:r>
            <a:r>
              <a:rPr lang="en-US" sz="2200" dirty="0"/>
              <a:t> </a:t>
            </a:r>
            <a:r>
              <a:rPr lang="en-US" sz="2200" dirty="0" err="1"/>
              <a:t>và</a:t>
            </a:r>
            <a:r>
              <a:rPr lang="en-US" sz="2200" dirty="0"/>
              <a:t> </a:t>
            </a:r>
            <a:r>
              <a:rPr lang="en-US" sz="2200" dirty="0" err="1"/>
              <a:t>điện</a:t>
            </a:r>
            <a:r>
              <a:rPr lang="en-US" sz="2200" dirty="0"/>
              <a:t> </a:t>
            </a:r>
            <a:r>
              <a:rPr lang="en-US" sz="2200" dirty="0" err="1"/>
              <a:t>năng</a:t>
            </a:r>
            <a:endParaRPr lang="en-US" sz="2200" dirty="0"/>
          </a:p>
        </p:txBody>
      </p:sp>
      <p:sp>
        <p:nvSpPr>
          <p:cNvPr id="24" name="Rectangle 23"/>
          <p:cNvSpPr/>
          <p:nvPr/>
        </p:nvSpPr>
        <p:spPr>
          <a:xfrm>
            <a:off x="77473" y="3794760"/>
            <a:ext cx="5277026" cy="99704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82" name="Picture 10" descr="Solar energy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2362" y="3517965"/>
            <a:ext cx="1185096" cy="118509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6"/>
          <a:stretch>
            <a:fillRect/>
          </a:stretch>
        </p:blipFill>
        <p:spPr>
          <a:xfrm>
            <a:off x="1313845" y="3486427"/>
            <a:ext cx="1185096" cy="11850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par>
                          <p:cTn id="19" fill="hold">
                            <p:stCondLst>
                              <p:cond delay="500"/>
                            </p:stCondLst>
                            <p:childTnLst>
                              <p:par>
                                <p:cTn id="20" presetID="22" presetClass="entr" presetSubtype="1" fill="hold" grpId="0" nodeType="afterEffect">
                                  <p:stCondLst>
                                    <p:cond delay="0"/>
                                  </p:stCondLst>
                                  <p:iterate type="lt">
                                    <p:tmPct val="4000"/>
                                  </p:iterate>
                                  <p:childTnLst>
                                    <p:set>
                                      <p:cBhvr>
                                        <p:cTn id="21" dur="1" fill="hold">
                                          <p:stCondLst>
                                            <p:cond delay="0"/>
                                          </p:stCondLst>
                                        </p:cTn>
                                        <p:tgtEl>
                                          <p:spTgt spid="18"/>
                                        </p:tgtEl>
                                        <p:attrNameLst>
                                          <p:attrName>style.visibility</p:attrName>
                                        </p:attrNameLst>
                                      </p:cBhvr>
                                      <p:to>
                                        <p:strVal val="visible"/>
                                      </p:to>
                                    </p:set>
                                    <p:animEffect transition="in" filter="wipe(up)">
                                      <p:cBhvr>
                                        <p:cTn id="22" dur="500"/>
                                        <p:tgtEl>
                                          <p:spTgt spid="18"/>
                                        </p:tgtEl>
                                      </p:cBhvr>
                                    </p:animEffect>
                                  </p:childTnLst>
                                </p:cTn>
                              </p:par>
                            </p:childTnLst>
                          </p:cTn>
                        </p:par>
                        <p:par>
                          <p:cTn id="23" fill="hold">
                            <p:stCondLst>
                              <p:cond delay="1740"/>
                            </p:stCondLst>
                            <p:childTnLst>
                              <p:par>
                                <p:cTn id="24" presetID="14" presetClass="entr" presetSubtype="10" fill="hold" nodeType="after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randombar(horizontal)">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par>
                          <p:cTn id="32" fill="hold">
                            <p:stCondLst>
                              <p:cond delay="500"/>
                            </p:stCondLst>
                            <p:childTnLst>
                              <p:par>
                                <p:cTn id="33" presetID="22" presetClass="entr" presetSubtype="1" fill="hold" grpId="0" nodeType="afterEffect">
                                  <p:stCondLst>
                                    <p:cond delay="0"/>
                                  </p:stCondLst>
                                  <p:iterate type="lt">
                                    <p:tmPct val="4000"/>
                                  </p:iterate>
                                  <p:childTnLst>
                                    <p:set>
                                      <p:cBhvr>
                                        <p:cTn id="34" dur="1" fill="hold">
                                          <p:stCondLst>
                                            <p:cond delay="0"/>
                                          </p:stCondLst>
                                        </p:cTn>
                                        <p:tgtEl>
                                          <p:spTgt spid="23"/>
                                        </p:tgtEl>
                                        <p:attrNameLst>
                                          <p:attrName>style.visibility</p:attrName>
                                        </p:attrNameLst>
                                      </p:cBhvr>
                                      <p:to>
                                        <p:strVal val="visible"/>
                                      </p:to>
                                    </p:set>
                                    <p:animEffect transition="in" filter="wipe(up)">
                                      <p:cBhvr>
                                        <p:cTn id="35" dur="500"/>
                                        <p:tgtEl>
                                          <p:spTgt spid="23"/>
                                        </p:tgtEl>
                                      </p:cBhvr>
                                    </p:animEffect>
                                  </p:childTnLst>
                                </p:cTn>
                              </p:par>
                            </p:childTnLst>
                          </p:cTn>
                        </p:par>
                        <p:par>
                          <p:cTn id="36" fill="hold">
                            <p:stCondLst>
                              <p:cond delay="2539"/>
                            </p:stCondLst>
                            <p:childTnLst>
                              <p:par>
                                <p:cTn id="37" presetID="14" presetClass="entr" presetSubtype="10" fill="hold" nodeType="after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randombar(horizontal)">
                                      <p:cBhvr>
                                        <p:cTn id="39" dur="500"/>
                                        <p:tgtEl>
                                          <p:spTgt spid="26"/>
                                        </p:tgtEl>
                                      </p:cBhvr>
                                    </p:animEffect>
                                  </p:childTnLst>
                                </p:cTn>
                              </p:par>
                            </p:childTnLst>
                          </p:cTn>
                        </p:par>
                        <p:par>
                          <p:cTn id="40" fill="hold">
                            <p:stCondLst>
                              <p:cond delay="3039"/>
                            </p:stCondLst>
                            <p:childTnLst>
                              <p:par>
                                <p:cTn id="41" presetID="14" presetClass="entr" presetSubtype="10" fill="hold" nodeType="afterEffect">
                                  <p:stCondLst>
                                    <p:cond delay="0"/>
                                  </p:stCondLst>
                                  <p:childTnLst>
                                    <p:set>
                                      <p:cBhvr>
                                        <p:cTn id="42" dur="1" fill="hold">
                                          <p:stCondLst>
                                            <p:cond delay="0"/>
                                          </p:stCondLst>
                                        </p:cTn>
                                        <p:tgtEl>
                                          <p:spTgt spid="3082"/>
                                        </p:tgtEl>
                                        <p:attrNameLst>
                                          <p:attrName>style.visibility</p:attrName>
                                        </p:attrNameLst>
                                      </p:cBhvr>
                                      <p:to>
                                        <p:strVal val="visible"/>
                                      </p:to>
                                    </p:set>
                                    <p:animEffect transition="in" filter="randombar(horizontal)">
                                      <p:cBhvr>
                                        <p:cTn id="43" dur="500"/>
                                        <p:tgtEl>
                                          <p:spTgt spid="3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18" grpId="0"/>
      <p:bldP spid="23" grpId="0"/>
    </p:bldLst>
  </p:timing>
</p:sld>
</file>

<file path=ppt/theme/theme1.xml><?xml version="1.0" encoding="utf-8"?>
<a:theme xmlns:a="http://schemas.openxmlformats.org/drawingml/2006/main" name="Solar Energy Solutions Business Plan by Slidesgo">
  <a:themeElements>
    <a:clrScheme name="Simple Light">
      <a:dk1>
        <a:srgbClr val="35353A"/>
      </a:dk1>
      <a:lt1>
        <a:srgbClr val="FFFFFF"/>
      </a:lt1>
      <a:dk2>
        <a:srgbClr val="D9E8FF"/>
      </a:dk2>
      <a:lt2>
        <a:srgbClr val="B0CE34"/>
      </a:lt2>
      <a:accent1>
        <a:srgbClr val="799B34"/>
      </a:accent1>
      <a:accent2>
        <a:srgbClr val="587324"/>
      </a:accent2>
      <a:accent3>
        <a:srgbClr val="70532F"/>
      </a:accent3>
      <a:accent4>
        <a:srgbClr val="F9E6AC"/>
      </a:accent4>
      <a:accent5>
        <a:srgbClr val="B9D5FF"/>
      </a:accent5>
      <a:accent6>
        <a:srgbClr val="3E7B7A"/>
      </a:accent6>
      <a:hlink>
        <a:srgbClr val="3535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7044</Words>
  <Application>WPS Slides</Application>
  <PresentationFormat>On-screen Show (16:9)</PresentationFormat>
  <Paragraphs>348</Paragraphs>
  <Slides>47</Slides>
  <Notes>44</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47</vt:i4>
      </vt:variant>
    </vt:vector>
  </HeadingPairs>
  <TitlesOfParts>
    <vt:vector size="62" baseType="lpstr">
      <vt:lpstr>Arial</vt:lpstr>
      <vt:lpstr>SimSun</vt:lpstr>
      <vt:lpstr>Wingdings</vt:lpstr>
      <vt:lpstr>Arial</vt:lpstr>
      <vt:lpstr>Montserrat</vt:lpstr>
      <vt:lpstr>Be Vietnam Pro</vt:lpstr>
      <vt:lpstr>Fira Sans Condensed Black</vt:lpstr>
      <vt:lpstr>Be Vietnam Pro Light</vt:lpstr>
      <vt:lpstr>Segoe Print</vt:lpstr>
      <vt:lpstr>Nunito Light</vt:lpstr>
      <vt:lpstr>Anaheim</vt:lpstr>
      <vt:lpstr>Microsoft YaHei</vt:lpstr>
      <vt:lpstr>Arial Unicode MS</vt:lpstr>
      <vt:lpstr>Cambria Math</vt:lpstr>
      <vt:lpstr>Solar Energy Solutions Business Plan by Slidesgo</vt:lpstr>
      <vt:lpstr>Nhiên liệu hoá thạch đang có nguy cơ cạn kiệt. Hơn nữa, việc khai thác và sử dụng nhiên liệu hoá thạch gây ra nhiều tác động xấu đến môi trường sinh thái. Khai thác và sử dụng năng lượng tái tạo là một giải pháp quan trọng nhằm đảm bảo an ninh năng lượng và phát triển bền vững. </vt:lpstr>
      <vt:lpstr>Chào Mừng Quý Thầy Cô Và Các Em Học Sinh</vt:lpstr>
      <vt:lpstr>BÀI 15 NĂNG LƯỢNG TÁI TẠO</vt:lpstr>
      <vt:lpstr>I</vt:lpstr>
      <vt:lpstr>I</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Trong xu hướng phát triển năng lượng trên thế giới ngày nay, các nguồn năng lượng tái tạo giữ vị trí và vai trò ngày càng quan trọng, đặc biệt là năng lượng mặt trời và năng lượng từ gió. Vì sao có xu hướng phát triển như thế?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II</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CẢM Ơn Quý Thầy Cô Và Các Em Học Sinh</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Linh Lay</dc:creator>
  <cp:lastModifiedBy>HOA HOÀNG</cp:lastModifiedBy>
  <cp:revision>7</cp:revision>
  <dcterms:created xsi:type="dcterms:W3CDTF">2025-05-11T10:58:46Z</dcterms:created>
  <dcterms:modified xsi:type="dcterms:W3CDTF">2025-05-11T10:59:14Z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8D4D06A632804FDEA7E5EE4C8ABA8493_13</vt:lpwstr>
  </property>
  <property fmtid="{D5CDD505-2E9C-101B-9397-08002B2CF9AE}" pid="3" name="KSOProductBuildVer">
    <vt:lpwstr>1033-12.2.0.20795</vt:lpwstr>
  </property>
</Properties>
</file>