
<file path=[Content_Types].xml><?xml version="1.0" encoding="utf-8"?>
<Types xmlns="http://schemas.openxmlformats.org/package/2006/content-types">
  <Default Extension="wav" ContentType="audio/x-wav"/>
  <Default Extension="png" ContentType="image/png"/>
  <Default Extension="jpeg" ContentType="image/jpeg"/>
  <Default Extension="JPG" ContentType="image/.jpg"/>
  <Default Extension="wdp" ContentType="image/vnd.ms-photo"/>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2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40.svg" ContentType="image/svg+xml"/>
  <Override PartName="/ppt/media/image8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2" r:id="rId3"/>
    <p:sldMasterId id="2147483666" r:id="rId4"/>
    <p:sldMasterId id="2147483677" r:id="rId5"/>
  </p:sldMasterIdLst>
  <p:notesMasterIdLst>
    <p:notesMasterId r:id="rId11"/>
  </p:notesMasterIdLst>
  <p:sldIdLst>
    <p:sldId id="353" r:id="rId6"/>
    <p:sldId id="328" r:id="rId7"/>
    <p:sldId id="354" r:id="rId8"/>
    <p:sldId id="356" r:id="rId9"/>
    <p:sldId id="307" r:id="rId10"/>
    <p:sldId id="357" r:id="rId12"/>
    <p:sldId id="358" r:id="rId13"/>
    <p:sldId id="308" r:id="rId14"/>
    <p:sldId id="312" r:id="rId15"/>
    <p:sldId id="313" r:id="rId16"/>
    <p:sldId id="314" r:id="rId17"/>
    <p:sldId id="359" r:id="rId18"/>
    <p:sldId id="315" r:id="rId19"/>
    <p:sldId id="316" r:id="rId20"/>
    <p:sldId id="325" r:id="rId21"/>
    <p:sldId id="324" r:id="rId22"/>
    <p:sldId id="326" r:id="rId23"/>
    <p:sldId id="327" r:id="rId24"/>
    <p:sldId id="362" r:id="rId25"/>
    <p:sldId id="361" r:id="rId26"/>
    <p:sldId id="364" r:id="rId27"/>
    <p:sldId id="332" r:id="rId28"/>
    <p:sldId id="365" r:id="rId29"/>
    <p:sldId id="367" r:id="rId30"/>
    <p:sldId id="333" r:id="rId31"/>
    <p:sldId id="334" r:id="rId32"/>
    <p:sldId id="335" r:id="rId33"/>
    <p:sldId id="336" r:id="rId34"/>
    <p:sldId id="338" r:id="rId35"/>
    <p:sldId id="337" r:id="rId36"/>
    <p:sldId id="368" r:id="rId37"/>
    <p:sldId id="369" r:id="rId38"/>
    <p:sldId id="339" r:id="rId39"/>
    <p:sldId id="321" r:id="rId40"/>
    <p:sldId id="340" r:id="rId41"/>
    <p:sldId id="341" r:id="rId42"/>
    <p:sldId id="370" r:id="rId43"/>
    <p:sldId id="371" r:id="rId44"/>
    <p:sldId id="372" r:id="rId45"/>
    <p:sldId id="373" r:id="rId46"/>
    <p:sldId id="374" r:id="rId47"/>
    <p:sldId id="376" r:id="rId48"/>
    <p:sldId id="377" r:id="rId49"/>
    <p:sldId id="379" r:id="rId50"/>
    <p:sldId id="378" r:id="rId51"/>
    <p:sldId id="494" r:id="rId52"/>
    <p:sldId id="266" r:id="rId53"/>
    <p:sldId id="275" r:id="rId54"/>
    <p:sldId id="279" r:id="rId55"/>
    <p:sldId id="267" r:id="rId56"/>
    <p:sldId id="349" r:id="rId57"/>
  </p:sldIdLst>
  <p:sldSz cx="9144000" cy="5143500" type="screen16x9"/>
  <p:notesSz cx="6858000" cy="9144000"/>
  <p:embeddedFontLst>
    <p:embeddedFont>
      <p:font typeface="Londrina Solid" panose="00000500000000000000"/>
      <p:regular r:id="rId61"/>
    </p:embeddedFont>
    <p:embeddedFont>
      <p:font typeface="Hind Madurai" panose="02000000000000000000"/>
      <p:regular r:id="rId62"/>
    </p:embeddedFont>
    <p:embeddedFont>
      <p:font typeface="Neucha" panose="020B0604020202020204"/>
      <p:regular r:id="rId63"/>
    </p:embeddedFont>
    <p:embeddedFont>
      <p:font typeface="Poppins" panose="00000500000000000000"/>
      <p:regular r:id="rId64"/>
    </p:embeddedFont>
    <p:embeddedFont>
      <p:font typeface="Roboto" panose="02000000000000000000"/>
      <p:regular r:id="rId65"/>
    </p:embeddedFont>
    <p:embeddedFont>
      <p:font typeface="Roboto Black" panose="02000000000000000000" pitchFamily="2" charset="0"/>
      <p:bold r:id="rId66"/>
    </p:embeddedFont>
    <p:embeddedFont>
      <p:font typeface="Roboto Condensed" panose="02000000000000000000" pitchFamily="2" charset="0"/>
      <p:regular r:id="rId67"/>
      <p:bold r:id="rId68"/>
      <p:italic r:id="rId69"/>
      <p:boldItalic r:id="rId70"/>
    </p:embeddedFont>
    <p:embeddedFont>
      <p:font typeface="Roboto" panose="02000000000000000000" pitchFamily="2" charset="0"/>
      <p:regular r:id="rId71"/>
      <p:bold r:id="rId72"/>
      <p:italic r:id="rId73"/>
      <p:boldItalic r:id="rId74"/>
    </p:embeddedFont>
    <p:embeddedFont>
      <p:font typeface="#9Slide05 FS Blonde Script" panose="03000503000000000000" pitchFamily="65" charset="0"/>
      <p:italic r:id="rId75"/>
    </p:embeddedFont>
    <p:embeddedFont>
      <p:font typeface="Wingdings 3" panose="05040102010807070707" pitchFamily="18" charset="2"/>
      <p:regular r:id="rId76"/>
    </p:embeddedFont>
    <p:embeddedFont>
      <p:font typeface="#9Slide03 Arima Madurai Light" panose="020B0604020202020204" pitchFamily="2" charset="0"/>
      <p:regular r:id="rId77"/>
    </p:embeddedFont>
    <p:embeddedFont>
      <p:font typeface="#9Slide07 SVNKG Ten Thousand Re" panose="02040603050506020204" pitchFamily="18" charset="0"/>
      <p:regular r:id="rId78"/>
    </p:embeddedFont>
    <p:embeddedFont>
      <p:font typeface="Open Sans" panose="020B0606030504020204" pitchFamily="34" charset="0"/>
      <p:regular r:id="rId79"/>
      <p:bold r:id="rId80"/>
      <p:italic r:id="rId81"/>
      <p:boldItalic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596" userDrawn="1">
          <p15:clr>
            <a:srgbClr val="A4A3A4"/>
          </p15:clr>
        </p15:guide>
        <p15:guide id="2" pos="29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FEE909"/>
    <a:srgbClr val="FFFFFF"/>
    <a:srgbClr val="DCF3ED"/>
    <a:srgbClr val="A6CEC5"/>
    <a:srgbClr val="FFF7F2"/>
    <a:srgbClr val="F7DBCB"/>
    <a:srgbClr val="DDEBFF"/>
    <a:srgbClr val="BFD9FF"/>
    <a:srgbClr val="496F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32" autoAdjust="0"/>
    <p:restoredTop sz="93358" autoAdjust="0"/>
  </p:normalViewPr>
  <p:slideViewPr>
    <p:cSldViewPr snapToGrid="0" showGuides="1">
      <p:cViewPr varScale="1">
        <p:scale>
          <a:sx n="89" d="100"/>
          <a:sy n="89" d="100"/>
        </p:scale>
        <p:origin x="882" y="84"/>
      </p:cViewPr>
      <p:guideLst>
        <p:guide orient="horz" pos="1596"/>
        <p:guide pos="29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2" Type="http://schemas.openxmlformats.org/officeDocument/2006/relationships/font" Target="fonts/font22.fntdata"/><Relationship Id="rId81" Type="http://schemas.openxmlformats.org/officeDocument/2006/relationships/font" Target="fonts/font21.fntdata"/><Relationship Id="rId80" Type="http://schemas.openxmlformats.org/officeDocument/2006/relationships/font" Target="fonts/font20.fntdata"/><Relationship Id="rId8" Type="http://schemas.openxmlformats.org/officeDocument/2006/relationships/slide" Target="slides/slide3.xml"/><Relationship Id="rId79" Type="http://schemas.openxmlformats.org/officeDocument/2006/relationships/font" Target="fonts/font19.fntdata"/><Relationship Id="rId78" Type="http://schemas.openxmlformats.org/officeDocument/2006/relationships/font" Target="fonts/font18.fntdata"/><Relationship Id="rId77" Type="http://schemas.openxmlformats.org/officeDocument/2006/relationships/font" Target="fonts/font17.fntdata"/><Relationship Id="rId76" Type="http://schemas.openxmlformats.org/officeDocument/2006/relationships/font" Target="fonts/font16.fntdata"/><Relationship Id="rId75" Type="http://schemas.openxmlformats.org/officeDocument/2006/relationships/font" Target="fonts/font15.fntdata"/><Relationship Id="rId74" Type="http://schemas.openxmlformats.org/officeDocument/2006/relationships/font" Target="fonts/font14.fntdata"/><Relationship Id="rId73" Type="http://schemas.openxmlformats.org/officeDocument/2006/relationships/font" Target="fonts/font13.fntdata"/><Relationship Id="rId72" Type="http://schemas.openxmlformats.org/officeDocument/2006/relationships/font" Target="fonts/font12.fntdata"/><Relationship Id="rId71" Type="http://schemas.openxmlformats.org/officeDocument/2006/relationships/font" Target="fonts/font11.fntdata"/><Relationship Id="rId70" Type="http://schemas.openxmlformats.org/officeDocument/2006/relationships/font" Target="fonts/font10.fntdata"/><Relationship Id="rId7" Type="http://schemas.openxmlformats.org/officeDocument/2006/relationships/slide" Target="slides/slide2.xml"/><Relationship Id="rId69" Type="http://schemas.openxmlformats.org/officeDocument/2006/relationships/font" Target="fonts/font9.fntdata"/><Relationship Id="rId68" Type="http://schemas.openxmlformats.org/officeDocument/2006/relationships/font" Target="fonts/font8.fntdata"/><Relationship Id="rId67" Type="http://schemas.openxmlformats.org/officeDocument/2006/relationships/font" Target="fonts/font7.fntdata"/><Relationship Id="rId66" Type="http://schemas.openxmlformats.org/officeDocument/2006/relationships/font" Target="fonts/font6.fntdata"/><Relationship Id="rId65" Type="http://schemas.openxmlformats.org/officeDocument/2006/relationships/font" Target="fonts/font5.fntdata"/><Relationship Id="rId64" Type="http://schemas.openxmlformats.org/officeDocument/2006/relationships/font" Target="fonts/font4.fntdata"/><Relationship Id="rId63" Type="http://schemas.openxmlformats.org/officeDocument/2006/relationships/font" Target="fonts/font3.fntdata"/><Relationship Id="rId62" Type="http://schemas.openxmlformats.org/officeDocument/2006/relationships/font" Target="fonts/font2.fntdata"/><Relationship Id="rId61" Type="http://schemas.openxmlformats.org/officeDocument/2006/relationships/font" Target="fonts/font1.fntdata"/><Relationship Id="rId60" Type="http://schemas.openxmlformats.org/officeDocument/2006/relationships/tableStyles" Target="tableStyles.xml"/><Relationship Id="rId6" Type="http://schemas.openxmlformats.org/officeDocument/2006/relationships/slide" Target="slides/slide1.xml"/><Relationship Id="rId59" Type="http://schemas.openxmlformats.org/officeDocument/2006/relationships/viewProps" Target="viewProps.xml"/><Relationship Id="rId58" Type="http://schemas.openxmlformats.org/officeDocument/2006/relationships/presProps" Target="presProps.xml"/><Relationship Id="rId57" Type="http://schemas.openxmlformats.org/officeDocument/2006/relationships/slide" Target="slides/slide51.xml"/><Relationship Id="rId56" Type="http://schemas.openxmlformats.org/officeDocument/2006/relationships/slide" Target="slides/slide50.xml"/><Relationship Id="rId55" Type="http://schemas.openxmlformats.org/officeDocument/2006/relationships/slide" Target="slides/slide49.xml"/><Relationship Id="rId54" Type="http://schemas.openxmlformats.org/officeDocument/2006/relationships/slide" Target="slides/slide48.xml"/><Relationship Id="rId53" Type="http://schemas.openxmlformats.org/officeDocument/2006/relationships/slide" Target="slides/slide47.xml"/><Relationship Id="rId52" Type="http://schemas.openxmlformats.org/officeDocument/2006/relationships/slide" Target="slides/slide46.xml"/><Relationship Id="rId51" Type="http://schemas.openxmlformats.org/officeDocument/2006/relationships/slide" Target="slides/slide45.xml"/><Relationship Id="rId50" Type="http://schemas.openxmlformats.org/officeDocument/2006/relationships/slide" Target="slides/slide44.xml"/><Relationship Id="rId5" Type="http://schemas.openxmlformats.org/officeDocument/2006/relationships/slideMaster" Target="slideMasters/slideMaster4.xml"/><Relationship Id="rId49" Type="http://schemas.openxmlformats.org/officeDocument/2006/relationships/slide" Target="slides/slide43.xml"/><Relationship Id="rId48" Type="http://schemas.openxmlformats.org/officeDocument/2006/relationships/slide" Target="slides/slide42.xml"/><Relationship Id="rId47" Type="http://schemas.openxmlformats.org/officeDocument/2006/relationships/slide" Target="slides/slide4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notesMaster" Target="notesMasters/notesMaster1.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96"/>
        <p:cNvGrpSpPr/>
        <p:nvPr/>
      </p:nvGrpSpPr>
      <p:grpSpPr>
        <a:xfrm>
          <a:off x="0" y="0"/>
          <a:ext cx="0" cy="0"/>
          <a:chOff x="0" y="0"/>
          <a:chExt cx="0" cy="0"/>
        </a:xfrm>
      </p:grpSpPr>
      <p:sp>
        <p:nvSpPr>
          <p:cNvPr id="497" name="Google Shape;497;g8729d97241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8729d97241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93"/>
        <p:cNvGrpSpPr/>
        <p:nvPr/>
      </p:nvGrpSpPr>
      <p:grpSpPr>
        <a:xfrm>
          <a:off x="0" y="0"/>
          <a:ext cx="0" cy="0"/>
          <a:chOff x="0" y="0"/>
          <a:chExt cx="0" cy="0"/>
        </a:xfrm>
      </p:grpSpPr>
      <p:sp>
        <p:nvSpPr>
          <p:cNvPr id="894" name="Google Shape;894;g8729d97241_0_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8729d97241_0_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81"/>
        <p:cNvGrpSpPr/>
        <p:nvPr/>
      </p:nvGrpSpPr>
      <p:grpSpPr>
        <a:xfrm>
          <a:off x="0" y="0"/>
          <a:ext cx="0" cy="0"/>
          <a:chOff x="0" y="0"/>
          <a:chExt cx="0" cy="0"/>
        </a:xfrm>
      </p:grpSpPr>
      <p:sp>
        <p:nvSpPr>
          <p:cNvPr id="1782" name="Google Shape;1782;g99b7ced8ff_0_1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3" name="Google Shape;1783;g99b7ced8ff_0_1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47"/>
        <p:cNvGrpSpPr/>
        <p:nvPr/>
      </p:nvGrpSpPr>
      <p:grpSpPr>
        <a:xfrm>
          <a:off x="0" y="0"/>
          <a:ext cx="0" cy="0"/>
          <a:chOff x="0" y="0"/>
          <a:chExt cx="0" cy="0"/>
        </a:xfrm>
      </p:grpSpPr>
      <p:sp>
        <p:nvSpPr>
          <p:cNvPr id="548" name="Google Shape;548;g8729d97241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8729d97241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42"/>
        <p:cNvGrpSpPr/>
        <p:nvPr/>
      </p:nvGrpSpPr>
      <p:grpSpPr>
        <a:xfrm>
          <a:off x="0" y="0"/>
          <a:ext cx="0" cy="0"/>
          <a:chOff x="0" y="0"/>
          <a:chExt cx="0" cy="0"/>
        </a:xfrm>
      </p:grpSpPr>
      <p:sp>
        <p:nvSpPr>
          <p:cNvPr id="2943" name="Google Shape;2943;ga25f5ddd5d_0_1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4" name="Google Shape;2944;ga25f5ddd5d_0_1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57"/>
        <p:cNvGrpSpPr/>
        <p:nvPr/>
      </p:nvGrpSpPr>
      <p:grpSpPr>
        <a:xfrm>
          <a:off x="0" y="0"/>
          <a:ext cx="0" cy="0"/>
          <a:chOff x="0" y="0"/>
          <a:chExt cx="0" cy="0"/>
        </a:xfrm>
      </p:grpSpPr>
      <p:sp>
        <p:nvSpPr>
          <p:cNvPr id="58" name="Google Shape;58;p6"/>
          <p:cNvSpPr/>
          <p:nvPr/>
        </p:nvSpPr>
        <p:spPr>
          <a:xfrm>
            <a:off x="596250" y="1072588"/>
            <a:ext cx="7951500" cy="3670800"/>
          </a:xfrm>
          <a:prstGeom prst="roundRect">
            <a:avLst>
              <a:gd name="adj" fmla="val 5685"/>
            </a:avLst>
          </a:prstGeom>
          <a:solidFill>
            <a:schemeClr val="lt1"/>
          </a:solidFill>
          <a:ln>
            <a:noFill/>
          </a:ln>
          <a:effectLst>
            <a:outerShdw blurRad="57150" dist="19050" dir="138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59;p6"/>
          <p:cNvSpPr/>
          <p:nvPr/>
        </p:nvSpPr>
        <p:spPr>
          <a:xfrm>
            <a:off x="596250" y="408963"/>
            <a:ext cx="7951500" cy="555000"/>
          </a:xfrm>
          <a:prstGeom prst="roundRect">
            <a:avLst>
              <a:gd name="adj" fmla="val 24581"/>
            </a:avLst>
          </a:prstGeom>
          <a:solidFill>
            <a:schemeClr val="lt1"/>
          </a:solidFill>
          <a:ln>
            <a:noFill/>
          </a:ln>
          <a:effectLst>
            <a:outerShdw blurRad="57150" dist="19050" dir="156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60;p6"/>
          <p:cNvSpPr txBox="1">
            <a:spLocks noGrp="1"/>
          </p:cNvSpPr>
          <p:nvPr>
            <p:ph type="title"/>
          </p:nvPr>
        </p:nvSpPr>
        <p:spPr>
          <a:xfrm>
            <a:off x="720000" y="489663"/>
            <a:ext cx="7704000" cy="39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61" name="Google Shape;61;p6"/>
          <p:cNvGrpSpPr/>
          <p:nvPr/>
        </p:nvGrpSpPr>
        <p:grpSpPr>
          <a:xfrm>
            <a:off x="177408" y="211549"/>
            <a:ext cx="8775666" cy="4741824"/>
            <a:chOff x="177408" y="211549"/>
            <a:chExt cx="8775666" cy="4741824"/>
          </a:xfrm>
        </p:grpSpPr>
        <p:sp>
          <p:nvSpPr>
            <p:cNvPr id="62" name="Google Shape;62;p6"/>
            <p:cNvSpPr/>
            <p:nvPr/>
          </p:nvSpPr>
          <p:spPr>
            <a:xfrm>
              <a:off x="8632421" y="43404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63;p6"/>
            <p:cNvSpPr/>
            <p:nvPr/>
          </p:nvSpPr>
          <p:spPr>
            <a:xfrm>
              <a:off x="177408" y="35325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64;p6"/>
            <p:cNvSpPr/>
            <p:nvPr/>
          </p:nvSpPr>
          <p:spPr>
            <a:xfrm>
              <a:off x="253049" y="740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65;p6"/>
            <p:cNvSpPr/>
            <p:nvPr/>
          </p:nvSpPr>
          <p:spPr>
            <a:xfrm>
              <a:off x="426874" y="211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66;p6"/>
            <p:cNvSpPr/>
            <p:nvPr/>
          </p:nvSpPr>
          <p:spPr>
            <a:xfrm>
              <a:off x="8463061" y="4787524"/>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4"/>
        </a:solidFill>
        <a:effectLst/>
      </p:bgPr>
    </p:bg>
    <p:spTree>
      <p:nvGrpSpPr>
        <p:cNvPr id="1" name="Shape 74"/>
        <p:cNvGrpSpPr/>
        <p:nvPr/>
      </p:nvGrpSpPr>
      <p:grpSpPr>
        <a:xfrm>
          <a:off x="0" y="0"/>
          <a:ext cx="0" cy="0"/>
          <a:chOff x="0" y="0"/>
          <a:chExt cx="0" cy="0"/>
        </a:xfrm>
      </p:grpSpPr>
      <p:sp>
        <p:nvSpPr>
          <p:cNvPr id="75" name="Google Shape;75;p11"/>
          <p:cNvSpPr/>
          <p:nvPr/>
        </p:nvSpPr>
        <p:spPr>
          <a:xfrm>
            <a:off x="647668" y="440443"/>
            <a:ext cx="7848665" cy="4262614"/>
          </a:xfrm>
          <a:custGeom>
            <a:avLst/>
            <a:gdLst/>
            <a:ahLst/>
            <a:cxnLst/>
            <a:rect l="l" t="t" r="r" b="b"/>
            <a:pathLst>
              <a:path w="190791" h="112034" extrusionOk="0">
                <a:moveTo>
                  <a:pt x="118634" y="1"/>
                </a:moveTo>
                <a:cubicBezTo>
                  <a:pt x="63946" y="1"/>
                  <a:pt x="4565" y="2490"/>
                  <a:pt x="4565" y="2490"/>
                </a:cubicBezTo>
                <a:cubicBezTo>
                  <a:pt x="1" y="39595"/>
                  <a:pt x="4565" y="107727"/>
                  <a:pt x="4565" y="107727"/>
                </a:cubicBezTo>
                <a:cubicBezTo>
                  <a:pt x="27314" y="110957"/>
                  <a:pt x="55405" y="112034"/>
                  <a:pt x="82749" y="112034"/>
                </a:cubicBezTo>
                <a:cubicBezTo>
                  <a:pt x="137437" y="112034"/>
                  <a:pt x="189138" y="107727"/>
                  <a:pt x="189138" y="107727"/>
                </a:cubicBezTo>
                <a:cubicBezTo>
                  <a:pt x="190790" y="82412"/>
                  <a:pt x="189138" y="2490"/>
                  <a:pt x="189138" y="2490"/>
                </a:cubicBezTo>
                <a:cubicBezTo>
                  <a:pt x="172149" y="623"/>
                  <a:pt x="145978" y="1"/>
                  <a:pt x="118634" y="1"/>
                </a:cubicBezTo>
                <a:close/>
              </a:path>
            </a:pathLst>
          </a:custGeom>
          <a:solidFill>
            <a:schemeClr val="accen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76;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77" name="Google Shape;77;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160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matchingName="Blank">
  <p:cSld name="Blank">
    <p:bg>
      <p:bgPr>
        <a:noFill/>
        <a:effectLst/>
      </p:bgPr>
    </p:bg>
    <p:spTree>
      <p:nvGrpSpPr>
        <p:cNvPr id="1" name="Shape 78"/>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3">
  <p:cSld name="Title and text 13">
    <p:spTree>
      <p:nvGrpSpPr>
        <p:cNvPr id="1" name="Shape 1316"/>
        <p:cNvGrpSpPr/>
        <p:nvPr/>
      </p:nvGrpSpPr>
      <p:grpSpPr>
        <a:xfrm>
          <a:off x="0" y="0"/>
          <a:ext cx="0" cy="0"/>
          <a:chOff x="0" y="0"/>
          <a:chExt cx="0" cy="0"/>
        </a:xfrm>
      </p:grpSpPr>
      <p:grpSp>
        <p:nvGrpSpPr>
          <p:cNvPr id="1317" name="Google Shape;1317;p26"/>
          <p:cNvGrpSpPr/>
          <p:nvPr/>
        </p:nvGrpSpPr>
        <p:grpSpPr>
          <a:xfrm>
            <a:off x="257696" y="304736"/>
            <a:ext cx="8637760" cy="4545983"/>
            <a:chOff x="586289" y="539500"/>
            <a:chExt cx="7980929" cy="4076750"/>
          </a:xfrm>
        </p:grpSpPr>
        <p:sp>
          <p:nvSpPr>
            <p:cNvPr id="1318" name="Google Shape;1318;p26"/>
            <p:cNvSpPr/>
            <p:nvPr/>
          </p:nvSpPr>
          <p:spPr>
            <a:xfrm>
              <a:off x="1181299" y="600450"/>
              <a:ext cx="6734251" cy="91376"/>
            </a:xfrm>
            <a:custGeom>
              <a:avLst/>
              <a:gdLst/>
              <a:ahLst/>
              <a:cxnLst/>
              <a:rect l="l" t="t" r="r" b="b"/>
              <a:pathLst>
                <a:path w="51334" h="1448" extrusionOk="0">
                  <a:moveTo>
                    <a:pt x="39037" y="0"/>
                  </a:moveTo>
                  <a:cubicBezTo>
                    <a:pt x="29338" y="0"/>
                    <a:pt x="19618" y="663"/>
                    <a:pt x="9894" y="663"/>
                  </a:cubicBezTo>
                  <a:cubicBezTo>
                    <a:pt x="6769" y="663"/>
                    <a:pt x="3644" y="595"/>
                    <a:pt x="518" y="414"/>
                  </a:cubicBezTo>
                  <a:cubicBezTo>
                    <a:pt x="1" y="414"/>
                    <a:pt x="1" y="1198"/>
                    <a:pt x="518" y="1198"/>
                  </a:cubicBezTo>
                  <a:cubicBezTo>
                    <a:pt x="3644" y="1379"/>
                    <a:pt x="6769" y="1447"/>
                    <a:pt x="9894" y="1447"/>
                  </a:cubicBezTo>
                  <a:cubicBezTo>
                    <a:pt x="19618" y="1447"/>
                    <a:pt x="29338" y="784"/>
                    <a:pt x="39037" y="784"/>
                  </a:cubicBezTo>
                  <a:cubicBezTo>
                    <a:pt x="42962" y="784"/>
                    <a:pt x="46884" y="893"/>
                    <a:pt x="50801" y="1198"/>
                  </a:cubicBezTo>
                  <a:cubicBezTo>
                    <a:pt x="50822" y="1200"/>
                    <a:pt x="50842" y="1201"/>
                    <a:pt x="50860" y="1201"/>
                  </a:cubicBezTo>
                  <a:cubicBezTo>
                    <a:pt x="51334" y="1201"/>
                    <a:pt x="51314" y="474"/>
                    <a:pt x="50801" y="414"/>
                  </a:cubicBezTo>
                  <a:cubicBezTo>
                    <a:pt x="46884" y="109"/>
                    <a:pt x="42962" y="0"/>
                    <a:pt x="390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19" name="Google Shape;1319;p26"/>
            <p:cNvGrpSpPr/>
            <p:nvPr/>
          </p:nvGrpSpPr>
          <p:grpSpPr>
            <a:xfrm>
              <a:off x="586289" y="539500"/>
              <a:ext cx="741929" cy="4076750"/>
              <a:chOff x="586289" y="539500"/>
              <a:chExt cx="741929" cy="4076750"/>
            </a:xfrm>
          </p:grpSpPr>
          <p:sp>
            <p:nvSpPr>
              <p:cNvPr id="1320" name="Google Shape;1320;p26"/>
              <p:cNvSpPr/>
              <p:nvPr/>
            </p:nvSpPr>
            <p:spPr>
              <a:xfrm>
                <a:off x="693127" y="671579"/>
                <a:ext cx="103871" cy="3433543"/>
              </a:xfrm>
              <a:custGeom>
                <a:avLst/>
                <a:gdLst/>
                <a:ahLst/>
                <a:cxnLst/>
                <a:rect l="l" t="t" r="r" b="b"/>
                <a:pathLst>
                  <a:path w="1646" h="54410" extrusionOk="0">
                    <a:moveTo>
                      <a:pt x="549" y="0"/>
                    </a:moveTo>
                    <a:cubicBezTo>
                      <a:pt x="353" y="0"/>
                      <a:pt x="173" y="133"/>
                      <a:pt x="204" y="400"/>
                    </a:cubicBezTo>
                    <a:cubicBezTo>
                      <a:pt x="862" y="18284"/>
                      <a:pt x="533" y="36184"/>
                      <a:pt x="0" y="54022"/>
                    </a:cubicBezTo>
                    <a:cubicBezTo>
                      <a:pt x="0" y="54280"/>
                      <a:pt x="196" y="54410"/>
                      <a:pt x="392" y="54410"/>
                    </a:cubicBezTo>
                    <a:cubicBezTo>
                      <a:pt x="588" y="54410"/>
                      <a:pt x="784" y="54280"/>
                      <a:pt x="784" y="54022"/>
                    </a:cubicBezTo>
                    <a:cubicBezTo>
                      <a:pt x="1317" y="36184"/>
                      <a:pt x="1646" y="18284"/>
                      <a:pt x="988" y="400"/>
                    </a:cubicBezTo>
                    <a:cubicBezTo>
                      <a:pt x="956" y="133"/>
                      <a:pt x="745" y="0"/>
                      <a:pt x="5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21" name="Google Shape;1321;p26"/>
              <p:cNvGrpSpPr/>
              <p:nvPr/>
            </p:nvGrpSpPr>
            <p:grpSpPr>
              <a:xfrm>
                <a:off x="586289" y="539500"/>
                <a:ext cx="741929" cy="740539"/>
                <a:chOff x="586289" y="539500"/>
                <a:chExt cx="741929" cy="740539"/>
              </a:xfrm>
            </p:grpSpPr>
            <p:sp>
              <p:nvSpPr>
                <p:cNvPr id="1322" name="Google Shape;1322;p26"/>
                <p:cNvSpPr/>
                <p:nvPr/>
              </p:nvSpPr>
              <p:spPr>
                <a:xfrm>
                  <a:off x="600677" y="564868"/>
                  <a:ext cx="84561" cy="647079"/>
                </a:xfrm>
                <a:custGeom>
                  <a:avLst/>
                  <a:gdLst/>
                  <a:ahLst/>
                  <a:cxnLst/>
                  <a:rect l="l" t="t" r="r" b="b"/>
                  <a:pathLst>
                    <a:path w="1340" h="10254" extrusionOk="0">
                      <a:moveTo>
                        <a:pt x="481" y="1"/>
                      </a:moveTo>
                      <a:cubicBezTo>
                        <a:pt x="249" y="1"/>
                        <a:pt x="0" y="198"/>
                        <a:pt x="39" y="524"/>
                      </a:cubicBezTo>
                      <a:cubicBezTo>
                        <a:pt x="619" y="3596"/>
                        <a:pt x="556" y="6731"/>
                        <a:pt x="556" y="9865"/>
                      </a:cubicBezTo>
                      <a:cubicBezTo>
                        <a:pt x="556" y="10124"/>
                        <a:pt x="752" y="10253"/>
                        <a:pt x="948" y="10253"/>
                      </a:cubicBezTo>
                      <a:cubicBezTo>
                        <a:pt x="1144" y="10253"/>
                        <a:pt x="1340" y="10124"/>
                        <a:pt x="1340" y="9865"/>
                      </a:cubicBezTo>
                      <a:cubicBezTo>
                        <a:pt x="1340" y="6652"/>
                        <a:pt x="1340" y="3455"/>
                        <a:pt x="822" y="257"/>
                      </a:cubicBezTo>
                      <a:cubicBezTo>
                        <a:pt x="768" y="80"/>
                        <a:pt x="628" y="1"/>
                        <a:pt x="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3" name="Google Shape;1323;p26"/>
                <p:cNvSpPr/>
                <p:nvPr/>
              </p:nvSpPr>
              <p:spPr>
                <a:xfrm>
                  <a:off x="792013" y="902797"/>
                  <a:ext cx="54460" cy="313127"/>
                </a:xfrm>
                <a:custGeom>
                  <a:avLst/>
                  <a:gdLst/>
                  <a:ahLst/>
                  <a:cxnLst/>
                  <a:rect l="l" t="t" r="r" b="b"/>
                  <a:pathLst>
                    <a:path w="863" h="4962" extrusionOk="0">
                      <a:moveTo>
                        <a:pt x="392" y="0"/>
                      </a:moveTo>
                      <a:cubicBezTo>
                        <a:pt x="197" y="0"/>
                        <a:pt x="1" y="129"/>
                        <a:pt x="1" y="388"/>
                      </a:cubicBezTo>
                      <a:cubicBezTo>
                        <a:pt x="1" y="1767"/>
                        <a:pt x="79" y="3194"/>
                        <a:pt x="1" y="4573"/>
                      </a:cubicBezTo>
                      <a:cubicBezTo>
                        <a:pt x="1" y="4832"/>
                        <a:pt x="197" y="4961"/>
                        <a:pt x="392" y="4961"/>
                      </a:cubicBezTo>
                      <a:cubicBezTo>
                        <a:pt x="588" y="4961"/>
                        <a:pt x="784" y="4832"/>
                        <a:pt x="784" y="4573"/>
                      </a:cubicBezTo>
                      <a:cubicBezTo>
                        <a:pt x="863" y="3194"/>
                        <a:pt x="784" y="1767"/>
                        <a:pt x="784" y="388"/>
                      </a:cubicBezTo>
                      <a:cubicBezTo>
                        <a:pt x="784" y="129"/>
                        <a:pt x="588" y="0"/>
                        <a:pt x="3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4" name="Google Shape;1324;p26"/>
                <p:cNvSpPr/>
                <p:nvPr/>
              </p:nvSpPr>
              <p:spPr>
                <a:xfrm>
                  <a:off x="800911" y="877807"/>
                  <a:ext cx="148423" cy="49537"/>
                </a:xfrm>
                <a:custGeom>
                  <a:avLst/>
                  <a:gdLst/>
                  <a:ahLst/>
                  <a:cxnLst/>
                  <a:rect l="l" t="t" r="r" b="b"/>
                  <a:pathLst>
                    <a:path w="2352" h="785" extrusionOk="0">
                      <a:moveTo>
                        <a:pt x="518" y="0"/>
                      </a:moveTo>
                      <a:cubicBezTo>
                        <a:pt x="1" y="0"/>
                        <a:pt x="1" y="784"/>
                        <a:pt x="518" y="784"/>
                      </a:cubicBezTo>
                      <a:lnTo>
                        <a:pt x="1819" y="784"/>
                      </a:lnTo>
                      <a:cubicBezTo>
                        <a:pt x="2352" y="784"/>
                        <a:pt x="2352" y="0"/>
                        <a:pt x="18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5" name="Google Shape;1325;p26"/>
                <p:cNvSpPr/>
                <p:nvPr/>
              </p:nvSpPr>
              <p:spPr>
                <a:xfrm>
                  <a:off x="890962" y="745728"/>
                  <a:ext cx="49474" cy="165272"/>
                </a:xfrm>
                <a:custGeom>
                  <a:avLst/>
                  <a:gdLst/>
                  <a:ahLst/>
                  <a:cxnLst/>
                  <a:rect l="l" t="t" r="r" b="b"/>
                  <a:pathLst>
                    <a:path w="784" h="2619" extrusionOk="0">
                      <a:moveTo>
                        <a:pt x="392" y="1"/>
                      </a:moveTo>
                      <a:cubicBezTo>
                        <a:pt x="196" y="1"/>
                        <a:pt x="0" y="134"/>
                        <a:pt x="0" y="401"/>
                      </a:cubicBezTo>
                      <a:lnTo>
                        <a:pt x="0" y="2219"/>
                      </a:lnTo>
                      <a:cubicBezTo>
                        <a:pt x="0" y="2485"/>
                        <a:pt x="196" y="2618"/>
                        <a:pt x="392" y="2618"/>
                      </a:cubicBezTo>
                      <a:cubicBezTo>
                        <a:pt x="588" y="2618"/>
                        <a:pt x="784" y="2485"/>
                        <a:pt x="784" y="2219"/>
                      </a:cubicBezTo>
                      <a:lnTo>
                        <a:pt x="784" y="401"/>
                      </a:lnTo>
                      <a:cubicBezTo>
                        <a:pt x="784" y="134"/>
                        <a:pt x="588" y="1"/>
                        <a:pt x="3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6" name="Google Shape;1326;p26"/>
                <p:cNvSpPr/>
                <p:nvPr/>
              </p:nvSpPr>
              <p:spPr>
                <a:xfrm>
                  <a:off x="1268332" y="548335"/>
                  <a:ext cx="59887" cy="230333"/>
                </a:xfrm>
                <a:custGeom>
                  <a:avLst/>
                  <a:gdLst/>
                  <a:ahLst/>
                  <a:cxnLst/>
                  <a:rect l="l" t="t" r="r" b="b"/>
                  <a:pathLst>
                    <a:path w="949" h="3650" extrusionOk="0">
                      <a:moveTo>
                        <a:pt x="520" y="1"/>
                      </a:moveTo>
                      <a:cubicBezTo>
                        <a:pt x="283" y="1"/>
                        <a:pt x="0" y="200"/>
                        <a:pt x="39" y="519"/>
                      </a:cubicBezTo>
                      <a:cubicBezTo>
                        <a:pt x="164" y="1428"/>
                        <a:pt x="164" y="2353"/>
                        <a:pt x="39" y="3262"/>
                      </a:cubicBezTo>
                      <a:cubicBezTo>
                        <a:pt x="8" y="3521"/>
                        <a:pt x="188" y="3650"/>
                        <a:pt x="384" y="3650"/>
                      </a:cubicBezTo>
                      <a:cubicBezTo>
                        <a:pt x="580" y="3650"/>
                        <a:pt x="791" y="3521"/>
                        <a:pt x="823" y="3262"/>
                      </a:cubicBezTo>
                      <a:cubicBezTo>
                        <a:pt x="948" y="2290"/>
                        <a:pt x="948" y="1303"/>
                        <a:pt x="823" y="253"/>
                      </a:cubicBezTo>
                      <a:cubicBezTo>
                        <a:pt x="799" y="78"/>
                        <a:pt x="668" y="1"/>
                        <a:pt x="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7" name="Google Shape;1327;p26"/>
                <p:cNvSpPr/>
                <p:nvPr/>
              </p:nvSpPr>
              <p:spPr>
                <a:xfrm>
                  <a:off x="586289" y="539500"/>
                  <a:ext cx="733974" cy="49537"/>
                </a:xfrm>
                <a:custGeom>
                  <a:avLst/>
                  <a:gdLst/>
                  <a:ahLst/>
                  <a:cxnLst/>
                  <a:rect l="l" t="t" r="r" b="b"/>
                  <a:pathLst>
                    <a:path w="11631" h="785" extrusionOk="0">
                      <a:moveTo>
                        <a:pt x="518" y="1"/>
                      </a:moveTo>
                      <a:cubicBezTo>
                        <a:pt x="0" y="1"/>
                        <a:pt x="0" y="784"/>
                        <a:pt x="518" y="784"/>
                      </a:cubicBezTo>
                      <a:lnTo>
                        <a:pt x="11098" y="784"/>
                      </a:lnTo>
                      <a:cubicBezTo>
                        <a:pt x="11631" y="784"/>
                        <a:pt x="11631" y="1"/>
                        <a:pt x="11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8" name="Google Shape;1328;p26"/>
                <p:cNvSpPr/>
                <p:nvPr/>
              </p:nvSpPr>
              <p:spPr>
                <a:xfrm>
                  <a:off x="866225" y="712345"/>
                  <a:ext cx="415294" cy="66450"/>
                </a:xfrm>
                <a:custGeom>
                  <a:avLst/>
                  <a:gdLst/>
                  <a:ahLst/>
                  <a:cxnLst/>
                  <a:rect l="l" t="t" r="r" b="b"/>
                  <a:pathLst>
                    <a:path w="6581" h="1053" extrusionOk="0">
                      <a:moveTo>
                        <a:pt x="5943" y="1"/>
                      </a:moveTo>
                      <a:cubicBezTo>
                        <a:pt x="5922" y="1"/>
                        <a:pt x="5900" y="2"/>
                        <a:pt x="5878" y="5"/>
                      </a:cubicBezTo>
                      <a:cubicBezTo>
                        <a:pt x="4987" y="204"/>
                        <a:pt x="4076" y="269"/>
                        <a:pt x="3164" y="269"/>
                      </a:cubicBezTo>
                      <a:cubicBezTo>
                        <a:pt x="2281" y="269"/>
                        <a:pt x="1397" y="208"/>
                        <a:pt x="533" y="146"/>
                      </a:cubicBezTo>
                      <a:cubicBezTo>
                        <a:pt x="513" y="143"/>
                        <a:pt x="493" y="142"/>
                        <a:pt x="474" y="142"/>
                      </a:cubicBezTo>
                      <a:cubicBezTo>
                        <a:pt x="1" y="142"/>
                        <a:pt x="21" y="869"/>
                        <a:pt x="533" y="930"/>
                      </a:cubicBezTo>
                      <a:cubicBezTo>
                        <a:pt x="1467" y="991"/>
                        <a:pt x="2382" y="1053"/>
                        <a:pt x="3296" y="1053"/>
                      </a:cubicBezTo>
                      <a:cubicBezTo>
                        <a:pt x="4239" y="1053"/>
                        <a:pt x="5182" y="987"/>
                        <a:pt x="6144" y="788"/>
                      </a:cubicBezTo>
                      <a:cubicBezTo>
                        <a:pt x="6580" y="668"/>
                        <a:pt x="6425" y="1"/>
                        <a:pt x="5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9" name="Google Shape;1329;p26"/>
                <p:cNvSpPr/>
                <p:nvPr/>
              </p:nvSpPr>
              <p:spPr>
                <a:xfrm>
                  <a:off x="614939" y="1166135"/>
                  <a:ext cx="230396" cy="113905"/>
                </a:xfrm>
                <a:custGeom>
                  <a:avLst/>
                  <a:gdLst/>
                  <a:ahLst/>
                  <a:cxnLst/>
                  <a:rect l="l" t="t" r="r" b="b"/>
                  <a:pathLst>
                    <a:path w="3651" h="1805" extrusionOk="0">
                      <a:moveTo>
                        <a:pt x="455" y="0"/>
                      </a:moveTo>
                      <a:cubicBezTo>
                        <a:pt x="260" y="0"/>
                        <a:pt x="64" y="134"/>
                        <a:pt x="64" y="400"/>
                      </a:cubicBezTo>
                      <a:cubicBezTo>
                        <a:pt x="1" y="1043"/>
                        <a:pt x="330" y="1638"/>
                        <a:pt x="1051" y="1764"/>
                      </a:cubicBezTo>
                      <a:cubicBezTo>
                        <a:pt x="1198" y="1793"/>
                        <a:pt x="1346" y="1804"/>
                        <a:pt x="1493" y="1804"/>
                      </a:cubicBezTo>
                      <a:cubicBezTo>
                        <a:pt x="2066" y="1804"/>
                        <a:pt x="2637" y="1626"/>
                        <a:pt x="3198" y="1576"/>
                      </a:cubicBezTo>
                      <a:cubicBezTo>
                        <a:pt x="3651" y="1515"/>
                        <a:pt x="3480" y="788"/>
                        <a:pt x="3006" y="788"/>
                      </a:cubicBezTo>
                      <a:cubicBezTo>
                        <a:pt x="2987" y="788"/>
                        <a:pt x="2968" y="790"/>
                        <a:pt x="2948" y="792"/>
                      </a:cubicBezTo>
                      <a:cubicBezTo>
                        <a:pt x="2556" y="855"/>
                        <a:pt x="2101" y="980"/>
                        <a:pt x="1631" y="1043"/>
                      </a:cubicBezTo>
                      <a:cubicBezTo>
                        <a:pt x="1114" y="1043"/>
                        <a:pt x="847" y="980"/>
                        <a:pt x="847" y="400"/>
                      </a:cubicBezTo>
                      <a:cubicBezTo>
                        <a:pt x="847" y="134"/>
                        <a:pt x="651" y="0"/>
                        <a:pt x="4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0" name="Google Shape;1330;p26"/>
                <p:cNvSpPr/>
                <p:nvPr/>
              </p:nvSpPr>
              <p:spPr>
                <a:xfrm>
                  <a:off x="647123" y="1150043"/>
                  <a:ext cx="178587" cy="114788"/>
                </a:xfrm>
                <a:custGeom>
                  <a:avLst/>
                  <a:gdLst/>
                  <a:ahLst/>
                  <a:cxnLst/>
                  <a:rect l="l" t="t" r="r" b="b"/>
                  <a:pathLst>
                    <a:path w="2830" h="1819" extrusionOk="0">
                      <a:moveTo>
                        <a:pt x="2438" y="1"/>
                      </a:moveTo>
                      <a:cubicBezTo>
                        <a:pt x="2242" y="1"/>
                        <a:pt x="2046" y="130"/>
                        <a:pt x="2046" y="389"/>
                      </a:cubicBezTo>
                      <a:cubicBezTo>
                        <a:pt x="2046" y="565"/>
                        <a:pt x="2046" y="742"/>
                        <a:pt x="2024" y="907"/>
                      </a:cubicBezTo>
                      <a:lnTo>
                        <a:pt x="2024" y="907"/>
                      </a:lnTo>
                      <a:cubicBezTo>
                        <a:pt x="1882" y="842"/>
                        <a:pt x="1742" y="778"/>
                        <a:pt x="1591" y="718"/>
                      </a:cubicBezTo>
                      <a:cubicBezTo>
                        <a:pt x="1523" y="686"/>
                        <a:pt x="1451" y="670"/>
                        <a:pt x="1381" y="670"/>
                      </a:cubicBezTo>
                      <a:cubicBezTo>
                        <a:pt x="1267" y="670"/>
                        <a:pt x="1160" y="711"/>
                        <a:pt x="1088" y="791"/>
                      </a:cubicBezTo>
                      <a:lnTo>
                        <a:pt x="1088" y="791"/>
                      </a:lnTo>
                      <a:cubicBezTo>
                        <a:pt x="1054" y="769"/>
                        <a:pt x="1023" y="745"/>
                        <a:pt x="996" y="718"/>
                      </a:cubicBezTo>
                      <a:cubicBezTo>
                        <a:pt x="870" y="655"/>
                        <a:pt x="870" y="389"/>
                        <a:pt x="870" y="263"/>
                      </a:cubicBezTo>
                      <a:cubicBezTo>
                        <a:pt x="815" y="86"/>
                        <a:pt x="662" y="6"/>
                        <a:pt x="504" y="6"/>
                      </a:cubicBezTo>
                      <a:cubicBezTo>
                        <a:pt x="258" y="6"/>
                        <a:pt x="1" y="199"/>
                        <a:pt x="86" y="514"/>
                      </a:cubicBezTo>
                      <a:cubicBezTo>
                        <a:pt x="149" y="781"/>
                        <a:pt x="212" y="1047"/>
                        <a:pt x="416" y="1235"/>
                      </a:cubicBezTo>
                      <a:cubicBezTo>
                        <a:pt x="604" y="1502"/>
                        <a:pt x="933" y="1627"/>
                        <a:pt x="1262" y="1690"/>
                      </a:cubicBezTo>
                      <a:cubicBezTo>
                        <a:pt x="1403" y="1690"/>
                        <a:pt x="1550" y="1650"/>
                        <a:pt x="1651" y="1567"/>
                      </a:cubicBezTo>
                      <a:lnTo>
                        <a:pt x="1651" y="1567"/>
                      </a:lnTo>
                      <a:cubicBezTo>
                        <a:pt x="1797" y="1632"/>
                        <a:pt x="1945" y="1698"/>
                        <a:pt x="2108" y="1768"/>
                      </a:cubicBezTo>
                      <a:cubicBezTo>
                        <a:pt x="2182" y="1803"/>
                        <a:pt x="2250" y="1818"/>
                        <a:pt x="2312" y="1818"/>
                      </a:cubicBezTo>
                      <a:cubicBezTo>
                        <a:pt x="2474" y="1818"/>
                        <a:pt x="2598" y="1712"/>
                        <a:pt x="2688" y="1564"/>
                      </a:cubicBezTo>
                      <a:cubicBezTo>
                        <a:pt x="2830" y="1172"/>
                        <a:pt x="2830" y="781"/>
                        <a:pt x="2830" y="389"/>
                      </a:cubicBezTo>
                      <a:cubicBezTo>
                        <a:pt x="2830" y="130"/>
                        <a:pt x="2634" y="1"/>
                        <a:pt x="24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31" name="Google Shape;1331;p26"/>
              <p:cNvGrpSpPr/>
              <p:nvPr/>
            </p:nvGrpSpPr>
            <p:grpSpPr>
              <a:xfrm>
                <a:off x="586289" y="3873691"/>
                <a:ext cx="741929" cy="742559"/>
                <a:chOff x="2872289" y="3473641"/>
                <a:chExt cx="741929" cy="742559"/>
              </a:xfrm>
            </p:grpSpPr>
            <p:sp>
              <p:nvSpPr>
                <p:cNvPr id="1332" name="Google Shape;1332;p26"/>
                <p:cNvSpPr/>
                <p:nvPr/>
              </p:nvSpPr>
              <p:spPr>
                <a:xfrm>
                  <a:off x="2886677" y="3544760"/>
                  <a:ext cx="84561" cy="646511"/>
                </a:xfrm>
                <a:custGeom>
                  <a:avLst/>
                  <a:gdLst/>
                  <a:ahLst/>
                  <a:cxnLst/>
                  <a:rect l="l" t="t" r="r" b="b"/>
                  <a:pathLst>
                    <a:path w="1340" h="10245" extrusionOk="0">
                      <a:moveTo>
                        <a:pt x="948" y="0"/>
                      </a:moveTo>
                      <a:cubicBezTo>
                        <a:pt x="752" y="0"/>
                        <a:pt x="556" y="130"/>
                        <a:pt x="556" y="388"/>
                      </a:cubicBezTo>
                      <a:cubicBezTo>
                        <a:pt x="556" y="3523"/>
                        <a:pt x="619" y="6658"/>
                        <a:pt x="39" y="9730"/>
                      </a:cubicBezTo>
                      <a:cubicBezTo>
                        <a:pt x="0" y="10046"/>
                        <a:pt x="249" y="10245"/>
                        <a:pt x="480" y="10245"/>
                      </a:cubicBezTo>
                      <a:cubicBezTo>
                        <a:pt x="627" y="10245"/>
                        <a:pt x="768" y="10164"/>
                        <a:pt x="822" y="9981"/>
                      </a:cubicBezTo>
                      <a:cubicBezTo>
                        <a:pt x="1340" y="6783"/>
                        <a:pt x="1340" y="3586"/>
                        <a:pt x="1340" y="388"/>
                      </a:cubicBezTo>
                      <a:cubicBezTo>
                        <a:pt x="1340" y="130"/>
                        <a:pt x="1144" y="0"/>
                        <a:pt x="9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3" name="Google Shape;1333;p26"/>
                <p:cNvSpPr/>
                <p:nvPr/>
              </p:nvSpPr>
              <p:spPr>
                <a:xfrm>
                  <a:off x="3078013" y="3540027"/>
                  <a:ext cx="54460" cy="313632"/>
                </a:xfrm>
                <a:custGeom>
                  <a:avLst/>
                  <a:gdLst/>
                  <a:ahLst/>
                  <a:cxnLst/>
                  <a:rect l="l" t="t" r="r" b="b"/>
                  <a:pathLst>
                    <a:path w="863" h="4970" extrusionOk="0">
                      <a:moveTo>
                        <a:pt x="392" y="1"/>
                      </a:moveTo>
                      <a:cubicBezTo>
                        <a:pt x="197" y="1"/>
                        <a:pt x="1" y="134"/>
                        <a:pt x="1" y="400"/>
                      </a:cubicBezTo>
                      <a:cubicBezTo>
                        <a:pt x="79" y="1764"/>
                        <a:pt x="1" y="3206"/>
                        <a:pt x="1" y="4570"/>
                      </a:cubicBezTo>
                      <a:cubicBezTo>
                        <a:pt x="1" y="4836"/>
                        <a:pt x="197" y="4970"/>
                        <a:pt x="392" y="4970"/>
                      </a:cubicBezTo>
                      <a:cubicBezTo>
                        <a:pt x="588" y="4970"/>
                        <a:pt x="784" y="4836"/>
                        <a:pt x="784" y="4570"/>
                      </a:cubicBezTo>
                      <a:cubicBezTo>
                        <a:pt x="784" y="3206"/>
                        <a:pt x="863" y="1764"/>
                        <a:pt x="784" y="400"/>
                      </a:cubicBezTo>
                      <a:cubicBezTo>
                        <a:pt x="784" y="134"/>
                        <a:pt x="588" y="1"/>
                        <a:pt x="3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4" name="Google Shape;1334;p26"/>
                <p:cNvSpPr/>
                <p:nvPr/>
              </p:nvSpPr>
              <p:spPr>
                <a:xfrm>
                  <a:off x="3086911" y="3828355"/>
                  <a:ext cx="148423" cy="49537"/>
                </a:xfrm>
                <a:custGeom>
                  <a:avLst/>
                  <a:gdLst/>
                  <a:ahLst/>
                  <a:cxnLst/>
                  <a:rect l="l" t="t" r="r" b="b"/>
                  <a:pathLst>
                    <a:path w="2352" h="785" extrusionOk="0">
                      <a:moveTo>
                        <a:pt x="518" y="1"/>
                      </a:moveTo>
                      <a:cubicBezTo>
                        <a:pt x="1" y="1"/>
                        <a:pt x="1" y="785"/>
                        <a:pt x="518" y="785"/>
                      </a:cubicBezTo>
                      <a:lnTo>
                        <a:pt x="1819" y="785"/>
                      </a:lnTo>
                      <a:cubicBezTo>
                        <a:pt x="2352" y="785"/>
                        <a:pt x="2352" y="1"/>
                        <a:pt x="18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5" name="Google Shape;1335;p26"/>
                <p:cNvSpPr/>
                <p:nvPr/>
              </p:nvSpPr>
              <p:spPr>
                <a:xfrm>
                  <a:off x="3176962" y="3845457"/>
                  <a:ext cx="49474" cy="164704"/>
                </a:xfrm>
                <a:custGeom>
                  <a:avLst/>
                  <a:gdLst/>
                  <a:ahLst/>
                  <a:cxnLst/>
                  <a:rect l="l" t="t" r="r" b="b"/>
                  <a:pathLst>
                    <a:path w="784" h="2610" extrusionOk="0">
                      <a:moveTo>
                        <a:pt x="392" y="0"/>
                      </a:moveTo>
                      <a:cubicBezTo>
                        <a:pt x="196" y="0"/>
                        <a:pt x="0" y="130"/>
                        <a:pt x="0" y="388"/>
                      </a:cubicBezTo>
                      <a:lnTo>
                        <a:pt x="0" y="2222"/>
                      </a:lnTo>
                      <a:cubicBezTo>
                        <a:pt x="0" y="2481"/>
                        <a:pt x="196" y="2610"/>
                        <a:pt x="392" y="2610"/>
                      </a:cubicBezTo>
                      <a:cubicBezTo>
                        <a:pt x="588" y="2610"/>
                        <a:pt x="784" y="2481"/>
                        <a:pt x="784" y="2222"/>
                      </a:cubicBezTo>
                      <a:lnTo>
                        <a:pt x="784" y="388"/>
                      </a:lnTo>
                      <a:cubicBezTo>
                        <a:pt x="784" y="130"/>
                        <a:pt x="588" y="0"/>
                        <a:pt x="3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6" name="Google Shape;1336;p26"/>
                <p:cNvSpPr/>
                <p:nvPr/>
              </p:nvSpPr>
              <p:spPr>
                <a:xfrm>
                  <a:off x="3554332" y="3976968"/>
                  <a:ext cx="59887" cy="230649"/>
                </a:xfrm>
                <a:custGeom>
                  <a:avLst/>
                  <a:gdLst/>
                  <a:ahLst/>
                  <a:cxnLst/>
                  <a:rect l="l" t="t" r="r" b="b"/>
                  <a:pathLst>
                    <a:path w="949" h="3655" extrusionOk="0">
                      <a:moveTo>
                        <a:pt x="384" y="1"/>
                      </a:moveTo>
                      <a:cubicBezTo>
                        <a:pt x="188" y="1"/>
                        <a:pt x="8" y="130"/>
                        <a:pt x="39" y="389"/>
                      </a:cubicBezTo>
                      <a:cubicBezTo>
                        <a:pt x="164" y="1314"/>
                        <a:pt x="164" y="2223"/>
                        <a:pt x="39" y="3132"/>
                      </a:cubicBezTo>
                      <a:cubicBezTo>
                        <a:pt x="1" y="3458"/>
                        <a:pt x="279" y="3655"/>
                        <a:pt x="515" y="3655"/>
                      </a:cubicBezTo>
                      <a:cubicBezTo>
                        <a:pt x="665" y="3655"/>
                        <a:pt x="798" y="3575"/>
                        <a:pt x="823" y="3398"/>
                      </a:cubicBezTo>
                      <a:cubicBezTo>
                        <a:pt x="948" y="2348"/>
                        <a:pt x="948" y="1376"/>
                        <a:pt x="823" y="389"/>
                      </a:cubicBezTo>
                      <a:cubicBezTo>
                        <a:pt x="791" y="130"/>
                        <a:pt x="580" y="1"/>
                        <a:pt x="3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7" name="Google Shape;1337;p26"/>
                <p:cNvSpPr/>
                <p:nvPr/>
              </p:nvSpPr>
              <p:spPr>
                <a:xfrm>
                  <a:off x="2872289" y="4166662"/>
                  <a:ext cx="733974" cy="49537"/>
                </a:xfrm>
                <a:custGeom>
                  <a:avLst/>
                  <a:gdLst/>
                  <a:ahLst/>
                  <a:cxnLst/>
                  <a:rect l="l" t="t" r="r" b="b"/>
                  <a:pathLst>
                    <a:path w="11631" h="785" extrusionOk="0">
                      <a:moveTo>
                        <a:pt x="518" y="0"/>
                      </a:moveTo>
                      <a:cubicBezTo>
                        <a:pt x="0" y="0"/>
                        <a:pt x="0" y="784"/>
                        <a:pt x="518" y="784"/>
                      </a:cubicBezTo>
                      <a:lnTo>
                        <a:pt x="11098" y="784"/>
                      </a:lnTo>
                      <a:cubicBezTo>
                        <a:pt x="11631" y="784"/>
                        <a:pt x="11631" y="0"/>
                        <a:pt x="110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8" name="Google Shape;1338;p26"/>
                <p:cNvSpPr/>
                <p:nvPr/>
              </p:nvSpPr>
              <p:spPr>
                <a:xfrm>
                  <a:off x="3152225" y="3976968"/>
                  <a:ext cx="415294" cy="66386"/>
                </a:xfrm>
                <a:custGeom>
                  <a:avLst/>
                  <a:gdLst/>
                  <a:ahLst/>
                  <a:cxnLst/>
                  <a:rect l="l" t="t" r="r" b="b"/>
                  <a:pathLst>
                    <a:path w="6581" h="1052" extrusionOk="0">
                      <a:moveTo>
                        <a:pt x="3339" y="1"/>
                      </a:moveTo>
                      <a:cubicBezTo>
                        <a:pt x="2410" y="1"/>
                        <a:pt x="1481" y="68"/>
                        <a:pt x="533" y="138"/>
                      </a:cubicBezTo>
                      <a:cubicBezTo>
                        <a:pt x="21" y="198"/>
                        <a:pt x="1" y="925"/>
                        <a:pt x="474" y="925"/>
                      </a:cubicBezTo>
                      <a:cubicBezTo>
                        <a:pt x="493" y="925"/>
                        <a:pt x="513" y="924"/>
                        <a:pt x="533" y="922"/>
                      </a:cubicBezTo>
                      <a:cubicBezTo>
                        <a:pt x="1411" y="851"/>
                        <a:pt x="2308" y="785"/>
                        <a:pt x="3206" y="785"/>
                      </a:cubicBezTo>
                      <a:cubicBezTo>
                        <a:pt x="4103" y="785"/>
                        <a:pt x="5000" y="851"/>
                        <a:pt x="5878" y="1047"/>
                      </a:cubicBezTo>
                      <a:cubicBezTo>
                        <a:pt x="5900" y="1050"/>
                        <a:pt x="5922" y="1051"/>
                        <a:pt x="5943" y="1051"/>
                      </a:cubicBezTo>
                      <a:cubicBezTo>
                        <a:pt x="6425" y="1051"/>
                        <a:pt x="6580" y="384"/>
                        <a:pt x="6144" y="263"/>
                      </a:cubicBezTo>
                      <a:cubicBezTo>
                        <a:pt x="5196" y="68"/>
                        <a:pt x="4267"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9" name="Google Shape;1339;p26"/>
                <p:cNvSpPr/>
                <p:nvPr/>
              </p:nvSpPr>
              <p:spPr>
                <a:xfrm>
                  <a:off x="2900939" y="3473641"/>
                  <a:ext cx="230396" cy="116176"/>
                </a:xfrm>
                <a:custGeom>
                  <a:avLst/>
                  <a:gdLst/>
                  <a:ahLst/>
                  <a:cxnLst/>
                  <a:rect l="l" t="t" r="r" b="b"/>
                  <a:pathLst>
                    <a:path w="3651" h="1841" extrusionOk="0">
                      <a:moveTo>
                        <a:pt x="1337" y="1"/>
                      </a:moveTo>
                      <a:cubicBezTo>
                        <a:pt x="1263" y="1"/>
                        <a:pt x="1189" y="4"/>
                        <a:pt x="1114" y="10"/>
                      </a:cubicBezTo>
                      <a:cubicBezTo>
                        <a:pt x="393" y="136"/>
                        <a:pt x="1" y="731"/>
                        <a:pt x="64" y="1452"/>
                      </a:cubicBezTo>
                      <a:cubicBezTo>
                        <a:pt x="64" y="1711"/>
                        <a:pt x="260" y="1840"/>
                        <a:pt x="455" y="1840"/>
                      </a:cubicBezTo>
                      <a:cubicBezTo>
                        <a:pt x="651" y="1840"/>
                        <a:pt x="847" y="1711"/>
                        <a:pt x="847" y="1452"/>
                      </a:cubicBezTo>
                      <a:cubicBezTo>
                        <a:pt x="847" y="920"/>
                        <a:pt x="1051" y="794"/>
                        <a:pt x="1506" y="794"/>
                      </a:cubicBezTo>
                      <a:cubicBezTo>
                        <a:pt x="2023" y="857"/>
                        <a:pt x="2493" y="998"/>
                        <a:pt x="2948" y="1061"/>
                      </a:cubicBezTo>
                      <a:cubicBezTo>
                        <a:pt x="2968" y="1063"/>
                        <a:pt x="2987" y="1064"/>
                        <a:pt x="3006" y="1064"/>
                      </a:cubicBezTo>
                      <a:cubicBezTo>
                        <a:pt x="3480" y="1064"/>
                        <a:pt x="3651" y="337"/>
                        <a:pt x="3198" y="277"/>
                      </a:cubicBezTo>
                      <a:cubicBezTo>
                        <a:pt x="2566" y="221"/>
                        <a:pt x="1972" y="1"/>
                        <a:pt x="13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340" name="Google Shape;1340;p26"/>
              <p:cNvSpPr/>
              <p:nvPr/>
            </p:nvSpPr>
            <p:spPr>
              <a:xfrm>
                <a:off x="656526" y="541015"/>
                <a:ext cx="650865" cy="666199"/>
              </a:xfrm>
              <a:custGeom>
                <a:avLst/>
                <a:gdLst/>
                <a:ahLst/>
                <a:cxnLst/>
                <a:rect l="l" t="t" r="r" b="b"/>
                <a:pathLst>
                  <a:path w="10314" h="10557" extrusionOk="0">
                    <a:moveTo>
                      <a:pt x="1505" y="1152"/>
                    </a:moveTo>
                    <a:cubicBezTo>
                      <a:pt x="1630" y="1152"/>
                      <a:pt x="1693" y="1152"/>
                      <a:pt x="1834" y="1231"/>
                    </a:cubicBezTo>
                    <a:lnTo>
                      <a:pt x="1756" y="1293"/>
                    </a:lnTo>
                    <a:cubicBezTo>
                      <a:pt x="1693" y="1293"/>
                      <a:pt x="1630" y="1231"/>
                      <a:pt x="1568" y="1231"/>
                    </a:cubicBezTo>
                    <a:lnTo>
                      <a:pt x="1505" y="1152"/>
                    </a:lnTo>
                    <a:close/>
                    <a:moveTo>
                      <a:pt x="1897" y="5212"/>
                    </a:moveTo>
                    <a:cubicBezTo>
                      <a:pt x="1959" y="5337"/>
                      <a:pt x="2085" y="5400"/>
                      <a:pt x="2226" y="5463"/>
                    </a:cubicBezTo>
                    <a:cubicBezTo>
                      <a:pt x="2148" y="5729"/>
                      <a:pt x="2022" y="5933"/>
                      <a:pt x="1959" y="6184"/>
                    </a:cubicBezTo>
                    <a:lnTo>
                      <a:pt x="1959" y="6246"/>
                    </a:lnTo>
                    <a:cubicBezTo>
                      <a:pt x="1897" y="6058"/>
                      <a:pt x="1897" y="5933"/>
                      <a:pt x="1834" y="5729"/>
                    </a:cubicBezTo>
                    <a:cubicBezTo>
                      <a:pt x="1897" y="5729"/>
                      <a:pt x="1897" y="5667"/>
                      <a:pt x="1897" y="5604"/>
                    </a:cubicBezTo>
                    <a:lnTo>
                      <a:pt x="1897" y="5212"/>
                    </a:lnTo>
                    <a:close/>
                    <a:moveTo>
                      <a:pt x="4269" y="1"/>
                    </a:moveTo>
                    <a:cubicBezTo>
                      <a:pt x="3178" y="1"/>
                      <a:pt x="2087" y="154"/>
                      <a:pt x="972" y="369"/>
                    </a:cubicBezTo>
                    <a:cubicBezTo>
                      <a:pt x="659" y="447"/>
                      <a:pt x="659" y="902"/>
                      <a:pt x="909" y="1090"/>
                    </a:cubicBezTo>
                    <a:cubicBezTo>
                      <a:pt x="721" y="1027"/>
                      <a:pt x="580" y="1027"/>
                      <a:pt x="455" y="1027"/>
                    </a:cubicBezTo>
                    <a:cubicBezTo>
                      <a:pt x="188" y="1027"/>
                      <a:pt x="0" y="1293"/>
                      <a:pt x="63" y="1544"/>
                    </a:cubicBezTo>
                    <a:cubicBezTo>
                      <a:pt x="126" y="1685"/>
                      <a:pt x="188" y="1873"/>
                      <a:pt x="188" y="2077"/>
                    </a:cubicBezTo>
                    <a:cubicBezTo>
                      <a:pt x="267" y="2202"/>
                      <a:pt x="329" y="2265"/>
                      <a:pt x="455" y="2328"/>
                    </a:cubicBezTo>
                    <a:cubicBezTo>
                      <a:pt x="392" y="2328"/>
                      <a:pt x="329" y="2406"/>
                      <a:pt x="329" y="2469"/>
                    </a:cubicBezTo>
                    <a:cubicBezTo>
                      <a:pt x="0" y="4428"/>
                      <a:pt x="126" y="6450"/>
                      <a:pt x="517" y="8347"/>
                    </a:cubicBezTo>
                    <a:cubicBezTo>
                      <a:pt x="580" y="8927"/>
                      <a:pt x="580" y="9522"/>
                      <a:pt x="659" y="10102"/>
                    </a:cubicBezTo>
                    <a:cubicBezTo>
                      <a:pt x="580" y="10165"/>
                      <a:pt x="580" y="10243"/>
                      <a:pt x="580" y="10306"/>
                    </a:cubicBezTo>
                    <a:lnTo>
                      <a:pt x="580" y="10557"/>
                    </a:lnTo>
                    <a:lnTo>
                      <a:pt x="2351" y="10557"/>
                    </a:lnTo>
                    <a:cubicBezTo>
                      <a:pt x="2414" y="9710"/>
                      <a:pt x="2414" y="8927"/>
                      <a:pt x="2414" y="8080"/>
                    </a:cubicBezTo>
                    <a:cubicBezTo>
                      <a:pt x="2414" y="7892"/>
                      <a:pt x="2289" y="7751"/>
                      <a:pt x="2148" y="7688"/>
                    </a:cubicBezTo>
                    <a:cubicBezTo>
                      <a:pt x="2085" y="7359"/>
                      <a:pt x="2022" y="6967"/>
                      <a:pt x="2022" y="6638"/>
                    </a:cubicBezTo>
                    <a:lnTo>
                      <a:pt x="2022" y="6638"/>
                    </a:lnTo>
                    <a:cubicBezTo>
                      <a:pt x="2090" y="6715"/>
                      <a:pt x="2182" y="6769"/>
                      <a:pt x="2281" y="6769"/>
                    </a:cubicBezTo>
                    <a:cubicBezTo>
                      <a:pt x="2365" y="6769"/>
                      <a:pt x="2454" y="6731"/>
                      <a:pt x="2539" y="6638"/>
                    </a:cubicBezTo>
                    <a:cubicBezTo>
                      <a:pt x="2931" y="6246"/>
                      <a:pt x="3260" y="5792"/>
                      <a:pt x="3464" y="5337"/>
                    </a:cubicBezTo>
                    <a:cubicBezTo>
                      <a:pt x="3527" y="5275"/>
                      <a:pt x="3527" y="5275"/>
                      <a:pt x="3590" y="5212"/>
                    </a:cubicBezTo>
                    <a:cubicBezTo>
                      <a:pt x="3715" y="4820"/>
                      <a:pt x="3715" y="4820"/>
                      <a:pt x="3715" y="4428"/>
                    </a:cubicBezTo>
                    <a:cubicBezTo>
                      <a:pt x="3715" y="4287"/>
                      <a:pt x="3652" y="4224"/>
                      <a:pt x="3590" y="4162"/>
                    </a:cubicBezTo>
                    <a:cubicBezTo>
                      <a:pt x="3715" y="3645"/>
                      <a:pt x="3715" y="3112"/>
                      <a:pt x="3715" y="2594"/>
                    </a:cubicBezTo>
                    <a:cubicBezTo>
                      <a:pt x="3715" y="2349"/>
                      <a:pt x="3546" y="2236"/>
                      <a:pt x="3370" y="2236"/>
                    </a:cubicBezTo>
                    <a:cubicBezTo>
                      <a:pt x="3221" y="2236"/>
                      <a:pt x="3067" y="2318"/>
                      <a:pt x="3010" y="2469"/>
                    </a:cubicBezTo>
                    <a:cubicBezTo>
                      <a:pt x="2931" y="2406"/>
                      <a:pt x="2931" y="2265"/>
                      <a:pt x="2931" y="2202"/>
                    </a:cubicBezTo>
                    <a:cubicBezTo>
                      <a:pt x="2869" y="2077"/>
                      <a:pt x="2681" y="1936"/>
                      <a:pt x="2539" y="1936"/>
                    </a:cubicBezTo>
                    <a:cubicBezTo>
                      <a:pt x="2477" y="1873"/>
                      <a:pt x="2477" y="1811"/>
                      <a:pt x="2414" y="1748"/>
                    </a:cubicBezTo>
                    <a:cubicBezTo>
                      <a:pt x="2681" y="1685"/>
                      <a:pt x="2931" y="1685"/>
                      <a:pt x="3198" y="1623"/>
                    </a:cubicBezTo>
                    <a:cubicBezTo>
                      <a:pt x="3793" y="1811"/>
                      <a:pt x="4436" y="1936"/>
                      <a:pt x="5032" y="1936"/>
                    </a:cubicBezTo>
                    <a:cubicBezTo>
                      <a:pt x="4577" y="2328"/>
                      <a:pt x="4185" y="2720"/>
                      <a:pt x="3919" y="3190"/>
                    </a:cubicBezTo>
                    <a:cubicBezTo>
                      <a:pt x="3732" y="3477"/>
                      <a:pt x="3993" y="3778"/>
                      <a:pt x="4291" y="3778"/>
                    </a:cubicBezTo>
                    <a:cubicBezTo>
                      <a:pt x="4318" y="3778"/>
                      <a:pt x="4346" y="3775"/>
                      <a:pt x="4373" y="3770"/>
                    </a:cubicBezTo>
                    <a:cubicBezTo>
                      <a:pt x="4828" y="3645"/>
                      <a:pt x="5220" y="3441"/>
                      <a:pt x="5612" y="3253"/>
                    </a:cubicBezTo>
                    <a:cubicBezTo>
                      <a:pt x="5878" y="3315"/>
                      <a:pt x="6207" y="3378"/>
                      <a:pt x="6536" y="3378"/>
                    </a:cubicBezTo>
                    <a:cubicBezTo>
                      <a:pt x="6696" y="3404"/>
                      <a:pt x="6857" y="3416"/>
                      <a:pt x="7019" y="3416"/>
                    </a:cubicBezTo>
                    <a:cubicBezTo>
                      <a:pt x="7656" y="3416"/>
                      <a:pt x="8297" y="3223"/>
                      <a:pt x="8809" y="2861"/>
                    </a:cubicBezTo>
                    <a:cubicBezTo>
                      <a:pt x="9013" y="2720"/>
                      <a:pt x="9201" y="2594"/>
                      <a:pt x="9405" y="2469"/>
                    </a:cubicBezTo>
                    <a:cubicBezTo>
                      <a:pt x="9467" y="2469"/>
                      <a:pt x="9530" y="2532"/>
                      <a:pt x="9593" y="2532"/>
                    </a:cubicBezTo>
                    <a:cubicBezTo>
                      <a:pt x="9797" y="2532"/>
                      <a:pt x="9985" y="2532"/>
                      <a:pt x="10063" y="2328"/>
                    </a:cubicBezTo>
                    <a:cubicBezTo>
                      <a:pt x="10126" y="2202"/>
                      <a:pt x="10126" y="2014"/>
                      <a:pt x="9985" y="1873"/>
                    </a:cubicBezTo>
                    <a:cubicBezTo>
                      <a:pt x="10063" y="1811"/>
                      <a:pt x="10126" y="1748"/>
                      <a:pt x="10126" y="1685"/>
                    </a:cubicBezTo>
                    <a:cubicBezTo>
                      <a:pt x="10314" y="1481"/>
                      <a:pt x="10251" y="1152"/>
                      <a:pt x="9985" y="1027"/>
                    </a:cubicBezTo>
                    <a:cubicBezTo>
                      <a:pt x="9593" y="902"/>
                      <a:pt x="9279" y="902"/>
                      <a:pt x="8950" y="902"/>
                    </a:cubicBezTo>
                    <a:cubicBezTo>
                      <a:pt x="8625" y="790"/>
                      <a:pt x="8305" y="740"/>
                      <a:pt x="7994" y="740"/>
                    </a:cubicBezTo>
                    <a:cubicBezTo>
                      <a:pt x="7736" y="740"/>
                      <a:pt x="7484" y="775"/>
                      <a:pt x="7242" y="839"/>
                    </a:cubicBezTo>
                    <a:cubicBezTo>
                      <a:pt x="7242" y="635"/>
                      <a:pt x="7179" y="447"/>
                      <a:pt x="6991" y="369"/>
                    </a:cubicBezTo>
                    <a:cubicBezTo>
                      <a:pt x="6075" y="106"/>
                      <a:pt x="5172" y="1"/>
                      <a:pt x="4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1" name="Google Shape;1341;p26"/>
              <p:cNvSpPr/>
              <p:nvPr/>
            </p:nvSpPr>
            <p:spPr>
              <a:xfrm>
                <a:off x="656526" y="3948533"/>
                <a:ext cx="650865" cy="666578"/>
              </a:xfrm>
              <a:custGeom>
                <a:avLst/>
                <a:gdLst/>
                <a:ahLst/>
                <a:cxnLst/>
                <a:rect l="l" t="t" r="r" b="b"/>
                <a:pathLst>
                  <a:path w="10314" h="10563" extrusionOk="0">
                    <a:moveTo>
                      <a:pt x="1959" y="4310"/>
                    </a:moveTo>
                    <a:lnTo>
                      <a:pt x="1959" y="4373"/>
                    </a:lnTo>
                    <a:cubicBezTo>
                      <a:pt x="2022" y="4640"/>
                      <a:pt x="2148" y="4828"/>
                      <a:pt x="2226" y="5094"/>
                    </a:cubicBezTo>
                    <a:cubicBezTo>
                      <a:pt x="2085" y="5157"/>
                      <a:pt x="1959" y="5220"/>
                      <a:pt x="1897" y="5361"/>
                    </a:cubicBezTo>
                    <a:lnTo>
                      <a:pt x="1897" y="4969"/>
                    </a:lnTo>
                    <a:cubicBezTo>
                      <a:pt x="1897" y="4906"/>
                      <a:pt x="1897" y="4828"/>
                      <a:pt x="1834" y="4828"/>
                    </a:cubicBezTo>
                    <a:cubicBezTo>
                      <a:pt x="1897" y="4640"/>
                      <a:pt x="1897" y="4514"/>
                      <a:pt x="1959" y="4310"/>
                    </a:cubicBezTo>
                    <a:close/>
                    <a:moveTo>
                      <a:pt x="1756" y="9279"/>
                    </a:moveTo>
                    <a:lnTo>
                      <a:pt x="1834" y="9342"/>
                    </a:lnTo>
                    <a:cubicBezTo>
                      <a:pt x="1693" y="9405"/>
                      <a:pt x="1630" y="9405"/>
                      <a:pt x="1505" y="9405"/>
                    </a:cubicBezTo>
                    <a:lnTo>
                      <a:pt x="1568" y="9342"/>
                    </a:lnTo>
                    <a:cubicBezTo>
                      <a:pt x="1630" y="9342"/>
                      <a:pt x="1693" y="9279"/>
                      <a:pt x="1756" y="9279"/>
                    </a:cubicBezTo>
                    <a:close/>
                    <a:moveTo>
                      <a:pt x="580" y="0"/>
                    </a:moveTo>
                    <a:lnTo>
                      <a:pt x="580" y="266"/>
                    </a:lnTo>
                    <a:cubicBezTo>
                      <a:pt x="580" y="329"/>
                      <a:pt x="580" y="392"/>
                      <a:pt x="659" y="455"/>
                    </a:cubicBezTo>
                    <a:cubicBezTo>
                      <a:pt x="580" y="1050"/>
                      <a:pt x="580" y="1630"/>
                      <a:pt x="517" y="2226"/>
                    </a:cubicBezTo>
                    <a:cubicBezTo>
                      <a:pt x="126" y="4122"/>
                      <a:pt x="0" y="6144"/>
                      <a:pt x="329" y="8104"/>
                    </a:cubicBezTo>
                    <a:cubicBezTo>
                      <a:pt x="329" y="8166"/>
                      <a:pt x="392" y="8229"/>
                      <a:pt x="455" y="8229"/>
                    </a:cubicBezTo>
                    <a:cubicBezTo>
                      <a:pt x="329" y="8292"/>
                      <a:pt x="267" y="8354"/>
                      <a:pt x="188" y="8495"/>
                    </a:cubicBezTo>
                    <a:cubicBezTo>
                      <a:pt x="188" y="8684"/>
                      <a:pt x="126" y="8887"/>
                      <a:pt x="63" y="9013"/>
                    </a:cubicBezTo>
                    <a:cubicBezTo>
                      <a:pt x="0" y="9279"/>
                      <a:pt x="188" y="9530"/>
                      <a:pt x="455" y="9530"/>
                    </a:cubicBezTo>
                    <a:cubicBezTo>
                      <a:pt x="580" y="9530"/>
                      <a:pt x="721" y="9530"/>
                      <a:pt x="909" y="9467"/>
                    </a:cubicBezTo>
                    <a:lnTo>
                      <a:pt x="909" y="9467"/>
                    </a:lnTo>
                    <a:cubicBezTo>
                      <a:pt x="659" y="9671"/>
                      <a:pt x="659" y="10126"/>
                      <a:pt x="972" y="10188"/>
                    </a:cubicBezTo>
                    <a:cubicBezTo>
                      <a:pt x="2093" y="10404"/>
                      <a:pt x="3190" y="10562"/>
                      <a:pt x="4287" y="10562"/>
                    </a:cubicBezTo>
                    <a:cubicBezTo>
                      <a:pt x="5184" y="10562"/>
                      <a:pt x="6081" y="10456"/>
                      <a:pt x="6991" y="10188"/>
                    </a:cubicBezTo>
                    <a:cubicBezTo>
                      <a:pt x="7179" y="10126"/>
                      <a:pt x="7242" y="9922"/>
                      <a:pt x="7242" y="9734"/>
                    </a:cubicBezTo>
                    <a:cubicBezTo>
                      <a:pt x="7481" y="9790"/>
                      <a:pt x="7730" y="9821"/>
                      <a:pt x="7986" y="9821"/>
                    </a:cubicBezTo>
                    <a:cubicBezTo>
                      <a:pt x="8299" y="9821"/>
                      <a:pt x="8622" y="9775"/>
                      <a:pt x="8950" y="9671"/>
                    </a:cubicBezTo>
                    <a:cubicBezTo>
                      <a:pt x="9279" y="9671"/>
                      <a:pt x="9593" y="9671"/>
                      <a:pt x="9985" y="9530"/>
                    </a:cubicBezTo>
                    <a:cubicBezTo>
                      <a:pt x="10251" y="9405"/>
                      <a:pt x="10314" y="9075"/>
                      <a:pt x="10126" y="8887"/>
                    </a:cubicBezTo>
                    <a:cubicBezTo>
                      <a:pt x="10126" y="8825"/>
                      <a:pt x="10063" y="8746"/>
                      <a:pt x="9985" y="8684"/>
                    </a:cubicBezTo>
                    <a:cubicBezTo>
                      <a:pt x="10126" y="8558"/>
                      <a:pt x="10126" y="8354"/>
                      <a:pt x="10063" y="8229"/>
                    </a:cubicBezTo>
                    <a:cubicBezTo>
                      <a:pt x="9985" y="8041"/>
                      <a:pt x="9797" y="8041"/>
                      <a:pt x="9593" y="8041"/>
                    </a:cubicBezTo>
                    <a:cubicBezTo>
                      <a:pt x="9530" y="8041"/>
                      <a:pt x="9467" y="8104"/>
                      <a:pt x="9405" y="8104"/>
                    </a:cubicBezTo>
                    <a:cubicBezTo>
                      <a:pt x="9201" y="7963"/>
                      <a:pt x="9013" y="7837"/>
                      <a:pt x="8809" y="7712"/>
                    </a:cubicBezTo>
                    <a:cubicBezTo>
                      <a:pt x="8292" y="7346"/>
                      <a:pt x="7642" y="7142"/>
                      <a:pt x="7000" y="7142"/>
                    </a:cubicBezTo>
                    <a:cubicBezTo>
                      <a:pt x="6844" y="7142"/>
                      <a:pt x="6689" y="7154"/>
                      <a:pt x="6536" y="7179"/>
                    </a:cubicBezTo>
                    <a:cubicBezTo>
                      <a:pt x="6207" y="7179"/>
                      <a:pt x="5878" y="7257"/>
                      <a:pt x="5612" y="7320"/>
                    </a:cubicBezTo>
                    <a:cubicBezTo>
                      <a:pt x="5220" y="7116"/>
                      <a:pt x="4828" y="6928"/>
                      <a:pt x="4373" y="6787"/>
                    </a:cubicBezTo>
                    <a:cubicBezTo>
                      <a:pt x="4346" y="6782"/>
                      <a:pt x="4318" y="6779"/>
                      <a:pt x="4291" y="6779"/>
                    </a:cubicBezTo>
                    <a:cubicBezTo>
                      <a:pt x="3993" y="6779"/>
                      <a:pt x="3732" y="7081"/>
                      <a:pt x="3919" y="7383"/>
                    </a:cubicBezTo>
                    <a:cubicBezTo>
                      <a:pt x="4185" y="7837"/>
                      <a:pt x="4577" y="8229"/>
                      <a:pt x="5032" y="8621"/>
                    </a:cubicBezTo>
                    <a:cubicBezTo>
                      <a:pt x="4436" y="8621"/>
                      <a:pt x="3793" y="8746"/>
                      <a:pt x="3198" y="8950"/>
                    </a:cubicBezTo>
                    <a:cubicBezTo>
                      <a:pt x="2931" y="8887"/>
                      <a:pt x="2681" y="8887"/>
                      <a:pt x="2414" y="8825"/>
                    </a:cubicBezTo>
                    <a:cubicBezTo>
                      <a:pt x="2477" y="8746"/>
                      <a:pt x="2477" y="8684"/>
                      <a:pt x="2539" y="8621"/>
                    </a:cubicBezTo>
                    <a:cubicBezTo>
                      <a:pt x="2681" y="8621"/>
                      <a:pt x="2869" y="8495"/>
                      <a:pt x="2931" y="8354"/>
                    </a:cubicBezTo>
                    <a:cubicBezTo>
                      <a:pt x="2931" y="8292"/>
                      <a:pt x="2931" y="8166"/>
                      <a:pt x="3010" y="8104"/>
                    </a:cubicBezTo>
                    <a:cubicBezTo>
                      <a:pt x="3067" y="8254"/>
                      <a:pt x="3218" y="8335"/>
                      <a:pt x="3366" y="8335"/>
                    </a:cubicBezTo>
                    <a:cubicBezTo>
                      <a:pt x="3543" y="8335"/>
                      <a:pt x="3715" y="8219"/>
                      <a:pt x="3715" y="7963"/>
                    </a:cubicBezTo>
                    <a:cubicBezTo>
                      <a:pt x="3715" y="7445"/>
                      <a:pt x="3715" y="6928"/>
                      <a:pt x="3590" y="6395"/>
                    </a:cubicBezTo>
                    <a:cubicBezTo>
                      <a:pt x="3652" y="6332"/>
                      <a:pt x="3715" y="6270"/>
                      <a:pt x="3715" y="6144"/>
                    </a:cubicBezTo>
                    <a:cubicBezTo>
                      <a:pt x="3715" y="5752"/>
                      <a:pt x="3715" y="5752"/>
                      <a:pt x="3590" y="5361"/>
                    </a:cubicBezTo>
                    <a:cubicBezTo>
                      <a:pt x="3527" y="5298"/>
                      <a:pt x="3527" y="5298"/>
                      <a:pt x="3464" y="5220"/>
                    </a:cubicBezTo>
                    <a:cubicBezTo>
                      <a:pt x="3260" y="4765"/>
                      <a:pt x="2931" y="4310"/>
                      <a:pt x="2539" y="3919"/>
                    </a:cubicBezTo>
                    <a:cubicBezTo>
                      <a:pt x="2455" y="3834"/>
                      <a:pt x="2366" y="3800"/>
                      <a:pt x="2284" y="3800"/>
                    </a:cubicBezTo>
                    <a:cubicBezTo>
                      <a:pt x="2183" y="3800"/>
                      <a:pt x="2091" y="3850"/>
                      <a:pt x="2022" y="3919"/>
                    </a:cubicBezTo>
                    <a:cubicBezTo>
                      <a:pt x="2022" y="3589"/>
                      <a:pt x="2085" y="3198"/>
                      <a:pt x="2148" y="2868"/>
                    </a:cubicBezTo>
                    <a:cubicBezTo>
                      <a:pt x="2289" y="2806"/>
                      <a:pt x="2414" y="2680"/>
                      <a:pt x="2414" y="2477"/>
                    </a:cubicBezTo>
                    <a:cubicBezTo>
                      <a:pt x="2414" y="1630"/>
                      <a:pt x="2414" y="846"/>
                      <a:pt x="2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42" name="Google Shape;1342;p26"/>
            <p:cNvGrpSpPr/>
            <p:nvPr/>
          </p:nvGrpSpPr>
          <p:grpSpPr>
            <a:xfrm flipH="1">
              <a:off x="7825289" y="539500"/>
              <a:ext cx="741929" cy="4076750"/>
              <a:chOff x="586289" y="539500"/>
              <a:chExt cx="741929" cy="4076750"/>
            </a:xfrm>
          </p:grpSpPr>
          <p:sp>
            <p:nvSpPr>
              <p:cNvPr id="1343" name="Google Shape;1343;p26"/>
              <p:cNvSpPr/>
              <p:nvPr/>
            </p:nvSpPr>
            <p:spPr>
              <a:xfrm>
                <a:off x="693127" y="671579"/>
                <a:ext cx="103871" cy="3433543"/>
              </a:xfrm>
              <a:custGeom>
                <a:avLst/>
                <a:gdLst/>
                <a:ahLst/>
                <a:cxnLst/>
                <a:rect l="l" t="t" r="r" b="b"/>
                <a:pathLst>
                  <a:path w="1646" h="54410" extrusionOk="0">
                    <a:moveTo>
                      <a:pt x="549" y="0"/>
                    </a:moveTo>
                    <a:cubicBezTo>
                      <a:pt x="353" y="0"/>
                      <a:pt x="173" y="133"/>
                      <a:pt x="204" y="400"/>
                    </a:cubicBezTo>
                    <a:cubicBezTo>
                      <a:pt x="862" y="18284"/>
                      <a:pt x="533" y="36184"/>
                      <a:pt x="0" y="54022"/>
                    </a:cubicBezTo>
                    <a:cubicBezTo>
                      <a:pt x="0" y="54280"/>
                      <a:pt x="196" y="54410"/>
                      <a:pt x="392" y="54410"/>
                    </a:cubicBezTo>
                    <a:cubicBezTo>
                      <a:pt x="588" y="54410"/>
                      <a:pt x="784" y="54280"/>
                      <a:pt x="784" y="54022"/>
                    </a:cubicBezTo>
                    <a:cubicBezTo>
                      <a:pt x="1317" y="36184"/>
                      <a:pt x="1646" y="18284"/>
                      <a:pt x="988" y="400"/>
                    </a:cubicBezTo>
                    <a:cubicBezTo>
                      <a:pt x="956" y="133"/>
                      <a:pt x="745" y="0"/>
                      <a:pt x="5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44" name="Google Shape;1344;p26"/>
              <p:cNvGrpSpPr/>
              <p:nvPr/>
            </p:nvGrpSpPr>
            <p:grpSpPr>
              <a:xfrm>
                <a:off x="586289" y="539500"/>
                <a:ext cx="741929" cy="740539"/>
                <a:chOff x="586289" y="539500"/>
                <a:chExt cx="741929" cy="740539"/>
              </a:xfrm>
            </p:grpSpPr>
            <p:sp>
              <p:nvSpPr>
                <p:cNvPr id="1345" name="Google Shape;1345;p26"/>
                <p:cNvSpPr/>
                <p:nvPr/>
              </p:nvSpPr>
              <p:spPr>
                <a:xfrm>
                  <a:off x="600677" y="564868"/>
                  <a:ext cx="84561" cy="647079"/>
                </a:xfrm>
                <a:custGeom>
                  <a:avLst/>
                  <a:gdLst/>
                  <a:ahLst/>
                  <a:cxnLst/>
                  <a:rect l="l" t="t" r="r" b="b"/>
                  <a:pathLst>
                    <a:path w="1340" h="10254" extrusionOk="0">
                      <a:moveTo>
                        <a:pt x="481" y="1"/>
                      </a:moveTo>
                      <a:cubicBezTo>
                        <a:pt x="249" y="1"/>
                        <a:pt x="0" y="198"/>
                        <a:pt x="39" y="524"/>
                      </a:cubicBezTo>
                      <a:cubicBezTo>
                        <a:pt x="619" y="3596"/>
                        <a:pt x="556" y="6731"/>
                        <a:pt x="556" y="9865"/>
                      </a:cubicBezTo>
                      <a:cubicBezTo>
                        <a:pt x="556" y="10124"/>
                        <a:pt x="752" y="10253"/>
                        <a:pt x="948" y="10253"/>
                      </a:cubicBezTo>
                      <a:cubicBezTo>
                        <a:pt x="1144" y="10253"/>
                        <a:pt x="1340" y="10124"/>
                        <a:pt x="1340" y="9865"/>
                      </a:cubicBezTo>
                      <a:cubicBezTo>
                        <a:pt x="1340" y="6652"/>
                        <a:pt x="1340" y="3455"/>
                        <a:pt x="822" y="257"/>
                      </a:cubicBezTo>
                      <a:cubicBezTo>
                        <a:pt x="768" y="80"/>
                        <a:pt x="628" y="1"/>
                        <a:pt x="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6" name="Google Shape;1346;p26"/>
                <p:cNvSpPr/>
                <p:nvPr/>
              </p:nvSpPr>
              <p:spPr>
                <a:xfrm>
                  <a:off x="792013" y="902797"/>
                  <a:ext cx="54460" cy="313127"/>
                </a:xfrm>
                <a:custGeom>
                  <a:avLst/>
                  <a:gdLst/>
                  <a:ahLst/>
                  <a:cxnLst/>
                  <a:rect l="l" t="t" r="r" b="b"/>
                  <a:pathLst>
                    <a:path w="863" h="4962" extrusionOk="0">
                      <a:moveTo>
                        <a:pt x="392" y="0"/>
                      </a:moveTo>
                      <a:cubicBezTo>
                        <a:pt x="197" y="0"/>
                        <a:pt x="1" y="129"/>
                        <a:pt x="1" y="388"/>
                      </a:cubicBezTo>
                      <a:cubicBezTo>
                        <a:pt x="1" y="1767"/>
                        <a:pt x="79" y="3194"/>
                        <a:pt x="1" y="4573"/>
                      </a:cubicBezTo>
                      <a:cubicBezTo>
                        <a:pt x="1" y="4832"/>
                        <a:pt x="197" y="4961"/>
                        <a:pt x="392" y="4961"/>
                      </a:cubicBezTo>
                      <a:cubicBezTo>
                        <a:pt x="588" y="4961"/>
                        <a:pt x="784" y="4832"/>
                        <a:pt x="784" y="4573"/>
                      </a:cubicBezTo>
                      <a:cubicBezTo>
                        <a:pt x="863" y="3194"/>
                        <a:pt x="784" y="1767"/>
                        <a:pt x="784" y="388"/>
                      </a:cubicBezTo>
                      <a:cubicBezTo>
                        <a:pt x="784" y="129"/>
                        <a:pt x="588" y="0"/>
                        <a:pt x="3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7" name="Google Shape;1347;p26"/>
                <p:cNvSpPr/>
                <p:nvPr/>
              </p:nvSpPr>
              <p:spPr>
                <a:xfrm>
                  <a:off x="800911" y="877807"/>
                  <a:ext cx="148423" cy="49537"/>
                </a:xfrm>
                <a:custGeom>
                  <a:avLst/>
                  <a:gdLst/>
                  <a:ahLst/>
                  <a:cxnLst/>
                  <a:rect l="l" t="t" r="r" b="b"/>
                  <a:pathLst>
                    <a:path w="2352" h="785" extrusionOk="0">
                      <a:moveTo>
                        <a:pt x="518" y="0"/>
                      </a:moveTo>
                      <a:cubicBezTo>
                        <a:pt x="1" y="0"/>
                        <a:pt x="1" y="784"/>
                        <a:pt x="518" y="784"/>
                      </a:cubicBezTo>
                      <a:lnTo>
                        <a:pt x="1819" y="784"/>
                      </a:lnTo>
                      <a:cubicBezTo>
                        <a:pt x="2352" y="784"/>
                        <a:pt x="2352" y="0"/>
                        <a:pt x="18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8" name="Google Shape;1348;p26"/>
                <p:cNvSpPr/>
                <p:nvPr/>
              </p:nvSpPr>
              <p:spPr>
                <a:xfrm>
                  <a:off x="890962" y="745728"/>
                  <a:ext cx="49474" cy="165272"/>
                </a:xfrm>
                <a:custGeom>
                  <a:avLst/>
                  <a:gdLst/>
                  <a:ahLst/>
                  <a:cxnLst/>
                  <a:rect l="l" t="t" r="r" b="b"/>
                  <a:pathLst>
                    <a:path w="784" h="2619" extrusionOk="0">
                      <a:moveTo>
                        <a:pt x="392" y="1"/>
                      </a:moveTo>
                      <a:cubicBezTo>
                        <a:pt x="196" y="1"/>
                        <a:pt x="0" y="134"/>
                        <a:pt x="0" y="401"/>
                      </a:cubicBezTo>
                      <a:lnTo>
                        <a:pt x="0" y="2219"/>
                      </a:lnTo>
                      <a:cubicBezTo>
                        <a:pt x="0" y="2485"/>
                        <a:pt x="196" y="2618"/>
                        <a:pt x="392" y="2618"/>
                      </a:cubicBezTo>
                      <a:cubicBezTo>
                        <a:pt x="588" y="2618"/>
                        <a:pt x="784" y="2485"/>
                        <a:pt x="784" y="2219"/>
                      </a:cubicBezTo>
                      <a:lnTo>
                        <a:pt x="784" y="401"/>
                      </a:lnTo>
                      <a:cubicBezTo>
                        <a:pt x="784" y="134"/>
                        <a:pt x="588" y="1"/>
                        <a:pt x="3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9" name="Google Shape;1349;p26"/>
                <p:cNvSpPr/>
                <p:nvPr/>
              </p:nvSpPr>
              <p:spPr>
                <a:xfrm>
                  <a:off x="1268332" y="548335"/>
                  <a:ext cx="59887" cy="230333"/>
                </a:xfrm>
                <a:custGeom>
                  <a:avLst/>
                  <a:gdLst/>
                  <a:ahLst/>
                  <a:cxnLst/>
                  <a:rect l="l" t="t" r="r" b="b"/>
                  <a:pathLst>
                    <a:path w="949" h="3650" extrusionOk="0">
                      <a:moveTo>
                        <a:pt x="520" y="1"/>
                      </a:moveTo>
                      <a:cubicBezTo>
                        <a:pt x="283" y="1"/>
                        <a:pt x="0" y="200"/>
                        <a:pt x="39" y="519"/>
                      </a:cubicBezTo>
                      <a:cubicBezTo>
                        <a:pt x="164" y="1428"/>
                        <a:pt x="164" y="2353"/>
                        <a:pt x="39" y="3262"/>
                      </a:cubicBezTo>
                      <a:cubicBezTo>
                        <a:pt x="8" y="3521"/>
                        <a:pt x="188" y="3650"/>
                        <a:pt x="384" y="3650"/>
                      </a:cubicBezTo>
                      <a:cubicBezTo>
                        <a:pt x="580" y="3650"/>
                        <a:pt x="791" y="3521"/>
                        <a:pt x="823" y="3262"/>
                      </a:cubicBezTo>
                      <a:cubicBezTo>
                        <a:pt x="948" y="2290"/>
                        <a:pt x="948" y="1303"/>
                        <a:pt x="823" y="253"/>
                      </a:cubicBezTo>
                      <a:cubicBezTo>
                        <a:pt x="799" y="78"/>
                        <a:pt x="668" y="1"/>
                        <a:pt x="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0" name="Google Shape;1350;p26"/>
                <p:cNvSpPr/>
                <p:nvPr/>
              </p:nvSpPr>
              <p:spPr>
                <a:xfrm>
                  <a:off x="586289" y="539500"/>
                  <a:ext cx="733974" cy="49537"/>
                </a:xfrm>
                <a:custGeom>
                  <a:avLst/>
                  <a:gdLst/>
                  <a:ahLst/>
                  <a:cxnLst/>
                  <a:rect l="l" t="t" r="r" b="b"/>
                  <a:pathLst>
                    <a:path w="11631" h="785" extrusionOk="0">
                      <a:moveTo>
                        <a:pt x="518" y="1"/>
                      </a:moveTo>
                      <a:cubicBezTo>
                        <a:pt x="0" y="1"/>
                        <a:pt x="0" y="784"/>
                        <a:pt x="518" y="784"/>
                      </a:cubicBezTo>
                      <a:lnTo>
                        <a:pt x="11098" y="784"/>
                      </a:lnTo>
                      <a:cubicBezTo>
                        <a:pt x="11631" y="784"/>
                        <a:pt x="11631" y="1"/>
                        <a:pt x="11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1" name="Google Shape;1351;p26"/>
                <p:cNvSpPr/>
                <p:nvPr/>
              </p:nvSpPr>
              <p:spPr>
                <a:xfrm>
                  <a:off x="866225" y="712345"/>
                  <a:ext cx="415294" cy="66450"/>
                </a:xfrm>
                <a:custGeom>
                  <a:avLst/>
                  <a:gdLst/>
                  <a:ahLst/>
                  <a:cxnLst/>
                  <a:rect l="l" t="t" r="r" b="b"/>
                  <a:pathLst>
                    <a:path w="6581" h="1053" extrusionOk="0">
                      <a:moveTo>
                        <a:pt x="5943" y="1"/>
                      </a:moveTo>
                      <a:cubicBezTo>
                        <a:pt x="5922" y="1"/>
                        <a:pt x="5900" y="2"/>
                        <a:pt x="5878" y="5"/>
                      </a:cubicBezTo>
                      <a:cubicBezTo>
                        <a:pt x="4987" y="204"/>
                        <a:pt x="4076" y="269"/>
                        <a:pt x="3164" y="269"/>
                      </a:cubicBezTo>
                      <a:cubicBezTo>
                        <a:pt x="2281" y="269"/>
                        <a:pt x="1397" y="208"/>
                        <a:pt x="533" y="146"/>
                      </a:cubicBezTo>
                      <a:cubicBezTo>
                        <a:pt x="513" y="143"/>
                        <a:pt x="493" y="142"/>
                        <a:pt x="474" y="142"/>
                      </a:cubicBezTo>
                      <a:cubicBezTo>
                        <a:pt x="1" y="142"/>
                        <a:pt x="21" y="869"/>
                        <a:pt x="533" y="930"/>
                      </a:cubicBezTo>
                      <a:cubicBezTo>
                        <a:pt x="1467" y="991"/>
                        <a:pt x="2382" y="1053"/>
                        <a:pt x="3296" y="1053"/>
                      </a:cubicBezTo>
                      <a:cubicBezTo>
                        <a:pt x="4239" y="1053"/>
                        <a:pt x="5182" y="987"/>
                        <a:pt x="6144" y="788"/>
                      </a:cubicBezTo>
                      <a:cubicBezTo>
                        <a:pt x="6580" y="668"/>
                        <a:pt x="6425" y="1"/>
                        <a:pt x="5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2" name="Google Shape;1352;p26"/>
                <p:cNvSpPr/>
                <p:nvPr/>
              </p:nvSpPr>
              <p:spPr>
                <a:xfrm>
                  <a:off x="614939" y="1166135"/>
                  <a:ext cx="230396" cy="113905"/>
                </a:xfrm>
                <a:custGeom>
                  <a:avLst/>
                  <a:gdLst/>
                  <a:ahLst/>
                  <a:cxnLst/>
                  <a:rect l="l" t="t" r="r" b="b"/>
                  <a:pathLst>
                    <a:path w="3651" h="1805" extrusionOk="0">
                      <a:moveTo>
                        <a:pt x="455" y="0"/>
                      </a:moveTo>
                      <a:cubicBezTo>
                        <a:pt x="260" y="0"/>
                        <a:pt x="64" y="134"/>
                        <a:pt x="64" y="400"/>
                      </a:cubicBezTo>
                      <a:cubicBezTo>
                        <a:pt x="1" y="1043"/>
                        <a:pt x="330" y="1638"/>
                        <a:pt x="1051" y="1764"/>
                      </a:cubicBezTo>
                      <a:cubicBezTo>
                        <a:pt x="1198" y="1793"/>
                        <a:pt x="1346" y="1804"/>
                        <a:pt x="1493" y="1804"/>
                      </a:cubicBezTo>
                      <a:cubicBezTo>
                        <a:pt x="2066" y="1804"/>
                        <a:pt x="2637" y="1626"/>
                        <a:pt x="3198" y="1576"/>
                      </a:cubicBezTo>
                      <a:cubicBezTo>
                        <a:pt x="3651" y="1515"/>
                        <a:pt x="3480" y="788"/>
                        <a:pt x="3006" y="788"/>
                      </a:cubicBezTo>
                      <a:cubicBezTo>
                        <a:pt x="2987" y="788"/>
                        <a:pt x="2968" y="790"/>
                        <a:pt x="2948" y="792"/>
                      </a:cubicBezTo>
                      <a:cubicBezTo>
                        <a:pt x="2556" y="855"/>
                        <a:pt x="2101" y="980"/>
                        <a:pt x="1631" y="1043"/>
                      </a:cubicBezTo>
                      <a:cubicBezTo>
                        <a:pt x="1114" y="1043"/>
                        <a:pt x="847" y="980"/>
                        <a:pt x="847" y="400"/>
                      </a:cubicBezTo>
                      <a:cubicBezTo>
                        <a:pt x="847" y="134"/>
                        <a:pt x="651" y="0"/>
                        <a:pt x="4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3" name="Google Shape;1353;p26"/>
                <p:cNvSpPr/>
                <p:nvPr/>
              </p:nvSpPr>
              <p:spPr>
                <a:xfrm>
                  <a:off x="647123" y="1150043"/>
                  <a:ext cx="178587" cy="114788"/>
                </a:xfrm>
                <a:custGeom>
                  <a:avLst/>
                  <a:gdLst/>
                  <a:ahLst/>
                  <a:cxnLst/>
                  <a:rect l="l" t="t" r="r" b="b"/>
                  <a:pathLst>
                    <a:path w="2830" h="1819" extrusionOk="0">
                      <a:moveTo>
                        <a:pt x="2438" y="1"/>
                      </a:moveTo>
                      <a:cubicBezTo>
                        <a:pt x="2242" y="1"/>
                        <a:pt x="2046" y="130"/>
                        <a:pt x="2046" y="389"/>
                      </a:cubicBezTo>
                      <a:cubicBezTo>
                        <a:pt x="2046" y="565"/>
                        <a:pt x="2046" y="742"/>
                        <a:pt x="2024" y="907"/>
                      </a:cubicBezTo>
                      <a:lnTo>
                        <a:pt x="2024" y="907"/>
                      </a:lnTo>
                      <a:cubicBezTo>
                        <a:pt x="1882" y="842"/>
                        <a:pt x="1742" y="778"/>
                        <a:pt x="1591" y="718"/>
                      </a:cubicBezTo>
                      <a:cubicBezTo>
                        <a:pt x="1523" y="686"/>
                        <a:pt x="1451" y="670"/>
                        <a:pt x="1381" y="670"/>
                      </a:cubicBezTo>
                      <a:cubicBezTo>
                        <a:pt x="1267" y="670"/>
                        <a:pt x="1160" y="711"/>
                        <a:pt x="1088" y="791"/>
                      </a:cubicBezTo>
                      <a:lnTo>
                        <a:pt x="1088" y="791"/>
                      </a:lnTo>
                      <a:cubicBezTo>
                        <a:pt x="1054" y="769"/>
                        <a:pt x="1023" y="745"/>
                        <a:pt x="996" y="718"/>
                      </a:cubicBezTo>
                      <a:cubicBezTo>
                        <a:pt x="870" y="655"/>
                        <a:pt x="870" y="389"/>
                        <a:pt x="870" y="263"/>
                      </a:cubicBezTo>
                      <a:cubicBezTo>
                        <a:pt x="815" y="86"/>
                        <a:pt x="662" y="6"/>
                        <a:pt x="504" y="6"/>
                      </a:cubicBezTo>
                      <a:cubicBezTo>
                        <a:pt x="258" y="6"/>
                        <a:pt x="1" y="199"/>
                        <a:pt x="86" y="514"/>
                      </a:cubicBezTo>
                      <a:cubicBezTo>
                        <a:pt x="149" y="781"/>
                        <a:pt x="212" y="1047"/>
                        <a:pt x="416" y="1235"/>
                      </a:cubicBezTo>
                      <a:cubicBezTo>
                        <a:pt x="604" y="1502"/>
                        <a:pt x="933" y="1627"/>
                        <a:pt x="1262" y="1690"/>
                      </a:cubicBezTo>
                      <a:cubicBezTo>
                        <a:pt x="1403" y="1690"/>
                        <a:pt x="1550" y="1650"/>
                        <a:pt x="1651" y="1567"/>
                      </a:cubicBezTo>
                      <a:lnTo>
                        <a:pt x="1651" y="1567"/>
                      </a:lnTo>
                      <a:cubicBezTo>
                        <a:pt x="1797" y="1632"/>
                        <a:pt x="1945" y="1698"/>
                        <a:pt x="2108" y="1768"/>
                      </a:cubicBezTo>
                      <a:cubicBezTo>
                        <a:pt x="2182" y="1803"/>
                        <a:pt x="2250" y="1818"/>
                        <a:pt x="2312" y="1818"/>
                      </a:cubicBezTo>
                      <a:cubicBezTo>
                        <a:pt x="2474" y="1818"/>
                        <a:pt x="2598" y="1712"/>
                        <a:pt x="2688" y="1564"/>
                      </a:cubicBezTo>
                      <a:cubicBezTo>
                        <a:pt x="2830" y="1172"/>
                        <a:pt x="2830" y="781"/>
                        <a:pt x="2830" y="389"/>
                      </a:cubicBezTo>
                      <a:cubicBezTo>
                        <a:pt x="2830" y="130"/>
                        <a:pt x="2634" y="1"/>
                        <a:pt x="24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54" name="Google Shape;1354;p26"/>
              <p:cNvGrpSpPr/>
              <p:nvPr/>
            </p:nvGrpSpPr>
            <p:grpSpPr>
              <a:xfrm>
                <a:off x="586289" y="3873691"/>
                <a:ext cx="741929" cy="742559"/>
                <a:chOff x="2872289" y="3473641"/>
                <a:chExt cx="741929" cy="742559"/>
              </a:xfrm>
            </p:grpSpPr>
            <p:sp>
              <p:nvSpPr>
                <p:cNvPr id="1355" name="Google Shape;1355;p26"/>
                <p:cNvSpPr/>
                <p:nvPr/>
              </p:nvSpPr>
              <p:spPr>
                <a:xfrm>
                  <a:off x="2886677" y="3544760"/>
                  <a:ext cx="84561" cy="646511"/>
                </a:xfrm>
                <a:custGeom>
                  <a:avLst/>
                  <a:gdLst/>
                  <a:ahLst/>
                  <a:cxnLst/>
                  <a:rect l="l" t="t" r="r" b="b"/>
                  <a:pathLst>
                    <a:path w="1340" h="10245" extrusionOk="0">
                      <a:moveTo>
                        <a:pt x="948" y="0"/>
                      </a:moveTo>
                      <a:cubicBezTo>
                        <a:pt x="752" y="0"/>
                        <a:pt x="556" y="130"/>
                        <a:pt x="556" y="388"/>
                      </a:cubicBezTo>
                      <a:cubicBezTo>
                        <a:pt x="556" y="3523"/>
                        <a:pt x="619" y="6658"/>
                        <a:pt x="39" y="9730"/>
                      </a:cubicBezTo>
                      <a:cubicBezTo>
                        <a:pt x="0" y="10046"/>
                        <a:pt x="249" y="10245"/>
                        <a:pt x="480" y="10245"/>
                      </a:cubicBezTo>
                      <a:cubicBezTo>
                        <a:pt x="627" y="10245"/>
                        <a:pt x="768" y="10164"/>
                        <a:pt x="822" y="9981"/>
                      </a:cubicBezTo>
                      <a:cubicBezTo>
                        <a:pt x="1340" y="6783"/>
                        <a:pt x="1340" y="3586"/>
                        <a:pt x="1340" y="388"/>
                      </a:cubicBezTo>
                      <a:cubicBezTo>
                        <a:pt x="1340" y="130"/>
                        <a:pt x="1144" y="0"/>
                        <a:pt x="9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6" name="Google Shape;1356;p26"/>
                <p:cNvSpPr/>
                <p:nvPr/>
              </p:nvSpPr>
              <p:spPr>
                <a:xfrm>
                  <a:off x="3078013" y="3540027"/>
                  <a:ext cx="54460" cy="313632"/>
                </a:xfrm>
                <a:custGeom>
                  <a:avLst/>
                  <a:gdLst/>
                  <a:ahLst/>
                  <a:cxnLst/>
                  <a:rect l="l" t="t" r="r" b="b"/>
                  <a:pathLst>
                    <a:path w="863" h="4970" extrusionOk="0">
                      <a:moveTo>
                        <a:pt x="392" y="1"/>
                      </a:moveTo>
                      <a:cubicBezTo>
                        <a:pt x="197" y="1"/>
                        <a:pt x="1" y="134"/>
                        <a:pt x="1" y="400"/>
                      </a:cubicBezTo>
                      <a:cubicBezTo>
                        <a:pt x="79" y="1764"/>
                        <a:pt x="1" y="3206"/>
                        <a:pt x="1" y="4570"/>
                      </a:cubicBezTo>
                      <a:cubicBezTo>
                        <a:pt x="1" y="4836"/>
                        <a:pt x="197" y="4970"/>
                        <a:pt x="392" y="4970"/>
                      </a:cubicBezTo>
                      <a:cubicBezTo>
                        <a:pt x="588" y="4970"/>
                        <a:pt x="784" y="4836"/>
                        <a:pt x="784" y="4570"/>
                      </a:cubicBezTo>
                      <a:cubicBezTo>
                        <a:pt x="784" y="3206"/>
                        <a:pt x="863" y="1764"/>
                        <a:pt x="784" y="400"/>
                      </a:cubicBezTo>
                      <a:cubicBezTo>
                        <a:pt x="784" y="134"/>
                        <a:pt x="588" y="1"/>
                        <a:pt x="3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7" name="Google Shape;1357;p26"/>
                <p:cNvSpPr/>
                <p:nvPr/>
              </p:nvSpPr>
              <p:spPr>
                <a:xfrm>
                  <a:off x="3086911" y="3828355"/>
                  <a:ext cx="148423" cy="49537"/>
                </a:xfrm>
                <a:custGeom>
                  <a:avLst/>
                  <a:gdLst/>
                  <a:ahLst/>
                  <a:cxnLst/>
                  <a:rect l="l" t="t" r="r" b="b"/>
                  <a:pathLst>
                    <a:path w="2352" h="785" extrusionOk="0">
                      <a:moveTo>
                        <a:pt x="518" y="1"/>
                      </a:moveTo>
                      <a:cubicBezTo>
                        <a:pt x="1" y="1"/>
                        <a:pt x="1" y="785"/>
                        <a:pt x="518" y="785"/>
                      </a:cubicBezTo>
                      <a:lnTo>
                        <a:pt x="1819" y="785"/>
                      </a:lnTo>
                      <a:cubicBezTo>
                        <a:pt x="2352" y="785"/>
                        <a:pt x="2352" y="1"/>
                        <a:pt x="18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8" name="Google Shape;1358;p26"/>
                <p:cNvSpPr/>
                <p:nvPr/>
              </p:nvSpPr>
              <p:spPr>
                <a:xfrm>
                  <a:off x="3176962" y="3845457"/>
                  <a:ext cx="49474" cy="164704"/>
                </a:xfrm>
                <a:custGeom>
                  <a:avLst/>
                  <a:gdLst/>
                  <a:ahLst/>
                  <a:cxnLst/>
                  <a:rect l="l" t="t" r="r" b="b"/>
                  <a:pathLst>
                    <a:path w="784" h="2610" extrusionOk="0">
                      <a:moveTo>
                        <a:pt x="392" y="0"/>
                      </a:moveTo>
                      <a:cubicBezTo>
                        <a:pt x="196" y="0"/>
                        <a:pt x="0" y="130"/>
                        <a:pt x="0" y="388"/>
                      </a:cubicBezTo>
                      <a:lnTo>
                        <a:pt x="0" y="2222"/>
                      </a:lnTo>
                      <a:cubicBezTo>
                        <a:pt x="0" y="2481"/>
                        <a:pt x="196" y="2610"/>
                        <a:pt x="392" y="2610"/>
                      </a:cubicBezTo>
                      <a:cubicBezTo>
                        <a:pt x="588" y="2610"/>
                        <a:pt x="784" y="2481"/>
                        <a:pt x="784" y="2222"/>
                      </a:cubicBezTo>
                      <a:lnTo>
                        <a:pt x="784" y="388"/>
                      </a:lnTo>
                      <a:cubicBezTo>
                        <a:pt x="784" y="130"/>
                        <a:pt x="588" y="0"/>
                        <a:pt x="3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9" name="Google Shape;1359;p26"/>
                <p:cNvSpPr/>
                <p:nvPr/>
              </p:nvSpPr>
              <p:spPr>
                <a:xfrm>
                  <a:off x="3554332" y="3976968"/>
                  <a:ext cx="59887" cy="230649"/>
                </a:xfrm>
                <a:custGeom>
                  <a:avLst/>
                  <a:gdLst/>
                  <a:ahLst/>
                  <a:cxnLst/>
                  <a:rect l="l" t="t" r="r" b="b"/>
                  <a:pathLst>
                    <a:path w="949" h="3655" extrusionOk="0">
                      <a:moveTo>
                        <a:pt x="384" y="1"/>
                      </a:moveTo>
                      <a:cubicBezTo>
                        <a:pt x="188" y="1"/>
                        <a:pt x="8" y="130"/>
                        <a:pt x="39" y="389"/>
                      </a:cubicBezTo>
                      <a:cubicBezTo>
                        <a:pt x="164" y="1314"/>
                        <a:pt x="164" y="2223"/>
                        <a:pt x="39" y="3132"/>
                      </a:cubicBezTo>
                      <a:cubicBezTo>
                        <a:pt x="1" y="3458"/>
                        <a:pt x="279" y="3655"/>
                        <a:pt x="515" y="3655"/>
                      </a:cubicBezTo>
                      <a:cubicBezTo>
                        <a:pt x="665" y="3655"/>
                        <a:pt x="798" y="3575"/>
                        <a:pt x="823" y="3398"/>
                      </a:cubicBezTo>
                      <a:cubicBezTo>
                        <a:pt x="948" y="2348"/>
                        <a:pt x="948" y="1376"/>
                        <a:pt x="823" y="389"/>
                      </a:cubicBezTo>
                      <a:cubicBezTo>
                        <a:pt x="791" y="130"/>
                        <a:pt x="580" y="1"/>
                        <a:pt x="3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0" name="Google Shape;1360;p26"/>
                <p:cNvSpPr/>
                <p:nvPr/>
              </p:nvSpPr>
              <p:spPr>
                <a:xfrm>
                  <a:off x="2872289" y="4166662"/>
                  <a:ext cx="733974" cy="49537"/>
                </a:xfrm>
                <a:custGeom>
                  <a:avLst/>
                  <a:gdLst/>
                  <a:ahLst/>
                  <a:cxnLst/>
                  <a:rect l="l" t="t" r="r" b="b"/>
                  <a:pathLst>
                    <a:path w="11631" h="785" extrusionOk="0">
                      <a:moveTo>
                        <a:pt x="518" y="0"/>
                      </a:moveTo>
                      <a:cubicBezTo>
                        <a:pt x="0" y="0"/>
                        <a:pt x="0" y="784"/>
                        <a:pt x="518" y="784"/>
                      </a:cubicBezTo>
                      <a:lnTo>
                        <a:pt x="11098" y="784"/>
                      </a:lnTo>
                      <a:cubicBezTo>
                        <a:pt x="11631" y="784"/>
                        <a:pt x="11631" y="0"/>
                        <a:pt x="110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1" name="Google Shape;1361;p26"/>
                <p:cNvSpPr/>
                <p:nvPr/>
              </p:nvSpPr>
              <p:spPr>
                <a:xfrm>
                  <a:off x="3152225" y="3976968"/>
                  <a:ext cx="415294" cy="66386"/>
                </a:xfrm>
                <a:custGeom>
                  <a:avLst/>
                  <a:gdLst/>
                  <a:ahLst/>
                  <a:cxnLst/>
                  <a:rect l="l" t="t" r="r" b="b"/>
                  <a:pathLst>
                    <a:path w="6581" h="1052" extrusionOk="0">
                      <a:moveTo>
                        <a:pt x="3339" y="1"/>
                      </a:moveTo>
                      <a:cubicBezTo>
                        <a:pt x="2410" y="1"/>
                        <a:pt x="1481" y="68"/>
                        <a:pt x="533" y="138"/>
                      </a:cubicBezTo>
                      <a:cubicBezTo>
                        <a:pt x="21" y="198"/>
                        <a:pt x="1" y="925"/>
                        <a:pt x="474" y="925"/>
                      </a:cubicBezTo>
                      <a:cubicBezTo>
                        <a:pt x="493" y="925"/>
                        <a:pt x="513" y="924"/>
                        <a:pt x="533" y="922"/>
                      </a:cubicBezTo>
                      <a:cubicBezTo>
                        <a:pt x="1411" y="851"/>
                        <a:pt x="2308" y="785"/>
                        <a:pt x="3206" y="785"/>
                      </a:cubicBezTo>
                      <a:cubicBezTo>
                        <a:pt x="4103" y="785"/>
                        <a:pt x="5000" y="851"/>
                        <a:pt x="5878" y="1047"/>
                      </a:cubicBezTo>
                      <a:cubicBezTo>
                        <a:pt x="5900" y="1050"/>
                        <a:pt x="5922" y="1051"/>
                        <a:pt x="5943" y="1051"/>
                      </a:cubicBezTo>
                      <a:cubicBezTo>
                        <a:pt x="6425" y="1051"/>
                        <a:pt x="6580" y="384"/>
                        <a:pt x="6144" y="263"/>
                      </a:cubicBezTo>
                      <a:cubicBezTo>
                        <a:pt x="5196" y="68"/>
                        <a:pt x="4267"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2" name="Google Shape;1362;p26"/>
                <p:cNvSpPr/>
                <p:nvPr/>
              </p:nvSpPr>
              <p:spPr>
                <a:xfrm>
                  <a:off x="2900939" y="3473641"/>
                  <a:ext cx="230396" cy="116176"/>
                </a:xfrm>
                <a:custGeom>
                  <a:avLst/>
                  <a:gdLst/>
                  <a:ahLst/>
                  <a:cxnLst/>
                  <a:rect l="l" t="t" r="r" b="b"/>
                  <a:pathLst>
                    <a:path w="3651" h="1841" extrusionOk="0">
                      <a:moveTo>
                        <a:pt x="1337" y="1"/>
                      </a:moveTo>
                      <a:cubicBezTo>
                        <a:pt x="1263" y="1"/>
                        <a:pt x="1189" y="4"/>
                        <a:pt x="1114" y="10"/>
                      </a:cubicBezTo>
                      <a:cubicBezTo>
                        <a:pt x="393" y="136"/>
                        <a:pt x="1" y="731"/>
                        <a:pt x="64" y="1452"/>
                      </a:cubicBezTo>
                      <a:cubicBezTo>
                        <a:pt x="64" y="1711"/>
                        <a:pt x="260" y="1840"/>
                        <a:pt x="455" y="1840"/>
                      </a:cubicBezTo>
                      <a:cubicBezTo>
                        <a:pt x="651" y="1840"/>
                        <a:pt x="847" y="1711"/>
                        <a:pt x="847" y="1452"/>
                      </a:cubicBezTo>
                      <a:cubicBezTo>
                        <a:pt x="847" y="920"/>
                        <a:pt x="1051" y="794"/>
                        <a:pt x="1506" y="794"/>
                      </a:cubicBezTo>
                      <a:cubicBezTo>
                        <a:pt x="2023" y="857"/>
                        <a:pt x="2493" y="998"/>
                        <a:pt x="2948" y="1061"/>
                      </a:cubicBezTo>
                      <a:cubicBezTo>
                        <a:pt x="2968" y="1063"/>
                        <a:pt x="2987" y="1064"/>
                        <a:pt x="3006" y="1064"/>
                      </a:cubicBezTo>
                      <a:cubicBezTo>
                        <a:pt x="3480" y="1064"/>
                        <a:pt x="3651" y="337"/>
                        <a:pt x="3198" y="277"/>
                      </a:cubicBezTo>
                      <a:cubicBezTo>
                        <a:pt x="2566" y="221"/>
                        <a:pt x="1972" y="1"/>
                        <a:pt x="13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363" name="Google Shape;1363;p26"/>
              <p:cNvSpPr/>
              <p:nvPr/>
            </p:nvSpPr>
            <p:spPr>
              <a:xfrm>
                <a:off x="656526" y="541015"/>
                <a:ext cx="650865" cy="666199"/>
              </a:xfrm>
              <a:custGeom>
                <a:avLst/>
                <a:gdLst/>
                <a:ahLst/>
                <a:cxnLst/>
                <a:rect l="l" t="t" r="r" b="b"/>
                <a:pathLst>
                  <a:path w="10314" h="10557" extrusionOk="0">
                    <a:moveTo>
                      <a:pt x="1505" y="1152"/>
                    </a:moveTo>
                    <a:cubicBezTo>
                      <a:pt x="1630" y="1152"/>
                      <a:pt x="1693" y="1152"/>
                      <a:pt x="1834" y="1231"/>
                    </a:cubicBezTo>
                    <a:lnTo>
                      <a:pt x="1756" y="1293"/>
                    </a:lnTo>
                    <a:cubicBezTo>
                      <a:pt x="1693" y="1293"/>
                      <a:pt x="1630" y="1231"/>
                      <a:pt x="1568" y="1231"/>
                    </a:cubicBezTo>
                    <a:lnTo>
                      <a:pt x="1505" y="1152"/>
                    </a:lnTo>
                    <a:close/>
                    <a:moveTo>
                      <a:pt x="1897" y="5212"/>
                    </a:moveTo>
                    <a:cubicBezTo>
                      <a:pt x="1959" y="5337"/>
                      <a:pt x="2085" y="5400"/>
                      <a:pt x="2226" y="5463"/>
                    </a:cubicBezTo>
                    <a:cubicBezTo>
                      <a:pt x="2148" y="5729"/>
                      <a:pt x="2022" y="5933"/>
                      <a:pt x="1959" y="6184"/>
                    </a:cubicBezTo>
                    <a:lnTo>
                      <a:pt x="1959" y="6246"/>
                    </a:lnTo>
                    <a:cubicBezTo>
                      <a:pt x="1897" y="6058"/>
                      <a:pt x="1897" y="5933"/>
                      <a:pt x="1834" y="5729"/>
                    </a:cubicBezTo>
                    <a:cubicBezTo>
                      <a:pt x="1897" y="5729"/>
                      <a:pt x="1897" y="5667"/>
                      <a:pt x="1897" y="5604"/>
                    </a:cubicBezTo>
                    <a:lnTo>
                      <a:pt x="1897" y="5212"/>
                    </a:lnTo>
                    <a:close/>
                    <a:moveTo>
                      <a:pt x="4269" y="1"/>
                    </a:moveTo>
                    <a:cubicBezTo>
                      <a:pt x="3178" y="1"/>
                      <a:pt x="2087" y="154"/>
                      <a:pt x="972" y="369"/>
                    </a:cubicBezTo>
                    <a:cubicBezTo>
                      <a:pt x="659" y="447"/>
                      <a:pt x="659" y="902"/>
                      <a:pt x="909" y="1090"/>
                    </a:cubicBezTo>
                    <a:cubicBezTo>
                      <a:pt x="721" y="1027"/>
                      <a:pt x="580" y="1027"/>
                      <a:pt x="455" y="1027"/>
                    </a:cubicBezTo>
                    <a:cubicBezTo>
                      <a:pt x="188" y="1027"/>
                      <a:pt x="0" y="1293"/>
                      <a:pt x="63" y="1544"/>
                    </a:cubicBezTo>
                    <a:cubicBezTo>
                      <a:pt x="126" y="1685"/>
                      <a:pt x="188" y="1873"/>
                      <a:pt x="188" y="2077"/>
                    </a:cubicBezTo>
                    <a:cubicBezTo>
                      <a:pt x="267" y="2202"/>
                      <a:pt x="329" y="2265"/>
                      <a:pt x="455" y="2328"/>
                    </a:cubicBezTo>
                    <a:cubicBezTo>
                      <a:pt x="392" y="2328"/>
                      <a:pt x="329" y="2406"/>
                      <a:pt x="329" y="2469"/>
                    </a:cubicBezTo>
                    <a:cubicBezTo>
                      <a:pt x="0" y="4428"/>
                      <a:pt x="126" y="6450"/>
                      <a:pt x="517" y="8347"/>
                    </a:cubicBezTo>
                    <a:cubicBezTo>
                      <a:pt x="580" y="8927"/>
                      <a:pt x="580" y="9522"/>
                      <a:pt x="659" y="10102"/>
                    </a:cubicBezTo>
                    <a:cubicBezTo>
                      <a:pt x="580" y="10165"/>
                      <a:pt x="580" y="10243"/>
                      <a:pt x="580" y="10306"/>
                    </a:cubicBezTo>
                    <a:lnTo>
                      <a:pt x="580" y="10557"/>
                    </a:lnTo>
                    <a:lnTo>
                      <a:pt x="2351" y="10557"/>
                    </a:lnTo>
                    <a:cubicBezTo>
                      <a:pt x="2414" y="9710"/>
                      <a:pt x="2414" y="8927"/>
                      <a:pt x="2414" y="8080"/>
                    </a:cubicBezTo>
                    <a:cubicBezTo>
                      <a:pt x="2414" y="7892"/>
                      <a:pt x="2289" y="7751"/>
                      <a:pt x="2148" y="7688"/>
                    </a:cubicBezTo>
                    <a:cubicBezTo>
                      <a:pt x="2085" y="7359"/>
                      <a:pt x="2022" y="6967"/>
                      <a:pt x="2022" y="6638"/>
                    </a:cubicBezTo>
                    <a:lnTo>
                      <a:pt x="2022" y="6638"/>
                    </a:lnTo>
                    <a:cubicBezTo>
                      <a:pt x="2090" y="6715"/>
                      <a:pt x="2182" y="6769"/>
                      <a:pt x="2281" y="6769"/>
                    </a:cubicBezTo>
                    <a:cubicBezTo>
                      <a:pt x="2365" y="6769"/>
                      <a:pt x="2454" y="6731"/>
                      <a:pt x="2539" y="6638"/>
                    </a:cubicBezTo>
                    <a:cubicBezTo>
                      <a:pt x="2931" y="6246"/>
                      <a:pt x="3260" y="5792"/>
                      <a:pt x="3464" y="5337"/>
                    </a:cubicBezTo>
                    <a:cubicBezTo>
                      <a:pt x="3527" y="5275"/>
                      <a:pt x="3527" y="5275"/>
                      <a:pt x="3590" y="5212"/>
                    </a:cubicBezTo>
                    <a:cubicBezTo>
                      <a:pt x="3715" y="4820"/>
                      <a:pt x="3715" y="4820"/>
                      <a:pt x="3715" y="4428"/>
                    </a:cubicBezTo>
                    <a:cubicBezTo>
                      <a:pt x="3715" y="4287"/>
                      <a:pt x="3652" y="4224"/>
                      <a:pt x="3590" y="4162"/>
                    </a:cubicBezTo>
                    <a:cubicBezTo>
                      <a:pt x="3715" y="3645"/>
                      <a:pt x="3715" y="3112"/>
                      <a:pt x="3715" y="2594"/>
                    </a:cubicBezTo>
                    <a:cubicBezTo>
                      <a:pt x="3715" y="2349"/>
                      <a:pt x="3546" y="2236"/>
                      <a:pt x="3370" y="2236"/>
                    </a:cubicBezTo>
                    <a:cubicBezTo>
                      <a:pt x="3221" y="2236"/>
                      <a:pt x="3067" y="2318"/>
                      <a:pt x="3010" y="2469"/>
                    </a:cubicBezTo>
                    <a:cubicBezTo>
                      <a:pt x="2931" y="2406"/>
                      <a:pt x="2931" y="2265"/>
                      <a:pt x="2931" y="2202"/>
                    </a:cubicBezTo>
                    <a:cubicBezTo>
                      <a:pt x="2869" y="2077"/>
                      <a:pt x="2681" y="1936"/>
                      <a:pt x="2539" y="1936"/>
                    </a:cubicBezTo>
                    <a:cubicBezTo>
                      <a:pt x="2477" y="1873"/>
                      <a:pt x="2477" y="1811"/>
                      <a:pt x="2414" y="1748"/>
                    </a:cubicBezTo>
                    <a:cubicBezTo>
                      <a:pt x="2681" y="1685"/>
                      <a:pt x="2931" y="1685"/>
                      <a:pt x="3198" y="1623"/>
                    </a:cubicBezTo>
                    <a:cubicBezTo>
                      <a:pt x="3793" y="1811"/>
                      <a:pt x="4436" y="1936"/>
                      <a:pt x="5032" y="1936"/>
                    </a:cubicBezTo>
                    <a:cubicBezTo>
                      <a:pt x="4577" y="2328"/>
                      <a:pt x="4185" y="2720"/>
                      <a:pt x="3919" y="3190"/>
                    </a:cubicBezTo>
                    <a:cubicBezTo>
                      <a:pt x="3732" y="3477"/>
                      <a:pt x="3993" y="3778"/>
                      <a:pt x="4291" y="3778"/>
                    </a:cubicBezTo>
                    <a:cubicBezTo>
                      <a:pt x="4318" y="3778"/>
                      <a:pt x="4346" y="3775"/>
                      <a:pt x="4373" y="3770"/>
                    </a:cubicBezTo>
                    <a:cubicBezTo>
                      <a:pt x="4828" y="3645"/>
                      <a:pt x="5220" y="3441"/>
                      <a:pt x="5612" y="3253"/>
                    </a:cubicBezTo>
                    <a:cubicBezTo>
                      <a:pt x="5878" y="3315"/>
                      <a:pt x="6207" y="3378"/>
                      <a:pt x="6536" y="3378"/>
                    </a:cubicBezTo>
                    <a:cubicBezTo>
                      <a:pt x="6696" y="3404"/>
                      <a:pt x="6857" y="3416"/>
                      <a:pt x="7019" y="3416"/>
                    </a:cubicBezTo>
                    <a:cubicBezTo>
                      <a:pt x="7656" y="3416"/>
                      <a:pt x="8297" y="3223"/>
                      <a:pt x="8809" y="2861"/>
                    </a:cubicBezTo>
                    <a:cubicBezTo>
                      <a:pt x="9013" y="2720"/>
                      <a:pt x="9201" y="2594"/>
                      <a:pt x="9405" y="2469"/>
                    </a:cubicBezTo>
                    <a:cubicBezTo>
                      <a:pt x="9467" y="2469"/>
                      <a:pt x="9530" y="2532"/>
                      <a:pt x="9593" y="2532"/>
                    </a:cubicBezTo>
                    <a:cubicBezTo>
                      <a:pt x="9797" y="2532"/>
                      <a:pt x="9985" y="2532"/>
                      <a:pt x="10063" y="2328"/>
                    </a:cubicBezTo>
                    <a:cubicBezTo>
                      <a:pt x="10126" y="2202"/>
                      <a:pt x="10126" y="2014"/>
                      <a:pt x="9985" y="1873"/>
                    </a:cubicBezTo>
                    <a:cubicBezTo>
                      <a:pt x="10063" y="1811"/>
                      <a:pt x="10126" y="1748"/>
                      <a:pt x="10126" y="1685"/>
                    </a:cubicBezTo>
                    <a:cubicBezTo>
                      <a:pt x="10314" y="1481"/>
                      <a:pt x="10251" y="1152"/>
                      <a:pt x="9985" y="1027"/>
                    </a:cubicBezTo>
                    <a:cubicBezTo>
                      <a:pt x="9593" y="902"/>
                      <a:pt x="9279" y="902"/>
                      <a:pt x="8950" y="902"/>
                    </a:cubicBezTo>
                    <a:cubicBezTo>
                      <a:pt x="8625" y="790"/>
                      <a:pt x="8305" y="740"/>
                      <a:pt x="7994" y="740"/>
                    </a:cubicBezTo>
                    <a:cubicBezTo>
                      <a:pt x="7736" y="740"/>
                      <a:pt x="7484" y="775"/>
                      <a:pt x="7242" y="839"/>
                    </a:cubicBezTo>
                    <a:cubicBezTo>
                      <a:pt x="7242" y="635"/>
                      <a:pt x="7179" y="447"/>
                      <a:pt x="6991" y="369"/>
                    </a:cubicBezTo>
                    <a:cubicBezTo>
                      <a:pt x="6075" y="106"/>
                      <a:pt x="5172" y="1"/>
                      <a:pt x="4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4" name="Google Shape;1364;p26"/>
              <p:cNvSpPr/>
              <p:nvPr/>
            </p:nvSpPr>
            <p:spPr>
              <a:xfrm>
                <a:off x="656526" y="3948533"/>
                <a:ext cx="650865" cy="666578"/>
              </a:xfrm>
              <a:custGeom>
                <a:avLst/>
                <a:gdLst/>
                <a:ahLst/>
                <a:cxnLst/>
                <a:rect l="l" t="t" r="r" b="b"/>
                <a:pathLst>
                  <a:path w="10314" h="10563" extrusionOk="0">
                    <a:moveTo>
                      <a:pt x="1959" y="4310"/>
                    </a:moveTo>
                    <a:lnTo>
                      <a:pt x="1959" y="4373"/>
                    </a:lnTo>
                    <a:cubicBezTo>
                      <a:pt x="2022" y="4640"/>
                      <a:pt x="2148" y="4828"/>
                      <a:pt x="2226" y="5094"/>
                    </a:cubicBezTo>
                    <a:cubicBezTo>
                      <a:pt x="2085" y="5157"/>
                      <a:pt x="1959" y="5220"/>
                      <a:pt x="1897" y="5361"/>
                    </a:cubicBezTo>
                    <a:lnTo>
                      <a:pt x="1897" y="4969"/>
                    </a:lnTo>
                    <a:cubicBezTo>
                      <a:pt x="1897" y="4906"/>
                      <a:pt x="1897" y="4828"/>
                      <a:pt x="1834" y="4828"/>
                    </a:cubicBezTo>
                    <a:cubicBezTo>
                      <a:pt x="1897" y="4640"/>
                      <a:pt x="1897" y="4514"/>
                      <a:pt x="1959" y="4310"/>
                    </a:cubicBezTo>
                    <a:close/>
                    <a:moveTo>
                      <a:pt x="1756" y="9279"/>
                    </a:moveTo>
                    <a:lnTo>
                      <a:pt x="1834" y="9342"/>
                    </a:lnTo>
                    <a:cubicBezTo>
                      <a:pt x="1693" y="9405"/>
                      <a:pt x="1630" y="9405"/>
                      <a:pt x="1505" y="9405"/>
                    </a:cubicBezTo>
                    <a:lnTo>
                      <a:pt x="1568" y="9342"/>
                    </a:lnTo>
                    <a:cubicBezTo>
                      <a:pt x="1630" y="9342"/>
                      <a:pt x="1693" y="9279"/>
                      <a:pt x="1756" y="9279"/>
                    </a:cubicBezTo>
                    <a:close/>
                    <a:moveTo>
                      <a:pt x="580" y="0"/>
                    </a:moveTo>
                    <a:lnTo>
                      <a:pt x="580" y="266"/>
                    </a:lnTo>
                    <a:cubicBezTo>
                      <a:pt x="580" y="329"/>
                      <a:pt x="580" y="392"/>
                      <a:pt x="659" y="455"/>
                    </a:cubicBezTo>
                    <a:cubicBezTo>
                      <a:pt x="580" y="1050"/>
                      <a:pt x="580" y="1630"/>
                      <a:pt x="517" y="2226"/>
                    </a:cubicBezTo>
                    <a:cubicBezTo>
                      <a:pt x="126" y="4122"/>
                      <a:pt x="0" y="6144"/>
                      <a:pt x="329" y="8104"/>
                    </a:cubicBezTo>
                    <a:cubicBezTo>
                      <a:pt x="329" y="8166"/>
                      <a:pt x="392" y="8229"/>
                      <a:pt x="455" y="8229"/>
                    </a:cubicBezTo>
                    <a:cubicBezTo>
                      <a:pt x="329" y="8292"/>
                      <a:pt x="267" y="8354"/>
                      <a:pt x="188" y="8495"/>
                    </a:cubicBezTo>
                    <a:cubicBezTo>
                      <a:pt x="188" y="8684"/>
                      <a:pt x="126" y="8887"/>
                      <a:pt x="63" y="9013"/>
                    </a:cubicBezTo>
                    <a:cubicBezTo>
                      <a:pt x="0" y="9279"/>
                      <a:pt x="188" y="9530"/>
                      <a:pt x="455" y="9530"/>
                    </a:cubicBezTo>
                    <a:cubicBezTo>
                      <a:pt x="580" y="9530"/>
                      <a:pt x="721" y="9530"/>
                      <a:pt x="909" y="9467"/>
                    </a:cubicBezTo>
                    <a:lnTo>
                      <a:pt x="909" y="9467"/>
                    </a:lnTo>
                    <a:cubicBezTo>
                      <a:pt x="659" y="9671"/>
                      <a:pt x="659" y="10126"/>
                      <a:pt x="972" y="10188"/>
                    </a:cubicBezTo>
                    <a:cubicBezTo>
                      <a:pt x="2093" y="10404"/>
                      <a:pt x="3190" y="10562"/>
                      <a:pt x="4287" y="10562"/>
                    </a:cubicBezTo>
                    <a:cubicBezTo>
                      <a:pt x="5184" y="10562"/>
                      <a:pt x="6081" y="10456"/>
                      <a:pt x="6991" y="10188"/>
                    </a:cubicBezTo>
                    <a:cubicBezTo>
                      <a:pt x="7179" y="10126"/>
                      <a:pt x="7242" y="9922"/>
                      <a:pt x="7242" y="9734"/>
                    </a:cubicBezTo>
                    <a:cubicBezTo>
                      <a:pt x="7481" y="9790"/>
                      <a:pt x="7730" y="9821"/>
                      <a:pt x="7986" y="9821"/>
                    </a:cubicBezTo>
                    <a:cubicBezTo>
                      <a:pt x="8299" y="9821"/>
                      <a:pt x="8622" y="9775"/>
                      <a:pt x="8950" y="9671"/>
                    </a:cubicBezTo>
                    <a:cubicBezTo>
                      <a:pt x="9279" y="9671"/>
                      <a:pt x="9593" y="9671"/>
                      <a:pt x="9985" y="9530"/>
                    </a:cubicBezTo>
                    <a:cubicBezTo>
                      <a:pt x="10251" y="9405"/>
                      <a:pt x="10314" y="9075"/>
                      <a:pt x="10126" y="8887"/>
                    </a:cubicBezTo>
                    <a:cubicBezTo>
                      <a:pt x="10126" y="8825"/>
                      <a:pt x="10063" y="8746"/>
                      <a:pt x="9985" y="8684"/>
                    </a:cubicBezTo>
                    <a:cubicBezTo>
                      <a:pt x="10126" y="8558"/>
                      <a:pt x="10126" y="8354"/>
                      <a:pt x="10063" y="8229"/>
                    </a:cubicBezTo>
                    <a:cubicBezTo>
                      <a:pt x="9985" y="8041"/>
                      <a:pt x="9797" y="8041"/>
                      <a:pt x="9593" y="8041"/>
                    </a:cubicBezTo>
                    <a:cubicBezTo>
                      <a:pt x="9530" y="8041"/>
                      <a:pt x="9467" y="8104"/>
                      <a:pt x="9405" y="8104"/>
                    </a:cubicBezTo>
                    <a:cubicBezTo>
                      <a:pt x="9201" y="7963"/>
                      <a:pt x="9013" y="7837"/>
                      <a:pt x="8809" y="7712"/>
                    </a:cubicBezTo>
                    <a:cubicBezTo>
                      <a:pt x="8292" y="7346"/>
                      <a:pt x="7642" y="7142"/>
                      <a:pt x="7000" y="7142"/>
                    </a:cubicBezTo>
                    <a:cubicBezTo>
                      <a:pt x="6844" y="7142"/>
                      <a:pt x="6689" y="7154"/>
                      <a:pt x="6536" y="7179"/>
                    </a:cubicBezTo>
                    <a:cubicBezTo>
                      <a:pt x="6207" y="7179"/>
                      <a:pt x="5878" y="7257"/>
                      <a:pt x="5612" y="7320"/>
                    </a:cubicBezTo>
                    <a:cubicBezTo>
                      <a:pt x="5220" y="7116"/>
                      <a:pt x="4828" y="6928"/>
                      <a:pt x="4373" y="6787"/>
                    </a:cubicBezTo>
                    <a:cubicBezTo>
                      <a:pt x="4346" y="6782"/>
                      <a:pt x="4318" y="6779"/>
                      <a:pt x="4291" y="6779"/>
                    </a:cubicBezTo>
                    <a:cubicBezTo>
                      <a:pt x="3993" y="6779"/>
                      <a:pt x="3732" y="7081"/>
                      <a:pt x="3919" y="7383"/>
                    </a:cubicBezTo>
                    <a:cubicBezTo>
                      <a:pt x="4185" y="7837"/>
                      <a:pt x="4577" y="8229"/>
                      <a:pt x="5032" y="8621"/>
                    </a:cubicBezTo>
                    <a:cubicBezTo>
                      <a:pt x="4436" y="8621"/>
                      <a:pt x="3793" y="8746"/>
                      <a:pt x="3198" y="8950"/>
                    </a:cubicBezTo>
                    <a:cubicBezTo>
                      <a:pt x="2931" y="8887"/>
                      <a:pt x="2681" y="8887"/>
                      <a:pt x="2414" y="8825"/>
                    </a:cubicBezTo>
                    <a:cubicBezTo>
                      <a:pt x="2477" y="8746"/>
                      <a:pt x="2477" y="8684"/>
                      <a:pt x="2539" y="8621"/>
                    </a:cubicBezTo>
                    <a:cubicBezTo>
                      <a:pt x="2681" y="8621"/>
                      <a:pt x="2869" y="8495"/>
                      <a:pt x="2931" y="8354"/>
                    </a:cubicBezTo>
                    <a:cubicBezTo>
                      <a:pt x="2931" y="8292"/>
                      <a:pt x="2931" y="8166"/>
                      <a:pt x="3010" y="8104"/>
                    </a:cubicBezTo>
                    <a:cubicBezTo>
                      <a:pt x="3067" y="8254"/>
                      <a:pt x="3218" y="8335"/>
                      <a:pt x="3366" y="8335"/>
                    </a:cubicBezTo>
                    <a:cubicBezTo>
                      <a:pt x="3543" y="8335"/>
                      <a:pt x="3715" y="8219"/>
                      <a:pt x="3715" y="7963"/>
                    </a:cubicBezTo>
                    <a:cubicBezTo>
                      <a:pt x="3715" y="7445"/>
                      <a:pt x="3715" y="6928"/>
                      <a:pt x="3590" y="6395"/>
                    </a:cubicBezTo>
                    <a:cubicBezTo>
                      <a:pt x="3652" y="6332"/>
                      <a:pt x="3715" y="6270"/>
                      <a:pt x="3715" y="6144"/>
                    </a:cubicBezTo>
                    <a:cubicBezTo>
                      <a:pt x="3715" y="5752"/>
                      <a:pt x="3715" y="5752"/>
                      <a:pt x="3590" y="5361"/>
                    </a:cubicBezTo>
                    <a:cubicBezTo>
                      <a:pt x="3527" y="5298"/>
                      <a:pt x="3527" y="5298"/>
                      <a:pt x="3464" y="5220"/>
                    </a:cubicBezTo>
                    <a:cubicBezTo>
                      <a:pt x="3260" y="4765"/>
                      <a:pt x="2931" y="4310"/>
                      <a:pt x="2539" y="3919"/>
                    </a:cubicBezTo>
                    <a:cubicBezTo>
                      <a:pt x="2455" y="3834"/>
                      <a:pt x="2366" y="3800"/>
                      <a:pt x="2284" y="3800"/>
                    </a:cubicBezTo>
                    <a:cubicBezTo>
                      <a:pt x="2183" y="3800"/>
                      <a:pt x="2091" y="3850"/>
                      <a:pt x="2022" y="3919"/>
                    </a:cubicBezTo>
                    <a:cubicBezTo>
                      <a:pt x="2022" y="3589"/>
                      <a:pt x="2085" y="3198"/>
                      <a:pt x="2148" y="2868"/>
                    </a:cubicBezTo>
                    <a:cubicBezTo>
                      <a:pt x="2289" y="2806"/>
                      <a:pt x="2414" y="2680"/>
                      <a:pt x="2414" y="2477"/>
                    </a:cubicBezTo>
                    <a:cubicBezTo>
                      <a:pt x="2414" y="1630"/>
                      <a:pt x="2414" y="846"/>
                      <a:pt x="2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365" name="Google Shape;1365;p26"/>
            <p:cNvSpPr/>
            <p:nvPr/>
          </p:nvSpPr>
          <p:spPr>
            <a:xfrm>
              <a:off x="1257499" y="4486650"/>
              <a:ext cx="6734251" cy="91376"/>
            </a:xfrm>
            <a:custGeom>
              <a:avLst/>
              <a:gdLst/>
              <a:ahLst/>
              <a:cxnLst/>
              <a:rect l="l" t="t" r="r" b="b"/>
              <a:pathLst>
                <a:path w="51334" h="1448" extrusionOk="0">
                  <a:moveTo>
                    <a:pt x="39037" y="0"/>
                  </a:moveTo>
                  <a:cubicBezTo>
                    <a:pt x="29338" y="0"/>
                    <a:pt x="19618" y="663"/>
                    <a:pt x="9894" y="663"/>
                  </a:cubicBezTo>
                  <a:cubicBezTo>
                    <a:pt x="6769" y="663"/>
                    <a:pt x="3644" y="595"/>
                    <a:pt x="518" y="414"/>
                  </a:cubicBezTo>
                  <a:cubicBezTo>
                    <a:pt x="1" y="414"/>
                    <a:pt x="1" y="1198"/>
                    <a:pt x="518" y="1198"/>
                  </a:cubicBezTo>
                  <a:cubicBezTo>
                    <a:pt x="3644" y="1379"/>
                    <a:pt x="6769" y="1447"/>
                    <a:pt x="9894" y="1447"/>
                  </a:cubicBezTo>
                  <a:cubicBezTo>
                    <a:pt x="19618" y="1447"/>
                    <a:pt x="29338" y="784"/>
                    <a:pt x="39037" y="784"/>
                  </a:cubicBezTo>
                  <a:cubicBezTo>
                    <a:pt x="42962" y="784"/>
                    <a:pt x="46884" y="893"/>
                    <a:pt x="50801" y="1198"/>
                  </a:cubicBezTo>
                  <a:cubicBezTo>
                    <a:pt x="50822" y="1200"/>
                    <a:pt x="50842" y="1201"/>
                    <a:pt x="50860" y="1201"/>
                  </a:cubicBezTo>
                  <a:cubicBezTo>
                    <a:pt x="51334" y="1201"/>
                    <a:pt x="51314" y="474"/>
                    <a:pt x="50801" y="414"/>
                  </a:cubicBezTo>
                  <a:cubicBezTo>
                    <a:pt x="46884" y="109"/>
                    <a:pt x="42962" y="0"/>
                    <a:pt x="390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366" name="Google Shape;1366;p26"/>
          <p:cNvSpPr txBox="1">
            <a:spLocks noGrp="1"/>
          </p:cNvSpPr>
          <p:nvPr>
            <p:ph type="title"/>
          </p:nvPr>
        </p:nvSpPr>
        <p:spPr>
          <a:xfrm>
            <a:off x="720000" y="858281"/>
            <a:ext cx="7704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5500">
                <a:solidFill>
                  <a:schemeClr val="accent3"/>
                </a:solidFill>
              </a:defRPr>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p:txBody>
      </p:sp>
      <p:sp>
        <p:nvSpPr>
          <p:cNvPr id="1367" name="Google Shape;1367;p26"/>
          <p:cNvSpPr txBox="1">
            <a:spLocks noGrp="1"/>
          </p:cNvSpPr>
          <p:nvPr>
            <p:ph type="subTitle" idx="1"/>
          </p:nvPr>
        </p:nvSpPr>
        <p:spPr>
          <a:xfrm>
            <a:off x="2391900" y="2239131"/>
            <a:ext cx="43602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None/>
              <a:defRPr sz="3500">
                <a:solidFill>
                  <a:schemeClr val="accent4"/>
                </a:solidFill>
                <a:latin typeface="Neucha" panose="020B0604020202020204"/>
                <a:ea typeface="Neucha" panose="020B0604020202020204"/>
                <a:cs typeface="Neucha" panose="020B0604020202020204"/>
                <a:sym typeface="Neucha" panose="020B0604020202020204"/>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p:txBody>
      </p:sp>
      <p:sp>
        <p:nvSpPr>
          <p:cNvPr id="1368" name="Google Shape;1368;p26"/>
          <p:cNvSpPr txBox="1">
            <a:spLocks noGrp="1"/>
          </p:cNvSpPr>
          <p:nvPr>
            <p:ph type="subTitle" idx="2"/>
          </p:nvPr>
        </p:nvSpPr>
        <p:spPr>
          <a:xfrm>
            <a:off x="3372050" y="3124950"/>
            <a:ext cx="23841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None/>
              <a:defRPr sz="1400">
                <a:solidFill>
                  <a:schemeClr val="accent2"/>
                </a:solidFill>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p:txBody>
      </p:sp>
      <p:sp>
        <p:nvSpPr>
          <p:cNvPr id="1369" name="Google Shape;1369;p26"/>
          <p:cNvSpPr txBox="1">
            <a:spLocks noGrp="1"/>
          </p:cNvSpPr>
          <p:nvPr>
            <p:ph type="subTitle" idx="3"/>
          </p:nvPr>
        </p:nvSpPr>
        <p:spPr>
          <a:xfrm>
            <a:off x="1247700" y="3906019"/>
            <a:ext cx="21528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200"/>
              <a:buNone/>
              <a:defRPr sz="1200">
                <a:solidFill>
                  <a:schemeClr val="accent2"/>
                </a:solidFill>
              </a:defRPr>
            </a:lvl1pPr>
            <a:lvl2pPr lvl="1" algn="ctr" rtl="0">
              <a:lnSpc>
                <a:spcPct val="100000"/>
              </a:lnSpc>
              <a:spcBef>
                <a:spcPts val="1600"/>
              </a:spcBef>
              <a:spcAft>
                <a:spcPts val="0"/>
              </a:spcAft>
              <a:buClr>
                <a:schemeClr val="accent2"/>
              </a:buClr>
              <a:buSzPts val="1200"/>
              <a:buNone/>
              <a:defRPr sz="1200">
                <a:solidFill>
                  <a:schemeClr val="accent2"/>
                </a:solidFill>
              </a:defRPr>
            </a:lvl2pPr>
            <a:lvl3pPr lvl="2" algn="ctr" rtl="0">
              <a:lnSpc>
                <a:spcPct val="100000"/>
              </a:lnSpc>
              <a:spcBef>
                <a:spcPts val="1600"/>
              </a:spcBef>
              <a:spcAft>
                <a:spcPts val="0"/>
              </a:spcAft>
              <a:buClr>
                <a:schemeClr val="accent2"/>
              </a:buClr>
              <a:buSzPts val="1200"/>
              <a:buNone/>
              <a:defRPr sz="1200">
                <a:solidFill>
                  <a:schemeClr val="accent2"/>
                </a:solidFill>
              </a:defRPr>
            </a:lvl3pPr>
            <a:lvl4pPr lvl="3" algn="ctr" rtl="0">
              <a:lnSpc>
                <a:spcPct val="100000"/>
              </a:lnSpc>
              <a:spcBef>
                <a:spcPts val="1600"/>
              </a:spcBef>
              <a:spcAft>
                <a:spcPts val="0"/>
              </a:spcAft>
              <a:buClr>
                <a:schemeClr val="accent2"/>
              </a:buClr>
              <a:buSzPts val="1200"/>
              <a:buNone/>
              <a:defRPr sz="1200">
                <a:solidFill>
                  <a:schemeClr val="accent2"/>
                </a:solidFill>
              </a:defRPr>
            </a:lvl4pPr>
            <a:lvl5pPr lvl="4" algn="ctr" rtl="0">
              <a:lnSpc>
                <a:spcPct val="100000"/>
              </a:lnSpc>
              <a:spcBef>
                <a:spcPts val="1600"/>
              </a:spcBef>
              <a:spcAft>
                <a:spcPts val="0"/>
              </a:spcAft>
              <a:buClr>
                <a:schemeClr val="accent2"/>
              </a:buClr>
              <a:buSzPts val="1200"/>
              <a:buNone/>
              <a:defRPr sz="1200">
                <a:solidFill>
                  <a:schemeClr val="accent2"/>
                </a:solidFill>
              </a:defRPr>
            </a:lvl5pPr>
            <a:lvl6pPr lvl="5" algn="ctr" rtl="0">
              <a:lnSpc>
                <a:spcPct val="100000"/>
              </a:lnSpc>
              <a:spcBef>
                <a:spcPts val="1600"/>
              </a:spcBef>
              <a:spcAft>
                <a:spcPts val="0"/>
              </a:spcAft>
              <a:buClr>
                <a:schemeClr val="accent2"/>
              </a:buClr>
              <a:buSzPts val="1200"/>
              <a:buNone/>
              <a:defRPr sz="1200">
                <a:solidFill>
                  <a:schemeClr val="accent2"/>
                </a:solidFill>
              </a:defRPr>
            </a:lvl6pPr>
            <a:lvl7pPr lvl="6" algn="ctr" rtl="0">
              <a:lnSpc>
                <a:spcPct val="100000"/>
              </a:lnSpc>
              <a:spcBef>
                <a:spcPts val="1600"/>
              </a:spcBef>
              <a:spcAft>
                <a:spcPts val="0"/>
              </a:spcAft>
              <a:buClr>
                <a:schemeClr val="accent2"/>
              </a:buClr>
              <a:buSzPts val="1200"/>
              <a:buNone/>
              <a:defRPr sz="1200">
                <a:solidFill>
                  <a:schemeClr val="accent2"/>
                </a:solidFill>
              </a:defRPr>
            </a:lvl7pPr>
            <a:lvl8pPr lvl="7" algn="ctr" rtl="0">
              <a:lnSpc>
                <a:spcPct val="100000"/>
              </a:lnSpc>
              <a:spcBef>
                <a:spcPts val="1600"/>
              </a:spcBef>
              <a:spcAft>
                <a:spcPts val="0"/>
              </a:spcAft>
              <a:buClr>
                <a:schemeClr val="accent2"/>
              </a:buClr>
              <a:buSzPts val="1200"/>
              <a:buNone/>
              <a:defRPr sz="1200">
                <a:solidFill>
                  <a:schemeClr val="accent2"/>
                </a:solidFill>
              </a:defRPr>
            </a:lvl8pPr>
            <a:lvl9pPr lvl="8" algn="ctr" rtl="0">
              <a:lnSpc>
                <a:spcPct val="100000"/>
              </a:lnSpc>
              <a:spcBef>
                <a:spcPts val="1600"/>
              </a:spcBef>
              <a:spcAft>
                <a:spcPts val="1600"/>
              </a:spcAft>
              <a:buClr>
                <a:schemeClr val="accent2"/>
              </a:buClr>
              <a:buSzPts val="1200"/>
              <a:buNone/>
              <a:defRPr sz="1200">
                <a:solidFill>
                  <a:schemeClr val="accent2"/>
                </a:solidFill>
              </a:defRPr>
            </a:lvl9pPr>
          </a:lstStyle>
          <a:p/>
        </p:txBody>
      </p:sp>
      <p:sp>
        <p:nvSpPr>
          <p:cNvPr id="1370" name="Google Shape;1370;p26"/>
          <p:cNvSpPr txBox="1">
            <a:spLocks noGrp="1"/>
          </p:cNvSpPr>
          <p:nvPr>
            <p:ph type="subTitle" idx="4"/>
          </p:nvPr>
        </p:nvSpPr>
        <p:spPr>
          <a:xfrm>
            <a:off x="5743500" y="3906019"/>
            <a:ext cx="21528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200"/>
              <a:buNone/>
              <a:defRPr sz="1200">
                <a:solidFill>
                  <a:schemeClr val="accent2"/>
                </a:solidFill>
              </a:defRPr>
            </a:lvl1pPr>
            <a:lvl2pPr lvl="1" algn="ctr" rtl="0">
              <a:lnSpc>
                <a:spcPct val="100000"/>
              </a:lnSpc>
              <a:spcBef>
                <a:spcPts val="1600"/>
              </a:spcBef>
              <a:spcAft>
                <a:spcPts val="0"/>
              </a:spcAft>
              <a:buClr>
                <a:schemeClr val="accent2"/>
              </a:buClr>
              <a:buSzPts val="1200"/>
              <a:buNone/>
              <a:defRPr sz="1200">
                <a:solidFill>
                  <a:schemeClr val="accent2"/>
                </a:solidFill>
              </a:defRPr>
            </a:lvl2pPr>
            <a:lvl3pPr lvl="2" algn="ctr" rtl="0">
              <a:lnSpc>
                <a:spcPct val="100000"/>
              </a:lnSpc>
              <a:spcBef>
                <a:spcPts val="1600"/>
              </a:spcBef>
              <a:spcAft>
                <a:spcPts val="0"/>
              </a:spcAft>
              <a:buClr>
                <a:schemeClr val="accent2"/>
              </a:buClr>
              <a:buSzPts val="1200"/>
              <a:buNone/>
              <a:defRPr sz="1200">
                <a:solidFill>
                  <a:schemeClr val="accent2"/>
                </a:solidFill>
              </a:defRPr>
            </a:lvl3pPr>
            <a:lvl4pPr lvl="3" algn="ctr" rtl="0">
              <a:lnSpc>
                <a:spcPct val="100000"/>
              </a:lnSpc>
              <a:spcBef>
                <a:spcPts val="1600"/>
              </a:spcBef>
              <a:spcAft>
                <a:spcPts val="0"/>
              </a:spcAft>
              <a:buClr>
                <a:schemeClr val="accent2"/>
              </a:buClr>
              <a:buSzPts val="1200"/>
              <a:buNone/>
              <a:defRPr sz="1200">
                <a:solidFill>
                  <a:schemeClr val="accent2"/>
                </a:solidFill>
              </a:defRPr>
            </a:lvl4pPr>
            <a:lvl5pPr lvl="4" algn="ctr" rtl="0">
              <a:lnSpc>
                <a:spcPct val="100000"/>
              </a:lnSpc>
              <a:spcBef>
                <a:spcPts val="1600"/>
              </a:spcBef>
              <a:spcAft>
                <a:spcPts val="0"/>
              </a:spcAft>
              <a:buClr>
                <a:schemeClr val="accent2"/>
              </a:buClr>
              <a:buSzPts val="1200"/>
              <a:buNone/>
              <a:defRPr sz="1200">
                <a:solidFill>
                  <a:schemeClr val="accent2"/>
                </a:solidFill>
              </a:defRPr>
            </a:lvl5pPr>
            <a:lvl6pPr lvl="5" algn="ctr" rtl="0">
              <a:lnSpc>
                <a:spcPct val="100000"/>
              </a:lnSpc>
              <a:spcBef>
                <a:spcPts val="1600"/>
              </a:spcBef>
              <a:spcAft>
                <a:spcPts val="0"/>
              </a:spcAft>
              <a:buClr>
                <a:schemeClr val="accent2"/>
              </a:buClr>
              <a:buSzPts val="1200"/>
              <a:buNone/>
              <a:defRPr sz="1200">
                <a:solidFill>
                  <a:schemeClr val="accent2"/>
                </a:solidFill>
              </a:defRPr>
            </a:lvl6pPr>
            <a:lvl7pPr lvl="6" algn="ctr" rtl="0">
              <a:lnSpc>
                <a:spcPct val="100000"/>
              </a:lnSpc>
              <a:spcBef>
                <a:spcPts val="1600"/>
              </a:spcBef>
              <a:spcAft>
                <a:spcPts val="0"/>
              </a:spcAft>
              <a:buClr>
                <a:schemeClr val="accent2"/>
              </a:buClr>
              <a:buSzPts val="1200"/>
              <a:buNone/>
              <a:defRPr sz="1200">
                <a:solidFill>
                  <a:schemeClr val="accent2"/>
                </a:solidFill>
              </a:defRPr>
            </a:lvl7pPr>
            <a:lvl8pPr lvl="7" algn="ctr" rtl="0">
              <a:lnSpc>
                <a:spcPct val="100000"/>
              </a:lnSpc>
              <a:spcBef>
                <a:spcPts val="1600"/>
              </a:spcBef>
              <a:spcAft>
                <a:spcPts val="0"/>
              </a:spcAft>
              <a:buClr>
                <a:schemeClr val="accent2"/>
              </a:buClr>
              <a:buSzPts val="1200"/>
              <a:buNone/>
              <a:defRPr sz="1200">
                <a:solidFill>
                  <a:schemeClr val="accent2"/>
                </a:solidFill>
              </a:defRPr>
            </a:lvl8pPr>
            <a:lvl9pPr lvl="8" algn="ctr" rtl="0">
              <a:lnSpc>
                <a:spcPct val="100000"/>
              </a:lnSpc>
              <a:spcBef>
                <a:spcPts val="1600"/>
              </a:spcBef>
              <a:spcAft>
                <a:spcPts val="1600"/>
              </a:spcAft>
              <a:buClr>
                <a:schemeClr val="accent2"/>
              </a:buClr>
              <a:buSzPts val="1200"/>
              <a:buNone/>
              <a:defRPr sz="1200">
                <a:solidFill>
                  <a:schemeClr val="accent2"/>
                </a:solidFill>
              </a:defRPr>
            </a:lvl9pPr>
          </a:lstStyle>
          <a:p/>
        </p:txBody>
      </p:sp>
      <p:sp>
        <p:nvSpPr>
          <p:cNvPr id="1371" name="Google Shape;1371;p26"/>
          <p:cNvSpPr txBox="1">
            <a:spLocks noGrp="1"/>
          </p:cNvSpPr>
          <p:nvPr>
            <p:ph type="subTitle" idx="5"/>
          </p:nvPr>
        </p:nvSpPr>
        <p:spPr>
          <a:xfrm>
            <a:off x="2197500" y="1600969"/>
            <a:ext cx="4749000" cy="4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None/>
              <a:defRPr sz="1600">
                <a:solidFill>
                  <a:schemeClr val="accent2"/>
                </a:solidFill>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6">
  <p:cSld name="Title and text 16">
    <p:bg>
      <p:bgPr>
        <a:solidFill>
          <a:schemeClr val="accent4"/>
        </a:solidFill>
        <a:effectLst/>
      </p:bgPr>
    </p:bg>
    <p:spTree>
      <p:nvGrpSpPr>
        <p:cNvPr id="1" name="Shape 1432"/>
        <p:cNvGrpSpPr/>
        <p:nvPr/>
      </p:nvGrpSpPr>
      <p:grpSpPr>
        <a:xfrm>
          <a:off x="0" y="0"/>
          <a:ext cx="0" cy="0"/>
          <a:chOff x="0" y="0"/>
          <a:chExt cx="0" cy="0"/>
        </a:xfrm>
      </p:grpSpPr>
      <p:sp>
        <p:nvSpPr>
          <p:cNvPr id="1433" name="Google Shape;1433;p29"/>
          <p:cNvSpPr/>
          <p:nvPr/>
        </p:nvSpPr>
        <p:spPr>
          <a:xfrm>
            <a:off x="668625" y="859725"/>
            <a:ext cx="7718927" cy="3745857"/>
          </a:xfrm>
          <a:custGeom>
            <a:avLst/>
            <a:gdLst/>
            <a:ahLst/>
            <a:cxnLst/>
            <a:rect l="l" t="t" r="r" b="b"/>
            <a:pathLst>
              <a:path w="190791" h="112034" extrusionOk="0">
                <a:moveTo>
                  <a:pt x="118634" y="1"/>
                </a:moveTo>
                <a:cubicBezTo>
                  <a:pt x="63946" y="1"/>
                  <a:pt x="4565" y="2490"/>
                  <a:pt x="4565" y="2490"/>
                </a:cubicBezTo>
                <a:cubicBezTo>
                  <a:pt x="1" y="39595"/>
                  <a:pt x="4565" y="107727"/>
                  <a:pt x="4565" y="107727"/>
                </a:cubicBezTo>
                <a:cubicBezTo>
                  <a:pt x="27314" y="110957"/>
                  <a:pt x="55405" y="112034"/>
                  <a:pt x="82749" y="112034"/>
                </a:cubicBezTo>
                <a:cubicBezTo>
                  <a:pt x="137437" y="112034"/>
                  <a:pt x="189138" y="107727"/>
                  <a:pt x="189138" y="107727"/>
                </a:cubicBezTo>
                <a:cubicBezTo>
                  <a:pt x="190790" y="82412"/>
                  <a:pt x="189138" y="2490"/>
                  <a:pt x="189138" y="2490"/>
                </a:cubicBezTo>
                <a:cubicBezTo>
                  <a:pt x="172149" y="623"/>
                  <a:pt x="145978" y="1"/>
                  <a:pt x="118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434" name="Google Shape;1434;p29"/>
          <p:cNvGrpSpPr/>
          <p:nvPr/>
        </p:nvGrpSpPr>
        <p:grpSpPr>
          <a:xfrm>
            <a:off x="130483" y="316059"/>
            <a:ext cx="513432" cy="580959"/>
            <a:chOff x="130483" y="316059"/>
            <a:chExt cx="513432" cy="580959"/>
          </a:xfrm>
        </p:grpSpPr>
        <p:sp>
          <p:nvSpPr>
            <p:cNvPr id="1435" name="Google Shape;1435;p29"/>
            <p:cNvSpPr/>
            <p:nvPr/>
          </p:nvSpPr>
          <p:spPr>
            <a:xfrm>
              <a:off x="133507" y="385638"/>
              <a:ext cx="81702" cy="127224"/>
            </a:xfrm>
            <a:custGeom>
              <a:avLst/>
              <a:gdLst/>
              <a:ahLst/>
              <a:cxnLst/>
              <a:rect l="l" t="t" r="r" b="b"/>
              <a:pathLst>
                <a:path w="3026" h="4712" extrusionOk="0">
                  <a:moveTo>
                    <a:pt x="1509" y="0"/>
                  </a:moveTo>
                  <a:cubicBezTo>
                    <a:pt x="1205" y="0"/>
                    <a:pt x="883" y="119"/>
                    <a:pt x="589" y="357"/>
                  </a:cubicBezTo>
                  <a:cubicBezTo>
                    <a:pt x="113" y="945"/>
                    <a:pt x="113" y="1645"/>
                    <a:pt x="1" y="2233"/>
                  </a:cubicBezTo>
                  <a:cubicBezTo>
                    <a:pt x="1" y="2933"/>
                    <a:pt x="1" y="3521"/>
                    <a:pt x="337" y="4082"/>
                  </a:cubicBezTo>
                  <a:cubicBezTo>
                    <a:pt x="687" y="4502"/>
                    <a:pt x="1100" y="4712"/>
                    <a:pt x="1499" y="4712"/>
                  </a:cubicBezTo>
                  <a:cubicBezTo>
                    <a:pt x="1898" y="4712"/>
                    <a:pt x="2283" y="4502"/>
                    <a:pt x="2577" y="4082"/>
                  </a:cubicBezTo>
                  <a:cubicBezTo>
                    <a:pt x="3025" y="3521"/>
                    <a:pt x="3025" y="2933"/>
                    <a:pt x="2913" y="2233"/>
                  </a:cubicBezTo>
                  <a:cubicBezTo>
                    <a:pt x="2913" y="1645"/>
                    <a:pt x="2913" y="945"/>
                    <a:pt x="2325" y="357"/>
                  </a:cubicBezTo>
                  <a:cubicBezTo>
                    <a:pt x="2101" y="119"/>
                    <a:pt x="1814" y="0"/>
                    <a:pt x="1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6" name="Google Shape;1436;p29"/>
            <p:cNvSpPr/>
            <p:nvPr/>
          </p:nvSpPr>
          <p:spPr>
            <a:xfrm>
              <a:off x="347482" y="316059"/>
              <a:ext cx="107406" cy="104193"/>
            </a:xfrm>
            <a:custGeom>
              <a:avLst/>
              <a:gdLst/>
              <a:ahLst/>
              <a:cxnLst/>
              <a:rect l="l" t="t" r="r" b="b"/>
              <a:pathLst>
                <a:path w="3978" h="3859" extrusionOk="0">
                  <a:moveTo>
                    <a:pt x="2049" y="1"/>
                  </a:moveTo>
                  <a:cubicBezTo>
                    <a:pt x="1611" y="1"/>
                    <a:pt x="1177" y="204"/>
                    <a:pt x="953" y="610"/>
                  </a:cubicBezTo>
                  <a:cubicBezTo>
                    <a:pt x="813" y="834"/>
                    <a:pt x="701" y="1058"/>
                    <a:pt x="701" y="1310"/>
                  </a:cubicBezTo>
                  <a:lnTo>
                    <a:pt x="589" y="1422"/>
                  </a:lnTo>
                  <a:cubicBezTo>
                    <a:pt x="589" y="1422"/>
                    <a:pt x="589" y="1422"/>
                    <a:pt x="589" y="1422"/>
                  </a:cubicBezTo>
                  <a:lnTo>
                    <a:pt x="589" y="1422"/>
                  </a:lnTo>
                  <a:cubicBezTo>
                    <a:pt x="589" y="1490"/>
                    <a:pt x="547" y="1599"/>
                    <a:pt x="540" y="1599"/>
                  </a:cubicBezTo>
                  <a:cubicBezTo>
                    <a:pt x="535" y="1599"/>
                    <a:pt x="545" y="1554"/>
                    <a:pt x="589" y="1422"/>
                  </a:cubicBezTo>
                  <a:lnTo>
                    <a:pt x="589" y="1422"/>
                  </a:lnTo>
                  <a:cubicBezTo>
                    <a:pt x="1" y="2458"/>
                    <a:pt x="813" y="3858"/>
                    <a:pt x="1989" y="3858"/>
                  </a:cubicBezTo>
                  <a:cubicBezTo>
                    <a:pt x="3277" y="3858"/>
                    <a:pt x="3977" y="2598"/>
                    <a:pt x="3501" y="1534"/>
                  </a:cubicBezTo>
                  <a:cubicBezTo>
                    <a:pt x="3501" y="1422"/>
                    <a:pt x="3389" y="1310"/>
                    <a:pt x="3389" y="1310"/>
                  </a:cubicBezTo>
                  <a:cubicBezTo>
                    <a:pt x="3277" y="1058"/>
                    <a:pt x="3277" y="834"/>
                    <a:pt x="3165" y="610"/>
                  </a:cubicBezTo>
                  <a:cubicBezTo>
                    <a:pt x="2927" y="204"/>
                    <a:pt x="2486" y="1"/>
                    <a:pt x="20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7" name="Google Shape;1437;p29"/>
            <p:cNvSpPr/>
            <p:nvPr/>
          </p:nvSpPr>
          <p:spPr>
            <a:xfrm>
              <a:off x="555409" y="398058"/>
              <a:ext cx="88506" cy="106326"/>
            </a:xfrm>
            <a:custGeom>
              <a:avLst/>
              <a:gdLst/>
              <a:ahLst/>
              <a:cxnLst/>
              <a:rect l="l" t="t" r="r" b="b"/>
              <a:pathLst>
                <a:path w="3278" h="3938" extrusionOk="0">
                  <a:moveTo>
                    <a:pt x="1566" y="1"/>
                  </a:moveTo>
                  <a:cubicBezTo>
                    <a:pt x="1312" y="1"/>
                    <a:pt x="1041" y="103"/>
                    <a:pt x="813" y="261"/>
                  </a:cubicBezTo>
                  <a:cubicBezTo>
                    <a:pt x="477" y="597"/>
                    <a:pt x="365" y="1073"/>
                    <a:pt x="253" y="1521"/>
                  </a:cubicBezTo>
                  <a:cubicBezTo>
                    <a:pt x="113" y="2221"/>
                    <a:pt x="1" y="3061"/>
                    <a:pt x="701" y="3622"/>
                  </a:cubicBezTo>
                  <a:cubicBezTo>
                    <a:pt x="1014" y="3816"/>
                    <a:pt x="1359" y="3938"/>
                    <a:pt x="1703" y="3938"/>
                  </a:cubicBezTo>
                  <a:cubicBezTo>
                    <a:pt x="2003" y="3938"/>
                    <a:pt x="2302" y="3844"/>
                    <a:pt x="2577" y="3622"/>
                  </a:cubicBezTo>
                  <a:cubicBezTo>
                    <a:pt x="3277" y="2921"/>
                    <a:pt x="3165" y="2221"/>
                    <a:pt x="2913" y="1521"/>
                  </a:cubicBezTo>
                  <a:cubicBezTo>
                    <a:pt x="2689" y="961"/>
                    <a:pt x="2577" y="485"/>
                    <a:pt x="1989" y="121"/>
                  </a:cubicBezTo>
                  <a:cubicBezTo>
                    <a:pt x="1863" y="37"/>
                    <a:pt x="1718" y="1"/>
                    <a:pt x="15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8" name="Google Shape;1438;p29"/>
            <p:cNvSpPr/>
            <p:nvPr/>
          </p:nvSpPr>
          <p:spPr>
            <a:xfrm>
              <a:off x="271882" y="546396"/>
              <a:ext cx="88479" cy="126765"/>
            </a:xfrm>
            <a:custGeom>
              <a:avLst/>
              <a:gdLst/>
              <a:ahLst/>
              <a:cxnLst/>
              <a:rect l="l" t="t" r="r" b="b"/>
              <a:pathLst>
                <a:path w="3277" h="4695" extrusionOk="0">
                  <a:moveTo>
                    <a:pt x="1539" y="0"/>
                  </a:moveTo>
                  <a:cubicBezTo>
                    <a:pt x="1219" y="0"/>
                    <a:pt x="865" y="131"/>
                    <a:pt x="700" y="368"/>
                  </a:cubicBezTo>
                  <a:cubicBezTo>
                    <a:pt x="252" y="816"/>
                    <a:pt x="112" y="1404"/>
                    <a:pt x="112" y="1992"/>
                  </a:cubicBezTo>
                  <a:cubicBezTo>
                    <a:pt x="0" y="2580"/>
                    <a:pt x="0" y="3028"/>
                    <a:pt x="252" y="3616"/>
                  </a:cubicBezTo>
                  <a:cubicBezTo>
                    <a:pt x="458" y="4155"/>
                    <a:pt x="875" y="4694"/>
                    <a:pt x="1482" y="4694"/>
                  </a:cubicBezTo>
                  <a:cubicBezTo>
                    <a:pt x="1537" y="4694"/>
                    <a:pt x="1594" y="4690"/>
                    <a:pt x="1653" y="4680"/>
                  </a:cubicBezTo>
                  <a:cubicBezTo>
                    <a:pt x="2213" y="4680"/>
                    <a:pt x="2913" y="4316"/>
                    <a:pt x="3053" y="3616"/>
                  </a:cubicBezTo>
                  <a:cubicBezTo>
                    <a:pt x="3277" y="2468"/>
                    <a:pt x="3053" y="928"/>
                    <a:pt x="1989" y="116"/>
                  </a:cubicBezTo>
                  <a:cubicBezTo>
                    <a:pt x="1872" y="38"/>
                    <a:pt x="1710" y="0"/>
                    <a:pt x="15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9" name="Google Shape;1439;p29"/>
            <p:cNvSpPr/>
            <p:nvPr/>
          </p:nvSpPr>
          <p:spPr>
            <a:xfrm>
              <a:off x="492661" y="594726"/>
              <a:ext cx="91503" cy="125388"/>
            </a:xfrm>
            <a:custGeom>
              <a:avLst/>
              <a:gdLst/>
              <a:ahLst/>
              <a:cxnLst/>
              <a:rect l="l" t="t" r="r" b="b"/>
              <a:pathLst>
                <a:path w="3389" h="4644" extrusionOk="0">
                  <a:moveTo>
                    <a:pt x="1796" y="0"/>
                  </a:moveTo>
                  <a:cubicBezTo>
                    <a:pt x="1671" y="0"/>
                    <a:pt x="1539" y="28"/>
                    <a:pt x="1401" y="90"/>
                  </a:cubicBezTo>
                  <a:cubicBezTo>
                    <a:pt x="0" y="426"/>
                    <a:pt x="224" y="2414"/>
                    <a:pt x="337" y="3590"/>
                  </a:cubicBezTo>
                  <a:cubicBezTo>
                    <a:pt x="462" y="4219"/>
                    <a:pt x="1219" y="4644"/>
                    <a:pt x="1879" y="4644"/>
                  </a:cubicBezTo>
                  <a:cubicBezTo>
                    <a:pt x="1954" y="4644"/>
                    <a:pt x="2029" y="4638"/>
                    <a:pt x="2101" y="4627"/>
                  </a:cubicBezTo>
                  <a:cubicBezTo>
                    <a:pt x="2801" y="4515"/>
                    <a:pt x="3389" y="3927"/>
                    <a:pt x="3389" y="3114"/>
                  </a:cubicBezTo>
                  <a:cubicBezTo>
                    <a:pt x="3277" y="2526"/>
                    <a:pt x="3137" y="1938"/>
                    <a:pt x="3025" y="1238"/>
                  </a:cubicBezTo>
                  <a:cubicBezTo>
                    <a:pt x="2839" y="658"/>
                    <a:pt x="2403" y="0"/>
                    <a:pt x="17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0" name="Google Shape;1440;p29"/>
            <p:cNvSpPr/>
            <p:nvPr/>
          </p:nvSpPr>
          <p:spPr>
            <a:xfrm>
              <a:off x="130483" y="727188"/>
              <a:ext cx="97578" cy="140292"/>
            </a:xfrm>
            <a:custGeom>
              <a:avLst/>
              <a:gdLst/>
              <a:ahLst/>
              <a:cxnLst/>
              <a:rect l="l" t="t" r="r" b="b"/>
              <a:pathLst>
                <a:path w="3614" h="5196" extrusionOk="0">
                  <a:moveTo>
                    <a:pt x="1837" y="0"/>
                  </a:moveTo>
                  <a:cubicBezTo>
                    <a:pt x="1386" y="0"/>
                    <a:pt x="932" y="240"/>
                    <a:pt x="701" y="673"/>
                  </a:cubicBezTo>
                  <a:cubicBezTo>
                    <a:pt x="1" y="1709"/>
                    <a:pt x="1" y="3809"/>
                    <a:pt x="925" y="4733"/>
                  </a:cubicBezTo>
                  <a:cubicBezTo>
                    <a:pt x="1236" y="5045"/>
                    <a:pt x="1619" y="5195"/>
                    <a:pt x="1989" y="5195"/>
                  </a:cubicBezTo>
                  <a:cubicBezTo>
                    <a:pt x="2449" y="5195"/>
                    <a:pt x="2888" y="4960"/>
                    <a:pt x="3137" y="4509"/>
                  </a:cubicBezTo>
                  <a:cubicBezTo>
                    <a:pt x="3613" y="3809"/>
                    <a:pt x="3501" y="3109"/>
                    <a:pt x="3389" y="2297"/>
                  </a:cubicBezTo>
                  <a:cubicBezTo>
                    <a:pt x="3389" y="1821"/>
                    <a:pt x="3249" y="1233"/>
                    <a:pt x="2913" y="673"/>
                  </a:cubicBezTo>
                  <a:cubicBezTo>
                    <a:pt x="2682" y="212"/>
                    <a:pt x="2261" y="0"/>
                    <a:pt x="18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1" name="Google Shape;1441;p29"/>
            <p:cNvSpPr/>
            <p:nvPr/>
          </p:nvSpPr>
          <p:spPr>
            <a:xfrm>
              <a:off x="432937" y="796605"/>
              <a:ext cx="81675" cy="100413"/>
            </a:xfrm>
            <a:custGeom>
              <a:avLst/>
              <a:gdLst/>
              <a:ahLst/>
              <a:cxnLst/>
              <a:rect l="l" t="t" r="r" b="b"/>
              <a:pathLst>
                <a:path w="3025" h="3719" extrusionOk="0">
                  <a:moveTo>
                    <a:pt x="1552" y="1"/>
                  </a:moveTo>
                  <a:cubicBezTo>
                    <a:pt x="1397" y="1"/>
                    <a:pt x="1228" y="25"/>
                    <a:pt x="1036" y="62"/>
                  </a:cubicBezTo>
                  <a:cubicBezTo>
                    <a:pt x="700" y="62"/>
                    <a:pt x="448" y="426"/>
                    <a:pt x="224" y="650"/>
                  </a:cubicBezTo>
                  <a:cubicBezTo>
                    <a:pt x="112" y="902"/>
                    <a:pt x="0" y="1126"/>
                    <a:pt x="0" y="1462"/>
                  </a:cubicBezTo>
                  <a:cubicBezTo>
                    <a:pt x="0" y="1826"/>
                    <a:pt x="0" y="2162"/>
                    <a:pt x="112" y="2638"/>
                  </a:cubicBezTo>
                  <a:cubicBezTo>
                    <a:pt x="314" y="3270"/>
                    <a:pt x="903" y="3719"/>
                    <a:pt x="1531" y="3719"/>
                  </a:cubicBezTo>
                  <a:cubicBezTo>
                    <a:pt x="1599" y="3719"/>
                    <a:pt x="1668" y="3713"/>
                    <a:pt x="1736" y="3702"/>
                  </a:cubicBezTo>
                  <a:cubicBezTo>
                    <a:pt x="2436" y="3562"/>
                    <a:pt x="2913" y="3002"/>
                    <a:pt x="3025" y="2162"/>
                  </a:cubicBezTo>
                  <a:cubicBezTo>
                    <a:pt x="3025" y="1714"/>
                    <a:pt x="3025" y="1350"/>
                    <a:pt x="2801" y="902"/>
                  </a:cubicBezTo>
                  <a:cubicBezTo>
                    <a:pt x="2689" y="650"/>
                    <a:pt x="2549" y="538"/>
                    <a:pt x="2436" y="426"/>
                  </a:cubicBezTo>
                  <a:cubicBezTo>
                    <a:pt x="2135" y="105"/>
                    <a:pt x="1871" y="1"/>
                    <a:pt x="15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42" name="Google Shape;1442;p29"/>
          <p:cNvGrpSpPr/>
          <p:nvPr/>
        </p:nvGrpSpPr>
        <p:grpSpPr>
          <a:xfrm>
            <a:off x="146359" y="2962410"/>
            <a:ext cx="513432" cy="580527"/>
            <a:chOff x="146359" y="2962410"/>
            <a:chExt cx="513432" cy="580527"/>
          </a:xfrm>
        </p:grpSpPr>
        <p:sp>
          <p:nvSpPr>
            <p:cNvPr id="1443" name="Google Shape;1443;p29"/>
            <p:cNvSpPr/>
            <p:nvPr/>
          </p:nvSpPr>
          <p:spPr>
            <a:xfrm>
              <a:off x="149383" y="3031962"/>
              <a:ext cx="81702" cy="126495"/>
            </a:xfrm>
            <a:custGeom>
              <a:avLst/>
              <a:gdLst/>
              <a:ahLst/>
              <a:cxnLst/>
              <a:rect l="l" t="t" r="r" b="b"/>
              <a:pathLst>
                <a:path w="3026" h="4685" extrusionOk="0">
                  <a:moveTo>
                    <a:pt x="1502" y="1"/>
                  </a:moveTo>
                  <a:cubicBezTo>
                    <a:pt x="1184" y="1"/>
                    <a:pt x="869" y="120"/>
                    <a:pt x="589" y="358"/>
                  </a:cubicBezTo>
                  <a:cubicBezTo>
                    <a:pt x="113" y="834"/>
                    <a:pt x="113" y="1534"/>
                    <a:pt x="1" y="2234"/>
                  </a:cubicBezTo>
                  <a:cubicBezTo>
                    <a:pt x="1" y="2934"/>
                    <a:pt x="1" y="3522"/>
                    <a:pt x="337" y="3970"/>
                  </a:cubicBezTo>
                  <a:cubicBezTo>
                    <a:pt x="687" y="4446"/>
                    <a:pt x="1100" y="4684"/>
                    <a:pt x="1513" y="4684"/>
                  </a:cubicBezTo>
                  <a:cubicBezTo>
                    <a:pt x="1926" y="4684"/>
                    <a:pt x="2339" y="4446"/>
                    <a:pt x="2689" y="3970"/>
                  </a:cubicBezTo>
                  <a:cubicBezTo>
                    <a:pt x="3025" y="3522"/>
                    <a:pt x="3025" y="2934"/>
                    <a:pt x="3025" y="2234"/>
                  </a:cubicBezTo>
                  <a:cubicBezTo>
                    <a:pt x="2913" y="1534"/>
                    <a:pt x="2913" y="834"/>
                    <a:pt x="2437" y="358"/>
                  </a:cubicBezTo>
                  <a:cubicBezTo>
                    <a:pt x="2143" y="120"/>
                    <a:pt x="1821" y="1"/>
                    <a:pt x="1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4" name="Google Shape;1444;p29"/>
            <p:cNvSpPr/>
            <p:nvPr/>
          </p:nvSpPr>
          <p:spPr>
            <a:xfrm>
              <a:off x="363547" y="2962410"/>
              <a:ext cx="107217" cy="104166"/>
            </a:xfrm>
            <a:custGeom>
              <a:avLst/>
              <a:gdLst/>
              <a:ahLst/>
              <a:cxnLst/>
              <a:rect l="l" t="t" r="r" b="b"/>
              <a:pathLst>
                <a:path w="3971" h="3858" extrusionOk="0">
                  <a:moveTo>
                    <a:pt x="2038" y="0"/>
                  </a:moveTo>
                  <a:cubicBezTo>
                    <a:pt x="1597" y="0"/>
                    <a:pt x="1156" y="203"/>
                    <a:pt x="918" y="609"/>
                  </a:cubicBezTo>
                  <a:cubicBezTo>
                    <a:pt x="918" y="721"/>
                    <a:pt x="806" y="945"/>
                    <a:pt x="694" y="1197"/>
                  </a:cubicBezTo>
                  <a:cubicBezTo>
                    <a:pt x="694" y="1309"/>
                    <a:pt x="694" y="1422"/>
                    <a:pt x="582" y="1422"/>
                  </a:cubicBezTo>
                  <a:cubicBezTo>
                    <a:pt x="582" y="1490"/>
                    <a:pt x="541" y="1599"/>
                    <a:pt x="558" y="1599"/>
                  </a:cubicBezTo>
                  <a:cubicBezTo>
                    <a:pt x="569" y="1599"/>
                    <a:pt x="603" y="1557"/>
                    <a:pt x="685" y="1435"/>
                  </a:cubicBezTo>
                  <a:lnTo>
                    <a:pt x="685" y="1435"/>
                  </a:lnTo>
                  <a:cubicBezTo>
                    <a:pt x="1" y="2470"/>
                    <a:pt x="812" y="3858"/>
                    <a:pt x="2094" y="3858"/>
                  </a:cubicBezTo>
                  <a:cubicBezTo>
                    <a:pt x="3270" y="3858"/>
                    <a:pt x="3970" y="2598"/>
                    <a:pt x="3494" y="1534"/>
                  </a:cubicBezTo>
                  <a:cubicBezTo>
                    <a:pt x="3494" y="1422"/>
                    <a:pt x="3494" y="1309"/>
                    <a:pt x="3382" y="1197"/>
                  </a:cubicBezTo>
                  <a:cubicBezTo>
                    <a:pt x="3382" y="945"/>
                    <a:pt x="3270" y="721"/>
                    <a:pt x="3158" y="609"/>
                  </a:cubicBezTo>
                  <a:cubicBezTo>
                    <a:pt x="2920" y="203"/>
                    <a:pt x="2479" y="0"/>
                    <a:pt x="20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5" name="Google Shape;1445;p29"/>
            <p:cNvSpPr/>
            <p:nvPr/>
          </p:nvSpPr>
          <p:spPr>
            <a:xfrm>
              <a:off x="571285" y="3044409"/>
              <a:ext cx="88506" cy="105570"/>
            </a:xfrm>
            <a:custGeom>
              <a:avLst/>
              <a:gdLst/>
              <a:ahLst/>
              <a:cxnLst/>
              <a:rect l="l" t="t" r="r" b="b"/>
              <a:pathLst>
                <a:path w="3278" h="3910" extrusionOk="0">
                  <a:moveTo>
                    <a:pt x="1587" y="0"/>
                  </a:moveTo>
                  <a:cubicBezTo>
                    <a:pt x="1317" y="0"/>
                    <a:pt x="1083" y="103"/>
                    <a:pt x="925" y="261"/>
                  </a:cubicBezTo>
                  <a:cubicBezTo>
                    <a:pt x="477" y="597"/>
                    <a:pt x="365" y="1073"/>
                    <a:pt x="365" y="1521"/>
                  </a:cubicBezTo>
                  <a:cubicBezTo>
                    <a:pt x="113" y="2221"/>
                    <a:pt x="1" y="3061"/>
                    <a:pt x="701" y="3509"/>
                  </a:cubicBezTo>
                  <a:cubicBezTo>
                    <a:pt x="1010" y="3760"/>
                    <a:pt x="1382" y="3909"/>
                    <a:pt x="1750" y="3909"/>
                  </a:cubicBezTo>
                  <a:cubicBezTo>
                    <a:pt x="2082" y="3909"/>
                    <a:pt x="2411" y="3788"/>
                    <a:pt x="2689" y="3509"/>
                  </a:cubicBezTo>
                  <a:cubicBezTo>
                    <a:pt x="3277" y="2921"/>
                    <a:pt x="3165" y="2221"/>
                    <a:pt x="2913" y="1409"/>
                  </a:cubicBezTo>
                  <a:cubicBezTo>
                    <a:pt x="2689" y="961"/>
                    <a:pt x="2577" y="485"/>
                    <a:pt x="2101" y="121"/>
                  </a:cubicBezTo>
                  <a:cubicBezTo>
                    <a:pt x="1923" y="37"/>
                    <a:pt x="1749" y="0"/>
                    <a:pt x="1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6" name="Google Shape;1446;p29"/>
            <p:cNvSpPr/>
            <p:nvPr/>
          </p:nvSpPr>
          <p:spPr>
            <a:xfrm>
              <a:off x="287758" y="3192558"/>
              <a:ext cx="88479" cy="126576"/>
            </a:xfrm>
            <a:custGeom>
              <a:avLst/>
              <a:gdLst/>
              <a:ahLst/>
              <a:cxnLst/>
              <a:rect l="l" t="t" r="r" b="b"/>
              <a:pathLst>
                <a:path w="3277" h="4688" extrusionOk="0">
                  <a:moveTo>
                    <a:pt x="1508" y="0"/>
                  </a:moveTo>
                  <a:cubicBezTo>
                    <a:pt x="1225" y="0"/>
                    <a:pt x="926" y="96"/>
                    <a:pt x="701" y="234"/>
                  </a:cubicBezTo>
                  <a:cubicBezTo>
                    <a:pt x="224" y="711"/>
                    <a:pt x="224" y="1411"/>
                    <a:pt x="112" y="1999"/>
                  </a:cubicBezTo>
                  <a:cubicBezTo>
                    <a:pt x="0" y="2587"/>
                    <a:pt x="0" y="3035"/>
                    <a:pt x="224" y="3623"/>
                  </a:cubicBezTo>
                  <a:cubicBezTo>
                    <a:pt x="477" y="4211"/>
                    <a:pt x="925" y="4687"/>
                    <a:pt x="1625" y="4687"/>
                  </a:cubicBezTo>
                  <a:cubicBezTo>
                    <a:pt x="2213" y="4687"/>
                    <a:pt x="2913" y="4211"/>
                    <a:pt x="3025" y="3623"/>
                  </a:cubicBezTo>
                  <a:cubicBezTo>
                    <a:pt x="3277" y="2475"/>
                    <a:pt x="3025" y="823"/>
                    <a:pt x="1989" y="122"/>
                  </a:cubicBezTo>
                  <a:cubicBezTo>
                    <a:pt x="1850" y="37"/>
                    <a:pt x="1682" y="0"/>
                    <a:pt x="15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7" name="Google Shape;1447;p29"/>
            <p:cNvSpPr/>
            <p:nvPr/>
          </p:nvSpPr>
          <p:spPr>
            <a:xfrm>
              <a:off x="508537" y="3239187"/>
              <a:ext cx="91503" cy="126819"/>
            </a:xfrm>
            <a:custGeom>
              <a:avLst/>
              <a:gdLst/>
              <a:ahLst/>
              <a:cxnLst/>
              <a:rect l="l" t="t" r="r" b="b"/>
              <a:pathLst>
                <a:path w="3389" h="4697" extrusionOk="0">
                  <a:moveTo>
                    <a:pt x="1700" y="1"/>
                  </a:moveTo>
                  <a:cubicBezTo>
                    <a:pt x="1604" y="1"/>
                    <a:pt x="1504" y="16"/>
                    <a:pt x="1401" y="48"/>
                  </a:cubicBezTo>
                  <a:cubicBezTo>
                    <a:pt x="1" y="496"/>
                    <a:pt x="225" y="2484"/>
                    <a:pt x="449" y="3548"/>
                  </a:cubicBezTo>
                  <a:cubicBezTo>
                    <a:pt x="589" y="4360"/>
                    <a:pt x="1401" y="4696"/>
                    <a:pt x="2101" y="4696"/>
                  </a:cubicBezTo>
                  <a:cubicBezTo>
                    <a:pt x="2801" y="4584"/>
                    <a:pt x="3389" y="3884"/>
                    <a:pt x="3389" y="3184"/>
                  </a:cubicBezTo>
                  <a:cubicBezTo>
                    <a:pt x="3389" y="2484"/>
                    <a:pt x="3249" y="1896"/>
                    <a:pt x="3025" y="1308"/>
                  </a:cubicBezTo>
                  <a:cubicBezTo>
                    <a:pt x="2829" y="697"/>
                    <a:pt x="2357" y="1"/>
                    <a:pt x="17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8" name="Google Shape;1448;p29"/>
            <p:cNvSpPr/>
            <p:nvPr/>
          </p:nvSpPr>
          <p:spPr>
            <a:xfrm>
              <a:off x="146359" y="3373512"/>
              <a:ext cx="97578" cy="139347"/>
            </a:xfrm>
            <a:custGeom>
              <a:avLst/>
              <a:gdLst/>
              <a:ahLst/>
              <a:cxnLst/>
              <a:rect l="l" t="t" r="r" b="b"/>
              <a:pathLst>
                <a:path w="3614" h="5161" extrusionOk="0">
                  <a:moveTo>
                    <a:pt x="1893" y="1"/>
                  </a:moveTo>
                  <a:cubicBezTo>
                    <a:pt x="1442" y="1"/>
                    <a:pt x="990" y="240"/>
                    <a:pt x="701" y="673"/>
                  </a:cubicBezTo>
                  <a:cubicBezTo>
                    <a:pt x="1" y="1710"/>
                    <a:pt x="1" y="3810"/>
                    <a:pt x="925" y="4734"/>
                  </a:cubicBezTo>
                  <a:cubicBezTo>
                    <a:pt x="1220" y="5029"/>
                    <a:pt x="1576" y="5160"/>
                    <a:pt x="1923" y="5160"/>
                  </a:cubicBezTo>
                  <a:cubicBezTo>
                    <a:pt x="2400" y="5160"/>
                    <a:pt x="2862" y="4915"/>
                    <a:pt x="3137" y="4510"/>
                  </a:cubicBezTo>
                  <a:cubicBezTo>
                    <a:pt x="3613" y="3810"/>
                    <a:pt x="3501" y="3110"/>
                    <a:pt x="3501" y="2298"/>
                  </a:cubicBezTo>
                  <a:cubicBezTo>
                    <a:pt x="3361" y="1710"/>
                    <a:pt x="3249" y="1121"/>
                    <a:pt x="3025" y="673"/>
                  </a:cubicBezTo>
                  <a:cubicBezTo>
                    <a:pt x="2740" y="212"/>
                    <a:pt x="2317"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9" name="Google Shape;1449;p29"/>
            <p:cNvSpPr/>
            <p:nvPr/>
          </p:nvSpPr>
          <p:spPr>
            <a:xfrm>
              <a:off x="448813" y="3441579"/>
              <a:ext cx="81675" cy="101358"/>
            </a:xfrm>
            <a:custGeom>
              <a:avLst/>
              <a:gdLst/>
              <a:ahLst/>
              <a:cxnLst/>
              <a:rect l="l" t="t" r="r" b="b"/>
              <a:pathLst>
                <a:path w="3025" h="3754" extrusionOk="0">
                  <a:moveTo>
                    <a:pt x="1036" y="1"/>
                  </a:moveTo>
                  <a:cubicBezTo>
                    <a:pt x="812" y="113"/>
                    <a:pt x="448" y="365"/>
                    <a:pt x="224" y="701"/>
                  </a:cubicBezTo>
                  <a:cubicBezTo>
                    <a:pt x="112" y="953"/>
                    <a:pt x="0" y="1177"/>
                    <a:pt x="0" y="1401"/>
                  </a:cubicBezTo>
                  <a:cubicBezTo>
                    <a:pt x="0" y="1877"/>
                    <a:pt x="0" y="2213"/>
                    <a:pt x="112" y="2689"/>
                  </a:cubicBezTo>
                  <a:cubicBezTo>
                    <a:pt x="336" y="3277"/>
                    <a:pt x="1036" y="3753"/>
                    <a:pt x="1736" y="3753"/>
                  </a:cubicBezTo>
                  <a:cubicBezTo>
                    <a:pt x="2549" y="3613"/>
                    <a:pt x="3025" y="3053"/>
                    <a:pt x="3025" y="2213"/>
                  </a:cubicBezTo>
                  <a:cubicBezTo>
                    <a:pt x="3025" y="1765"/>
                    <a:pt x="3025" y="1289"/>
                    <a:pt x="2801" y="953"/>
                  </a:cubicBezTo>
                  <a:cubicBezTo>
                    <a:pt x="2661" y="701"/>
                    <a:pt x="2549" y="589"/>
                    <a:pt x="2437" y="365"/>
                  </a:cubicBezTo>
                  <a:cubicBezTo>
                    <a:pt x="2101" y="1"/>
                    <a:pt x="1624" y="1"/>
                    <a:pt x="10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50" name="Google Shape;1450;p29"/>
          <p:cNvGrpSpPr/>
          <p:nvPr/>
        </p:nvGrpSpPr>
        <p:grpSpPr>
          <a:xfrm>
            <a:off x="8459089" y="250287"/>
            <a:ext cx="551961" cy="621054"/>
            <a:chOff x="8459089" y="250287"/>
            <a:chExt cx="551961" cy="621054"/>
          </a:xfrm>
        </p:grpSpPr>
        <p:sp>
          <p:nvSpPr>
            <p:cNvPr id="1451" name="Google Shape;1451;p29"/>
            <p:cNvSpPr/>
            <p:nvPr/>
          </p:nvSpPr>
          <p:spPr>
            <a:xfrm>
              <a:off x="8462869" y="326643"/>
              <a:ext cx="87723" cy="135000"/>
            </a:xfrm>
            <a:custGeom>
              <a:avLst/>
              <a:gdLst/>
              <a:ahLst/>
              <a:cxnLst/>
              <a:rect l="l" t="t" r="r" b="b"/>
              <a:pathLst>
                <a:path w="3249" h="5000" extrusionOk="0">
                  <a:moveTo>
                    <a:pt x="1666" y="1"/>
                  </a:moveTo>
                  <a:cubicBezTo>
                    <a:pt x="1330" y="1"/>
                    <a:pt x="980" y="148"/>
                    <a:pt x="700" y="442"/>
                  </a:cubicBezTo>
                  <a:cubicBezTo>
                    <a:pt x="112" y="918"/>
                    <a:pt x="224" y="1730"/>
                    <a:pt x="112" y="2430"/>
                  </a:cubicBezTo>
                  <a:cubicBezTo>
                    <a:pt x="0" y="3130"/>
                    <a:pt x="0" y="3718"/>
                    <a:pt x="448" y="4306"/>
                  </a:cubicBezTo>
                  <a:cubicBezTo>
                    <a:pt x="798" y="4768"/>
                    <a:pt x="1239" y="4999"/>
                    <a:pt x="1680" y="4999"/>
                  </a:cubicBezTo>
                  <a:cubicBezTo>
                    <a:pt x="2121" y="4999"/>
                    <a:pt x="2562" y="4768"/>
                    <a:pt x="2912" y="4306"/>
                  </a:cubicBezTo>
                  <a:cubicBezTo>
                    <a:pt x="3249" y="3718"/>
                    <a:pt x="3249" y="3130"/>
                    <a:pt x="3249" y="2430"/>
                  </a:cubicBezTo>
                  <a:cubicBezTo>
                    <a:pt x="3136" y="1730"/>
                    <a:pt x="3136" y="918"/>
                    <a:pt x="2548" y="442"/>
                  </a:cubicBezTo>
                  <a:cubicBezTo>
                    <a:pt x="2324" y="148"/>
                    <a:pt x="2002" y="1"/>
                    <a:pt x="16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2" name="Google Shape;1452;p29"/>
            <p:cNvSpPr/>
            <p:nvPr/>
          </p:nvSpPr>
          <p:spPr>
            <a:xfrm>
              <a:off x="8695744" y="250287"/>
              <a:ext cx="113427" cy="113238"/>
            </a:xfrm>
            <a:custGeom>
              <a:avLst/>
              <a:gdLst/>
              <a:ahLst/>
              <a:cxnLst/>
              <a:rect l="l" t="t" r="r" b="b"/>
              <a:pathLst>
                <a:path w="4201" h="4194" extrusionOk="0">
                  <a:moveTo>
                    <a:pt x="2101" y="0"/>
                  </a:moveTo>
                  <a:cubicBezTo>
                    <a:pt x="1631" y="0"/>
                    <a:pt x="1162" y="231"/>
                    <a:pt x="924" y="693"/>
                  </a:cubicBezTo>
                  <a:cubicBezTo>
                    <a:pt x="812" y="946"/>
                    <a:pt x="700" y="1170"/>
                    <a:pt x="700" y="1394"/>
                  </a:cubicBezTo>
                  <a:cubicBezTo>
                    <a:pt x="588" y="1394"/>
                    <a:pt x="588" y="1534"/>
                    <a:pt x="588" y="1646"/>
                  </a:cubicBezTo>
                  <a:cubicBezTo>
                    <a:pt x="588" y="1646"/>
                    <a:pt x="588" y="1646"/>
                    <a:pt x="588" y="1646"/>
                  </a:cubicBezTo>
                  <a:lnTo>
                    <a:pt x="588" y="1646"/>
                  </a:lnTo>
                  <a:cubicBezTo>
                    <a:pt x="588" y="1710"/>
                    <a:pt x="551" y="1775"/>
                    <a:pt x="541" y="1775"/>
                  </a:cubicBezTo>
                  <a:cubicBezTo>
                    <a:pt x="534" y="1775"/>
                    <a:pt x="541" y="1740"/>
                    <a:pt x="588" y="1646"/>
                  </a:cubicBezTo>
                  <a:lnTo>
                    <a:pt x="588" y="1646"/>
                  </a:lnTo>
                  <a:cubicBezTo>
                    <a:pt x="0" y="2682"/>
                    <a:pt x="812" y="4194"/>
                    <a:pt x="2101" y="4194"/>
                  </a:cubicBezTo>
                  <a:cubicBezTo>
                    <a:pt x="3389" y="4194"/>
                    <a:pt x="4201" y="2794"/>
                    <a:pt x="3613" y="1758"/>
                  </a:cubicBezTo>
                  <a:lnTo>
                    <a:pt x="3613" y="1646"/>
                  </a:lnTo>
                  <a:cubicBezTo>
                    <a:pt x="3613" y="1534"/>
                    <a:pt x="3613" y="1534"/>
                    <a:pt x="3501" y="1394"/>
                  </a:cubicBezTo>
                  <a:cubicBezTo>
                    <a:pt x="3501" y="1170"/>
                    <a:pt x="3389" y="946"/>
                    <a:pt x="3277" y="693"/>
                  </a:cubicBezTo>
                  <a:cubicBezTo>
                    <a:pt x="3039" y="231"/>
                    <a:pt x="2570" y="0"/>
                    <a:pt x="2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3" name="Google Shape;1453;p29"/>
            <p:cNvSpPr/>
            <p:nvPr/>
          </p:nvSpPr>
          <p:spPr>
            <a:xfrm>
              <a:off x="8916523" y="338469"/>
              <a:ext cx="94527" cy="114696"/>
            </a:xfrm>
            <a:custGeom>
              <a:avLst/>
              <a:gdLst/>
              <a:ahLst/>
              <a:cxnLst/>
              <a:rect l="l" t="t" r="r" b="b"/>
              <a:pathLst>
                <a:path w="3501" h="4248" extrusionOk="0">
                  <a:moveTo>
                    <a:pt x="1721" y="0"/>
                  </a:moveTo>
                  <a:cubicBezTo>
                    <a:pt x="1422" y="0"/>
                    <a:pt x="1143" y="131"/>
                    <a:pt x="924" y="368"/>
                  </a:cubicBezTo>
                  <a:cubicBezTo>
                    <a:pt x="448" y="704"/>
                    <a:pt x="336" y="1180"/>
                    <a:pt x="336" y="1628"/>
                  </a:cubicBezTo>
                  <a:cubicBezTo>
                    <a:pt x="112" y="2468"/>
                    <a:pt x="0" y="3280"/>
                    <a:pt x="700" y="3868"/>
                  </a:cubicBezTo>
                  <a:cubicBezTo>
                    <a:pt x="1070" y="4105"/>
                    <a:pt x="1470" y="4248"/>
                    <a:pt x="1853" y="4248"/>
                  </a:cubicBezTo>
                  <a:cubicBezTo>
                    <a:pt x="2195" y="4248"/>
                    <a:pt x="2523" y="4133"/>
                    <a:pt x="2801" y="3868"/>
                  </a:cubicBezTo>
                  <a:cubicBezTo>
                    <a:pt x="3501" y="3168"/>
                    <a:pt x="3361" y="2468"/>
                    <a:pt x="3137" y="1628"/>
                  </a:cubicBezTo>
                  <a:cubicBezTo>
                    <a:pt x="2913" y="1068"/>
                    <a:pt x="2661" y="480"/>
                    <a:pt x="2213" y="116"/>
                  </a:cubicBezTo>
                  <a:cubicBezTo>
                    <a:pt x="2047" y="38"/>
                    <a:pt x="1881" y="0"/>
                    <a:pt x="17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4" name="Google Shape;1454;p29"/>
            <p:cNvSpPr/>
            <p:nvPr/>
          </p:nvSpPr>
          <p:spPr>
            <a:xfrm>
              <a:off x="8614069" y="496608"/>
              <a:ext cx="90774" cy="138375"/>
            </a:xfrm>
            <a:custGeom>
              <a:avLst/>
              <a:gdLst/>
              <a:ahLst/>
              <a:cxnLst/>
              <a:rect l="l" t="t" r="r" b="b"/>
              <a:pathLst>
                <a:path w="3362" h="5125" extrusionOk="0">
                  <a:moveTo>
                    <a:pt x="1509" y="0"/>
                  </a:moveTo>
                  <a:cubicBezTo>
                    <a:pt x="1208" y="0"/>
                    <a:pt x="894" y="126"/>
                    <a:pt x="701" y="336"/>
                  </a:cubicBezTo>
                  <a:cubicBezTo>
                    <a:pt x="225" y="924"/>
                    <a:pt x="113" y="1512"/>
                    <a:pt x="113" y="2212"/>
                  </a:cubicBezTo>
                  <a:cubicBezTo>
                    <a:pt x="1" y="2772"/>
                    <a:pt x="1" y="3360"/>
                    <a:pt x="225" y="3948"/>
                  </a:cubicBezTo>
                  <a:cubicBezTo>
                    <a:pt x="449" y="4536"/>
                    <a:pt x="1037" y="5124"/>
                    <a:pt x="1737" y="5124"/>
                  </a:cubicBezTo>
                  <a:cubicBezTo>
                    <a:pt x="2325" y="5012"/>
                    <a:pt x="3137" y="4648"/>
                    <a:pt x="3249" y="3948"/>
                  </a:cubicBezTo>
                  <a:cubicBezTo>
                    <a:pt x="3361" y="2660"/>
                    <a:pt x="3137" y="1036"/>
                    <a:pt x="2101" y="224"/>
                  </a:cubicBezTo>
                  <a:cubicBezTo>
                    <a:pt x="1946" y="69"/>
                    <a:pt x="1731" y="0"/>
                    <a:pt x="1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5" name="Google Shape;1455;p29"/>
            <p:cNvSpPr/>
            <p:nvPr/>
          </p:nvSpPr>
          <p:spPr>
            <a:xfrm>
              <a:off x="8849968" y="548502"/>
              <a:ext cx="97578" cy="133812"/>
            </a:xfrm>
            <a:custGeom>
              <a:avLst/>
              <a:gdLst/>
              <a:ahLst/>
              <a:cxnLst/>
              <a:rect l="l" t="t" r="r" b="b"/>
              <a:pathLst>
                <a:path w="3614" h="4956" extrusionOk="0">
                  <a:moveTo>
                    <a:pt x="1706" y="0"/>
                  </a:moveTo>
                  <a:cubicBezTo>
                    <a:pt x="1609" y="0"/>
                    <a:pt x="1507" y="12"/>
                    <a:pt x="1401" y="38"/>
                  </a:cubicBezTo>
                  <a:cubicBezTo>
                    <a:pt x="1" y="514"/>
                    <a:pt x="225" y="2614"/>
                    <a:pt x="365" y="3790"/>
                  </a:cubicBezTo>
                  <a:cubicBezTo>
                    <a:pt x="466" y="4520"/>
                    <a:pt x="1221" y="4955"/>
                    <a:pt x="1882" y="4955"/>
                  </a:cubicBezTo>
                  <a:cubicBezTo>
                    <a:pt x="1956" y="4955"/>
                    <a:pt x="2030" y="4950"/>
                    <a:pt x="2101" y="4938"/>
                  </a:cubicBezTo>
                  <a:cubicBezTo>
                    <a:pt x="2913" y="4826"/>
                    <a:pt x="3613" y="4126"/>
                    <a:pt x="3501" y="3426"/>
                  </a:cubicBezTo>
                  <a:cubicBezTo>
                    <a:pt x="3501" y="2726"/>
                    <a:pt x="3389" y="2026"/>
                    <a:pt x="3165" y="1438"/>
                  </a:cubicBezTo>
                  <a:cubicBezTo>
                    <a:pt x="2942" y="719"/>
                    <a:pt x="2456" y="0"/>
                    <a:pt x="17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6" name="Google Shape;1456;p29"/>
            <p:cNvSpPr/>
            <p:nvPr/>
          </p:nvSpPr>
          <p:spPr>
            <a:xfrm>
              <a:off x="8459089" y="691278"/>
              <a:ext cx="107379" cy="150066"/>
            </a:xfrm>
            <a:custGeom>
              <a:avLst/>
              <a:gdLst/>
              <a:ahLst/>
              <a:cxnLst/>
              <a:rect l="l" t="t" r="r" b="b"/>
              <a:pathLst>
                <a:path w="3977" h="5558" extrusionOk="0">
                  <a:moveTo>
                    <a:pt x="2048" y="0"/>
                  </a:moveTo>
                  <a:cubicBezTo>
                    <a:pt x="1582" y="0"/>
                    <a:pt x="1120" y="239"/>
                    <a:pt x="840" y="715"/>
                  </a:cubicBezTo>
                  <a:cubicBezTo>
                    <a:pt x="140" y="1863"/>
                    <a:pt x="0" y="4103"/>
                    <a:pt x="1064" y="5139"/>
                  </a:cubicBezTo>
                  <a:cubicBezTo>
                    <a:pt x="1397" y="5426"/>
                    <a:pt x="1771" y="5557"/>
                    <a:pt x="2136" y="5557"/>
                  </a:cubicBezTo>
                  <a:cubicBezTo>
                    <a:pt x="2663" y="5557"/>
                    <a:pt x="3170" y="5283"/>
                    <a:pt x="3501" y="4803"/>
                  </a:cubicBezTo>
                  <a:cubicBezTo>
                    <a:pt x="3977" y="4103"/>
                    <a:pt x="3865" y="3263"/>
                    <a:pt x="3753" y="2451"/>
                  </a:cubicBezTo>
                  <a:cubicBezTo>
                    <a:pt x="3641" y="1863"/>
                    <a:pt x="3641" y="1303"/>
                    <a:pt x="3276" y="715"/>
                  </a:cubicBezTo>
                  <a:cubicBezTo>
                    <a:pt x="2982" y="239"/>
                    <a:pt x="2513" y="0"/>
                    <a:pt x="20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7" name="Google Shape;1457;p29"/>
            <p:cNvSpPr/>
            <p:nvPr/>
          </p:nvSpPr>
          <p:spPr>
            <a:xfrm>
              <a:off x="8784196" y="765582"/>
              <a:ext cx="87750" cy="105759"/>
            </a:xfrm>
            <a:custGeom>
              <a:avLst/>
              <a:gdLst/>
              <a:ahLst/>
              <a:cxnLst/>
              <a:rect l="l" t="t" r="r" b="b"/>
              <a:pathLst>
                <a:path w="3250" h="3917" extrusionOk="0">
                  <a:moveTo>
                    <a:pt x="1699" y="1"/>
                  </a:moveTo>
                  <a:cubicBezTo>
                    <a:pt x="1528" y="1"/>
                    <a:pt x="1345" y="26"/>
                    <a:pt x="1149" y="63"/>
                  </a:cubicBezTo>
                  <a:cubicBezTo>
                    <a:pt x="813" y="63"/>
                    <a:pt x="449" y="399"/>
                    <a:pt x="225" y="651"/>
                  </a:cubicBezTo>
                  <a:cubicBezTo>
                    <a:pt x="113" y="987"/>
                    <a:pt x="113" y="1211"/>
                    <a:pt x="1" y="1463"/>
                  </a:cubicBezTo>
                  <a:cubicBezTo>
                    <a:pt x="1" y="1911"/>
                    <a:pt x="1" y="2387"/>
                    <a:pt x="225" y="2751"/>
                  </a:cubicBezTo>
                  <a:cubicBezTo>
                    <a:pt x="426" y="3481"/>
                    <a:pt x="921" y="3916"/>
                    <a:pt x="1608" y="3916"/>
                  </a:cubicBezTo>
                  <a:cubicBezTo>
                    <a:pt x="1686" y="3916"/>
                    <a:pt x="1766" y="3911"/>
                    <a:pt x="1849" y="3899"/>
                  </a:cubicBezTo>
                  <a:cubicBezTo>
                    <a:pt x="2661" y="3787"/>
                    <a:pt x="3137" y="3087"/>
                    <a:pt x="3249" y="2387"/>
                  </a:cubicBezTo>
                  <a:cubicBezTo>
                    <a:pt x="3249" y="1799"/>
                    <a:pt x="3249" y="1351"/>
                    <a:pt x="3025" y="875"/>
                  </a:cubicBezTo>
                  <a:cubicBezTo>
                    <a:pt x="2913" y="763"/>
                    <a:pt x="2801" y="511"/>
                    <a:pt x="2549" y="399"/>
                  </a:cubicBezTo>
                  <a:cubicBezTo>
                    <a:pt x="2325" y="100"/>
                    <a:pt x="2039" y="1"/>
                    <a:pt x="1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58" name="Google Shape;1458;p29"/>
          <p:cNvGrpSpPr/>
          <p:nvPr/>
        </p:nvGrpSpPr>
        <p:grpSpPr>
          <a:xfrm>
            <a:off x="873427" y="4578630"/>
            <a:ext cx="431379" cy="241353"/>
            <a:chOff x="873427" y="4578630"/>
            <a:chExt cx="431379" cy="241353"/>
          </a:xfrm>
        </p:grpSpPr>
        <p:sp>
          <p:nvSpPr>
            <p:cNvPr id="1459" name="Google Shape;1459;p29"/>
            <p:cNvSpPr/>
            <p:nvPr/>
          </p:nvSpPr>
          <p:spPr>
            <a:xfrm>
              <a:off x="873508" y="4578630"/>
              <a:ext cx="430974" cy="110997"/>
            </a:xfrm>
            <a:custGeom>
              <a:avLst/>
              <a:gdLst/>
              <a:ahLst/>
              <a:cxnLst/>
              <a:rect l="l" t="t" r="r" b="b"/>
              <a:pathLst>
                <a:path w="15962" h="4111" extrusionOk="0">
                  <a:moveTo>
                    <a:pt x="13464" y="1"/>
                  </a:moveTo>
                  <a:cubicBezTo>
                    <a:pt x="13437" y="1"/>
                    <a:pt x="13409" y="2"/>
                    <a:pt x="13382" y="5"/>
                  </a:cubicBezTo>
                  <a:cubicBezTo>
                    <a:pt x="12934" y="145"/>
                    <a:pt x="12570" y="593"/>
                    <a:pt x="12234" y="957"/>
                  </a:cubicBezTo>
                  <a:cubicBezTo>
                    <a:pt x="11646" y="1545"/>
                    <a:pt x="10945" y="1993"/>
                    <a:pt x="10357" y="2581"/>
                  </a:cubicBezTo>
                  <a:cubicBezTo>
                    <a:pt x="9881" y="1993"/>
                    <a:pt x="9433" y="1405"/>
                    <a:pt x="8957" y="957"/>
                  </a:cubicBezTo>
                  <a:cubicBezTo>
                    <a:pt x="8733" y="593"/>
                    <a:pt x="8481" y="369"/>
                    <a:pt x="8033" y="369"/>
                  </a:cubicBezTo>
                  <a:cubicBezTo>
                    <a:pt x="7557" y="481"/>
                    <a:pt x="7081" y="1069"/>
                    <a:pt x="6633" y="1405"/>
                  </a:cubicBezTo>
                  <a:cubicBezTo>
                    <a:pt x="6045" y="1881"/>
                    <a:pt x="5457" y="2469"/>
                    <a:pt x="4869" y="2945"/>
                  </a:cubicBezTo>
                  <a:cubicBezTo>
                    <a:pt x="4421" y="2357"/>
                    <a:pt x="3832" y="1881"/>
                    <a:pt x="3356" y="1293"/>
                  </a:cubicBezTo>
                  <a:cubicBezTo>
                    <a:pt x="3132" y="1069"/>
                    <a:pt x="2768" y="705"/>
                    <a:pt x="2320" y="705"/>
                  </a:cubicBezTo>
                  <a:cubicBezTo>
                    <a:pt x="1956" y="705"/>
                    <a:pt x="1732" y="1069"/>
                    <a:pt x="1480" y="1293"/>
                  </a:cubicBezTo>
                  <a:cubicBezTo>
                    <a:pt x="1032" y="1993"/>
                    <a:pt x="556" y="2693"/>
                    <a:pt x="80" y="3393"/>
                  </a:cubicBezTo>
                  <a:cubicBezTo>
                    <a:pt x="0" y="3573"/>
                    <a:pt x="161" y="3738"/>
                    <a:pt x="301" y="3738"/>
                  </a:cubicBezTo>
                  <a:cubicBezTo>
                    <a:pt x="358" y="3738"/>
                    <a:pt x="412" y="3710"/>
                    <a:pt x="444" y="3645"/>
                  </a:cubicBezTo>
                  <a:cubicBezTo>
                    <a:pt x="780" y="3393"/>
                    <a:pt x="2320" y="1769"/>
                    <a:pt x="2432" y="1769"/>
                  </a:cubicBezTo>
                  <a:cubicBezTo>
                    <a:pt x="2432" y="1769"/>
                    <a:pt x="3132" y="2581"/>
                    <a:pt x="3244" y="2693"/>
                  </a:cubicBezTo>
                  <a:cubicBezTo>
                    <a:pt x="3580" y="3169"/>
                    <a:pt x="4057" y="3505"/>
                    <a:pt x="4421" y="3982"/>
                  </a:cubicBezTo>
                  <a:cubicBezTo>
                    <a:pt x="4515" y="4076"/>
                    <a:pt x="4630" y="4111"/>
                    <a:pt x="4750" y="4111"/>
                  </a:cubicBezTo>
                  <a:cubicBezTo>
                    <a:pt x="4914" y="4111"/>
                    <a:pt x="5087" y="4046"/>
                    <a:pt x="5233" y="3982"/>
                  </a:cubicBezTo>
                  <a:cubicBezTo>
                    <a:pt x="6045" y="3281"/>
                    <a:pt x="6969" y="2581"/>
                    <a:pt x="7781" y="1769"/>
                  </a:cubicBezTo>
                  <a:cubicBezTo>
                    <a:pt x="7994" y="1638"/>
                    <a:pt x="8044" y="1584"/>
                    <a:pt x="8094" y="1584"/>
                  </a:cubicBezTo>
                  <a:cubicBezTo>
                    <a:pt x="8129" y="1584"/>
                    <a:pt x="8164" y="1611"/>
                    <a:pt x="8257" y="1657"/>
                  </a:cubicBezTo>
                  <a:cubicBezTo>
                    <a:pt x="8481" y="1657"/>
                    <a:pt x="8733" y="2105"/>
                    <a:pt x="8845" y="2245"/>
                  </a:cubicBezTo>
                  <a:cubicBezTo>
                    <a:pt x="9181" y="2693"/>
                    <a:pt x="9657" y="3169"/>
                    <a:pt x="10021" y="3645"/>
                  </a:cubicBezTo>
                  <a:cubicBezTo>
                    <a:pt x="10077" y="3758"/>
                    <a:pt x="10189" y="3814"/>
                    <a:pt x="10319" y="3814"/>
                  </a:cubicBezTo>
                  <a:cubicBezTo>
                    <a:pt x="10448" y="3814"/>
                    <a:pt x="10595" y="3758"/>
                    <a:pt x="10721" y="3645"/>
                  </a:cubicBezTo>
                  <a:cubicBezTo>
                    <a:pt x="11533" y="2945"/>
                    <a:pt x="12234" y="2245"/>
                    <a:pt x="13046" y="1545"/>
                  </a:cubicBezTo>
                  <a:lnTo>
                    <a:pt x="13522" y="1069"/>
                  </a:lnTo>
                  <a:cubicBezTo>
                    <a:pt x="13634" y="1293"/>
                    <a:pt x="13746" y="1545"/>
                    <a:pt x="13970" y="1769"/>
                  </a:cubicBezTo>
                  <a:cubicBezTo>
                    <a:pt x="14334" y="2245"/>
                    <a:pt x="14558" y="2693"/>
                    <a:pt x="14922" y="3169"/>
                  </a:cubicBezTo>
                  <a:cubicBezTo>
                    <a:pt x="15030" y="3359"/>
                    <a:pt x="15189" y="3438"/>
                    <a:pt x="15342" y="3438"/>
                  </a:cubicBezTo>
                  <a:cubicBezTo>
                    <a:pt x="15663" y="3438"/>
                    <a:pt x="15962" y="3092"/>
                    <a:pt x="15734" y="2693"/>
                  </a:cubicBezTo>
                  <a:cubicBezTo>
                    <a:pt x="15379" y="2011"/>
                    <a:pt x="14493" y="1"/>
                    <a:pt x="134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0" name="Google Shape;1460;p29"/>
            <p:cNvSpPr/>
            <p:nvPr/>
          </p:nvSpPr>
          <p:spPr>
            <a:xfrm>
              <a:off x="873427" y="4710633"/>
              <a:ext cx="431379" cy="109350"/>
            </a:xfrm>
            <a:custGeom>
              <a:avLst/>
              <a:gdLst/>
              <a:ahLst/>
              <a:cxnLst/>
              <a:rect l="l" t="t" r="r" b="b"/>
              <a:pathLst>
                <a:path w="15977" h="4050" extrusionOk="0">
                  <a:moveTo>
                    <a:pt x="13537" y="1"/>
                  </a:moveTo>
                  <a:cubicBezTo>
                    <a:pt x="13486" y="1"/>
                    <a:pt x="13436" y="6"/>
                    <a:pt x="13385" y="17"/>
                  </a:cubicBezTo>
                  <a:cubicBezTo>
                    <a:pt x="12937" y="17"/>
                    <a:pt x="12573" y="605"/>
                    <a:pt x="12237" y="857"/>
                  </a:cubicBezTo>
                  <a:cubicBezTo>
                    <a:pt x="11649" y="1417"/>
                    <a:pt x="10948" y="2005"/>
                    <a:pt x="10360" y="2593"/>
                  </a:cubicBezTo>
                  <a:cubicBezTo>
                    <a:pt x="9884" y="2005"/>
                    <a:pt x="9436" y="1417"/>
                    <a:pt x="8960" y="857"/>
                  </a:cubicBezTo>
                  <a:cubicBezTo>
                    <a:pt x="8767" y="639"/>
                    <a:pt x="8552" y="359"/>
                    <a:pt x="8208" y="359"/>
                  </a:cubicBezTo>
                  <a:cubicBezTo>
                    <a:pt x="8154" y="359"/>
                    <a:pt x="8097" y="365"/>
                    <a:pt x="8036" y="381"/>
                  </a:cubicBezTo>
                  <a:cubicBezTo>
                    <a:pt x="7560" y="493"/>
                    <a:pt x="7084" y="1081"/>
                    <a:pt x="6636" y="1417"/>
                  </a:cubicBezTo>
                  <a:cubicBezTo>
                    <a:pt x="6048" y="1893"/>
                    <a:pt x="5460" y="2369"/>
                    <a:pt x="4872" y="2817"/>
                  </a:cubicBezTo>
                  <a:cubicBezTo>
                    <a:pt x="4424" y="2369"/>
                    <a:pt x="3835" y="1781"/>
                    <a:pt x="3359" y="1305"/>
                  </a:cubicBezTo>
                  <a:cubicBezTo>
                    <a:pt x="3135" y="969"/>
                    <a:pt x="2771" y="605"/>
                    <a:pt x="2323" y="605"/>
                  </a:cubicBezTo>
                  <a:cubicBezTo>
                    <a:pt x="1959" y="717"/>
                    <a:pt x="1735" y="969"/>
                    <a:pt x="1483" y="1305"/>
                  </a:cubicBezTo>
                  <a:cubicBezTo>
                    <a:pt x="1035" y="1893"/>
                    <a:pt x="559" y="2593"/>
                    <a:pt x="83" y="3405"/>
                  </a:cubicBezTo>
                  <a:cubicBezTo>
                    <a:pt x="0" y="3591"/>
                    <a:pt x="176" y="3701"/>
                    <a:pt x="320" y="3701"/>
                  </a:cubicBezTo>
                  <a:cubicBezTo>
                    <a:pt x="371" y="3701"/>
                    <a:pt x="418" y="3687"/>
                    <a:pt x="447" y="3657"/>
                  </a:cubicBezTo>
                  <a:cubicBezTo>
                    <a:pt x="783" y="3405"/>
                    <a:pt x="2323" y="1669"/>
                    <a:pt x="2435" y="1669"/>
                  </a:cubicBezTo>
                  <a:cubicBezTo>
                    <a:pt x="2435" y="1781"/>
                    <a:pt x="3135" y="2481"/>
                    <a:pt x="3247" y="2705"/>
                  </a:cubicBezTo>
                  <a:cubicBezTo>
                    <a:pt x="3583" y="3069"/>
                    <a:pt x="4060" y="3517"/>
                    <a:pt x="4424" y="3881"/>
                  </a:cubicBezTo>
                  <a:cubicBezTo>
                    <a:pt x="4536" y="3993"/>
                    <a:pt x="4676" y="4049"/>
                    <a:pt x="4819" y="4049"/>
                  </a:cubicBezTo>
                  <a:cubicBezTo>
                    <a:pt x="4963" y="4049"/>
                    <a:pt x="5110" y="3993"/>
                    <a:pt x="5236" y="3881"/>
                  </a:cubicBezTo>
                  <a:cubicBezTo>
                    <a:pt x="6048" y="3181"/>
                    <a:pt x="6972" y="2481"/>
                    <a:pt x="7784" y="1669"/>
                  </a:cubicBezTo>
                  <a:cubicBezTo>
                    <a:pt x="7993" y="1524"/>
                    <a:pt x="8045" y="1463"/>
                    <a:pt x="8094" y="1463"/>
                  </a:cubicBezTo>
                  <a:cubicBezTo>
                    <a:pt x="8130" y="1463"/>
                    <a:pt x="8164" y="1497"/>
                    <a:pt x="8260" y="1557"/>
                  </a:cubicBezTo>
                  <a:cubicBezTo>
                    <a:pt x="8484" y="1669"/>
                    <a:pt x="8736" y="2005"/>
                    <a:pt x="8848" y="2257"/>
                  </a:cubicBezTo>
                  <a:cubicBezTo>
                    <a:pt x="9184" y="2705"/>
                    <a:pt x="9660" y="3181"/>
                    <a:pt x="10024" y="3657"/>
                  </a:cubicBezTo>
                  <a:cubicBezTo>
                    <a:pt x="10072" y="3752"/>
                    <a:pt x="10159" y="3786"/>
                    <a:pt x="10263" y="3786"/>
                  </a:cubicBezTo>
                  <a:cubicBezTo>
                    <a:pt x="10405" y="3786"/>
                    <a:pt x="10579" y="3722"/>
                    <a:pt x="10724" y="3657"/>
                  </a:cubicBezTo>
                  <a:cubicBezTo>
                    <a:pt x="11536" y="2957"/>
                    <a:pt x="12237" y="2257"/>
                    <a:pt x="13049" y="1417"/>
                  </a:cubicBezTo>
                  <a:cubicBezTo>
                    <a:pt x="13161" y="1305"/>
                    <a:pt x="13385" y="1193"/>
                    <a:pt x="13525" y="1081"/>
                  </a:cubicBezTo>
                  <a:cubicBezTo>
                    <a:pt x="13637" y="1305"/>
                    <a:pt x="13749" y="1557"/>
                    <a:pt x="13973" y="1781"/>
                  </a:cubicBezTo>
                  <a:cubicBezTo>
                    <a:pt x="14337" y="2257"/>
                    <a:pt x="14561" y="2705"/>
                    <a:pt x="14925" y="3181"/>
                  </a:cubicBezTo>
                  <a:cubicBezTo>
                    <a:pt x="15021" y="3317"/>
                    <a:pt x="15156" y="3376"/>
                    <a:pt x="15292" y="3376"/>
                  </a:cubicBezTo>
                  <a:cubicBezTo>
                    <a:pt x="15632" y="3376"/>
                    <a:pt x="15977" y="3013"/>
                    <a:pt x="15737" y="2593"/>
                  </a:cubicBezTo>
                  <a:cubicBezTo>
                    <a:pt x="15390" y="2033"/>
                    <a:pt x="14536" y="1"/>
                    <a:pt x="13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61" name="Google Shape;1461;p29"/>
          <p:cNvGrpSpPr/>
          <p:nvPr/>
        </p:nvGrpSpPr>
        <p:grpSpPr>
          <a:xfrm>
            <a:off x="7573828" y="4683834"/>
            <a:ext cx="431379" cy="240408"/>
            <a:chOff x="7726228" y="4531434"/>
            <a:chExt cx="431379" cy="240408"/>
          </a:xfrm>
        </p:grpSpPr>
        <p:sp>
          <p:nvSpPr>
            <p:cNvPr id="1462" name="Google Shape;1462;p29"/>
            <p:cNvSpPr/>
            <p:nvPr/>
          </p:nvSpPr>
          <p:spPr>
            <a:xfrm>
              <a:off x="7726228" y="4531434"/>
              <a:ext cx="431379" cy="109161"/>
            </a:xfrm>
            <a:custGeom>
              <a:avLst/>
              <a:gdLst/>
              <a:ahLst/>
              <a:cxnLst/>
              <a:rect l="l" t="t" r="r" b="b"/>
              <a:pathLst>
                <a:path w="15977" h="4043" extrusionOk="0">
                  <a:moveTo>
                    <a:pt x="13541" y="1"/>
                  </a:moveTo>
                  <a:cubicBezTo>
                    <a:pt x="13492" y="1"/>
                    <a:pt x="13443" y="6"/>
                    <a:pt x="13393" y="17"/>
                  </a:cubicBezTo>
                  <a:cubicBezTo>
                    <a:pt x="12917" y="17"/>
                    <a:pt x="12441" y="605"/>
                    <a:pt x="12105" y="829"/>
                  </a:cubicBezTo>
                  <a:cubicBezTo>
                    <a:pt x="11517" y="1417"/>
                    <a:pt x="10929" y="2005"/>
                    <a:pt x="10341" y="2593"/>
                  </a:cubicBezTo>
                  <a:cubicBezTo>
                    <a:pt x="9893" y="2005"/>
                    <a:pt x="9417" y="1417"/>
                    <a:pt x="8941" y="829"/>
                  </a:cubicBezTo>
                  <a:cubicBezTo>
                    <a:pt x="8753" y="548"/>
                    <a:pt x="8566" y="326"/>
                    <a:pt x="8232" y="326"/>
                  </a:cubicBezTo>
                  <a:cubicBezTo>
                    <a:pt x="8166" y="326"/>
                    <a:pt x="8095" y="334"/>
                    <a:pt x="8017" y="353"/>
                  </a:cubicBezTo>
                  <a:cubicBezTo>
                    <a:pt x="7540" y="353"/>
                    <a:pt x="6980" y="1053"/>
                    <a:pt x="6616" y="1417"/>
                  </a:cubicBezTo>
                  <a:cubicBezTo>
                    <a:pt x="6028" y="1893"/>
                    <a:pt x="5440" y="2341"/>
                    <a:pt x="4880" y="2817"/>
                  </a:cubicBezTo>
                  <a:cubicBezTo>
                    <a:pt x="4292" y="2341"/>
                    <a:pt x="3816" y="1753"/>
                    <a:pt x="3340" y="1305"/>
                  </a:cubicBezTo>
                  <a:cubicBezTo>
                    <a:pt x="3004" y="941"/>
                    <a:pt x="2780" y="605"/>
                    <a:pt x="2304" y="605"/>
                  </a:cubicBezTo>
                  <a:cubicBezTo>
                    <a:pt x="1940" y="717"/>
                    <a:pt x="1716" y="941"/>
                    <a:pt x="1492" y="1305"/>
                  </a:cubicBezTo>
                  <a:cubicBezTo>
                    <a:pt x="1016" y="1893"/>
                    <a:pt x="540" y="2593"/>
                    <a:pt x="91" y="3405"/>
                  </a:cubicBezTo>
                  <a:cubicBezTo>
                    <a:pt x="1" y="3496"/>
                    <a:pt x="130" y="3660"/>
                    <a:pt x="301" y="3660"/>
                  </a:cubicBezTo>
                  <a:cubicBezTo>
                    <a:pt x="342" y="3660"/>
                    <a:pt x="385" y="3651"/>
                    <a:pt x="428" y="3629"/>
                  </a:cubicBezTo>
                  <a:cubicBezTo>
                    <a:pt x="680" y="3405"/>
                    <a:pt x="2192" y="1641"/>
                    <a:pt x="2304" y="1641"/>
                  </a:cubicBezTo>
                  <a:cubicBezTo>
                    <a:pt x="2416" y="1641"/>
                    <a:pt x="3004" y="2453"/>
                    <a:pt x="3228" y="2593"/>
                  </a:cubicBezTo>
                  <a:cubicBezTo>
                    <a:pt x="3592" y="3041"/>
                    <a:pt x="4040" y="3517"/>
                    <a:pt x="4404" y="3853"/>
                  </a:cubicBezTo>
                  <a:cubicBezTo>
                    <a:pt x="4516" y="3979"/>
                    <a:pt x="4663" y="4042"/>
                    <a:pt x="4796" y="4042"/>
                  </a:cubicBezTo>
                  <a:cubicBezTo>
                    <a:pt x="4929" y="4042"/>
                    <a:pt x="5048" y="3979"/>
                    <a:pt x="5104" y="3853"/>
                  </a:cubicBezTo>
                  <a:cubicBezTo>
                    <a:pt x="6028" y="3153"/>
                    <a:pt x="6980" y="2453"/>
                    <a:pt x="7792" y="1641"/>
                  </a:cubicBezTo>
                  <a:cubicBezTo>
                    <a:pt x="7989" y="1510"/>
                    <a:pt x="8032" y="1455"/>
                    <a:pt x="8079" y="1455"/>
                  </a:cubicBezTo>
                  <a:cubicBezTo>
                    <a:pt x="8113" y="1455"/>
                    <a:pt x="8148" y="1483"/>
                    <a:pt x="8241" y="1529"/>
                  </a:cubicBezTo>
                  <a:cubicBezTo>
                    <a:pt x="8493" y="1641"/>
                    <a:pt x="8605" y="2005"/>
                    <a:pt x="8829" y="2117"/>
                  </a:cubicBezTo>
                  <a:cubicBezTo>
                    <a:pt x="9193" y="2705"/>
                    <a:pt x="9529" y="3153"/>
                    <a:pt x="10005" y="3629"/>
                  </a:cubicBezTo>
                  <a:cubicBezTo>
                    <a:pt x="10052" y="3724"/>
                    <a:pt x="10144" y="3759"/>
                    <a:pt x="10252" y="3759"/>
                  </a:cubicBezTo>
                  <a:cubicBezTo>
                    <a:pt x="10400" y="3759"/>
                    <a:pt x="10576" y="3694"/>
                    <a:pt x="10705" y="3629"/>
                  </a:cubicBezTo>
                  <a:cubicBezTo>
                    <a:pt x="11405" y="2929"/>
                    <a:pt x="12217" y="2117"/>
                    <a:pt x="13029" y="1417"/>
                  </a:cubicBezTo>
                  <a:cubicBezTo>
                    <a:pt x="13141" y="1305"/>
                    <a:pt x="13393" y="1193"/>
                    <a:pt x="13505" y="1053"/>
                  </a:cubicBezTo>
                  <a:cubicBezTo>
                    <a:pt x="13617" y="1305"/>
                    <a:pt x="13729" y="1529"/>
                    <a:pt x="13981" y="1641"/>
                  </a:cubicBezTo>
                  <a:cubicBezTo>
                    <a:pt x="14205" y="2229"/>
                    <a:pt x="14541" y="2705"/>
                    <a:pt x="14905" y="3153"/>
                  </a:cubicBezTo>
                  <a:cubicBezTo>
                    <a:pt x="15002" y="3290"/>
                    <a:pt x="15141" y="3348"/>
                    <a:pt x="15280" y="3348"/>
                  </a:cubicBezTo>
                  <a:cubicBezTo>
                    <a:pt x="15625" y="3348"/>
                    <a:pt x="15977" y="2992"/>
                    <a:pt x="15718" y="2593"/>
                  </a:cubicBezTo>
                  <a:cubicBezTo>
                    <a:pt x="15264" y="2033"/>
                    <a:pt x="14506" y="1"/>
                    <a:pt x="135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3" name="Google Shape;1463;p29"/>
            <p:cNvSpPr/>
            <p:nvPr/>
          </p:nvSpPr>
          <p:spPr>
            <a:xfrm>
              <a:off x="7726552" y="4661061"/>
              <a:ext cx="430947" cy="110781"/>
            </a:xfrm>
            <a:custGeom>
              <a:avLst/>
              <a:gdLst/>
              <a:ahLst/>
              <a:cxnLst/>
              <a:rect l="l" t="t" r="r" b="b"/>
              <a:pathLst>
                <a:path w="15961" h="4103" extrusionOk="0">
                  <a:moveTo>
                    <a:pt x="13461" y="0"/>
                  </a:moveTo>
                  <a:cubicBezTo>
                    <a:pt x="13435" y="0"/>
                    <a:pt x="13408" y="2"/>
                    <a:pt x="13381" y="4"/>
                  </a:cubicBezTo>
                  <a:cubicBezTo>
                    <a:pt x="12905" y="116"/>
                    <a:pt x="12429" y="592"/>
                    <a:pt x="12093" y="929"/>
                  </a:cubicBezTo>
                  <a:cubicBezTo>
                    <a:pt x="11505" y="1517"/>
                    <a:pt x="10917" y="1993"/>
                    <a:pt x="10329" y="2553"/>
                  </a:cubicBezTo>
                  <a:cubicBezTo>
                    <a:pt x="9881" y="1993"/>
                    <a:pt x="9405" y="1405"/>
                    <a:pt x="8929" y="817"/>
                  </a:cubicBezTo>
                  <a:cubicBezTo>
                    <a:pt x="8705" y="592"/>
                    <a:pt x="8481" y="340"/>
                    <a:pt x="8005" y="340"/>
                  </a:cubicBezTo>
                  <a:cubicBezTo>
                    <a:pt x="7528" y="452"/>
                    <a:pt x="6968" y="1041"/>
                    <a:pt x="6604" y="1405"/>
                  </a:cubicBezTo>
                  <a:cubicBezTo>
                    <a:pt x="6016" y="1853"/>
                    <a:pt x="5428" y="2329"/>
                    <a:pt x="4868" y="2917"/>
                  </a:cubicBezTo>
                  <a:cubicBezTo>
                    <a:pt x="4280" y="2329"/>
                    <a:pt x="3804" y="1853"/>
                    <a:pt x="3328" y="1293"/>
                  </a:cubicBezTo>
                  <a:cubicBezTo>
                    <a:pt x="3028" y="1068"/>
                    <a:pt x="2817" y="687"/>
                    <a:pt x="2437" y="687"/>
                  </a:cubicBezTo>
                  <a:cubicBezTo>
                    <a:pt x="2392" y="687"/>
                    <a:pt x="2343" y="692"/>
                    <a:pt x="2292" y="705"/>
                  </a:cubicBezTo>
                  <a:cubicBezTo>
                    <a:pt x="1928" y="705"/>
                    <a:pt x="1704" y="1041"/>
                    <a:pt x="1480" y="1293"/>
                  </a:cubicBezTo>
                  <a:cubicBezTo>
                    <a:pt x="1004" y="1993"/>
                    <a:pt x="528" y="2693"/>
                    <a:pt x="79" y="3393"/>
                  </a:cubicBezTo>
                  <a:cubicBezTo>
                    <a:pt x="0" y="3551"/>
                    <a:pt x="89" y="3710"/>
                    <a:pt x="227" y="3710"/>
                  </a:cubicBezTo>
                  <a:cubicBezTo>
                    <a:pt x="284" y="3710"/>
                    <a:pt x="350" y="3683"/>
                    <a:pt x="416" y="3617"/>
                  </a:cubicBezTo>
                  <a:cubicBezTo>
                    <a:pt x="668" y="3393"/>
                    <a:pt x="2180" y="1741"/>
                    <a:pt x="2292" y="1741"/>
                  </a:cubicBezTo>
                  <a:cubicBezTo>
                    <a:pt x="2404" y="1741"/>
                    <a:pt x="2992" y="2441"/>
                    <a:pt x="3216" y="2693"/>
                  </a:cubicBezTo>
                  <a:cubicBezTo>
                    <a:pt x="3580" y="3141"/>
                    <a:pt x="4028" y="3505"/>
                    <a:pt x="4392" y="3953"/>
                  </a:cubicBezTo>
                  <a:cubicBezTo>
                    <a:pt x="4489" y="4062"/>
                    <a:pt x="4612" y="4103"/>
                    <a:pt x="4730" y="4103"/>
                  </a:cubicBezTo>
                  <a:cubicBezTo>
                    <a:pt x="4884" y="4103"/>
                    <a:pt x="5029" y="4032"/>
                    <a:pt x="5092" y="3953"/>
                  </a:cubicBezTo>
                  <a:cubicBezTo>
                    <a:pt x="6016" y="3253"/>
                    <a:pt x="6968" y="2553"/>
                    <a:pt x="7780" y="1741"/>
                  </a:cubicBezTo>
                  <a:cubicBezTo>
                    <a:pt x="7994" y="1528"/>
                    <a:pt x="8026" y="1450"/>
                    <a:pt x="8079" y="1450"/>
                  </a:cubicBezTo>
                  <a:cubicBezTo>
                    <a:pt x="8110" y="1450"/>
                    <a:pt x="8147" y="1476"/>
                    <a:pt x="8229" y="1517"/>
                  </a:cubicBezTo>
                  <a:cubicBezTo>
                    <a:pt x="8481" y="1629"/>
                    <a:pt x="8593" y="2105"/>
                    <a:pt x="8817" y="2217"/>
                  </a:cubicBezTo>
                  <a:cubicBezTo>
                    <a:pt x="9181" y="2693"/>
                    <a:pt x="9517" y="3141"/>
                    <a:pt x="9993" y="3617"/>
                  </a:cubicBezTo>
                  <a:cubicBezTo>
                    <a:pt x="10049" y="3729"/>
                    <a:pt x="10168" y="3785"/>
                    <a:pt x="10301" y="3785"/>
                  </a:cubicBezTo>
                  <a:cubicBezTo>
                    <a:pt x="10434" y="3785"/>
                    <a:pt x="10581" y="3729"/>
                    <a:pt x="10693" y="3617"/>
                  </a:cubicBezTo>
                  <a:cubicBezTo>
                    <a:pt x="11393" y="2917"/>
                    <a:pt x="12205" y="2217"/>
                    <a:pt x="13017" y="1517"/>
                  </a:cubicBezTo>
                  <a:lnTo>
                    <a:pt x="13493" y="1041"/>
                  </a:lnTo>
                  <a:cubicBezTo>
                    <a:pt x="13605" y="1293"/>
                    <a:pt x="13717" y="1517"/>
                    <a:pt x="13969" y="1741"/>
                  </a:cubicBezTo>
                  <a:cubicBezTo>
                    <a:pt x="14193" y="2217"/>
                    <a:pt x="14529" y="2693"/>
                    <a:pt x="14893" y="3141"/>
                  </a:cubicBezTo>
                  <a:cubicBezTo>
                    <a:pt x="14994" y="3318"/>
                    <a:pt x="15141" y="3388"/>
                    <a:pt x="15287" y="3388"/>
                  </a:cubicBezTo>
                  <a:cubicBezTo>
                    <a:pt x="15626" y="3388"/>
                    <a:pt x="15960" y="3006"/>
                    <a:pt x="15706" y="2693"/>
                  </a:cubicBezTo>
                  <a:cubicBezTo>
                    <a:pt x="15242" y="2011"/>
                    <a:pt x="14459" y="0"/>
                    <a:pt x="134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64" name="Google Shape;1464;p29"/>
          <p:cNvGrpSpPr/>
          <p:nvPr/>
        </p:nvGrpSpPr>
        <p:grpSpPr>
          <a:xfrm>
            <a:off x="8663992" y="3098301"/>
            <a:ext cx="343278" cy="225828"/>
            <a:chOff x="8663992" y="3098301"/>
            <a:chExt cx="343278" cy="225828"/>
          </a:xfrm>
        </p:grpSpPr>
        <p:sp>
          <p:nvSpPr>
            <p:cNvPr id="1465" name="Google Shape;1465;p29"/>
            <p:cNvSpPr/>
            <p:nvPr/>
          </p:nvSpPr>
          <p:spPr>
            <a:xfrm>
              <a:off x="8663992" y="3111180"/>
              <a:ext cx="113427" cy="98739"/>
            </a:xfrm>
            <a:custGeom>
              <a:avLst/>
              <a:gdLst/>
              <a:ahLst/>
              <a:cxnLst/>
              <a:rect l="l" t="t" r="r" b="b"/>
              <a:pathLst>
                <a:path w="4201" h="3657" extrusionOk="0">
                  <a:moveTo>
                    <a:pt x="2100" y="1036"/>
                  </a:moveTo>
                  <a:cubicBezTo>
                    <a:pt x="2464" y="1624"/>
                    <a:pt x="2912" y="2212"/>
                    <a:pt x="3277" y="2688"/>
                  </a:cubicBezTo>
                  <a:cubicBezTo>
                    <a:pt x="2912" y="2800"/>
                    <a:pt x="2576" y="2800"/>
                    <a:pt x="2212" y="2800"/>
                  </a:cubicBezTo>
                  <a:cubicBezTo>
                    <a:pt x="2100" y="2800"/>
                    <a:pt x="1400" y="2912"/>
                    <a:pt x="952" y="2912"/>
                  </a:cubicBezTo>
                  <a:cubicBezTo>
                    <a:pt x="1176" y="2548"/>
                    <a:pt x="1400" y="2212"/>
                    <a:pt x="1512" y="1988"/>
                  </a:cubicBezTo>
                  <a:cubicBezTo>
                    <a:pt x="1764" y="1624"/>
                    <a:pt x="1876" y="1400"/>
                    <a:pt x="2100" y="1036"/>
                  </a:cubicBezTo>
                  <a:close/>
                  <a:moveTo>
                    <a:pt x="2100" y="0"/>
                  </a:moveTo>
                  <a:cubicBezTo>
                    <a:pt x="1652" y="0"/>
                    <a:pt x="1512" y="700"/>
                    <a:pt x="1288" y="924"/>
                  </a:cubicBezTo>
                  <a:cubicBezTo>
                    <a:pt x="1176" y="1036"/>
                    <a:pt x="1176" y="1288"/>
                    <a:pt x="1064" y="1400"/>
                  </a:cubicBezTo>
                  <a:cubicBezTo>
                    <a:pt x="952" y="1624"/>
                    <a:pt x="812" y="1848"/>
                    <a:pt x="700" y="2100"/>
                  </a:cubicBezTo>
                  <a:cubicBezTo>
                    <a:pt x="476" y="2436"/>
                    <a:pt x="0" y="3024"/>
                    <a:pt x="252" y="3388"/>
                  </a:cubicBezTo>
                  <a:cubicBezTo>
                    <a:pt x="354" y="3591"/>
                    <a:pt x="553" y="3657"/>
                    <a:pt x="785" y="3657"/>
                  </a:cubicBezTo>
                  <a:cubicBezTo>
                    <a:pt x="1065" y="3657"/>
                    <a:pt x="1392" y="3562"/>
                    <a:pt x="1652" y="3500"/>
                  </a:cubicBezTo>
                  <a:cubicBezTo>
                    <a:pt x="2352" y="3500"/>
                    <a:pt x="3052" y="3388"/>
                    <a:pt x="3865" y="3388"/>
                  </a:cubicBezTo>
                  <a:cubicBezTo>
                    <a:pt x="4089" y="3388"/>
                    <a:pt x="4201" y="3136"/>
                    <a:pt x="4201" y="2912"/>
                  </a:cubicBezTo>
                  <a:cubicBezTo>
                    <a:pt x="4201" y="2800"/>
                    <a:pt x="4089" y="2688"/>
                    <a:pt x="4089" y="2688"/>
                  </a:cubicBezTo>
                  <a:lnTo>
                    <a:pt x="3977" y="2548"/>
                  </a:lnTo>
                  <a:cubicBezTo>
                    <a:pt x="3753" y="1988"/>
                    <a:pt x="3389" y="1512"/>
                    <a:pt x="3052" y="924"/>
                  </a:cubicBezTo>
                  <a:cubicBezTo>
                    <a:pt x="2800" y="700"/>
                    <a:pt x="2576" y="0"/>
                    <a:pt x="21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6" name="Google Shape;1466;p29"/>
            <p:cNvSpPr/>
            <p:nvPr/>
          </p:nvSpPr>
          <p:spPr>
            <a:xfrm>
              <a:off x="8803096" y="3098301"/>
              <a:ext cx="116478" cy="99063"/>
            </a:xfrm>
            <a:custGeom>
              <a:avLst/>
              <a:gdLst/>
              <a:ahLst/>
              <a:cxnLst/>
              <a:rect l="l" t="t" r="r" b="b"/>
              <a:pathLst>
                <a:path w="4314" h="3669" extrusionOk="0">
                  <a:moveTo>
                    <a:pt x="2101" y="1065"/>
                  </a:moveTo>
                  <a:cubicBezTo>
                    <a:pt x="2437" y="1625"/>
                    <a:pt x="2913" y="2213"/>
                    <a:pt x="3249" y="2689"/>
                  </a:cubicBezTo>
                  <a:cubicBezTo>
                    <a:pt x="2913" y="2801"/>
                    <a:pt x="2549" y="2801"/>
                    <a:pt x="2213" y="2801"/>
                  </a:cubicBezTo>
                  <a:cubicBezTo>
                    <a:pt x="2101" y="2801"/>
                    <a:pt x="1401" y="2913"/>
                    <a:pt x="1037" y="2913"/>
                  </a:cubicBezTo>
                  <a:cubicBezTo>
                    <a:pt x="1149" y="2577"/>
                    <a:pt x="1401" y="2213"/>
                    <a:pt x="1625" y="1989"/>
                  </a:cubicBezTo>
                  <a:cubicBezTo>
                    <a:pt x="1737" y="1625"/>
                    <a:pt x="1849" y="1401"/>
                    <a:pt x="2101" y="1065"/>
                  </a:cubicBezTo>
                  <a:close/>
                  <a:moveTo>
                    <a:pt x="2101" y="1"/>
                  </a:moveTo>
                  <a:cubicBezTo>
                    <a:pt x="1737" y="1"/>
                    <a:pt x="1513" y="701"/>
                    <a:pt x="1261" y="925"/>
                  </a:cubicBezTo>
                  <a:cubicBezTo>
                    <a:pt x="1261" y="1177"/>
                    <a:pt x="1149" y="1289"/>
                    <a:pt x="1037" y="1401"/>
                  </a:cubicBezTo>
                  <a:cubicBezTo>
                    <a:pt x="925" y="1625"/>
                    <a:pt x="813" y="1877"/>
                    <a:pt x="701" y="2101"/>
                  </a:cubicBezTo>
                  <a:cubicBezTo>
                    <a:pt x="449" y="2465"/>
                    <a:pt x="1" y="3025"/>
                    <a:pt x="225" y="3389"/>
                  </a:cubicBezTo>
                  <a:cubicBezTo>
                    <a:pt x="374" y="3601"/>
                    <a:pt x="596" y="3669"/>
                    <a:pt x="828" y="3669"/>
                  </a:cubicBezTo>
                  <a:cubicBezTo>
                    <a:pt x="1117" y="3669"/>
                    <a:pt x="1423" y="3564"/>
                    <a:pt x="1625" y="3501"/>
                  </a:cubicBezTo>
                  <a:cubicBezTo>
                    <a:pt x="2325" y="3501"/>
                    <a:pt x="3137" y="3501"/>
                    <a:pt x="3837" y="3389"/>
                  </a:cubicBezTo>
                  <a:cubicBezTo>
                    <a:pt x="4061" y="3389"/>
                    <a:pt x="4313" y="3165"/>
                    <a:pt x="4201" y="2913"/>
                  </a:cubicBezTo>
                  <a:cubicBezTo>
                    <a:pt x="4201" y="2801"/>
                    <a:pt x="4201" y="2801"/>
                    <a:pt x="4061" y="2689"/>
                  </a:cubicBezTo>
                  <a:cubicBezTo>
                    <a:pt x="4061" y="2689"/>
                    <a:pt x="4061" y="2577"/>
                    <a:pt x="3949" y="2577"/>
                  </a:cubicBezTo>
                  <a:cubicBezTo>
                    <a:pt x="3725" y="1989"/>
                    <a:pt x="3361" y="1513"/>
                    <a:pt x="3025" y="925"/>
                  </a:cubicBezTo>
                  <a:cubicBezTo>
                    <a:pt x="2913" y="701"/>
                    <a:pt x="2549" y="1"/>
                    <a:pt x="21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7" name="Google Shape;1467;p29"/>
            <p:cNvSpPr/>
            <p:nvPr/>
          </p:nvSpPr>
          <p:spPr>
            <a:xfrm>
              <a:off x="8733544" y="3227604"/>
              <a:ext cx="116451" cy="96525"/>
            </a:xfrm>
            <a:custGeom>
              <a:avLst/>
              <a:gdLst/>
              <a:ahLst/>
              <a:cxnLst/>
              <a:rect l="l" t="t" r="r" b="b"/>
              <a:pathLst>
                <a:path w="4313" h="3575" extrusionOk="0">
                  <a:moveTo>
                    <a:pt x="2101" y="1037"/>
                  </a:moveTo>
                  <a:cubicBezTo>
                    <a:pt x="2437" y="1513"/>
                    <a:pt x="2913" y="2101"/>
                    <a:pt x="3277" y="2689"/>
                  </a:cubicBezTo>
                  <a:lnTo>
                    <a:pt x="2213" y="2689"/>
                  </a:lnTo>
                  <a:cubicBezTo>
                    <a:pt x="2101" y="2689"/>
                    <a:pt x="1401" y="2801"/>
                    <a:pt x="1037" y="2913"/>
                  </a:cubicBezTo>
                  <a:cubicBezTo>
                    <a:pt x="1177" y="2577"/>
                    <a:pt x="1401" y="2213"/>
                    <a:pt x="1625" y="1877"/>
                  </a:cubicBezTo>
                  <a:cubicBezTo>
                    <a:pt x="1737" y="1513"/>
                    <a:pt x="1877" y="1289"/>
                    <a:pt x="2101" y="1037"/>
                  </a:cubicBezTo>
                  <a:close/>
                  <a:moveTo>
                    <a:pt x="2101" y="1"/>
                  </a:moveTo>
                  <a:cubicBezTo>
                    <a:pt x="1737" y="1"/>
                    <a:pt x="1513" y="589"/>
                    <a:pt x="1289" y="925"/>
                  </a:cubicBezTo>
                  <a:cubicBezTo>
                    <a:pt x="1289" y="1037"/>
                    <a:pt x="1177" y="1177"/>
                    <a:pt x="1037" y="1289"/>
                  </a:cubicBezTo>
                  <a:cubicBezTo>
                    <a:pt x="925" y="1513"/>
                    <a:pt x="813" y="1877"/>
                    <a:pt x="701" y="2101"/>
                  </a:cubicBezTo>
                  <a:cubicBezTo>
                    <a:pt x="476" y="2325"/>
                    <a:pt x="0" y="2913"/>
                    <a:pt x="224" y="3389"/>
                  </a:cubicBezTo>
                  <a:cubicBezTo>
                    <a:pt x="332" y="3533"/>
                    <a:pt x="543" y="3574"/>
                    <a:pt x="776" y="3574"/>
                  </a:cubicBezTo>
                  <a:cubicBezTo>
                    <a:pt x="1085" y="3574"/>
                    <a:pt x="1433" y="3501"/>
                    <a:pt x="1625" y="3501"/>
                  </a:cubicBezTo>
                  <a:cubicBezTo>
                    <a:pt x="2325" y="3389"/>
                    <a:pt x="3137" y="3389"/>
                    <a:pt x="3837" y="3277"/>
                  </a:cubicBezTo>
                  <a:cubicBezTo>
                    <a:pt x="4089" y="3277"/>
                    <a:pt x="4313" y="3025"/>
                    <a:pt x="4201" y="2801"/>
                  </a:cubicBezTo>
                  <a:cubicBezTo>
                    <a:pt x="4201" y="2801"/>
                    <a:pt x="4089" y="2689"/>
                    <a:pt x="4089" y="2577"/>
                  </a:cubicBezTo>
                  <a:lnTo>
                    <a:pt x="3977" y="2437"/>
                  </a:lnTo>
                  <a:cubicBezTo>
                    <a:pt x="3725" y="1989"/>
                    <a:pt x="3389" y="1401"/>
                    <a:pt x="3025" y="925"/>
                  </a:cubicBezTo>
                  <a:cubicBezTo>
                    <a:pt x="2913" y="589"/>
                    <a:pt x="2577" y="1"/>
                    <a:pt x="21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8" name="Google Shape;1468;p29"/>
            <p:cNvSpPr/>
            <p:nvPr/>
          </p:nvSpPr>
          <p:spPr>
            <a:xfrm>
              <a:off x="8893843" y="3227604"/>
              <a:ext cx="113427" cy="96525"/>
            </a:xfrm>
            <a:custGeom>
              <a:avLst/>
              <a:gdLst/>
              <a:ahLst/>
              <a:cxnLst/>
              <a:rect l="l" t="t" r="r" b="b"/>
              <a:pathLst>
                <a:path w="4201" h="3575" extrusionOk="0">
                  <a:moveTo>
                    <a:pt x="2100" y="1037"/>
                  </a:moveTo>
                  <a:cubicBezTo>
                    <a:pt x="2465" y="1513"/>
                    <a:pt x="2801" y="2101"/>
                    <a:pt x="3277" y="2689"/>
                  </a:cubicBezTo>
                  <a:lnTo>
                    <a:pt x="2241" y="2689"/>
                  </a:lnTo>
                  <a:cubicBezTo>
                    <a:pt x="2100" y="2689"/>
                    <a:pt x="1288" y="2801"/>
                    <a:pt x="952" y="2913"/>
                  </a:cubicBezTo>
                  <a:cubicBezTo>
                    <a:pt x="1176" y="2577"/>
                    <a:pt x="1400" y="2213"/>
                    <a:pt x="1540" y="1877"/>
                  </a:cubicBezTo>
                  <a:cubicBezTo>
                    <a:pt x="1764" y="1513"/>
                    <a:pt x="1876" y="1289"/>
                    <a:pt x="2100" y="1037"/>
                  </a:cubicBezTo>
                  <a:close/>
                  <a:moveTo>
                    <a:pt x="2100" y="1"/>
                  </a:moveTo>
                  <a:cubicBezTo>
                    <a:pt x="1652" y="1"/>
                    <a:pt x="1400" y="589"/>
                    <a:pt x="1288" y="925"/>
                  </a:cubicBezTo>
                  <a:cubicBezTo>
                    <a:pt x="1176" y="1037"/>
                    <a:pt x="1176" y="1177"/>
                    <a:pt x="1064" y="1289"/>
                  </a:cubicBezTo>
                  <a:cubicBezTo>
                    <a:pt x="952" y="1513"/>
                    <a:pt x="840" y="1877"/>
                    <a:pt x="700" y="2101"/>
                  </a:cubicBezTo>
                  <a:cubicBezTo>
                    <a:pt x="476" y="2325"/>
                    <a:pt x="0" y="2913"/>
                    <a:pt x="252" y="3389"/>
                  </a:cubicBezTo>
                  <a:cubicBezTo>
                    <a:pt x="348" y="3533"/>
                    <a:pt x="532" y="3574"/>
                    <a:pt x="739" y="3574"/>
                  </a:cubicBezTo>
                  <a:cubicBezTo>
                    <a:pt x="1015" y="3574"/>
                    <a:pt x="1332" y="3501"/>
                    <a:pt x="1540" y="3501"/>
                  </a:cubicBezTo>
                  <a:cubicBezTo>
                    <a:pt x="2353" y="3389"/>
                    <a:pt x="3053" y="3389"/>
                    <a:pt x="3865" y="3277"/>
                  </a:cubicBezTo>
                  <a:cubicBezTo>
                    <a:pt x="4089" y="3277"/>
                    <a:pt x="4201" y="3025"/>
                    <a:pt x="4089" y="2801"/>
                  </a:cubicBezTo>
                  <a:lnTo>
                    <a:pt x="4089" y="2577"/>
                  </a:lnTo>
                  <a:cubicBezTo>
                    <a:pt x="4089" y="2577"/>
                    <a:pt x="3977" y="2577"/>
                    <a:pt x="3977" y="2437"/>
                  </a:cubicBezTo>
                  <a:cubicBezTo>
                    <a:pt x="3753" y="1989"/>
                    <a:pt x="3389" y="1401"/>
                    <a:pt x="3053" y="925"/>
                  </a:cubicBezTo>
                  <a:cubicBezTo>
                    <a:pt x="2801" y="589"/>
                    <a:pt x="2577" y="1"/>
                    <a:pt x="21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69" name="Google Shape;1469;p29"/>
          <p:cNvGrpSpPr/>
          <p:nvPr/>
        </p:nvGrpSpPr>
        <p:grpSpPr>
          <a:xfrm>
            <a:off x="7119115" y="300228"/>
            <a:ext cx="346329" cy="224073"/>
            <a:chOff x="7119115" y="300228"/>
            <a:chExt cx="346329" cy="224073"/>
          </a:xfrm>
        </p:grpSpPr>
        <p:sp>
          <p:nvSpPr>
            <p:cNvPr id="1470" name="Google Shape;1470;p29"/>
            <p:cNvSpPr/>
            <p:nvPr/>
          </p:nvSpPr>
          <p:spPr>
            <a:xfrm>
              <a:off x="7119115" y="313080"/>
              <a:ext cx="116451" cy="96525"/>
            </a:xfrm>
            <a:custGeom>
              <a:avLst/>
              <a:gdLst/>
              <a:ahLst/>
              <a:cxnLst/>
              <a:rect l="l" t="t" r="r" b="b"/>
              <a:pathLst>
                <a:path w="4313" h="3575" extrusionOk="0">
                  <a:moveTo>
                    <a:pt x="2101" y="1037"/>
                  </a:moveTo>
                  <a:cubicBezTo>
                    <a:pt x="2437" y="1513"/>
                    <a:pt x="2913" y="2101"/>
                    <a:pt x="3277" y="2689"/>
                  </a:cubicBezTo>
                  <a:lnTo>
                    <a:pt x="2213" y="2689"/>
                  </a:lnTo>
                  <a:cubicBezTo>
                    <a:pt x="2101" y="2689"/>
                    <a:pt x="1401" y="2801"/>
                    <a:pt x="1036" y="2913"/>
                  </a:cubicBezTo>
                  <a:cubicBezTo>
                    <a:pt x="1176" y="2577"/>
                    <a:pt x="1401" y="2213"/>
                    <a:pt x="1625" y="1877"/>
                  </a:cubicBezTo>
                  <a:cubicBezTo>
                    <a:pt x="1737" y="1513"/>
                    <a:pt x="1877" y="1289"/>
                    <a:pt x="2101" y="1037"/>
                  </a:cubicBezTo>
                  <a:close/>
                  <a:moveTo>
                    <a:pt x="2101" y="1"/>
                  </a:moveTo>
                  <a:cubicBezTo>
                    <a:pt x="1737" y="1"/>
                    <a:pt x="1513" y="589"/>
                    <a:pt x="1288" y="925"/>
                  </a:cubicBezTo>
                  <a:cubicBezTo>
                    <a:pt x="1288" y="1037"/>
                    <a:pt x="1176" y="1177"/>
                    <a:pt x="1036" y="1289"/>
                  </a:cubicBezTo>
                  <a:cubicBezTo>
                    <a:pt x="924" y="1513"/>
                    <a:pt x="812" y="1877"/>
                    <a:pt x="700" y="2101"/>
                  </a:cubicBezTo>
                  <a:cubicBezTo>
                    <a:pt x="476" y="2325"/>
                    <a:pt x="0" y="2913"/>
                    <a:pt x="224" y="3389"/>
                  </a:cubicBezTo>
                  <a:cubicBezTo>
                    <a:pt x="380" y="3533"/>
                    <a:pt x="598" y="3574"/>
                    <a:pt x="822" y="3574"/>
                  </a:cubicBezTo>
                  <a:cubicBezTo>
                    <a:pt x="1122" y="3574"/>
                    <a:pt x="1433" y="3501"/>
                    <a:pt x="1625" y="3501"/>
                  </a:cubicBezTo>
                  <a:cubicBezTo>
                    <a:pt x="2325" y="3389"/>
                    <a:pt x="3137" y="3389"/>
                    <a:pt x="3837" y="3277"/>
                  </a:cubicBezTo>
                  <a:cubicBezTo>
                    <a:pt x="4089" y="3277"/>
                    <a:pt x="4313" y="3025"/>
                    <a:pt x="4201" y="2801"/>
                  </a:cubicBezTo>
                  <a:cubicBezTo>
                    <a:pt x="4201" y="2689"/>
                    <a:pt x="4201" y="2689"/>
                    <a:pt x="4089" y="2577"/>
                  </a:cubicBezTo>
                  <a:lnTo>
                    <a:pt x="3977" y="2437"/>
                  </a:lnTo>
                  <a:cubicBezTo>
                    <a:pt x="3725" y="1989"/>
                    <a:pt x="3389" y="1401"/>
                    <a:pt x="3025" y="925"/>
                  </a:cubicBezTo>
                  <a:cubicBezTo>
                    <a:pt x="2913" y="589"/>
                    <a:pt x="2577" y="1"/>
                    <a:pt x="21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1" name="Google Shape;1471;p29"/>
            <p:cNvSpPr/>
            <p:nvPr/>
          </p:nvSpPr>
          <p:spPr>
            <a:xfrm>
              <a:off x="7260514" y="300228"/>
              <a:ext cx="113427" cy="96849"/>
            </a:xfrm>
            <a:custGeom>
              <a:avLst/>
              <a:gdLst/>
              <a:ahLst/>
              <a:cxnLst/>
              <a:rect l="l" t="t" r="r" b="b"/>
              <a:pathLst>
                <a:path w="4201" h="3587" extrusionOk="0">
                  <a:moveTo>
                    <a:pt x="1988" y="1065"/>
                  </a:moveTo>
                  <a:cubicBezTo>
                    <a:pt x="2464" y="1513"/>
                    <a:pt x="2800" y="2101"/>
                    <a:pt x="3164" y="2689"/>
                  </a:cubicBezTo>
                  <a:lnTo>
                    <a:pt x="2100" y="2689"/>
                  </a:lnTo>
                  <a:cubicBezTo>
                    <a:pt x="2100" y="2801"/>
                    <a:pt x="1288" y="2801"/>
                    <a:pt x="952" y="2913"/>
                  </a:cubicBezTo>
                  <a:cubicBezTo>
                    <a:pt x="1064" y="2577"/>
                    <a:pt x="1288" y="2213"/>
                    <a:pt x="1540" y="1877"/>
                  </a:cubicBezTo>
                  <a:cubicBezTo>
                    <a:pt x="1652" y="1653"/>
                    <a:pt x="1876" y="1289"/>
                    <a:pt x="1988" y="1065"/>
                  </a:cubicBezTo>
                  <a:close/>
                  <a:moveTo>
                    <a:pt x="2100" y="1"/>
                  </a:moveTo>
                  <a:cubicBezTo>
                    <a:pt x="1652" y="1"/>
                    <a:pt x="1400" y="589"/>
                    <a:pt x="1288" y="953"/>
                  </a:cubicBezTo>
                  <a:cubicBezTo>
                    <a:pt x="1176" y="1065"/>
                    <a:pt x="1064" y="1177"/>
                    <a:pt x="1064" y="1289"/>
                  </a:cubicBezTo>
                  <a:cubicBezTo>
                    <a:pt x="840" y="1653"/>
                    <a:pt x="700" y="1877"/>
                    <a:pt x="588" y="2101"/>
                  </a:cubicBezTo>
                  <a:cubicBezTo>
                    <a:pt x="476" y="2353"/>
                    <a:pt x="0" y="3053"/>
                    <a:pt x="252" y="3389"/>
                  </a:cubicBezTo>
                  <a:cubicBezTo>
                    <a:pt x="346" y="3542"/>
                    <a:pt x="524" y="3586"/>
                    <a:pt x="725" y="3586"/>
                  </a:cubicBezTo>
                  <a:cubicBezTo>
                    <a:pt x="1004" y="3586"/>
                    <a:pt x="1329" y="3501"/>
                    <a:pt x="1540" y="3501"/>
                  </a:cubicBezTo>
                  <a:cubicBezTo>
                    <a:pt x="2240" y="3389"/>
                    <a:pt x="3052" y="3389"/>
                    <a:pt x="3753" y="3389"/>
                  </a:cubicBezTo>
                  <a:cubicBezTo>
                    <a:pt x="4089" y="3277"/>
                    <a:pt x="4201" y="3053"/>
                    <a:pt x="4089" y="2801"/>
                  </a:cubicBezTo>
                  <a:cubicBezTo>
                    <a:pt x="4089" y="2801"/>
                    <a:pt x="4089" y="2689"/>
                    <a:pt x="3977" y="2577"/>
                  </a:cubicBezTo>
                  <a:lnTo>
                    <a:pt x="3977" y="2465"/>
                  </a:lnTo>
                  <a:cubicBezTo>
                    <a:pt x="3641" y="1989"/>
                    <a:pt x="3388" y="1401"/>
                    <a:pt x="3052" y="953"/>
                  </a:cubicBezTo>
                  <a:cubicBezTo>
                    <a:pt x="2800" y="589"/>
                    <a:pt x="2464" y="1"/>
                    <a:pt x="21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2" name="Google Shape;1472;p29"/>
            <p:cNvSpPr/>
            <p:nvPr/>
          </p:nvSpPr>
          <p:spPr>
            <a:xfrm>
              <a:off x="7188667" y="426507"/>
              <a:ext cx="116478" cy="97794"/>
            </a:xfrm>
            <a:custGeom>
              <a:avLst/>
              <a:gdLst/>
              <a:ahLst/>
              <a:cxnLst/>
              <a:rect l="l" t="t" r="r" b="b"/>
              <a:pathLst>
                <a:path w="4314" h="3622" extrusionOk="0">
                  <a:moveTo>
                    <a:pt x="2101" y="1037"/>
                  </a:moveTo>
                  <a:cubicBezTo>
                    <a:pt x="2437" y="1625"/>
                    <a:pt x="2913" y="2213"/>
                    <a:pt x="3249" y="2689"/>
                  </a:cubicBezTo>
                  <a:cubicBezTo>
                    <a:pt x="2913" y="2689"/>
                    <a:pt x="2549" y="2801"/>
                    <a:pt x="2213" y="2801"/>
                  </a:cubicBezTo>
                  <a:cubicBezTo>
                    <a:pt x="2101" y="2801"/>
                    <a:pt x="1401" y="2913"/>
                    <a:pt x="1037" y="2913"/>
                  </a:cubicBezTo>
                  <a:cubicBezTo>
                    <a:pt x="1149" y="2577"/>
                    <a:pt x="1401" y="2213"/>
                    <a:pt x="1625" y="1877"/>
                  </a:cubicBezTo>
                  <a:cubicBezTo>
                    <a:pt x="1737" y="1625"/>
                    <a:pt x="1961" y="1289"/>
                    <a:pt x="2101" y="1037"/>
                  </a:cubicBezTo>
                  <a:close/>
                  <a:moveTo>
                    <a:pt x="2213" y="0"/>
                  </a:moveTo>
                  <a:cubicBezTo>
                    <a:pt x="1737" y="0"/>
                    <a:pt x="1513" y="588"/>
                    <a:pt x="1401" y="925"/>
                  </a:cubicBezTo>
                  <a:cubicBezTo>
                    <a:pt x="1261" y="1037"/>
                    <a:pt x="1149" y="1289"/>
                    <a:pt x="1149" y="1401"/>
                  </a:cubicBezTo>
                  <a:cubicBezTo>
                    <a:pt x="925" y="1625"/>
                    <a:pt x="813" y="1877"/>
                    <a:pt x="701" y="2101"/>
                  </a:cubicBezTo>
                  <a:cubicBezTo>
                    <a:pt x="561" y="2437"/>
                    <a:pt x="1" y="3025"/>
                    <a:pt x="337" y="3389"/>
                  </a:cubicBezTo>
                  <a:cubicBezTo>
                    <a:pt x="426" y="3568"/>
                    <a:pt x="592" y="3622"/>
                    <a:pt x="782" y="3622"/>
                  </a:cubicBezTo>
                  <a:cubicBezTo>
                    <a:pt x="1067" y="3622"/>
                    <a:pt x="1406" y="3501"/>
                    <a:pt x="1625" y="3501"/>
                  </a:cubicBezTo>
                  <a:cubicBezTo>
                    <a:pt x="2325" y="3501"/>
                    <a:pt x="3137" y="3389"/>
                    <a:pt x="3837" y="3389"/>
                  </a:cubicBezTo>
                  <a:cubicBezTo>
                    <a:pt x="4201" y="3389"/>
                    <a:pt x="4313" y="3137"/>
                    <a:pt x="4201" y="2913"/>
                  </a:cubicBezTo>
                  <a:cubicBezTo>
                    <a:pt x="4201" y="2801"/>
                    <a:pt x="4201" y="2689"/>
                    <a:pt x="4061" y="2689"/>
                  </a:cubicBezTo>
                  <a:lnTo>
                    <a:pt x="4061" y="2577"/>
                  </a:lnTo>
                  <a:cubicBezTo>
                    <a:pt x="3725" y="1989"/>
                    <a:pt x="3361" y="1401"/>
                    <a:pt x="3025" y="925"/>
                  </a:cubicBezTo>
                  <a:cubicBezTo>
                    <a:pt x="2913" y="701"/>
                    <a:pt x="2549" y="0"/>
                    <a:pt x="221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3" name="Google Shape;1473;p29"/>
            <p:cNvSpPr/>
            <p:nvPr/>
          </p:nvSpPr>
          <p:spPr>
            <a:xfrm>
              <a:off x="7348966" y="426507"/>
              <a:ext cx="116478" cy="97794"/>
            </a:xfrm>
            <a:custGeom>
              <a:avLst/>
              <a:gdLst/>
              <a:ahLst/>
              <a:cxnLst/>
              <a:rect l="l" t="t" r="r" b="b"/>
              <a:pathLst>
                <a:path w="4314" h="3622" extrusionOk="0">
                  <a:moveTo>
                    <a:pt x="2101" y="1037"/>
                  </a:moveTo>
                  <a:cubicBezTo>
                    <a:pt x="2465" y="1625"/>
                    <a:pt x="2913" y="2213"/>
                    <a:pt x="3277" y="2689"/>
                  </a:cubicBezTo>
                  <a:cubicBezTo>
                    <a:pt x="2913" y="2689"/>
                    <a:pt x="2577" y="2801"/>
                    <a:pt x="2213" y="2801"/>
                  </a:cubicBezTo>
                  <a:cubicBezTo>
                    <a:pt x="2101" y="2801"/>
                    <a:pt x="1401" y="2913"/>
                    <a:pt x="925" y="2913"/>
                  </a:cubicBezTo>
                  <a:cubicBezTo>
                    <a:pt x="1177" y="2577"/>
                    <a:pt x="1401" y="2213"/>
                    <a:pt x="1513" y="1877"/>
                  </a:cubicBezTo>
                  <a:cubicBezTo>
                    <a:pt x="1765" y="1625"/>
                    <a:pt x="1877" y="1289"/>
                    <a:pt x="2101" y="1037"/>
                  </a:cubicBezTo>
                  <a:close/>
                  <a:moveTo>
                    <a:pt x="2101" y="0"/>
                  </a:moveTo>
                  <a:cubicBezTo>
                    <a:pt x="1765" y="0"/>
                    <a:pt x="1513" y="588"/>
                    <a:pt x="1289" y="925"/>
                  </a:cubicBezTo>
                  <a:cubicBezTo>
                    <a:pt x="1289" y="1037"/>
                    <a:pt x="1177" y="1289"/>
                    <a:pt x="1065" y="1401"/>
                  </a:cubicBezTo>
                  <a:cubicBezTo>
                    <a:pt x="925" y="1625"/>
                    <a:pt x="813" y="1877"/>
                    <a:pt x="701" y="2101"/>
                  </a:cubicBezTo>
                  <a:cubicBezTo>
                    <a:pt x="477" y="2437"/>
                    <a:pt x="0" y="3025"/>
                    <a:pt x="224" y="3389"/>
                  </a:cubicBezTo>
                  <a:cubicBezTo>
                    <a:pt x="325" y="3568"/>
                    <a:pt x="516" y="3622"/>
                    <a:pt x="729" y="3622"/>
                  </a:cubicBezTo>
                  <a:cubicBezTo>
                    <a:pt x="1050" y="3622"/>
                    <a:pt x="1423" y="3501"/>
                    <a:pt x="1625" y="3501"/>
                  </a:cubicBezTo>
                  <a:cubicBezTo>
                    <a:pt x="2325" y="3501"/>
                    <a:pt x="3165" y="3389"/>
                    <a:pt x="3865" y="3389"/>
                  </a:cubicBezTo>
                  <a:cubicBezTo>
                    <a:pt x="4089" y="3389"/>
                    <a:pt x="4313" y="3137"/>
                    <a:pt x="4201" y="2913"/>
                  </a:cubicBezTo>
                  <a:cubicBezTo>
                    <a:pt x="4201" y="2801"/>
                    <a:pt x="4089" y="2689"/>
                    <a:pt x="4089" y="2689"/>
                  </a:cubicBezTo>
                  <a:cubicBezTo>
                    <a:pt x="4089" y="2577"/>
                    <a:pt x="4089" y="2577"/>
                    <a:pt x="3977" y="2577"/>
                  </a:cubicBezTo>
                  <a:cubicBezTo>
                    <a:pt x="3725" y="1989"/>
                    <a:pt x="3389" y="1401"/>
                    <a:pt x="3025" y="925"/>
                  </a:cubicBezTo>
                  <a:cubicBezTo>
                    <a:pt x="2913" y="701"/>
                    <a:pt x="2577" y="0"/>
                    <a:pt x="2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74" name="Google Shape;1474;p29"/>
          <p:cNvGrpSpPr/>
          <p:nvPr/>
        </p:nvGrpSpPr>
        <p:grpSpPr>
          <a:xfrm>
            <a:off x="2691406" y="4752702"/>
            <a:ext cx="343278" cy="225666"/>
            <a:chOff x="2691406" y="4600302"/>
            <a:chExt cx="343278" cy="225666"/>
          </a:xfrm>
        </p:grpSpPr>
        <p:sp>
          <p:nvSpPr>
            <p:cNvPr id="1475" name="Google Shape;1475;p29"/>
            <p:cNvSpPr/>
            <p:nvPr/>
          </p:nvSpPr>
          <p:spPr>
            <a:xfrm>
              <a:off x="2691406" y="4612398"/>
              <a:ext cx="113427" cy="96822"/>
            </a:xfrm>
            <a:custGeom>
              <a:avLst/>
              <a:gdLst/>
              <a:ahLst/>
              <a:cxnLst/>
              <a:rect l="l" t="t" r="r" b="b"/>
              <a:pathLst>
                <a:path w="4201" h="3586" extrusionOk="0">
                  <a:moveTo>
                    <a:pt x="1989" y="1065"/>
                  </a:moveTo>
                  <a:cubicBezTo>
                    <a:pt x="2353" y="1653"/>
                    <a:pt x="2801" y="2101"/>
                    <a:pt x="3165" y="2689"/>
                  </a:cubicBezTo>
                  <a:cubicBezTo>
                    <a:pt x="2801" y="2689"/>
                    <a:pt x="2465" y="2801"/>
                    <a:pt x="2101" y="2801"/>
                  </a:cubicBezTo>
                  <a:cubicBezTo>
                    <a:pt x="2101" y="2801"/>
                    <a:pt x="1288" y="2941"/>
                    <a:pt x="952" y="2941"/>
                  </a:cubicBezTo>
                  <a:cubicBezTo>
                    <a:pt x="1064" y="2577"/>
                    <a:pt x="1288" y="2241"/>
                    <a:pt x="1512" y="1877"/>
                  </a:cubicBezTo>
                  <a:cubicBezTo>
                    <a:pt x="1653" y="1653"/>
                    <a:pt x="1877" y="1289"/>
                    <a:pt x="1989" y="1065"/>
                  </a:cubicBezTo>
                  <a:close/>
                  <a:moveTo>
                    <a:pt x="2101" y="0"/>
                  </a:moveTo>
                  <a:cubicBezTo>
                    <a:pt x="1653" y="0"/>
                    <a:pt x="1400" y="589"/>
                    <a:pt x="1288" y="953"/>
                  </a:cubicBezTo>
                  <a:cubicBezTo>
                    <a:pt x="1176" y="1065"/>
                    <a:pt x="1064" y="1289"/>
                    <a:pt x="1064" y="1401"/>
                  </a:cubicBezTo>
                  <a:cubicBezTo>
                    <a:pt x="812" y="1653"/>
                    <a:pt x="700" y="1877"/>
                    <a:pt x="588" y="2101"/>
                  </a:cubicBezTo>
                  <a:cubicBezTo>
                    <a:pt x="476" y="2465"/>
                    <a:pt x="0" y="3053"/>
                    <a:pt x="252" y="3389"/>
                  </a:cubicBezTo>
                  <a:cubicBezTo>
                    <a:pt x="346" y="3542"/>
                    <a:pt x="524" y="3586"/>
                    <a:pt x="723" y="3586"/>
                  </a:cubicBezTo>
                  <a:cubicBezTo>
                    <a:pt x="1000" y="3586"/>
                    <a:pt x="1317" y="3501"/>
                    <a:pt x="1512" y="3501"/>
                  </a:cubicBezTo>
                  <a:cubicBezTo>
                    <a:pt x="2213" y="3501"/>
                    <a:pt x="3053" y="3389"/>
                    <a:pt x="3753" y="3389"/>
                  </a:cubicBezTo>
                  <a:cubicBezTo>
                    <a:pt x="4089" y="3389"/>
                    <a:pt x="4201" y="3165"/>
                    <a:pt x="4089" y="2801"/>
                  </a:cubicBezTo>
                  <a:cubicBezTo>
                    <a:pt x="4089" y="2801"/>
                    <a:pt x="4089" y="2689"/>
                    <a:pt x="3977" y="2689"/>
                  </a:cubicBezTo>
                  <a:lnTo>
                    <a:pt x="3977" y="2577"/>
                  </a:lnTo>
                  <a:cubicBezTo>
                    <a:pt x="3613" y="1989"/>
                    <a:pt x="3389" y="1401"/>
                    <a:pt x="3053" y="953"/>
                  </a:cubicBezTo>
                  <a:cubicBezTo>
                    <a:pt x="2801" y="701"/>
                    <a:pt x="2465" y="0"/>
                    <a:pt x="2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6" name="Google Shape;1476;p29"/>
            <p:cNvSpPr/>
            <p:nvPr/>
          </p:nvSpPr>
          <p:spPr>
            <a:xfrm>
              <a:off x="2830510" y="4600302"/>
              <a:ext cx="113454" cy="98739"/>
            </a:xfrm>
            <a:custGeom>
              <a:avLst/>
              <a:gdLst/>
              <a:ahLst/>
              <a:cxnLst/>
              <a:rect l="l" t="t" r="r" b="b"/>
              <a:pathLst>
                <a:path w="4202" h="3657" extrusionOk="0">
                  <a:moveTo>
                    <a:pt x="1961" y="1037"/>
                  </a:moveTo>
                  <a:cubicBezTo>
                    <a:pt x="2437" y="1625"/>
                    <a:pt x="2801" y="2213"/>
                    <a:pt x="3249" y="2689"/>
                  </a:cubicBezTo>
                  <a:cubicBezTo>
                    <a:pt x="2913" y="2689"/>
                    <a:pt x="2549" y="2801"/>
                    <a:pt x="2213" y="2801"/>
                  </a:cubicBezTo>
                  <a:cubicBezTo>
                    <a:pt x="2101" y="2801"/>
                    <a:pt x="1261" y="2913"/>
                    <a:pt x="925" y="2913"/>
                  </a:cubicBezTo>
                  <a:cubicBezTo>
                    <a:pt x="1037" y="2549"/>
                    <a:pt x="1401" y="2213"/>
                    <a:pt x="1513" y="1849"/>
                  </a:cubicBezTo>
                  <a:cubicBezTo>
                    <a:pt x="1625" y="1625"/>
                    <a:pt x="1849" y="1401"/>
                    <a:pt x="1961" y="1037"/>
                  </a:cubicBezTo>
                  <a:close/>
                  <a:moveTo>
                    <a:pt x="2101" y="0"/>
                  </a:moveTo>
                  <a:cubicBezTo>
                    <a:pt x="1625" y="0"/>
                    <a:pt x="1401" y="701"/>
                    <a:pt x="1261" y="925"/>
                  </a:cubicBezTo>
                  <a:cubicBezTo>
                    <a:pt x="1149" y="1037"/>
                    <a:pt x="1037" y="1289"/>
                    <a:pt x="1037" y="1401"/>
                  </a:cubicBezTo>
                  <a:cubicBezTo>
                    <a:pt x="925" y="1625"/>
                    <a:pt x="701" y="1849"/>
                    <a:pt x="561" y="2101"/>
                  </a:cubicBezTo>
                  <a:cubicBezTo>
                    <a:pt x="449" y="2437"/>
                    <a:pt x="1" y="3025"/>
                    <a:pt x="225" y="3389"/>
                  </a:cubicBezTo>
                  <a:cubicBezTo>
                    <a:pt x="327" y="3592"/>
                    <a:pt x="526" y="3657"/>
                    <a:pt x="747" y="3657"/>
                  </a:cubicBezTo>
                  <a:cubicBezTo>
                    <a:pt x="1014" y="3657"/>
                    <a:pt x="1314" y="3562"/>
                    <a:pt x="1513" y="3501"/>
                  </a:cubicBezTo>
                  <a:cubicBezTo>
                    <a:pt x="2325" y="3501"/>
                    <a:pt x="3025" y="3389"/>
                    <a:pt x="3837" y="3389"/>
                  </a:cubicBezTo>
                  <a:cubicBezTo>
                    <a:pt x="4062" y="3389"/>
                    <a:pt x="4202" y="3137"/>
                    <a:pt x="4062" y="2913"/>
                  </a:cubicBezTo>
                  <a:lnTo>
                    <a:pt x="4062" y="2689"/>
                  </a:lnTo>
                  <a:lnTo>
                    <a:pt x="3950" y="2549"/>
                  </a:lnTo>
                  <a:cubicBezTo>
                    <a:pt x="3613" y="1989"/>
                    <a:pt x="3361" y="1513"/>
                    <a:pt x="3025" y="925"/>
                  </a:cubicBezTo>
                  <a:cubicBezTo>
                    <a:pt x="2801" y="701"/>
                    <a:pt x="2437" y="0"/>
                    <a:pt x="2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7" name="Google Shape;1477;p29"/>
            <p:cNvSpPr/>
            <p:nvPr/>
          </p:nvSpPr>
          <p:spPr>
            <a:xfrm>
              <a:off x="2760958" y="4729605"/>
              <a:ext cx="113454" cy="96363"/>
            </a:xfrm>
            <a:custGeom>
              <a:avLst/>
              <a:gdLst/>
              <a:ahLst/>
              <a:cxnLst/>
              <a:rect l="l" t="t" r="r" b="b"/>
              <a:pathLst>
                <a:path w="4202" h="3569" extrusionOk="0">
                  <a:moveTo>
                    <a:pt x="1989" y="924"/>
                  </a:moveTo>
                  <a:cubicBezTo>
                    <a:pt x="2437" y="1512"/>
                    <a:pt x="2801" y="2100"/>
                    <a:pt x="3277" y="2660"/>
                  </a:cubicBezTo>
                  <a:lnTo>
                    <a:pt x="2101" y="2660"/>
                  </a:lnTo>
                  <a:cubicBezTo>
                    <a:pt x="2101" y="2660"/>
                    <a:pt x="1289" y="2800"/>
                    <a:pt x="925" y="2912"/>
                  </a:cubicBezTo>
                  <a:cubicBezTo>
                    <a:pt x="1037" y="2436"/>
                    <a:pt x="1289" y="2100"/>
                    <a:pt x="1513" y="1848"/>
                  </a:cubicBezTo>
                  <a:cubicBezTo>
                    <a:pt x="1625" y="1512"/>
                    <a:pt x="1877" y="1260"/>
                    <a:pt x="1989" y="924"/>
                  </a:cubicBezTo>
                  <a:close/>
                  <a:moveTo>
                    <a:pt x="2101" y="0"/>
                  </a:moveTo>
                  <a:cubicBezTo>
                    <a:pt x="1625" y="0"/>
                    <a:pt x="1401" y="560"/>
                    <a:pt x="1289" y="812"/>
                  </a:cubicBezTo>
                  <a:cubicBezTo>
                    <a:pt x="1177" y="1036"/>
                    <a:pt x="1037" y="1148"/>
                    <a:pt x="1037" y="1260"/>
                  </a:cubicBezTo>
                  <a:cubicBezTo>
                    <a:pt x="925" y="1512"/>
                    <a:pt x="701" y="1736"/>
                    <a:pt x="589" y="2100"/>
                  </a:cubicBezTo>
                  <a:cubicBezTo>
                    <a:pt x="477" y="2324"/>
                    <a:pt x="1" y="2912"/>
                    <a:pt x="225" y="3360"/>
                  </a:cubicBezTo>
                  <a:cubicBezTo>
                    <a:pt x="338" y="3524"/>
                    <a:pt x="541" y="3569"/>
                    <a:pt x="761" y="3569"/>
                  </a:cubicBezTo>
                  <a:cubicBezTo>
                    <a:pt x="1031" y="3569"/>
                    <a:pt x="1327" y="3500"/>
                    <a:pt x="1513" y="3500"/>
                  </a:cubicBezTo>
                  <a:cubicBezTo>
                    <a:pt x="2325" y="3360"/>
                    <a:pt x="3025" y="3360"/>
                    <a:pt x="3725" y="3248"/>
                  </a:cubicBezTo>
                  <a:cubicBezTo>
                    <a:pt x="4089" y="3248"/>
                    <a:pt x="4201" y="3024"/>
                    <a:pt x="4089" y="2800"/>
                  </a:cubicBezTo>
                  <a:cubicBezTo>
                    <a:pt x="4089" y="2660"/>
                    <a:pt x="4089" y="2660"/>
                    <a:pt x="3977" y="2548"/>
                  </a:cubicBezTo>
                  <a:lnTo>
                    <a:pt x="3977" y="2436"/>
                  </a:lnTo>
                  <a:cubicBezTo>
                    <a:pt x="3613" y="1848"/>
                    <a:pt x="3389" y="1400"/>
                    <a:pt x="3025" y="924"/>
                  </a:cubicBezTo>
                  <a:cubicBezTo>
                    <a:pt x="2801" y="560"/>
                    <a:pt x="2437" y="0"/>
                    <a:pt x="2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8" name="Google Shape;1478;p29"/>
            <p:cNvSpPr/>
            <p:nvPr/>
          </p:nvSpPr>
          <p:spPr>
            <a:xfrm>
              <a:off x="2918233" y="4729605"/>
              <a:ext cx="116451" cy="96363"/>
            </a:xfrm>
            <a:custGeom>
              <a:avLst/>
              <a:gdLst/>
              <a:ahLst/>
              <a:cxnLst/>
              <a:rect l="l" t="t" r="r" b="b"/>
              <a:pathLst>
                <a:path w="4313" h="3569" extrusionOk="0">
                  <a:moveTo>
                    <a:pt x="2101" y="924"/>
                  </a:moveTo>
                  <a:cubicBezTo>
                    <a:pt x="2465" y="1512"/>
                    <a:pt x="2913" y="2100"/>
                    <a:pt x="3277" y="2660"/>
                  </a:cubicBezTo>
                  <a:lnTo>
                    <a:pt x="2213" y="2660"/>
                  </a:lnTo>
                  <a:cubicBezTo>
                    <a:pt x="2101" y="2660"/>
                    <a:pt x="1401" y="2800"/>
                    <a:pt x="1065" y="2912"/>
                  </a:cubicBezTo>
                  <a:cubicBezTo>
                    <a:pt x="1177" y="2436"/>
                    <a:pt x="1401" y="2100"/>
                    <a:pt x="1653" y="1848"/>
                  </a:cubicBezTo>
                  <a:cubicBezTo>
                    <a:pt x="1765" y="1512"/>
                    <a:pt x="1989" y="1260"/>
                    <a:pt x="2101" y="924"/>
                  </a:cubicBezTo>
                  <a:close/>
                  <a:moveTo>
                    <a:pt x="2101" y="0"/>
                  </a:moveTo>
                  <a:cubicBezTo>
                    <a:pt x="1765" y="0"/>
                    <a:pt x="1513" y="560"/>
                    <a:pt x="1289" y="812"/>
                  </a:cubicBezTo>
                  <a:cubicBezTo>
                    <a:pt x="1289" y="1036"/>
                    <a:pt x="1177" y="1148"/>
                    <a:pt x="1065" y="1260"/>
                  </a:cubicBezTo>
                  <a:cubicBezTo>
                    <a:pt x="953" y="1512"/>
                    <a:pt x="813" y="1736"/>
                    <a:pt x="701" y="2100"/>
                  </a:cubicBezTo>
                  <a:cubicBezTo>
                    <a:pt x="476" y="2324"/>
                    <a:pt x="0" y="2912"/>
                    <a:pt x="364" y="3360"/>
                  </a:cubicBezTo>
                  <a:cubicBezTo>
                    <a:pt x="465" y="3524"/>
                    <a:pt x="661" y="3569"/>
                    <a:pt x="880" y="3569"/>
                  </a:cubicBezTo>
                  <a:cubicBezTo>
                    <a:pt x="1149" y="3569"/>
                    <a:pt x="1452" y="3500"/>
                    <a:pt x="1653" y="3500"/>
                  </a:cubicBezTo>
                  <a:cubicBezTo>
                    <a:pt x="2353" y="3360"/>
                    <a:pt x="3165" y="3360"/>
                    <a:pt x="3865" y="3248"/>
                  </a:cubicBezTo>
                  <a:cubicBezTo>
                    <a:pt x="4089" y="3248"/>
                    <a:pt x="4313" y="3024"/>
                    <a:pt x="4201" y="2800"/>
                  </a:cubicBezTo>
                  <a:cubicBezTo>
                    <a:pt x="4201" y="2660"/>
                    <a:pt x="4201" y="2660"/>
                    <a:pt x="4089" y="2548"/>
                  </a:cubicBezTo>
                  <a:cubicBezTo>
                    <a:pt x="4089" y="2548"/>
                    <a:pt x="4089" y="2436"/>
                    <a:pt x="3977" y="2436"/>
                  </a:cubicBezTo>
                  <a:cubicBezTo>
                    <a:pt x="3753" y="1848"/>
                    <a:pt x="3389" y="1400"/>
                    <a:pt x="3053" y="924"/>
                  </a:cubicBezTo>
                  <a:cubicBezTo>
                    <a:pt x="2913" y="560"/>
                    <a:pt x="2577" y="0"/>
                    <a:pt x="2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479" name="Google Shape;1479;p29"/>
          <p:cNvSpPr txBox="1">
            <a:spLocks noGrp="1"/>
          </p:cNvSpPr>
          <p:nvPr>
            <p:ph type="subTitle" idx="1"/>
          </p:nvPr>
        </p:nvSpPr>
        <p:spPr>
          <a:xfrm>
            <a:off x="2391900" y="1920338"/>
            <a:ext cx="43602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3500">
                <a:solidFill>
                  <a:schemeClr val="accent3"/>
                </a:solidFill>
                <a:latin typeface="Neucha" panose="020B0604020202020204"/>
                <a:ea typeface="Neucha" panose="020B0604020202020204"/>
                <a:cs typeface="Neucha" panose="020B0604020202020204"/>
                <a:sym typeface="Neucha" panose="020B0604020202020204"/>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480" name="Google Shape;1480;p29"/>
          <p:cNvSpPr txBox="1">
            <a:spLocks noGrp="1"/>
          </p:cNvSpPr>
          <p:nvPr>
            <p:ph type="subTitle" idx="2"/>
          </p:nvPr>
        </p:nvSpPr>
        <p:spPr>
          <a:xfrm>
            <a:off x="2391900" y="1434568"/>
            <a:ext cx="43602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02F2F"/>
              </a:buClr>
              <a:buSzPts val="1800"/>
              <a:buNone/>
              <a:defRPr sz="1400"/>
            </a:lvl1pPr>
            <a:lvl2pPr lvl="1" algn="ctr" rtl="0">
              <a:lnSpc>
                <a:spcPct val="100000"/>
              </a:lnSpc>
              <a:spcBef>
                <a:spcPts val="1600"/>
              </a:spcBef>
              <a:spcAft>
                <a:spcPts val="0"/>
              </a:spcAft>
              <a:buClr>
                <a:srgbClr val="302F2F"/>
              </a:buClr>
              <a:buSzPts val="1400"/>
              <a:buNone/>
              <a:defRPr>
                <a:solidFill>
                  <a:srgbClr val="302F2F"/>
                </a:solidFill>
              </a:defRPr>
            </a:lvl2pPr>
            <a:lvl3pPr lvl="2" algn="ctr" rtl="0">
              <a:lnSpc>
                <a:spcPct val="100000"/>
              </a:lnSpc>
              <a:spcBef>
                <a:spcPts val="1600"/>
              </a:spcBef>
              <a:spcAft>
                <a:spcPts val="0"/>
              </a:spcAft>
              <a:buClr>
                <a:srgbClr val="302F2F"/>
              </a:buClr>
              <a:buSzPts val="1400"/>
              <a:buNone/>
              <a:defRPr>
                <a:solidFill>
                  <a:srgbClr val="302F2F"/>
                </a:solidFill>
              </a:defRPr>
            </a:lvl3pPr>
            <a:lvl4pPr lvl="3" algn="ctr" rtl="0">
              <a:lnSpc>
                <a:spcPct val="100000"/>
              </a:lnSpc>
              <a:spcBef>
                <a:spcPts val="1600"/>
              </a:spcBef>
              <a:spcAft>
                <a:spcPts val="0"/>
              </a:spcAft>
              <a:buClr>
                <a:srgbClr val="302F2F"/>
              </a:buClr>
              <a:buSzPts val="1400"/>
              <a:buNone/>
              <a:defRPr>
                <a:solidFill>
                  <a:srgbClr val="302F2F"/>
                </a:solidFill>
              </a:defRPr>
            </a:lvl4pPr>
            <a:lvl5pPr lvl="4" algn="ctr" rtl="0">
              <a:lnSpc>
                <a:spcPct val="100000"/>
              </a:lnSpc>
              <a:spcBef>
                <a:spcPts val="1600"/>
              </a:spcBef>
              <a:spcAft>
                <a:spcPts val="0"/>
              </a:spcAft>
              <a:buClr>
                <a:srgbClr val="302F2F"/>
              </a:buClr>
              <a:buSzPts val="1400"/>
              <a:buNone/>
              <a:defRPr>
                <a:solidFill>
                  <a:srgbClr val="302F2F"/>
                </a:solidFill>
              </a:defRPr>
            </a:lvl5pPr>
            <a:lvl6pPr lvl="5" algn="ctr" rtl="0">
              <a:lnSpc>
                <a:spcPct val="100000"/>
              </a:lnSpc>
              <a:spcBef>
                <a:spcPts val="1600"/>
              </a:spcBef>
              <a:spcAft>
                <a:spcPts val="0"/>
              </a:spcAft>
              <a:buClr>
                <a:srgbClr val="302F2F"/>
              </a:buClr>
              <a:buSzPts val="1400"/>
              <a:buNone/>
              <a:defRPr>
                <a:solidFill>
                  <a:srgbClr val="302F2F"/>
                </a:solidFill>
              </a:defRPr>
            </a:lvl6pPr>
            <a:lvl7pPr lvl="6" algn="ctr" rtl="0">
              <a:lnSpc>
                <a:spcPct val="100000"/>
              </a:lnSpc>
              <a:spcBef>
                <a:spcPts val="1600"/>
              </a:spcBef>
              <a:spcAft>
                <a:spcPts val="0"/>
              </a:spcAft>
              <a:buClr>
                <a:srgbClr val="302F2F"/>
              </a:buClr>
              <a:buSzPts val="1400"/>
              <a:buNone/>
              <a:defRPr>
                <a:solidFill>
                  <a:srgbClr val="302F2F"/>
                </a:solidFill>
              </a:defRPr>
            </a:lvl7pPr>
            <a:lvl8pPr lvl="7" algn="ctr" rtl="0">
              <a:lnSpc>
                <a:spcPct val="100000"/>
              </a:lnSpc>
              <a:spcBef>
                <a:spcPts val="1600"/>
              </a:spcBef>
              <a:spcAft>
                <a:spcPts val="0"/>
              </a:spcAft>
              <a:buClr>
                <a:srgbClr val="302F2F"/>
              </a:buClr>
              <a:buSzPts val="1400"/>
              <a:buNone/>
              <a:defRPr>
                <a:solidFill>
                  <a:srgbClr val="302F2F"/>
                </a:solidFill>
              </a:defRPr>
            </a:lvl8pPr>
            <a:lvl9pPr lvl="8" algn="ctr" rtl="0">
              <a:lnSpc>
                <a:spcPct val="100000"/>
              </a:lnSpc>
              <a:spcBef>
                <a:spcPts val="1600"/>
              </a:spcBef>
              <a:spcAft>
                <a:spcPts val="1600"/>
              </a:spcAft>
              <a:buClr>
                <a:srgbClr val="302F2F"/>
              </a:buClr>
              <a:buSzPts val="1400"/>
              <a:buNone/>
              <a:defRPr>
                <a:solidFill>
                  <a:srgbClr val="302F2F"/>
                </a:solidFill>
              </a:defRPr>
            </a:lvl9pPr>
          </a:lstStyle>
          <a:p/>
        </p:txBody>
      </p:sp>
      <p:sp>
        <p:nvSpPr>
          <p:cNvPr id="1481" name="Google Shape;1481;p29"/>
          <p:cNvSpPr txBox="1">
            <a:spLocks noGrp="1"/>
          </p:cNvSpPr>
          <p:nvPr>
            <p:ph type="subTitle" idx="3"/>
          </p:nvPr>
        </p:nvSpPr>
        <p:spPr>
          <a:xfrm>
            <a:off x="2009700" y="3758675"/>
            <a:ext cx="21528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02F2F"/>
              </a:buClr>
              <a:buSzPts val="1200"/>
              <a:buNone/>
              <a:defRPr sz="1200"/>
            </a:lvl1pPr>
            <a:lvl2pPr lvl="1" algn="ctr" rtl="0">
              <a:lnSpc>
                <a:spcPct val="100000"/>
              </a:lnSpc>
              <a:spcBef>
                <a:spcPts val="1600"/>
              </a:spcBef>
              <a:spcAft>
                <a:spcPts val="0"/>
              </a:spcAft>
              <a:buClr>
                <a:srgbClr val="302F2F"/>
              </a:buClr>
              <a:buSzPts val="1200"/>
              <a:buNone/>
              <a:defRPr sz="1200">
                <a:solidFill>
                  <a:srgbClr val="302F2F"/>
                </a:solidFill>
              </a:defRPr>
            </a:lvl2pPr>
            <a:lvl3pPr lvl="2" algn="ctr" rtl="0">
              <a:lnSpc>
                <a:spcPct val="100000"/>
              </a:lnSpc>
              <a:spcBef>
                <a:spcPts val="1600"/>
              </a:spcBef>
              <a:spcAft>
                <a:spcPts val="0"/>
              </a:spcAft>
              <a:buClr>
                <a:srgbClr val="302F2F"/>
              </a:buClr>
              <a:buSzPts val="1200"/>
              <a:buNone/>
              <a:defRPr sz="1200">
                <a:solidFill>
                  <a:srgbClr val="302F2F"/>
                </a:solidFill>
              </a:defRPr>
            </a:lvl3pPr>
            <a:lvl4pPr lvl="3" algn="ctr" rtl="0">
              <a:lnSpc>
                <a:spcPct val="100000"/>
              </a:lnSpc>
              <a:spcBef>
                <a:spcPts val="1600"/>
              </a:spcBef>
              <a:spcAft>
                <a:spcPts val="0"/>
              </a:spcAft>
              <a:buClr>
                <a:srgbClr val="302F2F"/>
              </a:buClr>
              <a:buSzPts val="1200"/>
              <a:buNone/>
              <a:defRPr sz="1200">
                <a:solidFill>
                  <a:srgbClr val="302F2F"/>
                </a:solidFill>
              </a:defRPr>
            </a:lvl4pPr>
            <a:lvl5pPr lvl="4" algn="ctr" rtl="0">
              <a:lnSpc>
                <a:spcPct val="100000"/>
              </a:lnSpc>
              <a:spcBef>
                <a:spcPts val="1600"/>
              </a:spcBef>
              <a:spcAft>
                <a:spcPts val="0"/>
              </a:spcAft>
              <a:buClr>
                <a:srgbClr val="302F2F"/>
              </a:buClr>
              <a:buSzPts val="1200"/>
              <a:buNone/>
              <a:defRPr sz="1200">
                <a:solidFill>
                  <a:srgbClr val="302F2F"/>
                </a:solidFill>
              </a:defRPr>
            </a:lvl5pPr>
            <a:lvl6pPr lvl="5" algn="ctr" rtl="0">
              <a:lnSpc>
                <a:spcPct val="100000"/>
              </a:lnSpc>
              <a:spcBef>
                <a:spcPts val="1600"/>
              </a:spcBef>
              <a:spcAft>
                <a:spcPts val="0"/>
              </a:spcAft>
              <a:buClr>
                <a:srgbClr val="302F2F"/>
              </a:buClr>
              <a:buSzPts val="1200"/>
              <a:buNone/>
              <a:defRPr sz="1200">
                <a:solidFill>
                  <a:srgbClr val="302F2F"/>
                </a:solidFill>
              </a:defRPr>
            </a:lvl6pPr>
            <a:lvl7pPr lvl="6" algn="ctr" rtl="0">
              <a:lnSpc>
                <a:spcPct val="100000"/>
              </a:lnSpc>
              <a:spcBef>
                <a:spcPts val="1600"/>
              </a:spcBef>
              <a:spcAft>
                <a:spcPts val="0"/>
              </a:spcAft>
              <a:buClr>
                <a:srgbClr val="302F2F"/>
              </a:buClr>
              <a:buSzPts val="1200"/>
              <a:buNone/>
              <a:defRPr sz="1200">
                <a:solidFill>
                  <a:srgbClr val="302F2F"/>
                </a:solidFill>
              </a:defRPr>
            </a:lvl7pPr>
            <a:lvl8pPr lvl="7" algn="ctr" rtl="0">
              <a:lnSpc>
                <a:spcPct val="100000"/>
              </a:lnSpc>
              <a:spcBef>
                <a:spcPts val="1600"/>
              </a:spcBef>
              <a:spcAft>
                <a:spcPts val="0"/>
              </a:spcAft>
              <a:buClr>
                <a:srgbClr val="302F2F"/>
              </a:buClr>
              <a:buSzPts val="1200"/>
              <a:buNone/>
              <a:defRPr sz="1200">
                <a:solidFill>
                  <a:srgbClr val="302F2F"/>
                </a:solidFill>
              </a:defRPr>
            </a:lvl8pPr>
            <a:lvl9pPr lvl="8" algn="ctr" rtl="0">
              <a:lnSpc>
                <a:spcPct val="100000"/>
              </a:lnSpc>
              <a:spcBef>
                <a:spcPts val="1600"/>
              </a:spcBef>
              <a:spcAft>
                <a:spcPts val="1600"/>
              </a:spcAft>
              <a:buClr>
                <a:srgbClr val="302F2F"/>
              </a:buClr>
              <a:buSzPts val="1200"/>
              <a:buNone/>
              <a:defRPr sz="1200">
                <a:solidFill>
                  <a:srgbClr val="302F2F"/>
                </a:solidFill>
              </a:defRPr>
            </a:lvl9pPr>
          </a:lstStyle>
          <a:p/>
        </p:txBody>
      </p:sp>
      <p:sp>
        <p:nvSpPr>
          <p:cNvPr id="1482" name="Google Shape;1482;p29"/>
          <p:cNvSpPr txBox="1">
            <a:spLocks noGrp="1"/>
          </p:cNvSpPr>
          <p:nvPr>
            <p:ph type="subTitle" idx="4"/>
          </p:nvPr>
        </p:nvSpPr>
        <p:spPr>
          <a:xfrm>
            <a:off x="4981500" y="3758675"/>
            <a:ext cx="21528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02F2F"/>
              </a:buClr>
              <a:buSzPts val="1200"/>
              <a:buNone/>
              <a:defRPr sz="1200"/>
            </a:lvl1pPr>
            <a:lvl2pPr lvl="1" algn="ctr" rtl="0">
              <a:lnSpc>
                <a:spcPct val="100000"/>
              </a:lnSpc>
              <a:spcBef>
                <a:spcPts val="1600"/>
              </a:spcBef>
              <a:spcAft>
                <a:spcPts val="0"/>
              </a:spcAft>
              <a:buClr>
                <a:srgbClr val="302F2F"/>
              </a:buClr>
              <a:buSzPts val="1200"/>
              <a:buNone/>
              <a:defRPr sz="1200">
                <a:solidFill>
                  <a:srgbClr val="302F2F"/>
                </a:solidFill>
              </a:defRPr>
            </a:lvl2pPr>
            <a:lvl3pPr lvl="2" algn="ctr" rtl="0">
              <a:lnSpc>
                <a:spcPct val="100000"/>
              </a:lnSpc>
              <a:spcBef>
                <a:spcPts val="1600"/>
              </a:spcBef>
              <a:spcAft>
                <a:spcPts val="0"/>
              </a:spcAft>
              <a:buClr>
                <a:srgbClr val="302F2F"/>
              </a:buClr>
              <a:buSzPts val="1200"/>
              <a:buNone/>
              <a:defRPr sz="1200">
                <a:solidFill>
                  <a:srgbClr val="302F2F"/>
                </a:solidFill>
              </a:defRPr>
            </a:lvl3pPr>
            <a:lvl4pPr lvl="3" algn="ctr" rtl="0">
              <a:lnSpc>
                <a:spcPct val="100000"/>
              </a:lnSpc>
              <a:spcBef>
                <a:spcPts val="1600"/>
              </a:spcBef>
              <a:spcAft>
                <a:spcPts val="0"/>
              </a:spcAft>
              <a:buClr>
                <a:srgbClr val="302F2F"/>
              </a:buClr>
              <a:buSzPts val="1200"/>
              <a:buNone/>
              <a:defRPr sz="1200">
                <a:solidFill>
                  <a:srgbClr val="302F2F"/>
                </a:solidFill>
              </a:defRPr>
            </a:lvl4pPr>
            <a:lvl5pPr lvl="4" algn="ctr" rtl="0">
              <a:lnSpc>
                <a:spcPct val="100000"/>
              </a:lnSpc>
              <a:spcBef>
                <a:spcPts val="1600"/>
              </a:spcBef>
              <a:spcAft>
                <a:spcPts val="0"/>
              </a:spcAft>
              <a:buClr>
                <a:srgbClr val="302F2F"/>
              </a:buClr>
              <a:buSzPts val="1200"/>
              <a:buNone/>
              <a:defRPr sz="1200">
                <a:solidFill>
                  <a:srgbClr val="302F2F"/>
                </a:solidFill>
              </a:defRPr>
            </a:lvl5pPr>
            <a:lvl6pPr lvl="5" algn="ctr" rtl="0">
              <a:lnSpc>
                <a:spcPct val="100000"/>
              </a:lnSpc>
              <a:spcBef>
                <a:spcPts val="1600"/>
              </a:spcBef>
              <a:spcAft>
                <a:spcPts val="0"/>
              </a:spcAft>
              <a:buClr>
                <a:srgbClr val="302F2F"/>
              </a:buClr>
              <a:buSzPts val="1200"/>
              <a:buNone/>
              <a:defRPr sz="1200">
                <a:solidFill>
                  <a:srgbClr val="302F2F"/>
                </a:solidFill>
              </a:defRPr>
            </a:lvl6pPr>
            <a:lvl7pPr lvl="6" algn="ctr" rtl="0">
              <a:lnSpc>
                <a:spcPct val="100000"/>
              </a:lnSpc>
              <a:spcBef>
                <a:spcPts val="1600"/>
              </a:spcBef>
              <a:spcAft>
                <a:spcPts val="0"/>
              </a:spcAft>
              <a:buClr>
                <a:srgbClr val="302F2F"/>
              </a:buClr>
              <a:buSzPts val="1200"/>
              <a:buNone/>
              <a:defRPr sz="1200">
                <a:solidFill>
                  <a:srgbClr val="302F2F"/>
                </a:solidFill>
              </a:defRPr>
            </a:lvl7pPr>
            <a:lvl8pPr lvl="7" algn="ctr" rtl="0">
              <a:lnSpc>
                <a:spcPct val="100000"/>
              </a:lnSpc>
              <a:spcBef>
                <a:spcPts val="1600"/>
              </a:spcBef>
              <a:spcAft>
                <a:spcPts val="0"/>
              </a:spcAft>
              <a:buClr>
                <a:srgbClr val="302F2F"/>
              </a:buClr>
              <a:buSzPts val="1200"/>
              <a:buNone/>
              <a:defRPr sz="1200">
                <a:solidFill>
                  <a:srgbClr val="302F2F"/>
                </a:solidFill>
              </a:defRPr>
            </a:lvl8pPr>
            <a:lvl9pPr lvl="8" algn="ctr" rtl="0">
              <a:lnSpc>
                <a:spcPct val="100000"/>
              </a:lnSpc>
              <a:spcBef>
                <a:spcPts val="1600"/>
              </a:spcBef>
              <a:spcAft>
                <a:spcPts val="1600"/>
              </a:spcAft>
              <a:buClr>
                <a:srgbClr val="302F2F"/>
              </a:buClr>
              <a:buSzPts val="1200"/>
              <a:buNone/>
              <a:defRPr sz="1200">
                <a:solidFill>
                  <a:srgbClr val="302F2F"/>
                </a:solidFill>
              </a:defRPr>
            </a:lvl9pPr>
          </a:lstStyle>
          <a:p/>
        </p:txBody>
      </p:sp>
      <p:sp>
        <p:nvSpPr>
          <p:cNvPr id="1483" name="Google Shape;1483;p29"/>
          <p:cNvSpPr txBox="1">
            <a:spLocks noGrp="1"/>
          </p:cNvSpPr>
          <p:nvPr>
            <p:ph type="subTitle" idx="5"/>
          </p:nvPr>
        </p:nvSpPr>
        <p:spPr>
          <a:xfrm>
            <a:off x="2391900" y="2691863"/>
            <a:ext cx="43602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None/>
              <a:defRPr sz="1400">
                <a:solidFill>
                  <a:schemeClr val="accent2"/>
                </a:solidFill>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p:txBody>
      </p:sp>
      <p:grpSp>
        <p:nvGrpSpPr>
          <p:cNvPr id="1484" name="Google Shape;1484;p29"/>
          <p:cNvGrpSpPr/>
          <p:nvPr/>
        </p:nvGrpSpPr>
        <p:grpSpPr>
          <a:xfrm>
            <a:off x="902900" y="1914350"/>
            <a:ext cx="309475" cy="402625"/>
            <a:chOff x="788600" y="1971500"/>
            <a:chExt cx="309475" cy="402625"/>
          </a:xfrm>
        </p:grpSpPr>
        <p:sp>
          <p:nvSpPr>
            <p:cNvPr id="1485" name="Google Shape;1485;p29"/>
            <p:cNvSpPr/>
            <p:nvPr/>
          </p:nvSpPr>
          <p:spPr>
            <a:xfrm>
              <a:off x="808900" y="1995275"/>
              <a:ext cx="266075" cy="353975"/>
            </a:xfrm>
            <a:custGeom>
              <a:avLst/>
              <a:gdLst/>
              <a:ahLst/>
              <a:cxnLst/>
              <a:rect l="l" t="t" r="r" b="b"/>
              <a:pathLst>
                <a:path w="10643" h="14159" extrusionOk="0">
                  <a:moveTo>
                    <a:pt x="2465" y="2509"/>
                  </a:moveTo>
                  <a:cubicBezTo>
                    <a:pt x="3165" y="2733"/>
                    <a:pt x="3865" y="3657"/>
                    <a:pt x="4341" y="4133"/>
                  </a:cubicBezTo>
                  <a:cubicBezTo>
                    <a:pt x="4789" y="4609"/>
                    <a:pt x="5742" y="5309"/>
                    <a:pt x="6078" y="6121"/>
                  </a:cubicBezTo>
                  <a:cubicBezTo>
                    <a:pt x="6078" y="6233"/>
                    <a:pt x="6078" y="6345"/>
                    <a:pt x="5966" y="6569"/>
                  </a:cubicBezTo>
                  <a:cubicBezTo>
                    <a:pt x="5378" y="7270"/>
                    <a:pt x="4089" y="7858"/>
                    <a:pt x="3165" y="8222"/>
                  </a:cubicBezTo>
                  <a:cubicBezTo>
                    <a:pt x="3125" y="8262"/>
                    <a:pt x="3053" y="8287"/>
                    <a:pt x="2977" y="8287"/>
                  </a:cubicBezTo>
                  <a:cubicBezTo>
                    <a:pt x="2840" y="8287"/>
                    <a:pt x="2689" y="8204"/>
                    <a:pt x="2689" y="7970"/>
                  </a:cubicBezTo>
                  <a:cubicBezTo>
                    <a:pt x="2465" y="6933"/>
                    <a:pt x="2241" y="5757"/>
                    <a:pt x="2101" y="4721"/>
                  </a:cubicBezTo>
                  <a:cubicBezTo>
                    <a:pt x="1989" y="4133"/>
                    <a:pt x="1653" y="2957"/>
                    <a:pt x="2241" y="2621"/>
                  </a:cubicBezTo>
                  <a:cubicBezTo>
                    <a:pt x="2353" y="2509"/>
                    <a:pt x="2353" y="2509"/>
                    <a:pt x="2465" y="2509"/>
                  </a:cubicBezTo>
                  <a:close/>
                  <a:moveTo>
                    <a:pt x="2127" y="0"/>
                  </a:moveTo>
                  <a:cubicBezTo>
                    <a:pt x="1994" y="0"/>
                    <a:pt x="1854" y="56"/>
                    <a:pt x="1653" y="157"/>
                  </a:cubicBezTo>
                  <a:cubicBezTo>
                    <a:pt x="1065" y="409"/>
                    <a:pt x="477" y="857"/>
                    <a:pt x="1" y="1221"/>
                  </a:cubicBezTo>
                  <a:cubicBezTo>
                    <a:pt x="1" y="1669"/>
                    <a:pt x="141" y="2033"/>
                    <a:pt x="141" y="2509"/>
                  </a:cubicBezTo>
                  <a:cubicBezTo>
                    <a:pt x="589" y="4245"/>
                    <a:pt x="953" y="6121"/>
                    <a:pt x="1289" y="7858"/>
                  </a:cubicBezTo>
                  <a:cubicBezTo>
                    <a:pt x="1653" y="9958"/>
                    <a:pt x="1877" y="12058"/>
                    <a:pt x="2465" y="14158"/>
                  </a:cubicBezTo>
                  <a:cubicBezTo>
                    <a:pt x="3165" y="13822"/>
                    <a:pt x="3865" y="13346"/>
                    <a:pt x="4453" y="13010"/>
                  </a:cubicBezTo>
                  <a:cubicBezTo>
                    <a:pt x="4341" y="12170"/>
                    <a:pt x="4201" y="11358"/>
                    <a:pt x="3977" y="10546"/>
                  </a:cubicBezTo>
                  <a:cubicBezTo>
                    <a:pt x="3977" y="10434"/>
                    <a:pt x="3977" y="10322"/>
                    <a:pt x="4089" y="10210"/>
                  </a:cubicBezTo>
                  <a:cubicBezTo>
                    <a:pt x="4902" y="9734"/>
                    <a:pt x="5602" y="9258"/>
                    <a:pt x="6302" y="8922"/>
                  </a:cubicBezTo>
                  <a:cubicBezTo>
                    <a:pt x="6428" y="8866"/>
                    <a:pt x="6519" y="8838"/>
                    <a:pt x="6592" y="8838"/>
                  </a:cubicBezTo>
                  <a:cubicBezTo>
                    <a:pt x="6666" y="8838"/>
                    <a:pt x="6722" y="8866"/>
                    <a:pt x="6778" y="8922"/>
                  </a:cubicBezTo>
                  <a:cubicBezTo>
                    <a:pt x="7366" y="9370"/>
                    <a:pt x="7954" y="9846"/>
                    <a:pt x="8542" y="10322"/>
                  </a:cubicBezTo>
                  <a:cubicBezTo>
                    <a:pt x="8878" y="9958"/>
                    <a:pt x="9466" y="9734"/>
                    <a:pt x="9942" y="9510"/>
                  </a:cubicBezTo>
                  <a:cubicBezTo>
                    <a:pt x="10390" y="9258"/>
                    <a:pt x="10642" y="9146"/>
                    <a:pt x="10502" y="8810"/>
                  </a:cubicBezTo>
                  <a:cubicBezTo>
                    <a:pt x="10278" y="8446"/>
                    <a:pt x="9942" y="8110"/>
                    <a:pt x="9690" y="7858"/>
                  </a:cubicBezTo>
                  <a:cubicBezTo>
                    <a:pt x="8654" y="6709"/>
                    <a:pt x="7590" y="5533"/>
                    <a:pt x="6666" y="4357"/>
                  </a:cubicBezTo>
                  <a:cubicBezTo>
                    <a:pt x="5742" y="3321"/>
                    <a:pt x="4677" y="2257"/>
                    <a:pt x="3641" y="1221"/>
                  </a:cubicBezTo>
                  <a:cubicBezTo>
                    <a:pt x="3389" y="857"/>
                    <a:pt x="3053" y="521"/>
                    <a:pt x="2689" y="269"/>
                  </a:cubicBezTo>
                  <a:cubicBezTo>
                    <a:pt x="2443" y="84"/>
                    <a:pt x="2289"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6" name="Google Shape;1486;p29"/>
            <p:cNvSpPr/>
            <p:nvPr/>
          </p:nvSpPr>
          <p:spPr>
            <a:xfrm>
              <a:off x="788600" y="1971500"/>
              <a:ext cx="309475" cy="402625"/>
            </a:xfrm>
            <a:custGeom>
              <a:avLst/>
              <a:gdLst/>
              <a:ahLst/>
              <a:cxnLst/>
              <a:rect l="l" t="t" r="r" b="b"/>
              <a:pathLst>
                <a:path w="12379" h="16105" extrusionOk="0">
                  <a:moveTo>
                    <a:pt x="2939" y="951"/>
                  </a:moveTo>
                  <a:cubicBezTo>
                    <a:pt x="3101" y="951"/>
                    <a:pt x="3255" y="1035"/>
                    <a:pt x="3501" y="1220"/>
                  </a:cubicBezTo>
                  <a:cubicBezTo>
                    <a:pt x="3865" y="1472"/>
                    <a:pt x="4201" y="1808"/>
                    <a:pt x="4453" y="2172"/>
                  </a:cubicBezTo>
                  <a:cubicBezTo>
                    <a:pt x="5489" y="3208"/>
                    <a:pt x="6554" y="4272"/>
                    <a:pt x="7478" y="5308"/>
                  </a:cubicBezTo>
                  <a:cubicBezTo>
                    <a:pt x="8402" y="6484"/>
                    <a:pt x="9466" y="7660"/>
                    <a:pt x="10502" y="8809"/>
                  </a:cubicBezTo>
                  <a:cubicBezTo>
                    <a:pt x="10754" y="9061"/>
                    <a:pt x="11090" y="9397"/>
                    <a:pt x="11314" y="9761"/>
                  </a:cubicBezTo>
                  <a:cubicBezTo>
                    <a:pt x="11454" y="10097"/>
                    <a:pt x="11202" y="10209"/>
                    <a:pt x="10754" y="10461"/>
                  </a:cubicBezTo>
                  <a:cubicBezTo>
                    <a:pt x="10278" y="10685"/>
                    <a:pt x="9690" y="10909"/>
                    <a:pt x="9354" y="11273"/>
                  </a:cubicBezTo>
                  <a:cubicBezTo>
                    <a:pt x="8766" y="10797"/>
                    <a:pt x="8178" y="10321"/>
                    <a:pt x="7590" y="9873"/>
                  </a:cubicBezTo>
                  <a:cubicBezTo>
                    <a:pt x="7534" y="9817"/>
                    <a:pt x="7478" y="9789"/>
                    <a:pt x="7404" y="9789"/>
                  </a:cubicBezTo>
                  <a:cubicBezTo>
                    <a:pt x="7331" y="9789"/>
                    <a:pt x="7240" y="9817"/>
                    <a:pt x="7114" y="9873"/>
                  </a:cubicBezTo>
                  <a:cubicBezTo>
                    <a:pt x="6414" y="10209"/>
                    <a:pt x="5714" y="10685"/>
                    <a:pt x="4901" y="11161"/>
                  </a:cubicBezTo>
                  <a:cubicBezTo>
                    <a:pt x="4789" y="11273"/>
                    <a:pt x="4789" y="11385"/>
                    <a:pt x="4789" y="11497"/>
                  </a:cubicBezTo>
                  <a:cubicBezTo>
                    <a:pt x="5013" y="12309"/>
                    <a:pt x="5153" y="13121"/>
                    <a:pt x="5265" y="13961"/>
                  </a:cubicBezTo>
                  <a:cubicBezTo>
                    <a:pt x="4677" y="14297"/>
                    <a:pt x="3977" y="14773"/>
                    <a:pt x="3277" y="15109"/>
                  </a:cubicBezTo>
                  <a:cubicBezTo>
                    <a:pt x="2689" y="13009"/>
                    <a:pt x="2465" y="10909"/>
                    <a:pt x="2101" y="8809"/>
                  </a:cubicBezTo>
                  <a:cubicBezTo>
                    <a:pt x="1765" y="7072"/>
                    <a:pt x="1401" y="5196"/>
                    <a:pt x="953" y="3460"/>
                  </a:cubicBezTo>
                  <a:cubicBezTo>
                    <a:pt x="953" y="2984"/>
                    <a:pt x="813" y="2620"/>
                    <a:pt x="813" y="2172"/>
                  </a:cubicBezTo>
                  <a:cubicBezTo>
                    <a:pt x="1289" y="1808"/>
                    <a:pt x="1877" y="1360"/>
                    <a:pt x="2465" y="1108"/>
                  </a:cubicBezTo>
                  <a:cubicBezTo>
                    <a:pt x="2666" y="1007"/>
                    <a:pt x="2806" y="951"/>
                    <a:pt x="2939" y="951"/>
                  </a:cubicBezTo>
                  <a:close/>
                  <a:moveTo>
                    <a:pt x="3006" y="1"/>
                  </a:moveTo>
                  <a:cubicBezTo>
                    <a:pt x="2909" y="1"/>
                    <a:pt x="2804" y="22"/>
                    <a:pt x="2689" y="71"/>
                  </a:cubicBezTo>
                  <a:cubicBezTo>
                    <a:pt x="1765" y="407"/>
                    <a:pt x="953" y="1108"/>
                    <a:pt x="113" y="1696"/>
                  </a:cubicBezTo>
                  <a:cubicBezTo>
                    <a:pt x="113" y="1696"/>
                    <a:pt x="1" y="1808"/>
                    <a:pt x="1" y="1920"/>
                  </a:cubicBezTo>
                  <a:cubicBezTo>
                    <a:pt x="113" y="2872"/>
                    <a:pt x="253" y="3684"/>
                    <a:pt x="477" y="4608"/>
                  </a:cubicBezTo>
                  <a:cubicBezTo>
                    <a:pt x="701" y="6008"/>
                    <a:pt x="1065" y="7520"/>
                    <a:pt x="1289" y="9061"/>
                  </a:cubicBezTo>
                  <a:cubicBezTo>
                    <a:pt x="1765" y="11273"/>
                    <a:pt x="1877" y="13597"/>
                    <a:pt x="2689" y="15809"/>
                  </a:cubicBezTo>
                  <a:cubicBezTo>
                    <a:pt x="2689" y="15995"/>
                    <a:pt x="2887" y="16105"/>
                    <a:pt x="3081" y="16105"/>
                  </a:cubicBezTo>
                  <a:cubicBezTo>
                    <a:pt x="3150" y="16105"/>
                    <a:pt x="3218" y="16091"/>
                    <a:pt x="3277" y="16062"/>
                  </a:cubicBezTo>
                  <a:cubicBezTo>
                    <a:pt x="4089" y="15585"/>
                    <a:pt x="5013" y="14997"/>
                    <a:pt x="5854" y="14409"/>
                  </a:cubicBezTo>
                  <a:cubicBezTo>
                    <a:pt x="5966" y="14297"/>
                    <a:pt x="6078" y="14185"/>
                    <a:pt x="6078" y="14073"/>
                  </a:cubicBezTo>
                  <a:cubicBezTo>
                    <a:pt x="5854" y="13261"/>
                    <a:pt x="5714" y="12421"/>
                    <a:pt x="5489" y="11609"/>
                  </a:cubicBezTo>
                  <a:cubicBezTo>
                    <a:pt x="6078" y="11273"/>
                    <a:pt x="6778" y="10909"/>
                    <a:pt x="7366" y="10573"/>
                  </a:cubicBezTo>
                  <a:cubicBezTo>
                    <a:pt x="7954" y="11021"/>
                    <a:pt x="8402" y="11609"/>
                    <a:pt x="8990" y="12085"/>
                  </a:cubicBezTo>
                  <a:cubicBezTo>
                    <a:pt x="9102" y="12141"/>
                    <a:pt x="9221" y="12169"/>
                    <a:pt x="9326" y="12169"/>
                  </a:cubicBezTo>
                  <a:cubicBezTo>
                    <a:pt x="9431" y="12169"/>
                    <a:pt x="9522" y="12141"/>
                    <a:pt x="9578" y="12085"/>
                  </a:cubicBezTo>
                  <a:cubicBezTo>
                    <a:pt x="10278" y="11385"/>
                    <a:pt x="11314" y="11161"/>
                    <a:pt x="12014" y="10461"/>
                  </a:cubicBezTo>
                  <a:cubicBezTo>
                    <a:pt x="12378" y="10209"/>
                    <a:pt x="12378" y="9985"/>
                    <a:pt x="12154" y="9621"/>
                  </a:cubicBezTo>
                  <a:cubicBezTo>
                    <a:pt x="11678" y="8809"/>
                    <a:pt x="10754" y="8108"/>
                    <a:pt x="10166" y="7296"/>
                  </a:cubicBezTo>
                  <a:cubicBezTo>
                    <a:pt x="9466" y="6484"/>
                    <a:pt x="8766" y="5784"/>
                    <a:pt x="8066" y="4972"/>
                  </a:cubicBezTo>
                  <a:cubicBezTo>
                    <a:pt x="6778" y="3460"/>
                    <a:pt x="5489" y="2060"/>
                    <a:pt x="3977" y="660"/>
                  </a:cubicBezTo>
                  <a:cubicBezTo>
                    <a:pt x="3684" y="366"/>
                    <a:pt x="3409" y="1"/>
                    <a:pt x="30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7" name="Google Shape;1487;p29"/>
            <p:cNvSpPr/>
            <p:nvPr/>
          </p:nvSpPr>
          <p:spPr>
            <a:xfrm>
              <a:off x="850225" y="2057975"/>
              <a:ext cx="110625" cy="144500"/>
            </a:xfrm>
            <a:custGeom>
              <a:avLst/>
              <a:gdLst/>
              <a:ahLst/>
              <a:cxnLst/>
              <a:rect l="l" t="t" r="r" b="b"/>
              <a:pathLst>
                <a:path w="4425" h="5780" extrusionOk="0">
                  <a:moveTo>
                    <a:pt x="1036" y="925"/>
                  </a:moveTo>
                  <a:cubicBezTo>
                    <a:pt x="1148" y="1149"/>
                    <a:pt x="1288" y="1261"/>
                    <a:pt x="1400" y="1401"/>
                  </a:cubicBezTo>
                  <a:cubicBezTo>
                    <a:pt x="1624" y="1625"/>
                    <a:pt x="1848" y="1849"/>
                    <a:pt x="2100" y="2101"/>
                  </a:cubicBezTo>
                  <a:cubicBezTo>
                    <a:pt x="2548" y="2549"/>
                    <a:pt x="3249" y="3137"/>
                    <a:pt x="3613" y="3725"/>
                  </a:cubicBezTo>
                  <a:cubicBezTo>
                    <a:pt x="3136" y="4201"/>
                    <a:pt x="2324" y="4649"/>
                    <a:pt x="1624" y="4902"/>
                  </a:cubicBezTo>
                  <a:lnTo>
                    <a:pt x="1288" y="2801"/>
                  </a:lnTo>
                  <a:cubicBezTo>
                    <a:pt x="1148" y="2213"/>
                    <a:pt x="1148" y="1737"/>
                    <a:pt x="1036" y="1149"/>
                  </a:cubicBezTo>
                  <a:lnTo>
                    <a:pt x="1036" y="925"/>
                  </a:lnTo>
                  <a:close/>
                  <a:moveTo>
                    <a:pt x="812" y="1"/>
                  </a:moveTo>
                  <a:cubicBezTo>
                    <a:pt x="700" y="1"/>
                    <a:pt x="700" y="1"/>
                    <a:pt x="588" y="113"/>
                  </a:cubicBezTo>
                  <a:cubicBezTo>
                    <a:pt x="0" y="449"/>
                    <a:pt x="336" y="1625"/>
                    <a:pt x="448" y="2213"/>
                  </a:cubicBezTo>
                  <a:cubicBezTo>
                    <a:pt x="588" y="3249"/>
                    <a:pt x="812" y="4425"/>
                    <a:pt x="1036" y="5462"/>
                  </a:cubicBezTo>
                  <a:cubicBezTo>
                    <a:pt x="1036" y="5696"/>
                    <a:pt x="1187" y="5779"/>
                    <a:pt x="1324" y="5779"/>
                  </a:cubicBezTo>
                  <a:cubicBezTo>
                    <a:pt x="1400" y="5779"/>
                    <a:pt x="1472" y="5754"/>
                    <a:pt x="1512" y="5714"/>
                  </a:cubicBezTo>
                  <a:cubicBezTo>
                    <a:pt x="2436" y="5350"/>
                    <a:pt x="3725" y="4762"/>
                    <a:pt x="4313" y="4061"/>
                  </a:cubicBezTo>
                  <a:cubicBezTo>
                    <a:pt x="4425" y="3837"/>
                    <a:pt x="4425" y="3725"/>
                    <a:pt x="4425" y="3613"/>
                  </a:cubicBezTo>
                  <a:cubicBezTo>
                    <a:pt x="4089" y="2801"/>
                    <a:pt x="3136" y="2101"/>
                    <a:pt x="2688" y="1625"/>
                  </a:cubicBezTo>
                  <a:cubicBezTo>
                    <a:pt x="2212" y="1149"/>
                    <a:pt x="1512" y="225"/>
                    <a:pt x="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88" name="Google Shape;1488;p29"/>
          <p:cNvGrpSpPr/>
          <p:nvPr/>
        </p:nvGrpSpPr>
        <p:grpSpPr>
          <a:xfrm>
            <a:off x="7760300" y="1027850"/>
            <a:ext cx="297575" cy="376525"/>
            <a:chOff x="5806650" y="1132625"/>
            <a:chExt cx="297575" cy="376525"/>
          </a:xfrm>
        </p:grpSpPr>
        <p:sp>
          <p:nvSpPr>
            <p:cNvPr id="1489" name="Google Shape;1489;p29"/>
            <p:cNvSpPr/>
            <p:nvPr/>
          </p:nvSpPr>
          <p:spPr>
            <a:xfrm>
              <a:off x="5826950" y="1151825"/>
              <a:ext cx="256975" cy="337000"/>
            </a:xfrm>
            <a:custGeom>
              <a:avLst/>
              <a:gdLst/>
              <a:ahLst/>
              <a:cxnLst/>
              <a:rect l="l" t="t" r="r" b="b"/>
              <a:pathLst>
                <a:path w="10279" h="13480" extrusionOk="0">
                  <a:moveTo>
                    <a:pt x="3252" y="1362"/>
                  </a:moveTo>
                  <a:cubicBezTo>
                    <a:pt x="3515" y="1362"/>
                    <a:pt x="3767" y="1399"/>
                    <a:pt x="3977" y="1466"/>
                  </a:cubicBezTo>
                  <a:cubicBezTo>
                    <a:pt x="4789" y="1690"/>
                    <a:pt x="5041" y="2643"/>
                    <a:pt x="4789" y="3343"/>
                  </a:cubicBezTo>
                  <a:cubicBezTo>
                    <a:pt x="4565" y="4155"/>
                    <a:pt x="3501" y="4855"/>
                    <a:pt x="2689" y="4967"/>
                  </a:cubicBezTo>
                  <a:lnTo>
                    <a:pt x="2577" y="4967"/>
                  </a:lnTo>
                  <a:cubicBezTo>
                    <a:pt x="2577" y="4967"/>
                    <a:pt x="2465" y="4967"/>
                    <a:pt x="2465" y="4855"/>
                  </a:cubicBezTo>
                  <a:cubicBezTo>
                    <a:pt x="2241" y="4603"/>
                    <a:pt x="2241" y="4379"/>
                    <a:pt x="2101" y="4155"/>
                  </a:cubicBezTo>
                  <a:cubicBezTo>
                    <a:pt x="1989" y="3791"/>
                    <a:pt x="1877" y="3567"/>
                    <a:pt x="1765" y="3203"/>
                  </a:cubicBezTo>
                  <a:cubicBezTo>
                    <a:pt x="1653" y="2867"/>
                    <a:pt x="1401" y="2391"/>
                    <a:pt x="1653" y="2054"/>
                  </a:cubicBezTo>
                  <a:cubicBezTo>
                    <a:pt x="1967" y="1564"/>
                    <a:pt x="2638" y="1362"/>
                    <a:pt x="3252" y="1362"/>
                  </a:cubicBezTo>
                  <a:close/>
                  <a:moveTo>
                    <a:pt x="6269" y="7664"/>
                  </a:moveTo>
                  <a:cubicBezTo>
                    <a:pt x="6635" y="7664"/>
                    <a:pt x="6978" y="7754"/>
                    <a:pt x="7254" y="7991"/>
                  </a:cubicBezTo>
                  <a:cubicBezTo>
                    <a:pt x="7954" y="8467"/>
                    <a:pt x="8066" y="9643"/>
                    <a:pt x="7590" y="10344"/>
                  </a:cubicBezTo>
                  <a:cubicBezTo>
                    <a:pt x="7366" y="10680"/>
                    <a:pt x="6890" y="11044"/>
                    <a:pt x="6442" y="11156"/>
                  </a:cubicBezTo>
                  <a:cubicBezTo>
                    <a:pt x="6165" y="11326"/>
                    <a:pt x="5823" y="11577"/>
                    <a:pt x="5479" y="11577"/>
                  </a:cubicBezTo>
                  <a:cubicBezTo>
                    <a:pt x="5370" y="11577"/>
                    <a:pt x="5261" y="11552"/>
                    <a:pt x="5153" y="11492"/>
                  </a:cubicBezTo>
                  <a:cubicBezTo>
                    <a:pt x="4677" y="11380"/>
                    <a:pt x="4677" y="10680"/>
                    <a:pt x="4453" y="10344"/>
                  </a:cubicBezTo>
                  <a:cubicBezTo>
                    <a:pt x="4341" y="9755"/>
                    <a:pt x="4089" y="9167"/>
                    <a:pt x="3977" y="8579"/>
                  </a:cubicBezTo>
                  <a:cubicBezTo>
                    <a:pt x="3977" y="8467"/>
                    <a:pt x="3977" y="8467"/>
                    <a:pt x="4089" y="8355"/>
                  </a:cubicBezTo>
                  <a:lnTo>
                    <a:pt x="4201" y="8243"/>
                  </a:lnTo>
                  <a:cubicBezTo>
                    <a:pt x="4756" y="8003"/>
                    <a:pt x="5556" y="7664"/>
                    <a:pt x="6269" y="7664"/>
                  </a:cubicBezTo>
                  <a:close/>
                  <a:moveTo>
                    <a:pt x="3887" y="0"/>
                  </a:moveTo>
                  <a:cubicBezTo>
                    <a:pt x="2532" y="0"/>
                    <a:pt x="1119" y="826"/>
                    <a:pt x="1" y="1578"/>
                  </a:cubicBezTo>
                  <a:cubicBezTo>
                    <a:pt x="253" y="2167"/>
                    <a:pt x="477" y="2755"/>
                    <a:pt x="701" y="3343"/>
                  </a:cubicBezTo>
                  <a:cubicBezTo>
                    <a:pt x="841" y="3791"/>
                    <a:pt x="953" y="4155"/>
                    <a:pt x="1065" y="4491"/>
                  </a:cubicBezTo>
                  <a:cubicBezTo>
                    <a:pt x="2241" y="7403"/>
                    <a:pt x="3053" y="10568"/>
                    <a:pt x="4453" y="13480"/>
                  </a:cubicBezTo>
                  <a:cubicBezTo>
                    <a:pt x="6442" y="12892"/>
                    <a:pt x="9942" y="12444"/>
                    <a:pt x="10166" y="9980"/>
                  </a:cubicBezTo>
                  <a:cubicBezTo>
                    <a:pt x="10278" y="8691"/>
                    <a:pt x="9690" y="7403"/>
                    <a:pt x="8878" y="6479"/>
                  </a:cubicBezTo>
                  <a:cubicBezTo>
                    <a:pt x="8292" y="5812"/>
                    <a:pt x="7575" y="5568"/>
                    <a:pt x="6789" y="5568"/>
                  </a:cubicBezTo>
                  <a:cubicBezTo>
                    <a:pt x="6486" y="5568"/>
                    <a:pt x="6173" y="5605"/>
                    <a:pt x="5854" y="5667"/>
                  </a:cubicBezTo>
                  <a:lnTo>
                    <a:pt x="5742" y="5779"/>
                  </a:lnTo>
                  <a:cubicBezTo>
                    <a:pt x="5615" y="5835"/>
                    <a:pt x="5524" y="5863"/>
                    <a:pt x="5451" y="5863"/>
                  </a:cubicBezTo>
                  <a:cubicBezTo>
                    <a:pt x="5377" y="5863"/>
                    <a:pt x="5321" y="5835"/>
                    <a:pt x="5265" y="5779"/>
                  </a:cubicBezTo>
                  <a:cubicBezTo>
                    <a:pt x="5041" y="5779"/>
                    <a:pt x="4901" y="5443"/>
                    <a:pt x="5153" y="5303"/>
                  </a:cubicBezTo>
                  <a:cubicBezTo>
                    <a:pt x="5153" y="5191"/>
                    <a:pt x="5153" y="5191"/>
                    <a:pt x="5265" y="5191"/>
                  </a:cubicBezTo>
                  <a:cubicBezTo>
                    <a:pt x="7002" y="4155"/>
                    <a:pt x="7254" y="1578"/>
                    <a:pt x="5377" y="402"/>
                  </a:cubicBezTo>
                  <a:cubicBezTo>
                    <a:pt x="4902" y="118"/>
                    <a:pt x="4398" y="0"/>
                    <a:pt x="38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0" name="Google Shape;1490;p29"/>
            <p:cNvSpPr/>
            <p:nvPr/>
          </p:nvSpPr>
          <p:spPr>
            <a:xfrm>
              <a:off x="5806650" y="1132625"/>
              <a:ext cx="297575" cy="376525"/>
            </a:xfrm>
            <a:custGeom>
              <a:avLst/>
              <a:gdLst/>
              <a:ahLst/>
              <a:cxnLst/>
              <a:rect l="l" t="t" r="r" b="b"/>
              <a:pathLst>
                <a:path w="11903" h="15061" extrusionOk="0">
                  <a:moveTo>
                    <a:pt x="4699" y="768"/>
                  </a:moveTo>
                  <a:cubicBezTo>
                    <a:pt x="5210" y="768"/>
                    <a:pt x="5714" y="886"/>
                    <a:pt x="6189" y="1170"/>
                  </a:cubicBezTo>
                  <a:cubicBezTo>
                    <a:pt x="8066" y="2346"/>
                    <a:pt x="7814" y="4923"/>
                    <a:pt x="6077" y="5959"/>
                  </a:cubicBezTo>
                  <a:cubicBezTo>
                    <a:pt x="5965" y="5959"/>
                    <a:pt x="5965" y="5959"/>
                    <a:pt x="5965" y="6071"/>
                  </a:cubicBezTo>
                  <a:cubicBezTo>
                    <a:pt x="5713" y="6211"/>
                    <a:pt x="5853" y="6547"/>
                    <a:pt x="6077" y="6547"/>
                  </a:cubicBezTo>
                  <a:cubicBezTo>
                    <a:pt x="6133" y="6603"/>
                    <a:pt x="6189" y="6631"/>
                    <a:pt x="6263" y="6631"/>
                  </a:cubicBezTo>
                  <a:cubicBezTo>
                    <a:pt x="6336" y="6631"/>
                    <a:pt x="6427" y="6603"/>
                    <a:pt x="6554" y="6547"/>
                  </a:cubicBezTo>
                  <a:lnTo>
                    <a:pt x="6666" y="6435"/>
                  </a:lnTo>
                  <a:cubicBezTo>
                    <a:pt x="6985" y="6373"/>
                    <a:pt x="7298" y="6336"/>
                    <a:pt x="7601" y="6336"/>
                  </a:cubicBezTo>
                  <a:cubicBezTo>
                    <a:pt x="8387" y="6336"/>
                    <a:pt x="9104" y="6580"/>
                    <a:pt x="9690" y="7247"/>
                  </a:cubicBezTo>
                  <a:cubicBezTo>
                    <a:pt x="10502" y="8171"/>
                    <a:pt x="11090" y="9459"/>
                    <a:pt x="10978" y="10748"/>
                  </a:cubicBezTo>
                  <a:cubicBezTo>
                    <a:pt x="10754" y="13212"/>
                    <a:pt x="7254" y="13660"/>
                    <a:pt x="5265" y="14248"/>
                  </a:cubicBezTo>
                  <a:cubicBezTo>
                    <a:pt x="3865" y="11336"/>
                    <a:pt x="3053" y="8171"/>
                    <a:pt x="1877" y="5259"/>
                  </a:cubicBezTo>
                  <a:cubicBezTo>
                    <a:pt x="1765" y="4923"/>
                    <a:pt x="1653" y="4559"/>
                    <a:pt x="1513" y="4111"/>
                  </a:cubicBezTo>
                  <a:cubicBezTo>
                    <a:pt x="1289" y="3523"/>
                    <a:pt x="1065" y="2935"/>
                    <a:pt x="813" y="2346"/>
                  </a:cubicBezTo>
                  <a:cubicBezTo>
                    <a:pt x="1931" y="1594"/>
                    <a:pt x="3344" y="768"/>
                    <a:pt x="4699" y="768"/>
                  </a:cubicBezTo>
                  <a:close/>
                  <a:moveTo>
                    <a:pt x="4688" y="0"/>
                  </a:moveTo>
                  <a:cubicBezTo>
                    <a:pt x="4058" y="0"/>
                    <a:pt x="3417" y="144"/>
                    <a:pt x="2801" y="358"/>
                  </a:cubicBezTo>
                  <a:cubicBezTo>
                    <a:pt x="2213" y="610"/>
                    <a:pt x="365" y="1170"/>
                    <a:pt x="113" y="2010"/>
                  </a:cubicBezTo>
                  <a:cubicBezTo>
                    <a:pt x="1" y="2122"/>
                    <a:pt x="1" y="2234"/>
                    <a:pt x="1" y="2346"/>
                  </a:cubicBezTo>
                  <a:cubicBezTo>
                    <a:pt x="253" y="3047"/>
                    <a:pt x="589" y="3859"/>
                    <a:pt x="953" y="4559"/>
                  </a:cubicBezTo>
                  <a:cubicBezTo>
                    <a:pt x="953" y="4811"/>
                    <a:pt x="1065" y="5147"/>
                    <a:pt x="1177" y="5371"/>
                  </a:cubicBezTo>
                  <a:cubicBezTo>
                    <a:pt x="2213" y="8535"/>
                    <a:pt x="4677" y="15060"/>
                    <a:pt x="4901" y="15060"/>
                  </a:cubicBezTo>
                  <a:cubicBezTo>
                    <a:pt x="5013" y="15060"/>
                    <a:pt x="5153" y="15060"/>
                    <a:pt x="5265" y="14948"/>
                  </a:cubicBezTo>
                  <a:cubicBezTo>
                    <a:pt x="6890" y="14724"/>
                    <a:pt x="8654" y="14248"/>
                    <a:pt x="10054" y="13436"/>
                  </a:cubicBezTo>
                  <a:cubicBezTo>
                    <a:pt x="11202" y="12624"/>
                    <a:pt x="11902" y="11448"/>
                    <a:pt x="11790" y="10047"/>
                  </a:cubicBezTo>
                  <a:cubicBezTo>
                    <a:pt x="11678" y="8535"/>
                    <a:pt x="10866" y="7135"/>
                    <a:pt x="9802" y="6211"/>
                  </a:cubicBezTo>
                  <a:cubicBezTo>
                    <a:pt x="9214" y="5847"/>
                    <a:pt x="8402" y="5511"/>
                    <a:pt x="7590" y="5511"/>
                  </a:cubicBezTo>
                  <a:cubicBezTo>
                    <a:pt x="8654" y="3971"/>
                    <a:pt x="8402" y="1758"/>
                    <a:pt x="6666" y="610"/>
                  </a:cubicBezTo>
                  <a:cubicBezTo>
                    <a:pt x="6052" y="172"/>
                    <a:pt x="5377" y="0"/>
                    <a:pt x="46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1" name="Google Shape;1491;p29"/>
            <p:cNvSpPr/>
            <p:nvPr/>
          </p:nvSpPr>
          <p:spPr>
            <a:xfrm>
              <a:off x="5861950" y="1185875"/>
              <a:ext cx="91050" cy="90125"/>
            </a:xfrm>
            <a:custGeom>
              <a:avLst/>
              <a:gdLst/>
              <a:ahLst/>
              <a:cxnLst/>
              <a:rect l="l" t="t" r="r" b="b"/>
              <a:pathLst>
                <a:path w="3642" h="3605" extrusionOk="0">
                  <a:moveTo>
                    <a:pt x="1877" y="692"/>
                  </a:moveTo>
                  <a:cubicBezTo>
                    <a:pt x="2577" y="692"/>
                    <a:pt x="3053" y="1141"/>
                    <a:pt x="2689" y="1841"/>
                  </a:cubicBezTo>
                  <a:cubicBezTo>
                    <a:pt x="2465" y="2205"/>
                    <a:pt x="1989" y="2681"/>
                    <a:pt x="1541" y="2905"/>
                  </a:cubicBezTo>
                  <a:cubicBezTo>
                    <a:pt x="1289" y="2541"/>
                    <a:pt x="1177" y="2205"/>
                    <a:pt x="1065" y="1841"/>
                  </a:cubicBezTo>
                  <a:cubicBezTo>
                    <a:pt x="1065" y="1841"/>
                    <a:pt x="1065" y="1729"/>
                    <a:pt x="953" y="1729"/>
                  </a:cubicBezTo>
                  <a:lnTo>
                    <a:pt x="953" y="1505"/>
                  </a:lnTo>
                  <a:lnTo>
                    <a:pt x="841" y="1141"/>
                  </a:lnTo>
                  <a:cubicBezTo>
                    <a:pt x="841" y="1029"/>
                    <a:pt x="953" y="917"/>
                    <a:pt x="1177" y="917"/>
                  </a:cubicBezTo>
                  <a:cubicBezTo>
                    <a:pt x="1401" y="805"/>
                    <a:pt x="1653" y="692"/>
                    <a:pt x="1877" y="692"/>
                  </a:cubicBezTo>
                  <a:close/>
                  <a:moveTo>
                    <a:pt x="1852" y="0"/>
                  </a:moveTo>
                  <a:cubicBezTo>
                    <a:pt x="1238" y="0"/>
                    <a:pt x="567" y="202"/>
                    <a:pt x="253" y="692"/>
                  </a:cubicBezTo>
                  <a:cubicBezTo>
                    <a:pt x="1" y="1029"/>
                    <a:pt x="253" y="1505"/>
                    <a:pt x="365" y="1841"/>
                  </a:cubicBezTo>
                  <a:cubicBezTo>
                    <a:pt x="477" y="2205"/>
                    <a:pt x="589" y="2429"/>
                    <a:pt x="701" y="2793"/>
                  </a:cubicBezTo>
                  <a:cubicBezTo>
                    <a:pt x="841" y="3017"/>
                    <a:pt x="841" y="3241"/>
                    <a:pt x="1065" y="3493"/>
                  </a:cubicBezTo>
                  <a:cubicBezTo>
                    <a:pt x="1065" y="3605"/>
                    <a:pt x="1177" y="3605"/>
                    <a:pt x="1177" y="3605"/>
                  </a:cubicBezTo>
                  <a:lnTo>
                    <a:pt x="1289" y="3605"/>
                  </a:lnTo>
                  <a:cubicBezTo>
                    <a:pt x="2101" y="3493"/>
                    <a:pt x="3165" y="2793"/>
                    <a:pt x="3389" y="1981"/>
                  </a:cubicBezTo>
                  <a:cubicBezTo>
                    <a:pt x="3641" y="1281"/>
                    <a:pt x="3389" y="328"/>
                    <a:pt x="2577" y="104"/>
                  </a:cubicBezTo>
                  <a:cubicBezTo>
                    <a:pt x="2367" y="37"/>
                    <a:pt x="2115" y="0"/>
                    <a:pt x="18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2" name="Google Shape;1492;p29"/>
            <p:cNvSpPr/>
            <p:nvPr/>
          </p:nvSpPr>
          <p:spPr>
            <a:xfrm>
              <a:off x="5926375" y="1343425"/>
              <a:ext cx="102225" cy="97850"/>
            </a:xfrm>
            <a:custGeom>
              <a:avLst/>
              <a:gdLst/>
              <a:ahLst/>
              <a:cxnLst/>
              <a:rect l="l" t="t" r="r" b="b"/>
              <a:pathLst>
                <a:path w="4089" h="3914" extrusionOk="0">
                  <a:moveTo>
                    <a:pt x="2244" y="774"/>
                  </a:moveTo>
                  <a:cubicBezTo>
                    <a:pt x="2357" y="774"/>
                    <a:pt x="2469" y="783"/>
                    <a:pt x="2577" y="803"/>
                  </a:cubicBezTo>
                  <a:cubicBezTo>
                    <a:pt x="2913" y="803"/>
                    <a:pt x="3165" y="1279"/>
                    <a:pt x="3165" y="1615"/>
                  </a:cubicBezTo>
                  <a:cubicBezTo>
                    <a:pt x="3165" y="2091"/>
                    <a:pt x="3025" y="2316"/>
                    <a:pt x="2689" y="2540"/>
                  </a:cubicBezTo>
                  <a:cubicBezTo>
                    <a:pt x="2325" y="2792"/>
                    <a:pt x="1989" y="2904"/>
                    <a:pt x="1765" y="3016"/>
                  </a:cubicBezTo>
                  <a:lnTo>
                    <a:pt x="1512" y="3128"/>
                  </a:lnTo>
                  <a:cubicBezTo>
                    <a:pt x="1512" y="3016"/>
                    <a:pt x="1400" y="2792"/>
                    <a:pt x="1400" y="2680"/>
                  </a:cubicBezTo>
                  <a:cubicBezTo>
                    <a:pt x="1176" y="2203"/>
                    <a:pt x="1064" y="1615"/>
                    <a:pt x="812" y="1139"/>
                  </a:cubicBezTo>
                  <a:cubicBezTo>
                    <a:pt x="1201" y="956"/>
                    <a:pt x="1739" y="774"/>
                    <a:pt x="2244" y="774"/>
                  </a:cubicBezTo>
                  <a:close/>
                  <a:moveTo>
                    <a:pt x="2292" y="0"/>
                  </a:moveTo>
                  <a:cubicBezTo>
                    <a:pt x="1579" y="0"/>
                    <a:pt x="779" y="339"/>
                    <a:pt x="224" y="579"/>
                  </a:cubicBezTo>
                  <a:lnTo>
                    <a:pt x="112" y="691"/>
                  </a:lnTo>
                  <a:cubicBezTo>
                    <a:pt x="0" y="803"/>
                    <a:pt x="0" y="803"/>
                    <a:pt x="0" y="915"/>
                  </a:cubicBezTo>
                  <a:cubicBezTo>
                    <a:pt x="112" y="1503"/>
                    <a:pt x="364" y="2091"/>
                    <a:pt x="476" y="2680"/>
                  </a:cubicBezTo>
                  <a:cubicBezTo>
                    <a:pt x="700" y="3016"/>
                    <a:pt x="700" y="3716"/>
                    <a:pt x="1176" y="3828"/>
                  </a:cubicBezTo>
                  <a:cubicBezTo>
                    <a:pt x="1284" y="3888"/>
                    <a:pt x="1393" y="3913"/>
                    <a:pt x="1502" y="3913"/>
                  </a:cubicBezTo>
                  <a:cubicBezTo>
                    <a:pt x="1846" y="3913"/>
                    <a:pt x="2188" y="3662"/>
                    <a:pt x="2465" y="3492"/>
                  </a:cubicBezTo>
                  <a:cubicBezTo>
                    <a:pt x="2913" y="3380"/>
                    <a:pt x="3389" y="3016"/>
                    <a:pt x="3613" y="2680"/>
                  </a:cubicBezTo>
                  <a:cubicBezTo>
                    <a:pt x="4089" y="1979"/>
                    <a:pt x="3977" y="803"/>
                    <a:pt x="3277" y="327"/>
                  </a:cubicBezTo>
                  <a:cubicBezTo>
                    <a:pt x="3001" y="90"/>
                    <a:pt x="2658" y="0"/>
                    <a:pt x="22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93" name="Google Shape;1493;p29"/>
          <p:cNvGrpSpPr/>
          <p:nvPr/>
        </p:nvGrpSpPr>
        <p:grpSpPr>
          <a:xfrm>
            <a:off x="1523000" y="4043425"/>
            <a:ext cx="300350" cy="375875"/>
            <a:chOff x="3485150" y="4586350"/>
            <a:chExt cx="300350" cy="375875"/>
          </a:xfrm>
        </p:grpSpPr>
        <p:sp>
          <p:nvSpPr>
            <p:cNvPr id="1494" name="Google Shape;1494;p29"/>
            <p:cNvSpPr/>
            <p:nvPr/>
          </p:nvSpPr>
          <p:spPr>
            <a:xfrm>
              <a:off x="3505450" y="4607125"/>
              <a:ext cx="256250" cy="335250"/>
            </a:xfrm>
            <a:custGeom>
              <a:avLst/>
              <a:gdLst/>
              <a:ahLst/>
              <a:cxnLst/>
              <a:rect l="l" t="t" r="r" b="b"/>
              <a:pathLst>
                <a:path w="10250" h="13410" extrusionOk="0">
                  <a:moveTo>
                    <a:pt x="6805" y="0"/>
                  </a:moveTo>
                  <a:cubicBezTo>
                    <a:pt x="5780" y="0"/>
                    <a:pt x="4771" y="209"/>
                    <a:pt x="3837" y="696"/>
                  </a:cubicBezTo>
                  <a:cubicBezTo>
                    <a:pt x="1737" y="1872"/>
                    <a:pt x="700" y="4309"/>
                    <a:pt x="224" y="6549"/>
                  </a:cubicBezTo>
                  <a:cubicBezTo>
                    <a:pt x="112" y="7585"/>
                    <a:pt x="0" y="8761"/>
                    <a:pt x="336" y="9797"/>
                  </a:cubicBezTo>
                  <a:cubicBezTo>
                    <a:pt x="700" y="10973"/>
                    <a:pt x="1625" y="11674"/>
                    <a:pt x="2801" y="12150"/>
                  </a:cubicBezTo>
                  <a:cubicBezTo>
                    <a:pt x="3725" y="12486"/>
                    <a:pt x="4901" y="12850"/>
                    <a:pt x="5825" y="13074"/>
                  </a:cubicBezTo>
                  <a:cubicBezTo>
                    <a:pt x="6189" y="13186"/>
                    <a:pt x="7001" y="13410"/>
                    <a:pt x="7337" y="13410"/>
                  </a:cubicBezTo>
                  <a:lnTo>
                    <a:pt x="7337" y="13298"/>
                  </a:lnTo>
                  <a:cubicBezTo>
                    <a:pt x="7589" y="12374"/>
                    <a:pt x="7813" y="11449"/>
                    <a:pt x="8037" y="10497"/>
                  </a:cubicBezTo>
                  <a:cubicBezTo>
                    <a:pt x="6637" y="10497"/>
                    <a:pt x="5013" y="10273"/>
                    <a:pt x="3949" y="9349"/>
                  </a:cubicBezTo>
                  <a:cubicBezTo>
                    <a:pt x="2913" y="8397"/>
                    <a:pt x="2549" y="7109"/>
                    <a:pt x="2913" y="5709"/>
                  </a:cubicBezTo>
                  <a:cubicBezTo>
                    <a:pt x="3542" y="3454"/>
                    <a:pt x="5715" y="2105"/>
                    <a:pt x="7912" y="2105"/>
                  </a:cubicBezTo>
                  <a:cubicBezTo>
                    <a:pt x="8552" y="2105"/>
                    <a:pt x="9195" y="2220"/>
                    <a:pt x="9802" y="2460"/>
                  </a:cubicBezTo>
                  <a:cubicBezTo>
                    <a:pt x="9914" y="2096"/>
                    <a:pt x="10026" y="1648"/>
                    <a:pt x="10138" y="1284"/>
                  </a:cubicBezTo>
                  <a:cubicBezTo>
                    <a:pt x="10250" y="1060"/>
                    <a:pt x="10250" y="948"/>
                    <a:pt x="10250" y="696"/>
                  </a:cubicBezTo>
                  <a:cubicBezTo>
                    <a:pt x="9137" y="266"/>
                    <a:pt x="7961" y="0"/>
                    <a:pt x="68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5" name="Google Shape;1495;p29"/>
            <p:cNvSpPr/>
            <p:nvPr/>
          </p:nvSpPr>
          <p:spPr>
            <a:xfrm>
              <a:off x="3485150" y="4586350"/>
              <a:ext cx="300350" cy="375875"/>
            </a:xfrm>
            <a:custGeom>
              <a:avLst/>
              <a:gdLst/>
              <a:ahLst/>
              <a:cxnLst/>
              <a:rect l="l" t="t" r="r" b="b"/>
              <a:pathLst>
                <a:path w="12014" h="15035" extrusionOk="0">
                  <a:moveTo>
                    <a:pt x="7617" y="831"/>
                  </a:moveTo>
                  <a:cubicBezTo>
                    <a:pt x="8773" y="831"/>
                    <a:pt x="9949" y="1097"/>
                    <a:pt x="11062" y="1527"/>
                  </a:cubicBezTo>
                  <a:cubicBezTo>
                    <a:pt x="11062" y="1779"/>
                    <a:pt x="11062" y="1891"/>
                    <a:pt x="10950" y="2115"/>
                  </a:cubicBezTo>
                  <a:cubicBezTo>
                    <a:pt x="10838" y="2479"/>
                    <a:pt x="10726" y="2927"/>
                    <a:pt x="10614" y="3291"/>
                  </a:cubicBezTo>
                  <a:cubicBezTo>
                    <a:pt x="10007" y="3051"/>
                    <a:pt x="9364" y="2936"/>
                    <a:pt x="8724" y="2936"/>
                  </a:cubicBezTo>
                  <a:cubicBezTo>
                    <a:pt x="6527" y="2936"/>
                    <a:pt x="4354" y="4285"/>
                    <a:pt x="3725" y="6540"/>
                  </a:cubicBezTo>
                  <a:cubicBezTo>
                    <a:pt x="3361" y="7940"/>
                    <a:pt x="3725" y="9228"/>
                    <a:pt x="4761" y="10180"/>
                  </a:cubicBezTo>
                  <a:cubicBezTo>
                    <a:pt x="5825" y="11104"/>
                    <a:pt x="7449" y="11328"/>
                    <a:pt x="8849" y="11328"/>
                  </a:cubicBezTo>
                  <a:cubicBezTo>
                    <a:pt x="8625" y="12280"/>
                    <a:pt x="8401" y="13205"/>
                    <a:pt x="8149" y="14129"/>
                  </a:cubicBezTo>
                  <a:lnTo>
                    <a:pt x="8149" y="14241"/>
                  </a:lnTo>
                  <a:cubicBezTo>
                    <a:pt x="7813" y="14241"/>
                    <a:pt x="7001" y="14017"/>
                    <a:pt x="6637" y="13905"/>
                  </a:cubicBezTo>
                  <a:cubicBezTo>
                    <a:pt x="5713" y="13681"/>
                    <a:pt x="4537" y="13317"/>
                    <a:pt x="3613" y="12981"/>
                  </a:cubicBezTo>
                  <a:cubicBezTo>
                    <a:pt x="2437" y="12505"/>
                    <a:pt x="1512" y="11804"/>
                    <a:pt x="1148" y="10628"/>
                  </a:cubicBezTo>
                  <a:cubicBezTo>
                    <a:pt x="812" y="9592"/>
                    <a:pt x="924" y="8416"/>
                    <a:pt x="1036" y="7380"/>
                  </a:cubicBezTo>
                  <a:cubicBezTo>
                    <a:pt x="1512" y="5140"/>
                    <a:pt x="2549" y="2703"/>
                    <a:pt x="4649" y="1527"/>
                  </a:cubicBezTo>
                  <a:cubicBezTo>
                    <a:pt x="5583" y="1040"/>
                    <a:pt x="6592" y="831"/>
                    <a:pt x="7617" y="831"/>
                  </a:cubicBezTo>
                  <a:close/>
                  <a:moveTo>
                    <a:pt x="7725" y="0"/>
                  </a:moveTo>
                  <a:cubicBezTo>
                    <a:pt x="6384" y="0"/>
                    <a:pt x="5043" y="325"/>
                    <a:pt x="3837" y="1079"/>
                  </a:cubicBezTo>
                  <a:cubicBezTo>
                    <a:pt x="1512" y="2591"/>
                    <a:pt x="336" y="5616"/>
                    <a:pt x="112" y="8304"/>
                  </a:cubicBezTo>
                  <a:cubicBezTo>
                    <a:pt x="0" y="9480"/>
                    <a:pt x="224" y="10740"/>
                    <a:pt x="812" y="11804"/>
                  </a:cubicBezTo>
                  <a:cubicBezTo>
                    <a:pt x="1400" y="12841"/>
                    <a:pt x="2437" y="13429"/>
                    <a:pt x="3613" y="13905"/>
                  </a:cubicBezTo>
                  <a:cubicBezTo>
                    <a:pt x="5013" y="14381"/>
                    <a:pt x="6525" y="14829"/>
                    <a:pt x="7925" y="14941"/>
                  </a:cubicBezTo>
                  <a:cubicBezTo>
                    <a:pt x="8069" y="15001"/>
                    <a:pt x="8197" y="15035"/>
                    <a:pt x="8314" y="15035"/>
                  </a:cubicBezTo>
                  <a:cubicBezTo>
                    <a:pt x="8472" y="15035"/>
                    <a:pt x="8609" y="14973"/>
                    <a:pt x="8737" y="14829"/>
                  </a:cubicBezTo>
                  <a:cubicBezTo>
                    <a:pt x="8961" y="14605"/>
                    <a:pt x="9101" y="14129"/>
                    <a:pt x="9214" y="13793"/>
                  </a:cubicBezTo>
                  <a:cubicBezTo>
                    <a:pt x="9438" y="12841"/>
                    <a:pt x="9662" y="11916"/>
                    <a:pt x="9662" y="10992"/>
                  </a:cubicBezTo>
                  <a:lnTo>
                    <a:pt x="9662" y="10740"/>
                  </a:lnTo>
                  <a:cubicBezTo>
                    <a:pt x="9550" y="10628"/>
                    <a:pt x="9438" y="10516"/>
                    <a:pt x="9326" y="10516"/>
                  </a:cubicBezTo>
                  <a:cubicBezTo>
                    <a:pt x="8037" y="10516"/>
                    <a:pt x="6749" y="10516"/>
                    <a:pt x="5713" y="9816"/>
                  </a:cubicBezTo>
                  <a:cubicBezTo>
                    <a:pt x="4649" y="9116"/>
                    <a:pt x="4201" y="7940"/>
                    <a:pt x="4537" y="6792"/>
                  </a:cubicBezTo>
                  <a:cubicBezTo>
                    <a:pt x="5052" y="4896"/>
                    <a:pt x="6902" y="3758"/>
                    <a:pt x="8769" y="3758"/>
                  </a:cubicBezTo>
                  <a:cubicBezTo>
                    <a:pt x="9439" y="3758"/>
                    <a:pt x="10112" y="3905"/>
                    <a:pt x="10726" y="4215"/>
                  </a:cubicBezTo>
                  <a:cubicBezTo>
                    <a:pt x="10786" y="4245"/>
                    <a:pt x="10848" y="4259"/>
                    <a:pt x="10909" y="4259"/>
                  </a:cubicBezTo>
                  <a:cubicBezTo>
                    <a:pt x="11075" y="4259"/>
                    <a:pt x="11232" y="4155"/>
                    <a:pt x="11314" y="3991"/>
                  </a:cubicBezTo>
                  <a:cubicBezTo>
                    <a:pt x="11426" y="3403"/>
                    <a:pt x="11762" y="1779"/>
                    <a:pt x="11902" y="1415"/>
                  </a:cubicBezTo>
                  <a:cubicBezTo>
                    <a:pt x="12014" y="1303"/>
                    <a:pt x="11902" y="1079"/>
                    <a:pt x="11762" y="939"/>
                  </a:cubicBezTo>
                  <a:cubicBezTo>
                    <a:pt x="10518" y="353"/>
                    <a:pt x="9122" y="0"/>
                    <a:pt x="7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496" name="Google Shape;1496;p29"/>
          <p:cNvSpPr/>
          <p:nvPr/>
        </p:nvSpPr>
        <p:spPr>
          <a:xfrm>
            <a:off x="628975" y="827825"/>
            <a:ext cx="7783464" cy="3800170"/>
          </a:xfrm>
          <a:custGeom>
            <a:avLst/>
            <a:gdLst/>
            <a:ahLst/>
            <a:cxnLst/>
            <a:rect l="l" t="t" r="r" b="b"/>
            <a:pathLst>
              <a:path w="192303" h="113752" extrusionOk="0">
                <a:moveTo>
                  <a:pt x="119558" y="900"/>
                </a:moveTo>
                <a:cubicBezTo>
                  <a:pt x="146902" y="900"/>
                  <a:pt x="173073" y="1522"/>
                  <a:pt x="190062" y="3389"/>
                </a:cubicBezTo>
                <a:cubicBezTo>
                  <a:pt x="190062" y="3389"/>
                  <a:pt x="191714" y="83311"/>
                  <a:pt x="190062" y="108626"/>
                </a:cubicBezTo>
                <a:cubicBezTo>
                  <a:pt x="190062" y="108626"/>
                  <a:pt x="138361" y="112933"/>
                  <a:pt x="83673" y="112933"/>
                </a:cubicBezTo>
                <a:cubicBezTo>
                  <a:pt x="56329" y="112933"/>
                  <a:pt x="28238" y="111856"/>
                  <a:pt x="5489" y="108626"/>
                </a:cubicBezTo>
                <a:cubicBezTo>
                  <a:pt x="5489" y="108626"/>
                  <a:pt x="925" y="40494"/>
                  <a:pt x="5489" y="3389"/>
                </a:cubicBezTo>
                <a:cubicBezTo>
                  <a:pt x="5489" y="3389"/>
                  <a:pt x="64870" y="900"/>
                  <a:pt x="119558" y="900"/>
                </a:cubicBezTo>
                <a:close/>
                <a:moveTo>
                  <a:pt x="117140" y="0"/>
                </a:moveTo>
                <a:cubicBezTo>
                  <a:pt x="104426" y="0"/>
                  <a:pt x="91489" y="112"/>
                  <a:pt x="79111" y="336"/>
                </a:cubicBezTo>
                <a:lnTo>
                  <a:pt x="77347" y="336"/>
                </a:lnTo>
                <a:cubicBezTo>
                  <a:pt x="63821" y="588"/>
                  <a:pt x="50995" y="924"/>
                  <a:pt x="40130" y="1289"/>
                </a:cubicBezTo>
                <a:lnTo>
                  <a:pt x="38394" y="1289"/>
                </a:lnTo>
                <a:cubicBezTo>
                  <a:pt x="19015" y="1849"/>
                  <a:pt x="5937" y="2437"/>
                  <a:pt x="5489" y="2437"/>
                </a:cubicBezTo>
                <a:lnTo>
                  <a:pt x="4677" y="2437"/>
                </a:lnTo>
                <a:lnTo>
                  <a:pt x="4537" y="3249"/>
                </a:lnTo>
                <a:cubicBezTo>
                  <a:pt x="1" y="40018"/>
                  <a:pt x="4537" y="108038"/>
                  <a:pt x="4537" y="108626"/>
                </a:cubicBezTo>
                <a:lnTo>
                  <a:pt x="4677" y="109326"/>
                </a:lnTo>
                <a:lnTo>
                  <a:pt x="5377" y="109438"/>
                </a:lnTo>
                <a:cubicBezTo>
                  <a:pt x="15627" y="110951"/>
                  <a:pt x="26940" y="112015"/>
                  <a:pt x="38730" y="112603"/>
                </a:cubicBezTo>
                <a:cubicBezTo>
                  <a:pt x="39318" y="112715"/>
                  <a:pt x="40018" y="112715"/>
                  <a:pt x="40606" y="112715"/>
                </a:cubicBezTo>
                <a:cubicBezTo>
                  <a:pt x="52732" y="113415"/>
                  <a:pt x="65333" y="113751"/>
                  <a:pt x="77711" y="113751"/>
                </a:cubicBezTo>
                <a:lnTo>
                  <a:pt x="84012" y="113751"/>
                </a:lnTo>
                <a:cubicBezTo>
                  <a:pt x="95801" y="113751"/>
                  <a:pt x="107115" y="113639"/>
                  <a:pt x="117504" y="113303"/>
                </a:cubicBezTo>
                <a:lnTo>
                  <a:pt x="119352" y="113303"/>
                </a:lnTo>
                <a:cubicBezTo>
                  <a:pt x="120753" y="113163"/>
                  <a:pt x="122041" y="113163"/>
                  <a:pt x="123441" y="113163"/>
                </a:cubicBezTo>
                <a:cubicBezTo>
                  <a:pt x="135231" y="112715"/>
                  <a:pt x="146208" y="112239"/>
                  <a:pt x="155757" y="111763"/>
                </a:cubicBezTo>
                <a:cubicBezTo>
                  <a:pt x="156345" y="111651"/>
                  <a:pt x="156933" y="111651"/>
                  <a:pt x="157634" y="111651"/>
                </a:cubicBezTo>
                <a:cubicBezTo>
                  <a:pt x="177124" y="110615"/>
                  <a:pt x="189950" y="109550"/>
                  <a:pt x="190202" y="109438"/>
                </a:cubicBezTo>
                <a:lnTo>
                  <a:pt x="191014" y="109438"/>
                </a:lnTo>
                <a:lnTo>
                  <a:pt x="191014" y="108626"/>
                </a:lnTo>
                <a:cubicBezTo>
                  <a:pt x="192302" y="90200"/>
                  <a:pt x="191714" y="38953"/>
                  <a:pt x="191350" y="16691"/>
                </a:cubicBezTo>
                <a:lnTo>
                  <a:pt x="191350" y="16214"/>
                </a:lnTo>
                <a:cubicBezTo>
                  <a:pt x="191126" y="8513"/>
                  <a:pt x="191126" y="3501"/>
                  <a:pt x="191014" y="3249"/>
                </a:cubicBezTo>
                <a:lnTo>
                  <a:pt x="191014" y="2549"/>
                </a:lnTo>
                <a:lnTo>
                  <a:pt x="190202" y="2437"/>
                </a:lnTo>
                <a:cubicBezTo>
                  <a:pt x="181325" y="1513"/>
                  <a:pt x="169899" y="812"/>
                  <a:pt x="157045" y="448"/>
                </a:cubicBezTo>
                <a:lnTo>
                  <a:pt x="155309" y="448"/>
                </a:lnTo>
                <a:cubicBezTo>
                  <a:pt x="143996" y="112"/>
                  <a:pt x="131506" y="0"/>
                  <a:pt x="118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497" name="Google Shape;1497;p29"/>
          <p:cNvGrpSpPr/>
          <p:nvPr/>
        </p:nvGrpSpPr>
        <p:grpSpPr>
          <a:xfrm>
            <a:off x="7981550" y="3626875"/>
            <a:ext cx="936050" cy="1287350"/>
            <a:chOff x="5847950" y="3626875"/>
            <a:chExt cx="936050" cy="1287350"/>
          </a:xfrm>
        </p:grpSpPr>
        <p:sp>
          <p:nvSpPr>
            <p:cNvPr id="1498" name="Google Shape;1498;p29"/>
            <p:cNvSpPr/>
            <p:nvPr/>
          </p:nvSpPr>
          <p:spPr>
            <a:xfrm>
              <a:off x="6317025" y="3793500"/>
              <a:ext cx="280050" cy="327925"/>
            </a:xfrm>
            <a:custGeom>
              <a:avLst/>
              <a:gdLst/>
              <a:ahLst/>
              <a:cxnLst/>
              <a:rect l="l" t="t" r="r" b="b"/>
              <a:pathLst>
                <a:path w="11202" h="13117" extrusionOk="0">
                  <a:moveTo>
                    <a:pt x="3165" y="1"/>
                  </a:moveTo>
                  <a:cubicBezTo>
                    <a:pt x="3277" y="1037"/>
                    <a:pt x="2689" y="2325"/>
                    <a:pt x="2101" y="3025"/>
                  </a:cubicBezTo>
                  <a:cubicBezTo>
                    <a:pt x="1289" y="4201"/>
                    <a:pt x="0" y="5125"/>
                    <a:pt x="0" y="6638"/>
                  </a:cubicBezTo>
                  <a:cubicBezTo>
                    <a:pt x="0" y="8514"/>
                    <a:pt x="1653" y="8038"/>
                    <a:pt x="2801" y="8626"/>
                  </a:cubicBezTo>
                  <a:cubicBezTo>
                    <a:pt x="3753" y="9102"/>
                    <a:pt x="3977" y="9914"/>
                    <a:pt x="4089" y="10838"/>
                  </a:cubicBezTo>
                  <a:cubicBezTo>
                    <a:pt x="4341" y="11902"/>
                    <a:pt x="4453" y="12714"/>
                    <a:pt x="5489" y="13051"/>
                  </a:cubicBezTo>
                  <a:cubicBezTo>
                    <a:pt x="5677" y="13095"/>
                    <a:pt x="5854" y="13117"/>
                    <a:pt x="6018" y="13117"/>
                  </a:cubicBezTo>
                  <a:cubicBezTo>
                    <a:pt x="6782" y="13117"/>
                    <a:pt x="7273" y="12643"/>
                    <a:pt x="7365" y="11790"/>
                  </a:cubicBezTo>
                  <a:cubicBezTo>
                    <a:pt x="7589" y="10726"/>
                    <a:pt x="7589" y="9438"/>
                    <a:pt x="8878" y="8850"/>
                  </a:cubicBezTo>
                  <a:cubicBezTo>
                    <a:pt x="9060" y="8794"/>
                    <a:pt x="9263" y="8766"/>
                    <a:pt x="9466" y="8766"/>
                  </a:cubicBezTo>
                  <a:cubicBezTo>
                    <a:pt x="9669" y="8766"/>
                    <a:pt x="9872" y="8794"/>
                    <a:pt x="10054" y="8850"/>
                  </a:cubicBezTo>
                  <a:cubicBezTo>
                    <a:pt x="10278" y="8990"/>
                    <a:pt x="10754" y="9690"/>
                    <a:pt x="11202" y="9914"/>
                  </a:cubicBezTo>
                  <a:cubicBezTo>
                    <a:pt x="11090" y="9438"/>
                    <a:pt x="10866" y="8990"/>
                    <a:pt x="10754" y="8514"/>
                  </a:cubicBezTo>
                  <a:cubicBezTo>
                    <a:pt x="9466" y="4649"/>
                    <a:pt x="6665" y="1625"/>
                    <a:pt x="31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9" name="Google Shape;1499;p29"/>
            <p:cNvSpPr/>
            <p:nvPr/>
          </p:nvSpPr>
          <p:spPr>
            <a:xfrm>
              <a:off x="5984475" y="4196500"/>
              <a:ext cx="507600" cy="306275"/>
            </a:xfrm>
            <a:custGeom>
              <a:avLst/>
              <a:gdLst/>
              <a:ahLst/>
              <a:cxnLst/>
              <a:rect l="l" t="t" r="r" b="b"/>
              <a:pathLst>
                <a:path w="20304" h="12251" extrusionOk="0">
                  <a:moveTo>
                    <a:pt x="9346" y="0"/>
                  </a:moveTo>
                  <a:cubicBezTo>
                    <a:pt x="8808" y="0"/>
                    <a:pt x="8261" y="242"/>
                    <a:pt x="7842" y="795"/>
                  </a:cubicBezTo>
                  <a:cubicBezTo>
                    <a:pt x="7142" y="1719"/>
                    <a:pt x="6889" y="3119"/>
                    <a:pt x="5965" y="4071"/>
                  </a:cubicBezTo>
                  <a:cubicBezTo>
                    <a:pt x="4901" y="5108"/>
                    <a:pt x="3501" y="4884"/>
                    <a:pt x="2241" y="5220"/>
                  </a:cubicBezTo>
                  <a:cubicBezTo>
                    <a:pt x="589" y="5808"/>
                    <a:pt x="1" y="7320"/>
                    <a:pt x="477" y="8832"/>
                  </a:cubicBezTo>
                  <a:cubicBezTo>
                    <a:pt x="2941" y="11184"/>
                    <a:pt x="6189" y="11996"/>
                    <a:pt x="9690" y="12220"/>
                  </a:cubicBezTo>
                  <a:cubicBezTo>
                    <a:pt x="10238" y="12239"/>
                    <a:pt x="10789" y="12251"/>
                    <a:pt x="11340" y="12251"/>
                  </a:cubicBezTo>
                  <a:cubicBezTo>
                    <a:pt x="14195" y="12251"/>
                    <a:pt x="17050" y="11922"/>
                    <a:pt x="19491" y="10372"/>
                  </a:cubicBezTo>
                  <a:cubicBezTo>
                    <a:pt x="19743" y="10232"/>
                    <a:pt x="19967" y="10008"/>
                    <a:pt x="20191" y="9784"/>
                  </a:cubicBezTo>
                  <a:cubicBezTo>
                    <a:pt x="20303" y="8132"/>
                    <a:pt x="20079" y="6172"/>
                    <a:pt x="18567" y="5108"/>
                  </a:cubicBezTo>
                  <a:cubicBezTo>
                    <a:pt x="18144" y="4905"/>
                    <a:pt x="17640" y="4733"/>
                    <a:pt x="17153" y="4733"/>
                  </a:cubicBezTo>
                  <a:cubicBezTo>
                    <a:pt x="16833" y="4733"/>
                    <a:pt x="16520" y="4807"/>
                    <a:pt x="16243" y="4996"/>
                  </a:cubicBezTo>
                  <a:cubicBezTo>
                    <a:pt x="15655" y="5332"/>
                    <a:pt x="15403" y="5920"/>
                    <a:pt x="14843" y="6284"/>
                  </a:cubicBezTo>
                  <a:cubicBezTo>
                    <a:pt x="14471" y="6557"/>
                    <a:pt x="14070" y="6685"/>
                    <a:pt x="13677" y="6685"/>
                  </a:cubicBezTo>
                  <a:cubicBezTo>
                    <a:pt x="13063" y="6685"/>
                    <a:pt x="12469" y="6371"/>
                    <a:pt x="12042" y="5808"/>
                  </a:cubicBezTo>
                  <a:cubicBezTo>
                    <a:pt x="11090" y="4519"/>
                    <a:pt x="11454" y="3231"/>
                    <a:pt x="11342" y="1831"/>
                  </a:cubicBezTo>
                  <a:cubicBezTo>
                    <a:pt x="11182" y="730"/>
                    <a:pt x="10278" y="0"/>
                    <a:pt x="93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0" name="Google Shape;1500;p29"/>
            <p:cNvSpPr/>
            <p:nvPr/>
          </p:nvSpPr>
          <p:spPr>
            <a:xfrm>
              <a:off x="6241400" y="3656300"/>
              <a:ext cx="26650" cy="75625"/>
            </a:xfrm>
            <a:custGeom>
              <a:avLst/>
              <a:gdLst/>
              <a:ahLst/>
              <a:cxnLst/>
              <a:rect l="l" t="t" r="r" b="b"/>
              <a:pathLst>
                <a:path w="1066" h="3025" extrusionOk="0">
                  <a:moveTo>
                    <a:pt x="113" y="0"/>
                  </a:moveTo>
                  <a:cubicBezTo>
                    <a:pt x="1" y="588"/>
                    <a:pt x="1" y="1288"/>
                    <a:pt x="1" y="1876"/>
                  </a:cubicBezTo>
                  <a:lnTo>
                    <a:pt x="1" y="3025"/>
                  </a:lnTo>
                  <a:cubicBezTo>
                    <a:pt x="365" y="2912"/>
                    <a:pt x="701" y="2912"/>
                    <a:pt x="1065" y="2912"/>
                  </a:cubicBezTo>
                  <a:cubicBezTo>
                    <a:pt x="1065" y="2436"/>
                    <a:pt x="1065" y="1988"/>
                    <a:pt x="925" y="1400"/>
                  </a:cubicBezTo>
                  <a:cubicBezTo>
                    <a:pt x="925" y="924"/>
                    <a:pt x="1065" y="476"/>
                    <a:pt x="1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1" name="Google Shape;1501;p29"/>
            <p:cNvSpPr/>
            <p:nvPr/>
          </p:nvSpPr>
          <p:spPr>
            <a:xfrm>
              <a:off x="5896975" y="3758600"/>
              <a:ext cx="729500" cy="658725"/>
            </a:xfrm>
            <a:custGeom>
              <a:avLst/>
              <a:gdLst/>
              <a:ahLst/>
              <a:cxnLst/>
              <a:rect l="l" t="t" r="r" b="b"/>
              <a:pathLst>
                <a:path w="29180" h="26349" extrusionOk="0">
                  <a:moveTo>
                    <a:pt x="13825" y="1"/>
                  </a:moveTo>
                  <a:cubicBezTo>
                    <a:pt x="12760" y="1"/>
                    <a:pt x="11693" y="140"/>
                    <a:pt x="10642" y="445"/>
                  </a:cubicBezTo>
                  <a:cubicBezTo>
                    <a:pt x="11090" y="809"/>
                    <a:pt x="11454" y="1509"/>
                    <a:pt x="11566" y="2209"/>
                  </a:cubicBezTo>
                  <a:cubicBezTo>
                    <a:pt x="11678" y="3245"/>
                    <a:pt x="11090" y="4197"/>
                    <a:pt x="10277" y="4897"/>
                  </a:cubicBezTo>
                  <a:cubicBezTo>
                    <a:pt x="9801" y="5233"/>
                    <a:pt x="9101" y="5597"/>
                    <a:pt x="8877" y="6185"/>
                  </a:cubicBezTo>
                  <a:cubicBezTo>
                    <a:pt x="8541" y="6886"/>
                    <a:pt x="9241" y="7586"/>
                    <a:pt x="9689" y="8034"/>
                  </a:cubicBezTo>
                  <a:cubicBezTo>
                    <a:pt x="10389" y="9098"/>
                    <a:pt x="10754" y="10134"/>
                    <a:pt x="10277" y="11310"/>
                  </a:cubicBezTo>
                  <a:cubicBezTo>
                    <a:pt x="9801" y="12486"/>
                    <a:pt x="8765" y="13046"/>
                    <a:pt x="7589" y="13298"/>
                  </a:cubicBezTo>
                  <a:cubicBezTo>
                    <a:pt x="7472" y="13314"/>
                    <a:pt x="7353" y="13322"/>
                    <a:pt x="7232" y="13322"/>
                  </a:cubicBezTo>
                  <a:cubicBezTo>
                    <a:pt x="6300" y="13322"/>
                    <a:pt x="5254" y="12901"/>
                    <a:pt x="4329" y="12901"/>
                  </a:cubicBezTo>
                  <a:cubicBezTo>
                    <a:pt x="3702" y="12901"/>
                    <a:pt x="3130" y="13095"/>
                    <a:pt x="2688" y="13746"/>
                  </a:cubicBezTo>
                  <a:cubicBezTo>
                    <a:pt x="2100" y="14699"/>
                    <a:pt x="1764" y="16099"/>
                    <a:pt x="476" y="16323"/>
                  </a:cubicBezTo>
                  <a:cubicBezTo>
                    <a:pt x="364" y="16435"/>
                    <a:pt x="140" y="16435"/>
                    <a:pt x="0" y="16435"/>
                  </a:cubicBezTo>
                  <a:cubicBezTo>
                    <a:pt x="140" y="19487"/>
                    <a:pt x="1064" y="22400"/>
                    <a:pt x="2688" y="24836"/>
                  </a:cubicBezTo>
                  <a:cubicBezTo>
                    <a:pt x="2800" y="24948"/>
                    <a:pt x="2941" y="25088"/>
                    <a:pt x="2941" y="25200"/>
                  </a:cubicBezTo>
                  <a:cubicBezTo>
                    <a:pt x="3053" y="23688"/>
                    <a:pt x="4089" y="22147"/>
                    <a:pt x="5741" y="21699"/>
                  </a:cubicBezTo>
                  <a:cubicBezTo>
                    <a:pt x="6553" y="21587"/>
                    <a:pt x="7477" y="21587"/>
                    <a:pt x="8289" y="21111"/>
                  </a:cubicBezTo>
                  <a:cubicBezTo>
                    <a:pt x="8877" y="20747"/>
                    <a:pt x="9101" y="20187"/>
                    <a:pt x="9465" y="19599"/>
                  </a:cubicBezTo>
                  <a:cubicBezTo>
                    <a:pt x="9941" y="18535"/>
                    <a:pt x="10277" y="17387"/>
                    <a:pt x="11342" y="16799"/>
                  </a:cubicBezTo>
                  <a:cubicBezTo>
                    <a:pt x="11804" y="16505"/>
                    <a:pt x="12329" y="16358"/>
                    <a:pt x="12854" y="16358"/>
                  </a:cubicBezTo>
                  <a:cubicBezTo>
                    <a:pt x="13379" y="16358"/>
                    <a:pt x="13904" y="16505"/>
                    <a:pt x="14366" y="16799"/>
                  </a:cubicBezTo>
                  <a:cubicBezTo>
                    <a:pt x="15542" y="17387"/>
                    <a:pt x="15878" y="18535"/>
                    <a:pt x="15878" y="19823"/>
                  </a:cubicBezTo>
                  <a:cubicBezTo>
                    <a:pt x="15990" y="20635"/>
                    <a:pt x="15878" y="21587"/>
                    <a:pt x="16354" y="22400"/>
                  </a:cubicBezTo>
                  <a:cubicBezTo>
                    <a:pt x="16563" y="22830"/>
                    <a:pt x="16827" y="23011"/>
                    <a:pt x="17119" y="23011"/>
                  </a:cubicBezTo>
                  <a:cubicBezTo>
                    <a:pt x="17455" y="23011"/>
                    <a:pt x="17829" y="22773"/>
                    <a:pt x="18203" y="22400"/>
                  </a:cubicBezTo>
                  <a:cubicBezTo>
                    <a:pt x="18900" y="21610"/>
                    <a:pt x="19654" y="21167"/>
                    <a:pt x="20627" y="21167"/>
                  </a:cubicBezTo>
                  <a:cubicBezTo>
                    <a:pt x="20827" y="21167"/>
                    <a:pt x="21036" y="21185"/>
                    <a:pt x="21255" y="21223"/>
                  </a:cubicBezTo>
                  <a:cubicBezTo>
                    <a:pt x="23803" y="21699"/>
                    <a:pt x="24755" y="24136"/>
                    <a:pt x="24867" y="26348"/>
                  </a:cubicBezTo>
                  <a:cubicBezTo>
                    <a:pt x="28368" y="22848"/>
                    <a:pt x="29180" y="17387"/>
                    <a:pt x="28256" y="12486"/>
                  </a:cubicBezTo>
                  <a:cubicBezTo>
                    <a:pt x="28004" y="12486"/>
                    <a:pt x="27780" y="12346"/>
                    <a:pt x="27556" y="12234"/>
                  </a:cubicBezTo>
                  <a:cubicBezTo>
                    <a:pt x="27304" y="12122"/>
                    <a:pt x="27192" y="12010"/>
                    <a:pt x="26968" y="11786"/>
                  </a:cubicBezTo>
                  <a:cubicBezTo>
                    <a:pt x="26809" y="11528"/>
                    <a:pt x="26523" y="11284"/>
                    <a:pt x="26160" y="11284"/>
                  </a:cubicBezTo>
                  <a:cubicBezTo>
                    <a:pt x="26012" y="11284"/>
                    <a:pt x="25850" y="11325"/>
                    <a:pt x="25680" y="11422"/>
                  </a:cubicBezTo>
                  <a:cubicBezTo>
                    <a:pt x="25091" y="11646"/>
                    <a:pt x="25203" y="13186"/>
                    <a:pt x="25091" y="13746"/>
                  </a:cubicBezTo>
                  <a:cubicBezTo>
                    <a:pt x="24979" y="14222"/>
                    <a:pt x="24755" y="14699"/>
                    <a:pt x="24279" y="15035"/>
                  </a:cubicBezTo>
                  <a:cubicBezTo>
                    <a:pt x="23899" y="15369"/>
                    <a:pt x="23457" y="15509"/>
                    <a:pt x="23004" y="15509"/>
                  </a:cubicBezTo>
                  <a:cubicBezTo>
                    <a:pt x="22357" y="15509"/>
                    <a:pt x="21687" y="15223"/>
                    <a:pt x="21143" y="14811"/>
                  </a:cubicBezTo>
                  <a:cubicBezTo>
                    <a:pt x="20079" y="14110"/>
                    <a:pt x="20191" y="12934"/>
                    <a:pt x="19967" y="11898"/>
                  </a:cubicBezTo>
                  <a:cubicBezTo>
                    <a:pt x="19603" y="10246"/>
                    <a:pt x="17754" y="10946"/>
                    <a:pt x="16690" y="10022"/>
                  </a:cubicBezTo>
                  <a:cubicBezTo>
                    <a:pt x="15990" y="9434"/>
                    <a:pt x="15878" y="8398"/>
                    <a:pt x="15990" y="7446"/>
                  </a:cubicBezTo>
                  <a:cubicBezTo>
                    <a:pt x="16242" y="6185"/>
                    <a:pt x="17166" y="5233"/>
                    <a:pt x="17978" y="4309"/>
                  </a:cubicBezTo>
                  <a:cubicBezTo>
                    <a:pt x="18679" y="3497"/>
                    <a:pt x="19491" y="2097"/>
                    <a:pt x="19043" y="1033"/>
                  </a:cubicBezTo>
                  <a:cubicBezTo>
                    <a:pt x="17364" y="386"/>
                    <a:pt x="15597" y="1"/>
                    <a:pt x="138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2" name="Google Shape;1502;p29"/>
            <p:cNvSpPr/>
            <p:nvPr/>
          </p:nvSpPr>
          <p:spPr>
            <a:xfrm>
              <a:off x="5896975" y="3781600"/>
              <a:ext cx="268850" cy="364775"/>
            </a:xfrm>
            <a:custGeom>
              <a:avLst/>
              <a:gdLst/>
              <a:ahLst/>
              <a:cxnLst/>
              <a:rect l="l" t="t" r="r" b="b"/>
              <a:pathLst>
                <a:path w="10754" h="14591" extrusionOk="0">
                  <a:moveTo>
                    <a:pt x="9101" y="1"/>
                  </a:moveTo>
                  <a:cubicBezTo>
                    <a:pt x="8653" y="225"/>
                    <a:pt x="8065" y="477"/>
                    <a:pt x="7477" y="813"/>
                  </a:cubicBezTo>
                  <a:cubicBezTo>
                    <a:pt x="2688" y="3501"/>
                    <a:pt x="140" y="9102"/>
                    <a:pt x="0" y="14591"/>
                  </a:cubicBezTo>
                  <a:cubicBezTo>
                    <a:pt x="364" y="14479"/>
                    <a:pt x="840" y="14115"/>
                    <a:pt x="952" y="14003"/>
                  </a:cubicBezTo>
                  <a:cubicBezTo>
                    <a:pt x="1288" y="13527"/>
                    <a:pt x="1400" y="13078"/>
                    <a:pt x="1652" y="12602"/>
                  </a:cubicBezTo>
                  <a:cubicBezTo>
                    <a:pt x="2100" y="11902"/>
                    <a:pt x="2688" y="11202"/>
                    <a:pt x="3501" y="10978"/>
                  </a:cubicBezTo>
                  <a:cubicBezTo>
                    <a:pt x="3708" y="10934"/>
                    <a:pt x="3912" y="10915"/>
                    <a:pt x="4113" y="10915"/>
                  </a:cubicBezTo>
                  <a:cubicBezTo>
                    <a:pt x="5051" y="10915"/>
                    <a:pt x="5924" y="11314"/>
                    <a:pt x="6777" y="11314"/>
                  </a:cubicBezTo>
                  <a:cubicBezTo>
                    <a:pt x="6854" y="11320"/>
                    <a:pt x="6930" y="11323"/>
                    <a:pt x="7007" y="11323"/>
                  </a:cubicBezTo>
                  <a:cubicBezTo>
                    <a:pt x="8326" y="11323"/>
                    <a:pt x="9571" y="10419"/>
                    <a:pt x="9465" y="8990"/>
                  </a:cubicBezTo>
                  <a:cubicBezTo>
                    <a:pt x="9353" y="7926"/>
                    <a:pt x="8289" y="7366"/>
                    <a:pt x="7841" y="6414"/>
                  </a:cubicBezTo>
                  <a:cubicBezTo>
                    <a:pt x="7589" y="5713"/>
                    <a:pt x="7701" y="4901"/>
                    <a:pt x="8177" y="4313"/>
                  </a:cubicBezTo>
                  <a:cubicBezTo>
                    <a:pt x="8653" y="3613"/>
                    <a:pt x="9465" y="3277"/>
                    <a:pt x="10053" y="2689"/>
                  </a:cubicBezTo>
                  <a:cubicBezTo>
                    <a:pt x="10754" y="1765"/>
                    <a:pt x="10502" y="365"/>
                    <a:pt x="9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3" name="Google Shape;1503;p29"/>
            <p:cNvSpPr/>
            <p:nvPr/>
          </p:nvSpPr>
          <p:spPr>
            <a:xfrm>
              <a:off x="6098600" y="4688875"/>
              <a:ext cx="323450" cy="195925"/>
            </a:xfrm>
            <a:custGeom>
              <a:avLst/>
              <a:gdLst/>
              <a:ahLst/>
              <a:cxnLst/>
              <a:rect l="l" t="t" r="r" b="b"/>
              <a:pathLst>
                <a:path w="12938" h="7837" extrusionOk="0">
                  <a:moveTo>
                    <a:pt x="6806" y="0"/>
                  </a:moveTo>
                  <a:cubicBezTo>
                    <a:pt x="6750" y="0"/>
                    <a:pt x="6694" y="1"/>
                    <a:pt x="6637" y="2"/>
                  </a:cubicBezTo>
                  <a:cubicBezTo>
                    <a:pt x="4901" y="114"/>
                    <a:pt x="3277" y="1179"/>
                    <a:pt x="2100" y="2579"/>
                  </a:cubicBezTo>
                  <a:cubicBezTo>
                    <a:pt x="1512" y="3391"/>
                    <a:pt x="1036" y="4203"/>
                    <a:pt x="700" y="5239"/>
                  </a:cubicBezTo>
                  <a:cubicBezTo>
                    <a:pt x="476" y="5939"/>
                    <a:pt x="336" y="6779"/>
                    <a:pt x="112" y="7479"/>
                  </a:cubicBezTo>
                  <a:cubicBezTo>
                    <a:pt x="0" y="7591"/>
                    <a:pt x="0" y="7591"/>
                    <a:pt x="0" y="7703"/>
                  </a:cubicBezTo>
                  <a:cubicBezTo>
                    <a:pt x="1558" y="7784"/>
                    <a:pt x="3131" y="7836"/>
                    <a:pt x="4703" y="7836"/>
                  </a:cubicBezTo>
                  <a:cubicBezTo>
                    <a:pt x="7481" y="7836"/>
                    <a:pt x="10255" y="7675"/>
                    <a:pt x="12938" y="7227"/>
                  </a:cubicBezTo>
                  <a:cubicBezTo>
                    <a:pt x="12386" y="3886"/>
                    <a:pt x="10771" y="0"/>
                    <a:pt x="68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4" name="Google Shape;1504;p29"/>
            <p:cNvSpPr/>
            <p:nvPr/>
          </p:nvSpPr>
          <p:spPr>
            <a:xfrm>
              <a:off x="6256125" y="4546100"/>
              <a:ext cx="29425" cy="113450"/>
            </a:xfrm>
            <a:custGeom>
              <a:avLst/>
              <a:gdLst/>
              <a:ahLst/>
              <a:cxnLst/>
              <a:rect l="l" t="t" r="r" b="b"/>
              <a:pathLst>
                <a:path w="1177" h="4538" extrusionOk="0">
                  <a:moveTo>
                    <a:pt x="0" y="1"/>
                  </a:moveTo>
                  <a:lnTo>
                    <a:pt x="0" y="1289"/>
                  </a:lnTo>
                  <a:cubicBezTo>
                    <a:pt x="0" y="2325"/>
                    <a:pt x="0" y="3501"/>
                    <a:pt x="112" y="4537"/>
                  </a:cubicBezTo>
                  <a:lnTo>
                    <a:pt x="1176" y="4537"/>
                  </a:lnTo>
                  <a:cubicBezTo>
                    <a:pt x="924" y="3725"/>
                    <a:pt x="1036" y="2689"/>
                    <a:pt x="924" y="1849"/>
                  </a:cubicBezTo>
                  <a:cubicBezTo>
                    <a:pt x="924" y="1289"/>
                    <a:pt x="812" y="589"/>
                    <a:pt x="9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5" name="Google Shape;1505;p29"/>
            <p:cNvSpPr/>
            <p:nvPr/>
          </p:nvSpPr>
          <p:spPr>
            <a:xfrm>
              <a:off x="6293925" y="3661900"/>
              <a:ext cx="464175" cy="954250"/>
            </a:xfrm>
            <a:custGeom>
              <a:avLst/>
              <a:gdLst/>
              <a:ahLst/>
              <a:cxnLst/>
              <a:rect l="l" t="t" r="r" b="b"/>
              <a:pathLst>
                <a:path w="18567" h="38170" extrusionOk="0">
                  <a:moveTo>
                    <a:pt x="0" y="0"/>
                  </a:moveTo>
                  <a:lnTo>
                    <a:pt x="0" y="952"/>
                  </a:lnTo>
                  <a:cubicBezTo>
                    <a:pt x="240" y="932"/>
                    <a:pt x="479" y="922"/>
                    <a:pt x="719" y="922"/>
                  </a:cubicBezTo>
                  <a:cubicBezTo>
                    <a:pt x="2106" y="922"/>
                    <a:pt x="3483" y="1246"/>
                    <a:pt x="4677" y="1652"/>
                  </a:cubicBezTo>
                  <a:cubicBezTo>
                    <a:pt x="6665" y="2212"/>
                    <a:pt x="8513" y="3053"/>
                    <a:pt x="10166" y="4313"/>
                  </a:cubicBezTo>
                  <a:cubicBezTo>
                    <a:pt x="13190" y="6553"/>
                    <a:pt x="15178" y="9577"/>
                    <a:pt x="16102" y="13302"/>
                  </a:cubicBezTo>
                  <a:cubicBezTo>
                    <a:pt x="17026" y="17054"/>
                    <a:pt x="17026" y="21003"/>
                    <a:pt x="16214" y="24867"/>
                  </a:cubicBezTo>
                  <a:cubicBezTo>
                    <a:pt x="15766" y="26716"/>
                    <a:pt x="15178" y="28704"/>
                    <a:pt x="14226" y="30356"/>
                  </a:cubicBezTo>
                  <a:cubicBezTo>
                    <a:pt x="13302" y="31980"/>
                    <a:pt x="11902" y="33156"/>
                    <a:pt x="10390" y="34081"/>
                  </a:cubicBezTo>
                  <a:cubicBezTo>
                    <a:pt x="7477" y="35957"/>
                    <a:pt x="3977" y="37105"/>
                    <a:pt x="588" y="37105"/>
                  </a:cubicBezTo>
                  <a:lnTo>
                    <a:pt x="588" y="38169"/>
                  </a:lnTo>
                  <a:cubicBezTo>
                    <a:pt x="4677" y="37917"/>
                    <a:pt x="9802" y="36769"/>
                    <a:pt x="12966" y="34193"/>
                  </a:cubicBezTo>
                  <a:cubicBezTo>
                    <a:pt x="16102" y="31756"/>
                    <a:pt x="17279" y="27556"/>
                    <a:pt x="17979" y="23467"/>
                  </a:cubicBezTo>
                  <a:cubicBezTo>
                    <a:pt x="18567" y="19491"/>
                    <a:pt x="18203" y="15290"/>
                    <a:pt x="17167" y="11314"/>
                  </a:cubicBezTo>
                  <a:cubicBezTo>
                    <a:pt x="15990" y="7477"/>
                    <a:pt x="13526" y="4453"/>
                    <a:pt x="10390" y="2352"/>
                  </a:cubicBezTo>
                  <a:cubicBezTo>
                    <a:pt x="8877" y="1400"/>
                    <a:pt x="7225" y="700"/>
                    <a:pt x="5601" y="252"/>
                  </a:cubicBezTo>
                  <a:cubicBezTo>
                    <a:pt x="4857" y="59"/>
                    <a:pt x="3820" y="31"/>
                    <a:pt x="2747" y="31"/>
                  </a:cubicBezTo>
                  <a:cubicBezTo>
                    <a:pt x="2324" y="31"/>
                    <a:pt x="1894" y="36"/>
                    <a:pt x="1475" y="36"/>
                  </a:cubicBezTo>
                  <a:cubicBezTo>
                    <a:pt x="958" y="36"/>
                    <a:pt x="457" y="29"/>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6" name="Google Shape;1506;p29"/>
            <p:cNvSpPr/>
            <p:nvPr/>
          </p:nvSpPr>
          <p:spPr>
            <a:xfrm>
              <a:off x="5847950" y="3626875"/>
              <a:ext cx="936050" cy="1287350"/>
            </a:xfrm>
            <a:custGeom>
              <a:avLst/>
              <a:gdLst/>
              <a:ahLst/>
              <a:cxnLst/>
              <a:rect l="l" t="t" r="r" b="b"/>
              <a:pathLst>
                <a:path w="37442" h="51494" extrusionOk="0">
                  <a:moveTo>
                    <a:pt x="16803" y="1177"/>
                  </a:moveTo>
                  <a:cubicBezTo>
                    <a:pt x="16803" y="1653"/>
                    <a:pt x="16663" y="2101"/>
                    <a:pt x="16663" y="2577"/>
                  </a:cubicBezTo>
                  <a:cubicBezTo>
                    <a:pt x="16803" y="3165"/>
                    <a:pt x="16803" y="3613"/>
                    <a:pt x="16803" y="4089"/>
                  </a:cubicBezTo>
                  <a:cubicBezTo>
                    <a:pt x="16439" y="4089"/>
                    <a:pt x="16103" y="4089"/>
                    <a:pt x="15739" y="4202"/>
                  </a:cubicBezTo>
                  <a:lnTo>
                    <a:pt x="15739" y="3053"/>
                  </a:lnTo>
                  <a:cubicBezTo>
                    <a:pt x="15739" y="2465"/>
                    <a:pt x="15739" y="1765"/>
                    <a:pt x="15851" y="1177"/>
                  </a:cubicBezTo>
                  <a:close/>
                  <a:moveTo>
                    <a:pt x="21928" y="6666"/>
                  </a:moveTo>
                  <a:cubicBezTo>
                    <a:pt x="25428" y="8290"/>
                    <a:pt x="28229" y="11314"/>
                    <a:pt x="29517" y="15179"/>
                  </a:cubicBezTo>
                  <a:cubicBezTo>
                    <a:pt x="29629" y="15655"/>
                    <a:pt x="29853" y="16103"/>
                    <a:pt x="29965" y="16579"/>
                  </a:cubicBezTo>
                  <a:cubicBezTo>
                    <a:pt x="29517" y="16355"/>
                    <a:pt x="29041" y="15655"/>
                    <a:pt x="28817" y="15515"/>
                  </a:cubicBezTo>
                  <a:cubicBezTo>
                    <a:pt x="28635" y="15459"/>
                    <a:pt x="28432" y="15431"/>
                    <a:pt x="28229" y="15431"/>
                  </a:cubicBezTo>
                  <a:cubicBezTo>
                    <a:pt x="28026" y="15431"/>
                    <a:pt x="27823" y="15459"/>
                    <a:pt x="27641" y="15515"/>
                  </a:cubicBezTo>
                  <a:cubicBezTo>
                    <a:pt x="26352" y="16103"/>
                    <a:pt x="26352" y="17391"/>
                    <a:pt x="26128" y="18455"/>
                  </a:cubicBezTo>
                  <a:cubicBezTo>
                    <a:pt x="26036" y="19308"/>
                    <a:pt x="25545" y="19782"/>
                    <a:pt x="24781" y="19782"/>
                  </a:cubicBezTo>
                  <a:cubicBezTo>
                    <a:pt x="24617" y="19782"/>
                    <a:pt x="24440" y="19760"/>
                    <a:pt x="24252" y="19716"/>
                  </a:cubicBezTo>
                  <a:cubicBezTo>
                    <a:pt x="23216" y="19379"/>
                    <a:pt x="23104" y="18567"/>
                    <a:pt x="22852" y="17503"/>
                  </a:cubicBezTo>
                  <a:cubicBezTo>
                    <a:pt x="22740" y="16579"/>
                    <a:pt x="22516" y="15767"/>
                    <a:pt x="21564" y="15291"/>
                  </a:cubicBezTo>
                  <a:cubicBezTo>
                    <a:pt x="20416" y="14703"/>
                    <a:pt x="18763" y="15179"/>
                    <a:pt x="18763" y="13303"/>
                  </a:cubicBezTo>
                  <a:cubicBezTo>
                    <a:pt x="18763" y="11790"/>
                    <a:pt x="20052" y="10866"/>
                    <a:pt x="20864" y="9690"/>
                  </a:cubicBezTo>
                  <a:cubicBezTo>
                    <a:pt x="21452" y="8990"/>
                    <a:pt x="22040" y="7702"/>
                    <a:pt x="21928" y="6666"/>
                  </a:cubicBezTo>
                  <a:close/>
                  <a:moveTo>
                    <a:pt x="11314" y="6190"/>
                  </a:moveTo>
                  <a:cubicBezTo>
                    <a:pt x="12463" y="6554"/>
                    <a:pt x="12715" y="7954"/>
                    <a:pt x="12014" y="8878"/>
                  </a:cubicBezTo>
                  <a:cubicBezTo>
                    <a:pt x="11426" y="9466"/>
                    <a:pt x="10614" y="9802"/>
                    <a:pt x="10138" y="10502"/>
                  </a:cubicBezTo>
                  <a:cubicBezTo>
                    <a:pt x="9662" y="11090"/>
                    <a:pt x="9550" y="11902"/>
                    <a:pt x="9802" y="12603"/>
                  </a:cubicBezTo>
                  <a:cubicBezTo>
                    <a:pt x="10250" y="13555"/>
                    <a:pt x="11314" y="14115"/>
                    <a:pt x="11426" y="15179"/>
                  </a:cubicBezTo>
                  <a:cubicBezTo>
                    <a:pt x="11532" y="16608"/>
                    <a:pt x="10287" y="17512"/>
                    <a:pt x="8968" y="17512"/>
                  </a:cubicBezTo>
                  <a:cubicBezTo>
                    <a:pt x="8891" y="17512"/>
                    <a:pt x="8815" y="17509"/>
                    <a:pt x="8738" y="17503"/>
                  </a:cubicBezTo>
                  <a:cubicBezTo>
                    <a:pt x="7885" y="17503"/>
                    <a:pt x="7012" y="17104"/>
                    <a:pt x="6074" y="17104"/>
                  </a:cubicBezTo>
                  <a:cubicBezTo>
                    <a:pt x="5873" y="17104"/>
                    <a:pt x="5669" y="17123"/>
                    <a:pt x="5462" y="17167"/>
                  </a:cubicBezTo>
                  <a:cubicBezTo>
                    <a:pt x="4649" y="17391"/>
                    <a:pt x="4061" y="18091"/>
                    <a:pt x="3613" y="18791"/>
                  </a:cubicBezTo>
                  <a:cubicBezTo>
                    <a:pt x="3361" y="19267"/>
                    <a:pt x="3249" y="19716"/>
                    <a:pt x="2913" y="20192"/>
                  </a:cubicBezTo>
                  <a:cubicBezTo>
                    <a:pt x="2801" y="20304"/>
                    <a:pt x="2325" y="20668"/>
                    <a:pt x="1961" y="20780"/>
                  </a:cubicBezTo>
                  <a:cubicBezTo>
                    <a:pt x="2101" y="15291"/>
                    <a:pt x="4649" y="9690"/>
                    <a:pt x="9438" y="7002"/>
                  </a:cubicBezTo>
                  <a:cubicBezTo>
                    <a:pt x="10026" y="6666"/>
                    <a:pt x="10614" y="6414"/>
                    <a:pt x="11062" y="6190"/>
                  </a:cubicBezTo>
                  <a:close/>
                  <a:moveTo>
                    <a:pt x="15786" y="5270"/>
                  </a:moveTo>
                  <a:cubicBezTo>
                    <a:pt x="17558" y="5270"/>
                    <a:pt x="19325" y="5655"/>
                    <a:pt x="21004" y="6302"/>
                  </a:cubicBezTo>
                  <a:cubicBezTo>
                    <a:pt x="21452" y="7366"/>
                    <a:pt x="20640" y="8766"/>
                    <a:pt x="19939" y="9578"/>
                  </a:cubicBezTo>
                  <a:cubicBezTo>
                    <a:pt x="19127" y="10502"/>
                    <a:pt x="18203" y="11454"/>
                    <a:pt x="17951" y="12715"/>
                  </a:cubicBezTo>
                  <a:cubicBezTo>
                    <a:pt x="17839" y="13667"/>
                    <a:pt x="17951" y="14703"/>
                    <a:pt x="18651" y="15291"/>
                  </a:cubicBezTo>
                  <a:cubicBezTo>
                    <a:pt x="19715" y="16215"/>
                    <a:pt x="21564" y="15515"/>
                    <a:pt x="21928" y="17167"/>
                  </a:cubicBezTo>
                  <a:cubicBezTo>
                    <a:pt x="22152" y="18203"/>
                    <a:pt x="22040" y="19379"/>
                    <a:pt x="23104" y="20080"/>
                  </a:cubicBezTo>
                  <a:cubicBezTo>
                    <a:pt x="23648" y="20492"/>
                    <a:pt x="24318" y="20778"/>
                    <a:pt x="24965" y="20778"/>
                  </a:cubicBezTo>
                  <a:cubicBezTo>
                    <a:pt x="25418" y="20778"/>
                    <a:pt x="25860" y="20638"/>
                    <a:pt x="26240" y="20304"/>
                  </a:cubicBezTo>
                  <a:cubicBezTo>
                    <a:pt x="26716" y="19968"/>
                    <a:pt x="26940" y="19491"/>
                    <a:pt x="27052" y="19015"/>
                  </a:cubicBezTo>
                  <a:cubicBezTo>
                    <a:pt x="27164" y="18455"/>
                    <a:pt x="27052" y="16915"/>
                    <a:pt x="27641" y="16691"/>
                  </a:cubicBezTo>
                  <a:cubicBezTo>
                    <a:pt x="27811" y="16594"/>
                    <a:pt x="27973" y="16553"/>
                    <a:pt x="28121" y="16553"/>
                  </a:cubicBezTo>
                  <a:cubicBezTo>
                    <a:pt x="28484" y="16553"/>
                    <a:pt x="28770" y="16797"/>
                    <a:pt x="28929" y="17055"/>
                  </a:cubicBezTo>
                  <a:cubicBezTo>
                    <a:pt x="29153" y="17279"/>
                    <a:pt x="29265" y="17391"/>
                    <a:pt x="29517" y="17503"/>
                  </a:cubicBezTo>
                  <a:cubicBezTo>
                    <a:pt x="29741" y="17615"/>
                    <a:pt x="29965" y="17755"/>
                    <a:pt x="30217" y="17755"/>
                  </a:cubicBezTo>
                  <a:cubicBezTo>
                    <a:pt x="31141" y="22656"/>
                    <a:pt x="30329" y="28117"/>
                    <a:pt x="26828" y="31617"/>
                  </a:cubicBezTo>
                  <a:cubicBezTo>
                    <a:pt x="26716" y="29405"/>
                    <a:pt x="25764" y="26968"/>
                    <a:pt x="23216" y="26492"/>
                  </a:cubicBezTo>
                  <a:cubicBezTo>
                    <a:pt x="22997" y="26454"/>
                    <a:pt x="22788" y="26436"/>
                    <a:pt x="22588" y="26436"/>
                  </a:cubicBezTo>
                  <a:cubicBezTo>
                    <a:pt x="21615" y="26436"/>
                    <a:pt x="20861" y="26879"/>
                    <a:pt x="20164" y="27669"/>
                  </a:cubicBezTo>
                  <a:cubicBezTo>
                    <a:pt x="19790" y="28042"/>
                    <a:pt x="19416" y="28280"/>
                    <a:pt x="19080" y="28280"/>
                  </a:cubicBezTo>
                  <a:cubicBezTo>
                    <a:pt x="18788" y="28280"/>
                    <a:pt x="18524" y="28099"/>
                    <a:pt x="18315" y="27669"/>
                  </a:cubicBezTo>
                  <a:cubicBezTo>
                    <a:pt x="17839" y="26856"/>
                    <a:pt x="17951" y="25904"/>
                    <a:pt x="17839" y="25092"/>
                  </a:cubicBezTo>
                  <a:cubicBezTo>
                    <a:pt x="17839" y="23804"/>
                    <a:pt x="17503" y="22656"/>
                    <a:pt x="16327" y="22068"/>
                  </a:cubicBezTo>
                  <a:cubicBezTo>
                    <a:pt x="15865" y="21774"/>
                    <a:pt x="15340" y="21627"/>
                    <a:pt x="14815" y="21627"/>
                  </a:cubicBezTo>
                  <a:cubicBezTo>
                    <a:pt x="14290" y="21627"/>
                    <a:pt x="13765" y="21774"/>
                    <a:pt x="13303" y="22068"/>
                  </a:cubicBezTo>
                  <a:cubicBezTo>
                    <a:pt x="12238" y="22656"/>
                    <a:pt x="11902" y="23804"/>
                    <a:pt x="11426" y="24868"/>
                  </a:cubicBezTo>
                  <a:cubicBezTo>
                    <a:pt x="11062" y="25456"/>
                    <a:pt x="10838" y="26016"/>
                    <a:pt x="10250" y="26380"/>
                  </a:cubicBezTo>
                  <a:cubicBezTo>
                    <a:pt x="9438" y="26856"/>
                    <a:pt x="8514" y="26856"/>
                    <a:pt x="7702" y="26968"/>
                  </a:cubicBezTo>
                  <a:cubicBezTo>
                    <a:pt x="6050" y="27416"/>
                    <a:pt x="5014" y="28957"/>
                    <a:pt x="4902" y="30469"/>
                  </a:cubicBezTo>
                  <a:cubicBezTo>
                    <a:pt x="4902" y="30357"/>
                    <a:pt x="4761" y="30217"/>
                    <a:pt x="4649" y="30105"/>
                  </a:cubicBezTo>
                  <a:cubicBezTo>
                    <a:pt x="3025" y="27669"/>
                    <a:pt x="2101" y="24756"/>
                    <a:pt x="1961" y="21704"/>
                  </a:cubicBezTo>
                  <a:cubicBezTo>
                    <a:pt x="2101" y="21704"/>
                    <a:pt x="2325" y="21704"/>
                    <a:pt x="2437" y="21592"/>
                  </a:cubicBezTo>
                  <a:cubicBezTo>
                    <a:pt x="3725" y="21368"/>
                    <a:pt x="4061" y="19968"/>
                    <a:pt x="4649" y="19015"/>
                  </a:cubicBezTo>
                  <a:cubicBezTo>
                    <a:pt x="5091" y="18364"/>
                    <a:pt x="5663" y="18170"/>
                    <a:pt x="6290" y="18170"/>
                  </a:cubicBezTo>
                  <a:cubicBezTo>
                    <a:pt x="7215" y="18170"/>
                    <a:pt x="8261" y="18591"/>
                    <a:pt x="9193" y="18591"/>
                  </a:cubicBezTo>
                  <a:cubicBezTo>
                    <a:pt x="9314" y="18591"/>
                    <a:pt x="9433" y="18583"/>
                    <a:pt x="9550" y="18567"/>
                  </a:cubicBezTo>
                  <a:cubicBezTo>
                    <a:pt x="10726" y="18315"/>
                    <a:pt x="11762" y="17755"/>
                    <a:pt x="12238" y="16579"/>
                  </a:cubicBezTo>
                  <a:cubicBezTo>
                    <a:pt x="12715" y="15403"/>
                    <a:pt x="12350" y="14367"/>
                    <a:pt x="11650" y="13303"/>
                  </a:cubicBezTo>
                  <a:cubicBezTo>
                    <a:pt x="11202" y="12855"/>
                    <a:pt x="10502" y="12155"/>
                    <a:pt x="10838" y="11454"/>
                  </a:cubicBezTo>
                  <a:cubicBezTo>
                    <a:pt x="11062" y="10866"/>
                    <a:pt x="11762" y="10502"/>
                    <a:pt x="12238" y="10166"/>
                  </a:cubicBezTo>
                  <a:cubicBezTo>
                    <a:pt x="13051" y="9466"/>
                    <a:pt x="13639" y="8514"/>
                    <a:pt x="13527" y="7478"/>
                  </a:cubicBezTo>
                  <a:cubicBezTo>
                    <a:pt x="13415" y="6778"/>
                    <a:pt x="13051" y="6078"/>
                    <a:pt x="12603" y="5714"/>
                  </a:cubicBezTo>
                  <a:cubicBezTo>
                    <a:pt x="13654" y="5409"/>
                    <a:pt x="14721" y="5270"/>
                    <a:pt x="15786" y="5270"/>
                  </a:cubicBezTo>
                  <a:close/>
                  <a:moveTo>
                    <a:pt x="14807" y="22785"/>
                  </a:moveTo>
                  <a:cubicBezTo>
                    <a:pt x="15739" y="22785"/>
                    <a:pt x="16643" y="23515"/>
                    <a:pt x="16803" y="24616"/>
                  </a:cubicBezTo>
                  <a:cubicBezTo>
                    <a:pt x="16915" y="26016"/>
                    <a:pt x="16551" y="27304"/>
                    <a:pt x="17503" y="28593"/>
                  </a:cubicBezTo>
                  <a:cubicBezTo>
                    <a:pt x="17930" y="29156"/>
                    <a:pt x="18524" y="29470"/>
                    <a:pt x="19138" y="29470"/>
                  </a:cubicBezTo>
                  <a:cubicBezTo>
                    <a:pt x="19531" y="29470"/>
                    <a:pt x="19932" y="29342"/>
                    <a:pt x="20304" y="29069"/>
                  </a:cubicBezTo>
                  <a:cubicBezTo>
                    <a:pt x="20864" y="28705"/>
                    <a:pt x="21116" y="28117"/>
                    <a:pt x="21704" y="27781"/>
                  </a:cubicBezTo>
                  <a:cubicBezTo>
                    <a:pt x="21981" y="27592"/>
                    <a:pt x="22294" y="27518"/>
                    <a:pt x="22614" y="27518"/>
                  </a:cubicBezTo>
                  <a:cubicBezTo>
                    <a:pt x="23101" y="27518"/>
                    <a:pt x="23605" y="27690"/>
                    <a:pt x="24028" y="27893"/>
                  </a:cubicBezTo>
                  <a:cubicBezTo>
                    <a:pt x="25540" y="28957"/>
                    <a:pt x="25764" y="30917"/>
                    <a:pt x="25652" y="32569"/>
                  </a:cubicBezTo>
                  <a:cubicBezTo>
                    <a:pt x="25428" y="32793"/>
                    <a:pt x="25204" y="33017"/>
                    <a:pt x="24952" y="33157"/>
                  </a:cubicBezTo>
                  <a:cubicBezTo>
                    <a:pt x="22511" y="34707"/>
                    <a:pt x="19656" y="35036"/>
                    <a:pt x="16801" y="35036"/>
                  </a:cubicBezTo>
                  <a:cubicBezTo>
                    <a:pt x="16250" y="35036"/>
                    <a:pt x="15699" y="35024"/>
                    <a:pt x="15151" y="35005"/>
                  </a:cubicBezTo>
                  <a:cubicBezTo>
                    <a:pt x="11650" y="34781"/>
                    <a:pt x="8402" y="33969"/>
                    <a:pt x="5938" y="31617"/>
                  </a:cubicBezTo>
                  <a:cubicBezTo>
                    <a:pt x="5462" y="30105"/>
                    <a:pt x="6050" y="28593"/>
                    <a:pt x="7702" y="28005"/>
                  </a:cubicBezTo>
                  <a:cubicBezTo>
                    <a:pt x="8962" y="27669"/>
                    <a:pt x="10362" y="27893"/>
                    <a:pt x="11426" y="26856"/>
                  </a:cubicBezTo>
                  <a:cubicBezTo>
                    <a:pt x="12350" y="25904"/>
                    <a:pt x="12603" y="24504"/>
                    <a:pt x="13303" y="23580"/>
                  </a:cubicBezTo>
                  <a:cubicBezTo>
                    <a:pt x="13722" y="23027"/>
                    <a:pt x="14269" y="22785"/>
                    <a:pt x="14807" y="22785"/>
                  </a:cubicBezTo>
                  <a:close/>
                  <a:moveTo>
                    <a:pt x="17951" y="3389"/>
                  </a:moveTo>
                  <a:cubicBezTo>
                    <a:pt x="19015" y="3501"/>
                    <a:pt x="20164" y="3501"/>
                    <a:pt x="21340" y="3865"/>
                  </a:cubicBezTo>
                  <a:cubicBezTo>
                    <a:pt x="22964" y="4202"/>
                    <a:pt x="24504" y="4902"/>
                    <a:pt x="26016" y="5714"/>
                  </a:cubicBezTo>
                  <a:cubicBezTo>
                    <a:pt x="29041" y="7478"/>
                    <a:pt x="31365" y="10166"/>
                    <a:pt x="32541" y="13667"/>
                  </a:cubicBezTo>
                  <a:cubicBezTo>
                    <a:pt x="33605" y="17167"/>
                    <a:pt x="33829" y="20892"/>
                    <a:pt x="33241" y="24392"/>
                  </a:cubicBezTo>
                  <a:cubicBezTo>
                    <a:pt x="32653" y="28005"/>
                    <a:pt x="31505" y="31757"/>
                    <a:pt x="28453" y="33969"/>
                  </a:cubicBezTo>
                  <a:cubicBezTo>
                    <a:pt x="25540" y="36182"/>
                    <a:pt x="21928" y="37218"/>
                    <a:pt x="18315" y="37358"/>
                  </a:cubicBezTo>
                  <a:cubicBezTo>
                    <a:pt x="18315" y="37106"/>
                    <a:pt x="18315" y="36882"/>
                    <a:pt x="18203" y="36770"/>
                  </a:cubicBezTo>
                  <a:cubicBezTo>
                    <a:pt x="20052" y="36658"/>
                    <a:pt x="21816" y="36294"/>
                    <a:pt x="23552" y="35706"/>
                  </a:cubicBezTo>
                  <a:cubicBezTo>
                    <a:pt x="26716" y="34557"/>
                    <a:pt x="29153" y="32093"/>
                    <a:pt x="30665" y="29069"/>
                  </a:cubicBezTo>
                  <a:cubicBezTo>
                    <a:pt x="32429" y="25456"/>
                    <a:pt x="32653" y="21480"/>
                    <a:pt x="31953" y="17615"/>
                  </a:cubicBezTo>
                  <a:cubicBezTo>
                    <a:pt x="31253" y="14003"/>
                    <a:pt x="29741" y="10390"/>
                    <a:pt x="26828" y="7814"/>
                  </a:cubicBezTo>
                  <a:cubicBezTo>
                    <a:pt x="24364" y="5714"/>
                    <a:pt x="21228" y="4454"/>
                    <a:pt x="17839" y="4202"/>
                  </a:cubicBezTo>
                  <a:cubicBezTo>
                    <a:pt x="17951" y="3865"/>
                    <a:pt x="17951" y="3613"/>
                    <a:pt x="17951" y="3389"/>
                  </a:cubicBezTo>
                  <a:close/>
                  <a:moveTo>
                    <a:pt x="17839" y="1401"/>
                  </a:moveTo>
                  <a:cubicBezTo>
                    <a:pt x="18296" y="1430"/>
                    <a:pt x="18797" y="1437"/>
                    <a:pt x="19314" y="1437"/>
                  </a:cubicBezTo>
                  <a:cubicBezTo>
                    <a:pt x="19733" y="1437"/>
                    <a:pt x="20163" y="1432"/>
                    <a:pt x="20586" y="1432"/>
                  </a:cubicBezTo>
                  <a:cubicBezTo>
                    <a:pt x="21659" y="1432"/>
                    <a:pt x="22696" y="1460"/>
                    <a:pt x="23440" y="1653"/>
                  </a:cubicBezTo>
                  <a:cubicBezTo>
                    <a:pt x="25064" y="2101"/>
                    <a:pt x="26716" y="2801"/>
                    <a:pt x="28229" y="3753"/>
                  </a:cubicBezTo>
                  <a:cubicBezTo>
                    <a:pt x="31365" y="5854"/>
                    <a:pt x="33829" y="8878"/>
                    <a:pt x="35006" y="12715"/>
                  </a:cubicBezTo>
                  <a:cubicBezTo>
                    <a:pt x="36042" y="16691"/>
                    <a:pt x="36406" y="20892"/>
                    <a:pt x="35818" y="24868"/>
                  </a:cubicBezTo>
                  <a:cubicBezTo>
                    <a:pt x="35118" y="28957"/>
                    <a:pt x="33941" y="33157"/>
                    <a:pt x="30805" y="35594"/>
                  </a:cubicBezTo>
                  <a:cubicBezTo>
                    <a:pt x="27641" y="38170"/>
                    <a:pt x="22516" y="39318"/>
                    <a:pt x="18427" y="39570"/>
                  </a:cubicBezTo>
                  <a:lnTo>
                    <a:pt x="18427" y="38506"/>
                  </a:lnTo>
                  <a:cubicBezTo>
                    <a:pt x="21816" y="38506"/>
                    <a:pt x="25316" y="37358"/>
                    <a:pt x="28229" y="35482"/>
                  </a:cubicBezTo>
                  <a:cubicBezTo>
                    <a:pt x="29741" y="34557"/>
                    <a:pt x="31141" y="33381"/>
                    <a:pt x="32065" y="31757"/>
                  </a:cubicBezTo>
                  <a:cubicBezTo>
                    <a:pt x="33017" y="30105"/>
                    <a:pt x="33605" y="28117"/>
                    <a:pt x="34053" y="26268"/>
                  </a:cubicBezTo>
                  <a:cubicBezTo>
                    <a:pt x="34865" y="22404"/>
                    <a:pt x="34865" y="18455"/>
                    <a:pt x="33941" y="14703"/>
                  </a:cubicBezTo>
                  <a:cubicBezTo>
                    <a:pt x="33017" y="10978"/>
                    <a:pt x="31029" y="7954"/>
                    <a:pt x="28005" y="5714"/>
                  </a:cubicBezTo>
                  <a:cubicBezTo>
                    <a:pt x="26352" y="4454"/>
                    <a:pt x="24504" y="3613"/>
                    <a:pt x="22516" y="3053"/>
                  </a:cubicBezTo>
                  <a:cubicBezTo>
                    <a:pt x="21322" y="2647"/>
                    <a:pt x="19945" y="2323"/>
                    <a:pt x="18558" y="2323"/>
                  </a:cubicBezTo>
                  <a:cubicBezTo>
                    <a:pt x="18318" y="2323"/>
                    <a:pt x="18079" y="2333"/>
                    <a:pt x="17839" y="2353"/>
                  </a:cubicBezTo>
                  <a:lnTo>
                    <a:pt x="17839" y="1401"/>
                  </a:lnTo>
                  <a:close/>
                  <a:moveTo>
                    <a:pt x="17251" y="36770"/>
                  </a:moveTo>
                  <a:cubicBezTo>
                    <a:pt x="17139" y="37358"/>
                    <a:pt x="17251" y="38058"/>
                    <a:pt x="17251" y="38618"/>
                  </a:cubicBezTo>
                  <a:cubicBezTo>
                    <a:pt x="17363" y="39458"/>
                    <a:pt x="17251" y="40494"/>
                    <a:pt x="17503" y="41306"/>
                  </a:cubicBezTo>
                  <a:lnTo>
                    <a:pt x="16439" y="41306"/>
                  </a:lnTo>
                  <a:cubicBezTo>
                    <a:pt x="16327" y="40270"/>
                    <a:pt x="16327" y="39094"/>
                    <a:pt x="16327" y="38058"/>
                  </a:cubicBezTo>
                  <a:lnTo>
                    <a:pt x="16327" y="36770"/>
                  </a:lnTo>
                  <a:close/>
                  <a:moveTo>
                    <a:pt x="16832" y="42480"/>
                  </a:moveTo>
                  <a:cubicBezTo>
                    <a:pt x="20797" y="42480"/>
                    <a:pt x="22412" y="46366"/>
                    <a:pt x="22964" y="49707"/>
                  </a:cubicBezTo>
                  <a:cubicBezTo>
                    <a:pt x="20281" y="50155"/>
                    <a:pt x="17507" y="50316"/>
                    <a:pt x="14729" y="50316"/>
                  </a:cubicBezTo>
                  <a:cubicBezTo>
                    <a:pt x="13157" y="50316"/>
                    <a:pt x="11584" y="50264"/>
                    <a:pt x="10026" y="50183"/>
                  </a:cubicBezTo>
                  <a:cubicBezTo>
                    <a:pt x="10026" y="50071"/>
                    <a:pt x="10026" y="50071"/>
                    <a:pt x="10138" y="49959"/>
                  </a:cubicBezTo>
                  <a:cubicBezTo>
                    <a:pt x="10362" y="49259"/>
                    <a:pt x="10502" y="48419"/>
                    <a:pt x="10726" y="47719"/>
                  </a:cubicBezTo>
                  <a:cubicBezTo>
                    <a:pt x="11062" y="46683"/>
                    <a:pt x="11538" y="45871"/>
                    <a:pt x="12126" y="45059"/>
                  </a:cubicBezTo>
                  <a:cubicBezTo>
                    <a:pt x="13303" y="43659"/>
                    <a:pt x="14927" y="42594"/>
                    <a:pt x="16663" y="42482"/>
                  </a:cubicBezTo>
                  <a:cubicBezTo>
                    <a:pt x="16720" y="42481"/>
                    <a:pt x="16776" y="42480"/>
                    <a:pt x="16832" y="42480"/>
                  </a:cubicBezTo>
                  <a:close/>
                  <a:moveTo>
                    <a:pt x="17363" y="1"/>
                  </a:moveTo>
                  <a:cubicBezTo>
                    <a:pt x="16803" y="1"/>
                    <a:pt x="16103" y="1"/>
                    <a:pt x="15515" y="113"/>
                  </a:cubicBezTo>
                  <a:cubicBezTo>
                    <a:pt x="15151" y="253"/>
                    <a:pt x="14927" y="365"/>
                    <a:pt x="14815" y="813"/>
                  </a:cubicBezTo>
                  <a:cubicBezTo>
                    <a:pt x="14703" y="1401"/>
                    <a:pt x="14703" y="2213"/>
                    <a:pt x="14703" y="2913"/>
                  </a:cubicBezTo>
                  <a:cubicBezTo>
                    <a:pt x="14703" y="3389"/>
                    <a:pt x="14703" y="3753"/>
                    <a:pt x="14815" y="4202"/>
                  </a:cubicBezTo>
                  <a:cubicBezTo>
                    <a:pt x="11314" y="4566"/>
                    <a:pt x="8150" y="6078"/>
                    <a:pt x="5462" y="8402"/>
                  </a:cubicBezTo>
                  <a:cubicBezTo>
                    <a:pt x="2101" y="11202"/>
                    <a:pt x="337" y="16215"/>
                    <a:pt x="225" y="20416"/>
                  </a:cubicBezTo>
                  <a:cubicBezTo>
                    <a:pt x="1" y="24756"/>
                    <a:pt x="1513" y="29069"/>
                    <a:pt x="4425" y="32093"/>
                  </a:cubicBezTo>
                  <a:cubicBezTo>
                    <a:pt x="6638" y="34557"/>
                    <a:pt x="9662" y="36070"/>
                    <a:pt x="12939" y="36518"/>
                  </a:cubicBezTo>
                  <a:cubicBezTo>
                    <a:pt x="13751" y="36518"/>
                    <a:pt x="14451" y="36658"/>
                    <a:pt x="15263" y="36658"/>
                  </a:cubicBezTo>
                  <a:cubicBezTo>
                    <a:pt x="15151" y="37106"/>
                    <a:pt x="15263" y="37582"/>
                    <a:pt x="15263" y="38058"/>
                  </a:cubicBezTo>
                  <a:cubicBezTo>
                    <a:pt x="15151" y="39206"/>
                    <a:pt x="15263" y="40382"/>
                    <a:pt x="15263" y="41558"/>
                  </a:cubicBezTo>
                  <a:cubicBezTo>
                    <a:pt x="13639" y="42006"/>
                    <a:pt x="12238" y="42958"/>
                    <a:pt x="11314" y="44107"/>
                  </a:cubicBezTo>
                  <a:cubicBezTo>
                    <a:pt x="9662" y="45871"/>
                    <a:pt x="9214" y="48195"/>
                    <a:pt x="8738" y="50519"/>
                  </a:cubicBezTo>
                  <a:cubicBezTo>
                    <a:pt x="8626" y="50884"/>
                    <a:pt x="8850" y="51220"/>
                    <a:pt x="9326" y="51360"/>
                  </a:cubicBezTo>
                  <a:cubicBezTo>
                    <a:pt x="10666" y="51451"/>
                    <a:pt x="11989" y="51493"/>
                    <a:pt x="13304" y="51493"/>
                  </a:cubicBezTo>
                  <a:cubicBezTo>
                    <a:pt x="16800" y="51493"/>
                    <a:pt x="20243" y="51199"/>
                    <a:pt x="23804" y="50772"/>
                  </a:cubicBezTo>
                  <a:cubicBezTo>
                    <a:pt x="24028" y="50659"/>
                    <a:pt x="24140" y="50295"/>
                    <a:pt x="24140" y="50071"/>
                  </a:cubicBezTo>
                  <a:cubicBezTo>
                    <a:pt x="23804" y="47859"/>
                    <a:pt x="23104" y="45395"/>
                    <a:pt x="21816" y="43659"/>
                  </a:cubicBezTo>
                  <a:cubicBezTo>
                    <a:pt x="20864" y="42594"/>
                    <a:pt x="19715" y="41782"/>
                    <a:pt x="18427" y="41558"/>
                  </a:cubicBezTo>
                  <a:cubicBezTo>
                    <a:pt x="18427" y="41306"/>
                    <a:pt x="18427" y="41082"/>
                    <a:pt x="18539" y="40858"/>
                  </a:cubicBezTo>
                  <a:cubicBezTo>
                    <a:pt x="22264" y="40858"/>
                    <a:pt x="27529" y="39570"/>
                    <a:pt x="30553" y="37358"/>
                  </a:cubicBezTo>
                  <a:cubicBezTo>
                    <a:pt x="32205" y="36294"/>
                    <a:pt x="33605" y="34893"/>
                    <a:pt x="34529" y="33157"/>
                  </a:cubicBezTo>
                  <a:cubicBezTo>
                    <a:pt x="35454" y="31281"/>
                    <a:pt x="36154" y="29069"/>
                    <a:pt x="36518" y="26968"/>
                  </a:cubicBezTo>
                  <a:cubicBezTo>
                    <a:pt x="37442" y="22656"/>
                    <a:pt x="37442" y="18091"/>
                    <a:pt x="36406" y="13891"/>
                  </a:cubicBezTo>
                  <a:cubicBezTo>
                    <a:pt x="35454" y="9690"/>
                    <a:pt x="33465" y="6302"/>
                    <a:pt x="30217" y="3753"/>
                  </a:cubicBezTo>
                  <a:cubicBezTo>
                    <a:pt x="28565" y="2353"/>
                    <a:pt x="26716" y="1401"/>
                    <a:pt x="24616" y="701"/>
                  </a:cubicBezTo>
                  <a:cubicBezTo>
                    <a:pt x="23591" y="423"/>
                    <a:pt x="21995" y="221"/>
                    <a:pt x="20456" y="221"/>
                  </a:cubicBezTo>
                  <a:cubicBezTo>
                    <a:pt x="19514" y="221"/>
                    <a:pt x="18594" y="296"/>
                    <a:pt x="17839" y="477"/>
                  </a:cubicBezTo>
                  <a:lnTo>
                    <a:pt x="17727" y="477"/>
                  </a:lnTo>
                  <a:cubicBezTo>
                    <a:pt x="17727" y="253"/>
                    <a:pt x="17615" y="113"/>
                    <a:pt x="173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07" name="Google Shape;1507;p29"/>
          <p:cNvGrpSpPr/>
          <p:nvPr/>
        </p:nvGrpSpPr>
        <p:grpSpPr>
          <a:xfrm>
            <a:off x="7931625" y="2207975"/>
            <a:ext cx="787625" cy="860650"/>
            <a:chOff x="6083900" y="2207975"/>
            <a:chExt cx="787625" cy="860650"/>
          </a:xfrm>
        </p:grpSpPr>
        <p:sp>
          <p:nvSpPr>
            <p:cNvPr id="1508" name="Google Shape;1508;p29"/>
            <p:cNvSpPr/>
            <p:nvPr/>
          </p:nvSpPr>
          <p:spPr>
            <a:xfrm>
              <a:off x="6393325" y="2641150"/>
              <a:ext cx="93150" cy="218475"/>
            </a:xfrm>
            <a:custGeom>
              <a:avLst/>
              <a:gdLst/>
              <a:ahLst/>
              <a:cxnLst/>
              <a:rect l="l" t="t" r="r" b="b"/>
              <a:pathLst>
                <a:path w="3726" h="8739" extrusionOk="0">
                  <a:moveTo>
                    <a:pt x="2213" y="1"/>
                  </a:moveTo>
                  <a:cubicBezTo>
                    <a:pt x="1989" y="1177"/>
                    <a:pt x="1625" y="2325"/>
                    <a:pt x="1289" y="3389"/>
                  </a:cubicBezTo>
                  <a:cubicBezTo>
                    <a:pt x="813" y="5014"/>
                    <a:pt x="449" y="6638"/>
                    <a:pt x="1" y="8290"/>
                  </a:cubicBezTo>
                  <a:cubicBezTo>
                    <a:pt x="113" y="8402"/>
                    <a:pt x="225" y="8402"/>
                    <a:pt x="449" y="8402"/>
                  </a:cubicBezTo>
                  <a:lnTo>
                    <a:pt x="1513" y="8738"/>
                  </a:lnTo>
                  <a:cubicBezTo>
                    <a:pt x="1989" y="6778"/>
                    <a:pt x="2437" y="4902"/>
                    <a:pt x="3025" y="2913"/>
                  </a:cubicBezTo>
                  <a:cubicBezTo>
                    <a:pt x="3249" y="2101"/>
                    <a:pt x="3501" y="1289"/>
                    <a:pt x="3725" y="477"/>
                  </a:cubicBezTo>
                  <a:cubicBezTo>
                    <a:pt x="3249" y="337"/>
                    <a:pt x="2689" y="225"/>
                    <a:pt x="22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9" name="Google Shape;1509;p29"/>
            <p:cNvSpPr/>
            <p:nvPr/>
          </p:nvSpPr>
          <p:spPr>
            <a:xfrm>
              <a:off x="6258925" y="2356450"/>
              <a:ext cx="470025" cy="520675"/>
            </a:xfrm>
            <a:custGeom>
              <a:avLst/>
              <a:gdLst/>
              <a:ahLst/>
              <a:cxnLst/>
              <a:rect l="l" t="t" r="r" b="b"/>
              <a:pathLst>
                <a:path w="18801" h="20827" extrusionOk="0">
                  <a:moveTo>
                    <a:pt x="9365" y="0"/>
                  </a:moveTo>
                  <a:cubicBezTo>
                    <a:pt x="8628" y="0"/>
                    <a:pt x="7873" y="96"/>
                    <a:pt x="7113" y="299"/>
                  </a:cubicBezTo>
                  <a:cubicBezTo>
                    <a:pt x="4089" y="1112"/>
                    <a:pt x="1624" y="3576"/>
                    <a:pt x="812" y="6600"/>
                  </a:cubicBezTo>
                  <a:cubicBezTo>
                    <a:pt x="0" y="9513"/>
                    <a:pt x="812" y="13013"/>
                    <a:pt x="3725" y="14525"/>
                  </a:cubicBezTo>
                  <a:cubicBezTo>
                    <a:pt x="3865" y="14525"/>
                    <a:pt x="3865" y="14665"/>
                    <a:pt x="3977" y="14777"/>
                  </a:cubicBezTo>
                  <a:lnTo>
                    <a:pt x="3977" y="15113"/>
                  </a:lnTo>
                  <a:cubicBezTo>
                    <a:pt x="3613" y="16514"/>
                    <a:pt x="3388" y="17802"/>
                    <a:pt x="3024" y="19090"/>
                  </a:cubicBezTo>
                  <a:cubicBezTo>
                    <a:pt x="3613" y="19202"/>
                    <a:pt x="4201" y="19314"/>
                    <a:pt x="4789" y="19566"/>
                  </a:cubicBezTo>
                  <a:cubicBezTo>
                    <a:pt x="5377" y="17326"/>
                    <a:pt x="5965" y="15113"/>
                    <a:pt x="6525" y="12901"/>
                  </a:cubicBezTo>
                  <a:cubicBezTo>
                    <a:pt x="6777" y="12425"/>
                    <a:pt x="6889" y="11865"/>
                    <a:pt x="7113" y="11165"/>
                  </a:cubicBezTo>
                  <a:cubicBezTo>
                    <a:pt x="6189" y="10801"/>
                    <a:pt x="5265" y="10325"/>
                    <a:pt x="5265" y="9401"/>
                  </a:cubicBezTo>
                  <a:cubicBezTo>
                    <a:pt x="5125" y="8589"/>
                    <a:pt x="5601" y="7776"/>
                    <a:pt x="6413" y="7776"/>
                  </a:cubicBezTo>
                  <a:cubicBezTo>
                    <a:pt x="7477" y="7776"/>
                    <a:pt x="7813" y="9177"/>
                    <a:pt x="7813" y="9989"/>
                  </a:cubicBezTo>
                  <a:cubicBezTo>
                    <a:pt x="7813" y="10213"/>
                    <a:pt x="7701" y="10577"/>
                    <a:pt x="7701" y="10801"/>
                  </a:cubicBezTo>
                  <a:cubicBezTo>
                    <a:pt x="7813" y="10913"/>
                    <a:pt x="8065" y="10913"/>
                    <a:pt x="8177" y="10913"/>
                  </a:cubicBezTo>
                  <a:cubicBezTo>
                    <a:pt x="8513" y="11025"/>
                    <a:pt x="8877" y="11277"/>
                    <a:pt x="9325" y="11277"/>
                  </a:cubicBezTo>
                  <a:cubicBezTo>
                    <a:pt x="9577" y="10689"/>
                    <a:pt x="9689" y="10101"/>
                    <a:pt x="10165" y="9765"/>
                  </a:cubicBezTo>
                  <a:cubicBezTo>
                    <a:pt x="10419" y="9550"/>
                    <a:pt x="10752" y="9432"/>
                    <a:pt x="11072" y="9432"/>
                  </a:cubicBezTo>
                  <a:cubicBezTo>
                    <a:pt x="11460" y="9432"/>
                    <a:pt x="11829" y="9605"/>
                    <a:pt x="12014" y="9989"/>
                  </a:cubicBezTo>
                  <a:cubicBezTo>
                    <a:pt x="12490" y="10801"/>
                    <a:pt x="11902" y="11613"/>
                    <a:pt x="11090" y="11865"/>
                  </a:cubicBezTo>
                  <a:cubicBezTo>
                    <a:pt x="10876" y="11996"/>
                    <a:pt x="10634" y="12051"/>
                    <a:pt x="10352" y="12051"/>
                  </a:cubicBezTo>
                  <a:cubicBezTo>
                    <a:pt x="10152" y="12051"/>
                    <a:pt x="9933" y="12023"/>
                    <a:pt x="9689" y="11977"/>
                  </a:cubicBezTo>
                  <a:cubicBezTo>
                    <a:pt x="9577" y="12565"/>
                    <a:pt x="9325" y="13125"/>
                    <a:pt x="9213" y="13713"/>
                  </a:cubicBezTo>
                  <a:cubicBezTo>
                    <a:pt x="8625" y="15925"/>
                    <a:pt x="8065" y="18026"/>
                    <a:pt x="7477" y="20266"/>
                  </a:cubicBezTo>
                  <a:lnTo>
                    <a:pt x="8765" y="20602"/>
                  </a:lnTo>
                  <a:cubicBezTo>
                    <a:pt x="8821" y="20546"/>
                    <a:pt x="8877" y="20518"/>
                    <a:pt x="8933" y="20518"/>
                  </a:cubicBezTo>
                  <a:cubicBezTo>
                    <a:pt x="8989" y="20518"/>
                    <a:pt x="9045" y="20546"/>
                    <a:pt x="9101" y="20602"/>
                  </a:cubicBezTo>
                  <a:cubicBezTo>
                    <a:pt x="9213" y="20602"/>
                    <a:pt x="9465" y="20714"/>
                    <a:pt x="9689" y="20714"/>
                  </a:cubicBezTo>
                  <a:lnTo>
                    <a:pt x="9801" y="20826"/>
                  </a:lnTo>
                  <a:cubicBezTo>
                    <a:pt x="10165" y="19678"/>
                    <a:pt x="10501" y="18614"/>
                    <a:pt x="10725" y="17466"/>
                  </a:cubicBezTo>
                  <a:cubicBezTo>
                    <a:pt x="10865" y="17102"/>
                    <a:pt x="11090" y="17102"/>
                    <a:pt x="11426" y="17102"/>
                  </a:cubicBezTo>
                  <a:lnTo>
                    <a:pt x="11566" y="17102"/>
                  </a:lnTo>
                  <a:cubicBezTo>
                    <a:pt x="11878" y="17179"/>
                    <a:pt x="12181" y="17216"/>
                    <a:pt x="12474" y="17216"/>
                  </a:cubicBezTo>
                  <a:cubicBezTo>
                    <a:pt x="15667" y="17216"/>
                    <a:pt x="17654" y="12871"/>
                    <a:pt x="18090" y="10101"/>
                  </a:cubicBezTo>
                  <a:cubicBezTo>
                    <a:pt x="18801" y="4686"/>
                    <a:pt x="14517" y="0"/>
                    <a:pt x="93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0" name="Google Shape;1510;p29"/>
            <p:cNvSpPr/>
            <p:nvPr/>
          </p:nvSpPr>
          <p:spPr>
            <a:xfrm>
              <a:off x="6317025" y="2976500"/>
              <a:ext cx="128850" cy="68350"/>
            </a:xfrm>
            <a:custGeom>
              <a:avLst/>
              <a:gdLst/>
              <a:ahLst/>
              <a:cxnLst/>
              <a:rect l="l" t="t" r="r" b="b"/>
              <a:pathLst>
                <a:path w="5154" h="2734" extrusionOk="0">
                  <a:moveTo>
                    <a:pt x="140" y="1"/>
                  </a:moveTo>
                  <a:cubicBezTo>
                    <a:pt x="0" y="1177"/>
                    <a:pt x="364" y="2213"/>
                    <a:pt x="1765" y="2577"/>
                  </a:cubicBezTo>
                  <a:cubicBezTo>
                    <a:pt x="2102" y="2673"/>
                    <a:pt x="2496" y="2733"/>
                    <a:pt x="2894" y="2733"/>
                  </a:cubicBezTo>
                  <a:cubicBezTo>
                    <a:pt x="3880" y="2733"/>
                    <a:pt x="4894" y="2367"/>
                    <a:pt x="5153" y="1289"/>
                  </a:cubicBezTo>
                  <a:cubicBezTo>
                    <a:pt x="4089" y="1177"/>
                    <a:pt x="3165" y="925"/>
                    <a:pt x="2465" y="701"/>
                  </a:cubicBezTo>
                  <a:cubicBezTo>
                    <a:pt x="1653" y="477"/>
                    <a:pt x="840" y="225"/>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1" name="Google Shape;1511;p29"/>
            <p:cNvSpPr/>
            <p:nvPr/>
          </p:nvSpPr>
          <p:spPr>
            <a:xfrm>
              <a:off x="6288325" y="2856275"/>
              <a:ext cx="235950" cy="129350"/>
            </a:xfrm>
            <a:custGeom>
              <a:avLst/>
              <a:gdLst/>
              <a:ahLst/>
              <a:cxnLst/>
              <a:rect l="l" t="t" r="r" b="b"/>
              <a:pathLst>
                <a:path w="9438" h="5174" extrusionOk="0">
                  <a:moveTo>
                    <a:pt x="1981" y="1771"/>
                  </a:moveTo>
                  <a:cubicBezTo>
                    <a:pt x="2018" y="1771"/>
                    <a:pt x="2058" y="1775"/>
                    <a:pt x="2100" y="1785"/>
                  </a:cubicBezTo>
                  <a:cubicBezTo>
                    <a:pt x="3725" y="2233"/>
                    <a:pt x="5489" y="2709"/>
                    <a:pt x="7225" y="2933"/>
                  </a:cubicBezTo>
                  <a:cubicBezTo>
                    <a:pt x="7658" y="3061"/>
                    <a:pt x="7489" y="3536"/>
                    <a:pt x="7201" y="3536"/>
                  </a:cubicBezTo>
                  <a:cubicBezTo>
                    <a:pt x="7173" y="3536"/>
                    <a:pt x="7143" y="3532"/>
                    <a:pt x="7113" y="3521"/>
                  </a:cubicBezTo>
                  <a:cubicBezTo>
                    <a:pt x="5349" y="3297"/>
                    <a:pt x="3613" y="2821"/>
                    <a:pt x="1848" y="2373"/>
                  </a:cubicBezTo>
                  <a:cubicBezTo>
                    <a:pt x="1543" y="2246"/>
                    <a:pt x="1608" y="1771"/>
                    <a:pt x="1981" y="1771"/>
                  </a:cubicBezTo>
                  <a:close/>
                  <a:moveTo>
                    <a:pt x="960" y="1"/>
                  </a:moveTo>
                  <a:cubicBezTo>
                    <a:pt x="530" y="1"/>
                    <a:pt x="323" y="357"/>
                    <a:pt x="224" y="973"/>
                  </a:cubicBezTo>
                  <a:cubicBezTo>
                    <a:pt x="336" y="1085"/>
                    <a:pt x="700" y="1197"/>
                    <a:pt x="812" y="1309"/>
                  </a:cubicBezTo>
                  <a:lnTo>
                    <a:pt x="924" y="1309"/>
                  </a:lnTo>
                  <a:cubicBezTo>
                    <a:pt x="924" y="1309"/>
                    <a:pt x="924" y="1421"/>
                    <a:pt x="1036" y="1421"/>
                  </a:cubicBezTo>
                  <a:cubicBezTo>
                    <a:pt x="1482" y="1657"/>
                    <a:pt x="1191" y="2384"/>
                    <a:pt x="693" y="2384"/>
                  </a:cubicBezTo>
                  <a:cubicBezTo>
                    <a:pt x="659" y="2384"/>
                    <a:pt x="624" y="2380"/>
                    <a:pt x="588" y="2373"/>
                  </a:cubicBezTo>
                  <a:lnTo>
                    <a:pt x="588" y="2373"/>
                  </a:lnTo>
                  <a:cubicBezTo>
                    <a:pt x="0" y="2933"/>
                    <a:pt x="0" y="3297"/>
                    <a:pt x="700" y="3521"/>
                  </a:cubicBezTo>
                  <a:lnTo>
                    <a:pt x="924" y="3521"/>
                  </a:lnTo>
                  <a:cubicBezTo>
                    <a:pt x="1288" y="3773"/>
                    <a:pt x="1624" y="3885"/>
                    <a:pt x="1988" y="3998"/>
                  </a:cubicBezTo>
                  <a:cubicBezTo>
                    <a:pt x="2689" y="4222"/>
                    <a:pt x="3389" y="4474"/>
                    <a:pt x="4089" y="4586"/>
                  </a:cubicBezTo>
                  <a:cubicBezTo>
                    <a:pt x="4789" y="4810"/>
                    <a:pt x="5601" y="4922"/>
                    <a:pt x="6413" y="5034"/>
                  </a:cubicBezTo>
                  <a:cubicBezTo>
                    <a:pt x="6637" y="5034"/>
                    <a:pt x="7001" y="5174"/>
                    <a:pt x="7337" y="5174"/>
                  </a:cubicBezTo>
                  <a:cubicBezTo>
                    <a:pt x="7589" y="5174"/>
                    <a:pt x="7813" y="5034"/>
                    <a:pt x="8037" y="5034"/>
                  </a:cubicBezTo>
                  <a:cubicBezTo>
                    <a:pt x="8401" y="4922"/>
                    <a:pt x="8513" y="4586"/>
                    <a:pt x="8149" y="3998"/>
                  </a:cubicBezTo>
                  <a:cubicBezTo>
                    <a:pt x="7589" y="3773"/>
                    <a:pt x="7813" y="2933"/>
                    <a:pt x="8401" y="2933"/>
                  </a:cubicBezTo>
                  <a:cubicBezTo>
                    <a:pt x="8849" y="2933"/>
                    <a:pt x="9437" y="2821"/>
                    <a:pt x="8989" y="2121"/>
                  </a:cubicBezTo>
                  <a:cubicBezTo>
                    <a:pt x="8849" y="2009"/>
                    <a:pt x="8625" y="1897"/>
                    <a:pt x="8401" y="1785"/>
                  </a:cubicBezTo>
                  <a:lnTo>
                    <a:pt x="4089" y="721"/>
                  </a:lnTo>
                  <a:cubicBezTo>
                    <a:pt x="3389" y="609"/>
                    <a:pt x="2549" y="385"/>
                    <a:pt x="1736" y="133"/>
                  </a:cubicBezTo>
                  <a:cubicBezTo>
                    <a:pt x="1512" y="133"/>
                    <a:pt x="1400" y="133"/>
                    <a:pt x="1148" y="21"/>
                  </a:cubicBezTo>
                  <a:cubicBezTo>
                    <a:pt x="1081" y="8"/>
                    <a:pt x="1019" y="1"/>
                    <a:pt x="9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2" name="Google Shape;1512;p29"/>
            <p:cNvSpPr/>
            <p:nvPr/>
          </p:nvSpPr>
          <p:spPr>
            <a:xfrm>
              <a:off x="6506750" y="2611750"/>
              <a:ext cx="46925" cy="29425"/>
            </a:xfrm>
            <a:custGeom>
              <a:avLst/>
              <a:gdLst/>
              <a:ahLst/>
              <a:cxnLst/>
              <a:rect l="l" t="t" r="r" b="b"/>
              <a:pathLst>
                <a:path w="1877" h="1177" extrusionOk="0">
                  <a:moveTo>
                    <a:pt x="588" y="1"/>
                  </a:moveTo>
                  <a:cubicBezTo>
                    <a:pt x="364" y="253"/>
                    <a:pt x="112" y="701"/>
                    <a:pt x="0" y="1177"/>
                  </a:cubicBezTo>
                  <a:cubicBezTo>
                    <a:pt x="364" y="1177"/>
                    <a:pt x="588" y="1177"/>
                    <a:pt x="812" y="1065"/>
                  </a:cubicBezTo>
                  <a:cubicBezTo>
                    <a:pt x="1177" y="1065"/>
                    <a:pt x="1289" y="953"/>
                    <a:pt x="1401" y="701"/>
                  </a:cubicBezTo>
                  <a:cubicBezTo>
                    <a:pt x="1877" y="365"/>
                    <a:pt x="1653" y="113"/>
                    <a:pt x="5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3" name="Google Shape;1513;p29"/>
            <p:cNvSpPr/>
            <p:nvPr/>
          </p:nvSpPr>
          <p:spPr>
            <a:xfrm>
              <a:off x="6403075" y="2573050"/>
              <a:ext cx="36475" cy="47825"/>
            </a:xfrm>
            <a:custGeom>
              <a:avLst/>
              <a:gdLst/>
              <a:ahLst/>
              <a:cxnLst/>
              <a:rect l="l" t="t" r="r" b="b"/>
              <a:pathLst>
                <a:path w="1459" h="1913" extrusionOk="0">
                  <a:moveTo>
                    <a:pt x="552" y="1"/>
                  </a:moveTo>
                  <a:cubicBezTo>
                    <a:pt x="259" y="1"/>
                    <a:pt x="1" y="204"/>
                    <a:pt x="59" y="625"/>
                  </a:cubicBezTo>
                  <a:cubicBezTo>
                    <a:pt x="59" y="961"/>
                    <a:pt x="535" y="1437"/>
                    <a:pt x="759" y="1549"/>
                  </a:cubicBezTo>
                  <a:cubicBezTo>
                    <a:pt x="1011" y="1801"/>
                    <a:pt x="1235" y="1801"/>
                    <a:pt x="1347" y="1913"/>
                  </a:cubicBezTo>
                  <a:cubicBezTo>
                    <a:pt x="1459" y="1437"/>
                    <a:pt x="1459" y="849"/>
                    <a:pt x="1235" y="513"/>
                  </a:cubicBezTo>
                  <a:cubicBezTo>
                    <a:pt x="1127" y="176"/>
                    <a:pt x="825" y="1"/>
                    <a:pt x="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4" name="Google Shape;1514;p29"/>
            <p:cNvSpPr/>
            <p:nvPr/>
          </p:nvSpPr>
          <p:spPr>
            <a:xfrm>
              <a:off x="6226700" y="2332850"/>
              <a:ext cx="525100" cy="735775"/>
            </a:xfrm>
            <a:custGeom>
              <a:avLst/>
              <a:gdLst/>
              <a:ahLst/>
              <a:cxnLst/>
              <a:rect l="l" t="t" r="r" b="b"/>
              <a:pathLst>
                <a:path w="21004" h="29431" extrusionOk="0">
                  <a:moveTo>
                    <a:pt x="7607" y="9609"/>
                  </a:moveTo>
                  <a:cubicBezTo>
                    <a:pt x="7880" y="9609"/>
                    <a:pt x="8182" y="9784"/>
                    <a:pt x="8290" y="10121"/>
                  </a:cubicBezTo>
                  <a:cubicBezTo>
                    <a:pt x="8514" y="10457"/>
                    <a:pt x="8514" y="11045"/>
                    <a:pt x="8402" y="11521"/>
                  </a:cubicBezTo>
                  <a:cubicBezTo>
                    <a:pt x="8290" y="11409"/>
                    <a:pt x="8066" y="11409"/>
                    <a:pt x="7814" y="11157"/>
                  </a:cubicBezTo>
                  <a:cubicBezTo>
                    <a:pt x="7590" y="11045"/>
                    <a:pt x="7114" y="10569"/>
                    <a:pt x="7114" y="10233"/>
                  </a:cubicBezTo>
                  <a:cubicBezTo>
                    <a:pt x="7056" y="9812"/>
                    <a:pt x="7314" y="9609"/>
                    <a:pt x="7607" y="9609"/>
                  </a:cubicBezTo>
                  <a:close/>
                  <a:moveTo>
                    <a:pt x="11790" y="11157"/>
                  </a:moveTo>
                  <a:cubicBezTo>
                    <a:pt x="12855" y="11269"/>
                    <a:pt x="13079" y="11521"/>
                    <a:pt x="12603" y="11857"/>
                  </a:cubicBezTo>
                  <a:cubicBezTo>
                    <a:pt x="12491" y="12109"/>
                    <a:pt x="12379" y="12221"/>
                    <a:pt x="12014" y="12221"/>
                  </a:cubicBezTo>
                  <a:cubicBezTo>
                    <a:pt x="11790" y="12333"/>
                    <a:pt x="11566" y="12333"/>
                    <a:pt x="11202" y="12333"/>
                  </a:cubicBezTo>
                  <a:cubicBezTo>
                    <a:pt x="11314" y="11857"/>
                    <a:pt x="11566" y="11409"/>
                    <a:pt x="11790" y="11157"/>
                  </a:cubicBezTo>
                  <a:close/>
                  <a:moveTo>
                    <a:pt x="8878" y="12333"/>
                  </a:moveTo>
                  <a:cubicBezTo>
                    <a:pt x="9354" y="12557"/>
                    <a:pt x="9914" y="12669"/>
                    <a:pt x="10390" y="12809"/>
                  </a:cubicBezTo>
                  <a:cubicBezTo>
                    <a:pt x="10166" y="13621"/>
                    <a:pt x="9914" y="14433"/>
                    <a:pt x="9690" y="15245"/>
                  </a:cubicBezTo>
                  <a:cubicBezTo>
                    <a:pt x="9102" y="17234"/>
                    <a:pt x="8654" y="19110"/>
                    <a:pt x="8178" y="21070"/>
                  </a:cubicBezTo>
                  <a:lnTo>
                    <a:pt x="7114" y="20734"/>
                  </a:lnTo>
                  <a:cubicBezTo>
                    <a:pt x="6890" y="20734"/>
                    <a:pt x="6778" y="20734"/>
                    <a:pt x="6666" y="20622"/>
                  </a:cubicBezTo>
                  <a:cubicBezTo>
                    <a:pt x="7114" y="18970"/>
                    <a:pt x="7478" y="17346"/>
                    <a:pt x="7954" y="15721"/>
                  </a:cubicBezTo>
                  <a:cubicBezTo>
                    <a:pt x="8290" y="14657"/>
                    <a:pt x="8654" y="13509"/>
                    <a:pt x="8878" y="12333"/>
                  </a:cubicBezTo>
                  <a:close/>
                  <a:moveTo>
                    <a:pt x="10654" y="944"/>
                  </a:moveTo>
                  <a:cubicBezTo>
                    <a:pt x="15806" y="944"/>
                    <a:pt x="20090" y="5630"/>
                    <a:pt x="19379" y="11045"/>
                  </a:cubicBezTo>
                  <a:cubicBezTo>
                    <a:pt x="18943" y="13815"/>
                    <a:pt x="16956" y="18160"/>
                    <a:pt x="13763" y="18160"/>
                  </a:cubicBezTo>
                  <a:cubicBezTo>
                    <a:pt x="13470" y="18160"/>
                    <a:pt x="13167" y="18123"/>
                    <a:pt x="12855" y="18046"/>
                  </a:cubicBezTo>
                  <a:lnTo>
                    <a:pt x="12715" y="18046"/>
                  </a:lnTo>
                  <a:cubicBezTo>
                    <a:pt x="12379" y="18046"/>
                    <a:pt x="12154" y="18046"/>
                    <a:pt x="12014" y="18410"/>
                  </a:cubicBezTo>
                  <a:cubicBezTo>
                    <a:pt x="11790" y="19558"/>
                    <a:pt x="11454" y="20622"/>
                    <a:pt x="11090" y="21770"/>
                  </a:cubicBezTo>
                  <a:lnTo>
                    <a:pt x="10978" y="21658"/>
                  </a:lnTo>
                  <a:cubicBezTo>
                    <a:pt x="10754" y="21658"/>
                    <a:pt x="10502" y="21546"/>
                    <a:pt x="10390" y="21546"/>
                  </a:cubicBezTo>
                  <a:cubicBezTo>
                    <a:pt x="10334" y="21490"/>
                    <a:pt x="10278" y="21462"/>
                    <a:pt x="10222" y="21462"/>
                  </a:cubicBezTo>
                  <a:cubicBezTo>
                    <a:pt x="10166" y="21462"/>
                    <a:pt x="10110" y="21490"/>
                    <a:pt x="10054" y="21546"/>
                  </a:cubicBezTo>
                  <a:lnTo>
                    <a:pt x="8766" y="21210"/>
                  </a:lnTo>
                  <a:cubicBezTo>
                    <a:pt x="9354" y="18970"/>
                    <a:pt x="9914" y="16869"/>
                    <a:pt x="10502" y="14657"/>
                  </a:cubicBezTo>
                  <a:cubicBezTo>
                    <a:pt x="10614" y="14069"/>
                    <a:pt x="10866" y="13509"/>
                    <a:pt x="10978" y="12921"/>
                  </a:cubicBezTo>
                  <a:cubicBezTo>
                    <a:pt x="11222" y="12967"/>
                    <a:pt x="11441" y="12995"/>
                    <a:pt x="11641" y="12995"/>
                  </a:cubicBezTo>
                  <a:cubicBezTo>
                    <a:pt x="11923" y="12995"/>
                    <a:pt x="12165" y="12940"/>
                    <a:pt x="12379" y="12809"/>
                  </a:cubicBezTo>
                  <a:cubicBezTo>
                    <a:pt x="13191" y="12557"/>
                    <a:pt x="13779" y="11745"/>
                    <a:pt x="13303" y="10933"/>
                  </a:cubicBezTo>
                  <a:cubicBezTo>
                    <a:pt x="13118" y="10549"/>
                    <a:pt x="12749" y="10376"/>
                    <a:pt x="12361" y="10376"/>
                  </a:cubicBezTo>
                  <a:cubicBezTo>
                    <a:pt x="12041" y="10376"/>
                    <a:pt x="11708" y="10494"/>
                    <a:pt x="11454" y="10709"/>
                  </a:cubicBezTo>
                  <a:cubicBezTo>
                    <a:pt x="10978" y="11045"/>
                    <a:pt x="10866" y="11633"/>
                    <a:pt x="10614" y="12221"/>
                  </a:cubicBezTo>
                  <a:cubicBezTo>
                    <a:pt x="10166" y="12221"/>
                    <a:pt x="9802" y="11969"/>
                    <a:pt x="9466" y="11857"/>
                  </a:cubicBezTo>
                  <a:cubicBezTo>
                    <a:pt x="9354" y="11857"/>
                    <a:pt x="9102" y="11857"/>
                    <a:pt x="8990" y="11745"/>
                  </a:cubicBezTo>
                  <a:cubicBezTo>
                    <a:pt x="8990" y="11521"/>
                    <a:pt x="9102" y="11157"/>
                    <a:pt x="9102" y="10933"/>
                  </a:cubicBezTo>
                  <a:cubicBezTo>
                    <a:pt x="9102" y="10121"/>
                    <a:pt x="8766" y="8720"/>
                    <a:pt x="7702" y="8720"/>
                  </a:cubicBezTo>
                  <a:cubicBezTo>
                    <a:pt x="6890" y="8720"/>
                    <a:pt x="6414" y="9533"/>
                    <a:pt x="6554" y="10345"/>
                  </a:cubicBezTo>
                  <a:cubicBezTo>
                    <a:pt x="6554" y="11269"/>
                    <a:pt x="7478" y="11745"/>
                    <a:pt x="8402" y="12109"/>
                  </a:cubicBezTo>
                  <a:cubicBezTo>
                    <a:pt x="8178" y="12809"/>
                    <a:pt x="8066" y="13369"/>
                    <a:pt x="7814" y="13845"/>
                  </a:cubicBezTo>
                  <a:cubicBezTo>
                    <a:pt x="7254" y="16057"/>
                    <a:pt x="6666" y="18270"/>
                    <a:pt x="6078" y="20510"/>
                  </a:cubicBezTo>
                  <a:cubicBezTo>
                    <a:pt x="5490" y="20258"/>
                    <a:pt x="4902" y="20146"/>
                    <a:pt x="4313" y="20034"/>
                  </a:cubicBezTo>
                  <a:cubicBezTo>
                    <a:pt x="4677" y="18746"/>
                    <a:pt x="4902" y="17458"/>
                    <a:pt x="5266" y="16057"/>
                  </a:cubicBezTo>
                  <a:lnTo>
                    <a:pt x="5266" y="15721"/>
                  </a:lnTo>
                  <a:cubicBezTo>
                    <a:pt x="5154" y="15609"/>
                    <a:pt x="5154" y="15469"/>
                    <a:pt x="5014" y="15469"/>
                  </a:cubicBezTo>
                  <a:cubicBezTo>
                    <a:pt x="2101" y="13957"/>
                    <a:pt x="1289" y="10457"/>
                    <a:pt x="2101" y="7544"/>
                  </a:cubicBezTo>
                  <a:cubicBezTo>
                    <a:pt x="2913" y="4520"/>
                    <a:pt x="5378" y="2056"/>
                    <a:pt x="8402" y="1243"/>
                  </a:cubicBezTo>
                  <a:cubicBezTo>
                    <a:pt x="9162" y="1040"/>
                    <a:pt x="9917" y="944"/>
                    <a:pt x="10654" y="944"/>
                  </a:cubicBezTo>
                  <a:close/>
                  <a:moveTo>
                    <a:pt x="3425" y="20938"/>
                  </a:moveTo>
                  <a:cubicBezTo>
                    <a:pt x="3484" y="20938"/>
                    <a:pt x="3546" y="20945"/>
                    <a:pt x="3613" y="20958"/>
                  </a:cubicBezTo>
                  <a:cubicBezTo>
                    <a:pt x="3865" y="21070"/>
                    <a:pt x="3977" y="21070"/>
                    <a:pt x="4201" y="21070"/>
                  </a:cubicBezTo>
                  <a:cubicBezTo>
                    <a:pt x="5014" y="21322"/>
                    <a:pt x="5854" y="21546"/>
                    <a:pt x="6554" y="21658"/>
                  </a:cubicBezTo>
                  <a:lnTo>
                    <a:pt x="10866" y="22722"/>
                  </a:lnTo>
                  <a:cubicBezTo>
                    <a:pt x="11090" y="22834"/>
                    <a:pt x="11314" y="22946"/>
                    <a:pt x="11454" y="23058"/>
                  </a:cubicBezTo>
                  <a:cubicBezTo>
                    <a:pt x="11902" y="23758"/>
                    <a:pt x="11314" y="23870"/>
                    <a:pt x="10866" y="23870"/>
                  </a:cubicBezTo>
                  <a:cubicBezTo>
                    <a:pt x="10278" y="23870"/>
                    <a:pt x="10054" y="24710"/>
                    <a:pt x="10614" y="24935"/>
                  </a:cubicBezTo>
                  <a:cubicBezTo>
                    <a:pt x="10978" y="25523"/>
                    <a:pt x="10866" y="25859"/>
                    <a:pt x="10502" y="25971"/>
                  </a:cubicBezTo>
                  <a:cubicBezTo>
                    <a:pt x="10278" y="25971"/>
                    <a:pt x="10054" y="26111"/>
                    <a:pt x="9802" y="26111"/>
                  </a:cubicBezTo>
                  <a:cubicBezTo>
                    <a:pt x="9466" y="26111"/>
                    <a:pt x="9102" y="25971"/>
                    <a:pt x="8878" y="25971"/>
                  </a:cubicBezTo>
                  <a:cubicBezTo>
                    <a:pt x="8066" y="25859"/>
                    <a:pt x="7254" y="25747"/>
                    <a:pt x="6554" y="25523"/>
                  </a:cubicBezTo>
                  <a:cubicBezTo>
                    <a:pt x="5854" y="25411"/>
                    <a:pt x="5154" y="25159"/>
                    <a:pt x="4453" y="24935"/>
                  </a:cubicBezTo>
                  <a:cubicBezTo>
                    <a:pt x="4089" y="24822"/>
                    <a:pt x="3753" y="24710"/>
                    <a:pt x="3389" y="24458"/>
                  </a:cubicBezTo>
                  <a:lnTo>
                    <a:pt x="3165" y="24458"/>
                  </a:lnTo>
                  <a:cubicBezTo>
                    <a:pt x="2465" y="24234"/>
                    <a:pt x="2465" y="23870"/>
                    <a:pt x="3053" y="23310"/>
                  </a:cubicBezTo>
                  <a:lnTo>
                    <a:pt x="3053" y="23310"/>
                  </a:lnTo>
                  <a:cubicBezTo>
                    <a:pt x="3089" y="23317"/>
                    <a:pt x="3124" y="23321"/>
                    <a:pt x="3158" y="23321"/>
                  </a:cubicBezTo>
                  <a:cubicBezTo>
                    <a:pt x="3656" y="23321"/>
                    <a:pt x="3947" y="22594"/>
                    <a:pt x="3501" y="22358"/>
                  </a:cubicBezTo>
                  <a:cubicBezTo>
                    <a:pt x="3389" y="22358"/>
                    <a:pt x="3389" y="22246"/>
                    <a:pt x="3389" y="22246"/>
                  </a:cubicBezTo>
                  <a:lnTo>
                    <a:pt x="3277" y="22246"/>
                  </a:lnTo>
                  <a:cubicBezTo>
                    <a:pt x="3165" y="22134"/>
                    <a:pt x="2801" y="22022"/>
                    <a:pt x="2689" y="21910"/>
                  </a:cubicBezTo>
                  <a:cubicBezTo>
                    <a:pt x="2788" y="21294"/>
                    <a:pt x="2995" y="20938"/>
                    <a:pt x="3425" y="20938"/>
                  </a:cubicBezTo>
                  <a:close/>
                  <a:moveTo>
                    <a:pt x="3753" y="25747"/>
                  </a:moveTo>
                  <a:cubicBezTo>
                    <a:pt x="4453" y="25971"/>
                    <a:pt x="5266" y="26223"/>
                    <a:pt x="6078" y="26447"/>
                  </a:cubicBezTo>
                  <a:cubicBezTo>
                    <a:pt x="6778" y="26671"/>
                    <a:pt x="7702" y="26923"/>
                    <a:pt x="8766" y="27035"/>
                  </a:cubicBezTo>
                  <a:cubicBezTo>
                    <a:pt x="8507" y="28113"/>
                    <a:pt x="7493" y="28479"/>
                    <a:pt x="6507" y="28479"/>
                  </a:cubicBezTo>
                  <a:cubicBezTo>
                    <a:pt x="6109" y="28479"/>
                    <a:pt x="5715" y="28419"/>
                    <a:pt x="5378" y="28323"/>
                  </a:cubicBezTo>
                  <a:cubicBezTo>
                    <a:pt x="3977" y="27959"/>
                    <a:pt x="3613" y="26923"/>
                    <a:pt x="3753" y="25747"/>
                  </a:cubicBezTo>
                  <a:close/>
                  <a:moveTo>
                    <a:pt x="10844" y="0"/>
                  </a:moveTo>
                  <a:cubicBezTo>
                    <a:pt x="6994" y="0"/>
                    <a:pt x="3143" y="2199"/>
                    <a:pt x="1513" y="6144"/>
                  </a:cubicBezTo>
                  <a:cubicBezTo>
                    <a:pt x="1" y="9645"/>
                    <a:pt x="701" y="14209"/>
                    <a:pt x="4201" y="16169"/>
                  </a:cubicBezTo>
                  <a:cubicBezTo>
                    <a:pt x="3865" y="17458"/>
                    <a:pt x="3613" y="18746"/>
                    <a:pt x="3277" y="19922"/>
                  </a:cubicBezTo>
                  <a:cubicBezTo>
                    <a:pt x="3165" y="19922"/>
                    <a:pt x="3053" y="19922"/>
                    <a:pt x="2913" y="20034"/>
                  </a:cubicBezTo>
                  <a:cubicBezTo>
                    <a:pt x="2213" y="20146"/>
                    <a:pt x="1513" y="20622"/>
                    <a:pt x="1513" y="21434"/>
                  </a:cubicBezTo>
                  <a:cubicBezTo>
                    <a:pt x="1401" y="21770"/>
                    <a:pt x="1653" y="22134"/>
                    <a:pt x="1877" y="22470"/>
                  </a:cubicBezTo>
                  <a:cubicBezTo>
                    <a:pt x="1289" y="22834"/>
                    <a:pt x="1065" y="23534"/>
                    <a:pt x="1401" y="24346"/>
                  </a:cubicBezTo>
                  <a:cubicBezTo>
                    <a:pt x="1653" y="24822"/>
                    <a:pt x="2213" y="25159"/>
                    <a:pt x="2801" y="25411"/>
                  </a:cubicBezTo>
                  <a:cubicBezTo>
                    <a:pt x="2577" y="27259"/>
                    <a:pt x="3053" y="28771"/>
                    <a:pt x="5154" y="29247"/>
                  </a:cubicBezTo>
                  <a:cubicBezTo>
                    <a:pt x="5582" y="29365"/>
                    <a:pt x="6062" y="29431"/>
                    <a:pt x="6545" y="29431"/>
                  </a:cubicBezTo>
                  <a:cubicBezTo>
                    <a:pt x="8018" y="29431"/>
                    <a:pt x="9521" y="28813"/>
                    <a:pt x="9690" y="27147"/>
                  </a:cubicBezTo>
                  <a:cubicBezTo>
                    <a:pt x="10278" y="27147"/>
                    <a:pt x="10754" y="27035"/>
                    <a:pt x="11202" y="26811"/>
                  </a:cubicBezTo>
                  <a:cubicBezTo>
                    <a:pt x="11902" y="26335"/>
                    <a:pt x="12266" y="25411"/>
                    <a:pt x="11902" y="24710"/>
                  </a:cubicBezTo>
                  <a:cubicBezTo>
                    <a:pt x="12491" y="24458"/>
                    <a:pt x="12855" y="24122"/>
                    <a:pt x="12855" y="23534"/>
                  </a:cubicBezTo>
                  <a:cubicBezTo>
                    <a:pt x="12855" y="22946"/>
                    <a:pt x="12491" y="22470"/>
                    <a:pt x="12014" y="22246"/>
                  </a:cubicBezTo>
                  <a:cubicBezTo>
                    <a:pt x="12379" y="21210"/>
                    <a:pt x="12715" y="20146"/>
                    <a:pt x="12967" y="19222"/>
                  </a:cubicBezTo>
                  <a:cubicBezTo>
                    <a:pt x="13179" y="19250"/>
                    <a:pt x="13388" y="19263"/>
                    <a:pt x="13592" y="19263"/>
                  </a:cubicBezTo>
                  <a:cubicBezTo>
                    <a:pt x="16642" y="19263"/>
                    <a:pt x="18744" y="16239"/>
                    <a:pt x="19715" y="13509"/>
                  </a:cubicBezTo>
                  <a:cubicBezTo>
                    <a:pt x="21004" y="10121"/>
                    <a:pt x="20668" y="6368"/>
                    <a:pt x="18315" y="3568"/>
                  </a:cubicBezTo>
                  <a:cubicBezTo>
                    <a:pt x="16373" y="1134"/>
                    <a:pt x="13608" y="0"/>
                    <a:pt x="108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5" name="Google Shape;1515;p29"/>
            <p:cNvSpPr/>
            <p:nvPr/>
          </p:nvSpPr>
          <p:spPr>
            <a:xfrm>
              <a:off x="6326875" y="2900525"/>
              <a:ext cx="152925" cy="44175"/>
            </a:xfrm>
            <a:custGeom>
              <a:avLst/>
              <a:gdLst/>
              <a:ahLst/>
              <a:cxnLst/>
              <a:rect l="l" t="t" r="r" b="b"/>
              <a:pathLst>
                <a:path w="6117" h="1767" extrusionOk="0">
                  <a:moveTo>
                    <a:pt x="439" y="1"/>
                  </a:moveTo>
                  <a:cubicBezTo>
                    <a:pt x="66" y="1"/>
                    <a:pt x="1" y="476"/>
                    <a:pt x="306" y="603"/>
                  </a:cubicBezTo>
                  <a:cubicBezTo>
                    <a:pt x="2071" y="1051"/>
                    <a:pt x="3807" y="1527"/>
                    <a:pt x="5571" y="1751"/>
                  </a:cubicBezTo>
                  <a:cubicBezTo>
                    <a:pt x="5601" y="1762"/>
                    <a:pt x="5631" y="1766"/>
                    <a:pt x="5659" y="1766"/>
                  </a:cubicBezTo>
                  <a:cubicBezTo>
                    <a:pt x="5947" y="1766"/>
                    <a:pt x="6116" y="1291"/>
                    <a:pt x="5683" y="1163"/>
                  </a:cubicBezTo>
                  <a:cubicBezTo>
                    <a:pt x="3947" y="939"/>
                    <a:pt x="2183" y="463"/>
                    <a:pt x="558" y="15"/>
                  </a:cubicBezTo>
                  <a:cubicBezTo>
                    <a:pt x="516" y="5"/>
                    <a:pt x="476" y="1"/>
                    <a:pt x="4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6" name="Google Shape;1516;p29"/>
            <p:cNvSpPr/>
            <p:nvPr/>
          </p:nvSpPr>
          <p:spPr>
            <a:xfrm>
              <a:off x="6565550" y="2207975"/>
              <a:ext cx="37825" cy="100750"/>
            </a:xfrm>
            <a:custGeom>
              <a:avLst/>
              <a:gdLst/>
              <a:ahLst/>
              <a:cxnLst/>
              <a:rect l="l" t="t" r="r" b="b"/>
              <a:pathLst>
                <a:path w="1513" h="4030" extrusionOk="0">
                  <a:moveTo>
                    <a:pt x="915" y="1"/>
                  </a:moveTo>
                  <a:cubicBezTo>
                    <a:pt x="776" y="1"/>
                    <a:pt x="644" y="51"/>
                    <a:pt x="561" y="162"/>
                  </a:cubicBezTo>
                  <a:cubicBezTo>
                    <a:pt x="337" y="750"/>
                    <a:pt x="337" y="1338"/>
                    <a:pt x="225" y="1926"/>
                  </a:cubicBezTo>
                  <a:cubicBezTo>
                    <a:pt x="113" y="2514"/>
                    <a:pt x="1" y="3102"/>
                    <a:pt x="1" y="3662"/>
                  </a:cubicBezTo>
                  <a:cubicBezTo>
                    <a:pt x="1" y="3899"/>
                    <a:pt x="143" y="4030"/>
                    <a:pt x="274" y="4030"/>
                  </a:cubicBezTo>
                  <a:cubicBezTo>
                    <a:pt x="343" y="4030"/>
                    <a:pt x="410" y="3992"/>
                    <a:pt x="449" y="3914"/>
                  </a:cubicBezTo>
                  <a:cubicBezTo>
                    <a:pt x="1037" y="2962"/>
                    <a:pt x="1513" y="1562"/>
                    <a:pt x="1513" y="526"/>
                  </a:cubicBezTo>
                  <a:cubicBezTo>
                    <a:pt x="1513" y="207"/>
                    <a:pt x="1199" y="1"/>
                    <a:pt x="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7" name="Google Shape;1517;p29"/>
            <p:cNvSpPr/>
            <p:nvPr/>
          </p:nvSpPr>
          <p:spPr>
            <a:xfrm>
              <a:off x="6083900" y="2468950"/>
              <a:ext cx="107825" cy="40625"/>
            </a:xfrm>
            <a:custGeom>
              <a:avLst/>
              <a:gdLst/>
              <a:ahLst/>
              <a:cxnLst/>
              <a:rect l="l" t="t" r="r" b="b"/>
              <a:pathLst>
                <a:path w="4313" h="1625" extrusionOk="0">
                  <a:moveTo>
                    <a:pt x="700" y="0"/>
                  </a:moveTo>
                  <a:cubicBezTo>
                    <a:pt x="224" y="0"/>
                    <a:pt x="0" y="700"/>
                    <a:pt x="476" y="924"/>
                  </a:cubicBezTo>
                  <a:cubicBezTo>
                    <a:pt x="1064" y="1176"/>
                    <a:pt x="1624" y="1288"/>
                    <a:pt x="2212" y="1400"/>
                  </a:cubicBezTo>
                  <a:cubicBezTo>
                    <a:pt x="2800" y="1512"/>
                    <a:pt x="3389" y="1624"/>
                    <a:pt x="3977" y="1624"/>
                  </a:cubicBezTo>
                  <a:cubicBezTo>
                    <a:pt x="4201" y="1624"/>
                    <a:pt x="4313" y="1176"/>
                    <a:pt x="4089" y="1064"/>
                  </a:cubicBezTo>
                  <a:cubicBezTo>
                    <a:pt x="3277" y="476"/>
                    <a:pt x="1764" y="0"/>
                    <a:pt x="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8" name="Google Shape;1518;p29"/>
            <p:cNvSpPr/>
            <p:nvPr/>
          </p:nvSpPr>
          <p:spPr>
            <a:xfrm>
              <a:off x="6763675" y="2661450"/>
              <a:ext cx="107850" cy="37850"/>
            </a:xfrm>
            <a:custGeom>
              <a:avLst/>
              <a:gdLst/>
              <a:ahLst/>
              <a:cxnLst/>
              <a:rect l="l" t="t" r="r" b="b"/>
              <a:pathLst>
                <a:path w="4314" h="1514" extrusionOk="0">
                  <a:moveTo>
                    <a:pt x="337" y="1"/>
                  </a:moveTo>
                  <a:cubicBezTo>
                    <a:pt x="113" y="1"/>
                    <a:pt x="1" y="365"/>
                    <a:pt x="225" y="477"/>
                  </a:cubicBezTo>
                  <a:cubicBezTo>
                    <a:pt x="1037" y="1065"/>
                    <a:pt x="2577" y="1513"/>
                    <a:pt x="3613" y="1513"/>
                  </a:cubicBezTo>
                  <a:cubicBezTo>
                    <a:pt x="3977" y="1513"/>
                    <a:pt x="4313" y="813"/>
                    <a:pt x="3837" y="701"/>
                  </a:cubicBezTo>
                  <a:cubicBezTo>
                    <a:pt x="3277" y="477"/>
                    <a:pt x="2689" y="365"/>
                    <a:pt x="2101" y="225"/>
                  </a:cubicBezTo>
                  <a:cubicBezTo>
                    <a:pt x="1513" y="113"/>
                    <a:pt x="925" y="1"/>
                    <a:pt x="3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9" name="Google Shape;1519;p29"/>
            <p:cNvSpPr/>
            <p:nvPr/>
          </p:nvSpPr>
          <p:spPr>
            <a:xfrm>
              <a:off x="6266175" y="2236425"/>
              <a:ext cx="67575" cy="89225"/>
            </a:xfrm>
            <a:custGeom>
              <a:avLst/>
              <a:gdLst/>
              <a:ahLst/>
              <a:cxnLst/>
              <a:rect l="l" t="t" r="r" b="b"/>
              <a:pathLst>
                <a:path w="2703" h="3569" extrusionOk="0">
                  <a:moveTo>
                    <a:pt x="661" y="0"/>
                  </a:moveTo>
                  <a:cubicBezTo>
                    <a:pt x="330" y="0"/>
                    <a:pt x="1" y="214"/>
                    <a:pt x="186" y="564"/>
                  </a:cubicBezTo>
                  <a:cubicBezTo>
                    <a:pt x="410" y="1124"/>
                    <a:pt x="774" y="1600"/>
                    <a:pt x="1110" y="2076"/>
                  </a:cubicBezTo>
                  <a:cubicBezTo>
                    <a:pt x="1474" y="2524"/>
                    <a:pt x="1810" y="3112"/>
                    <a:pt x="2174" y="3476"/>
                  </a:cubicBezTo>
                  <a:cubicBezTo>
                    <a:pt x="2239" y="3541"/>
                    <a:pt x="2313" y="3568"/>
                    <a:pt x="2383" y="3568"/>
                  </a:cubicBezTo>
                  <a:cubicBezTo>
                    <a:pt x="2555" y="3568"/>
                    <a:pt x="2702" y="3403"/>
                    <a:pt x="2622" y="3224"/>
                  </a:cubicBezTo>
                  <a:cubicBezTo>
                    <a:pt x="2398" y="2188"/>
                    <a:pt x="1698" y="900"/>
                    <a:pt x="998" y="88"/>
                  </a:cubicBezTo>
                  <a:cubicBezTo>
                    <a:pt x="902" y="28"/>
                    <a:pt x="781" y="0"/>
                    <a:pt x="6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0" name="Google Shape;1520;p29"/>
            <p:cNvSpPr/>
            <p:nvPr/>
          </p:nvSpPr>
          <p:spPr>
            <a:xfrm>
              <a:off x="6621700" y="2842950"/>
              <a:ext cx="67400" cy="90400"/>
            </a:xfrm>
            <a:custGeom>
              <a:avLst/>
              <a:gdLst/>
              <a:ahLst/>
              <a:cxnLst/>
              <a:rect l="l" t="t" r="r" b="b"/>
              <a:pathLst>
                <a:path w="2696" h="3616" extrusionOk="0">
                  <a:moveTo>
                    <a:pt x="323" y="1"/>
                  </a:moveTo>
                  <a:cubicBezTo>
                    <a:pt x="143" y="1"/>
                    <a:pt x="0" y="172"/>
                    <a:pt x="79" y="330"/>
                  </a:cubicBezTo>
                  <a:cubicBezTo>
                    <a:pt x="303" y="1366"/>
                    <a:pt x="1003" y="2766"/>
                    <a:pt x="1703" y="3466"/>
                  </a:cubicBezTo>
                  <a:cubicBezTo>
                    <a:pt x="1807" y="3571"/>
                    <a:pt x="1939" y="3615"/>
                    <a:pt x="2068" y="3615"/>
                  </a:cubicBezTo>
                  <a:cubicBezTo>
                    <a:pt x="2390" y="3615"/>
                    <a:pt x="2695" y="3338"/>
                    <a:pt x="2515" y="3018"/>
                  </a:cubicBezTo>
                  <a:cubicBezTo>
                    <a:pt x="2291" y="2430"/>
                    <a:pt x="1955" y="1954"/>
                    <a:pt x="1591" y="1506"/>
                  </a:cubicBezTo>
                  <a:cubicBezTo>
                    <a:pt x="1255" y="1030"/>
                    <a:pt x="891" y="554"/>
                    <a:pt x="555" y="106"/>
                  </a:cubicBezTo>
                  <a:cubicBezTo>
                    <a:pt x="480" y="31"/>
                    <a:pt x="398"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1" name="Google Shape;1521;p29"/>
            <p:cNvSpPr/>
            <p:nvPr/>
          </p:nvSpPr>
          <p:spPr>
            <a:xfrm>
              <a:off x="6122150" y="2725325"/>
              <a:ext cx="95800" cy="61775"/>
            </a:xfrm>
            <a:custGeom>
              <a:avLst/>
              <a:gdLst/>
              <a:ahLst/>
              <a:cxnLst/>
              <a:rect l="l" t="t" r="r" b="b"/>
              <a:pathLst>
                <a:path w="3832" h="2471" extrusionOk="0">
                  <a:moveTo>
                    <a:pt x="3506" y="0"/>
                  </a:moveTo>
                  <a:cubicBezTo>
                    <a:pt x="3466" y="0"/>
                    <a:pt x="3421" y="7"/>
                    <a:pt x="3371" y="22"/>
                  </a:cubicBezTo>
                  <a:cubicBezTo>
                    <a:pt x="2447" y="246"/>
                    <a:pt x="1046" y="834"/>
                    <a:pt x="234" y="1647"/>
                  </a:cubicBezTo>
                  <a:cubicBezTo>
                    <a:pt x="1" y="1854"/>
                    <a:pt x="200" y="2471"/>
                    <a:pt x="587" y="2471"/>
                  </a:cubicBezTo>
                  <a:cubicBezTo>
                    <a:pt x="618" y="2471"/>
                    <a:pt x="650" y="2467"/>
                    <a:pt x="682" y="2459"/>
                  </a:cubicBezTo>
                  <a:cubicBezTo>
                    <a:pt x="1270" y="2235"/>
                    <a:pt x="1747" y="1871"/>
                    <a:pt x="2195" y="1535"/>
                  </a:cubicBezTo>
                  <a:cubicBezTo>
                    <a:pt x="2783" y="1170"/>
                    <a:pt x="3259" y="834"/>
                    <a:pt x="3735" y="470"/>
                  </a:cubicBezTo>
                  <a:cubicBezTo>
                    <a:pt x="3832" y="277"/>
                    <a:pt x="3761" y="0"/>
                    <a:pt x="3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2" name="Google Shape;1522;p29"/>
            <p:cNvSpPr/>
            <p:nvPr/>
          </p:nvSpPr>
          <p:spPr>
            <a:xfrm>
              <a:off x="6737075" y="2383150"/>
              <a:ext cx="95900" cy="62700"/>
            </a:xfrm>
            <a:custGeom>
              <a:avLst/>
              <a:gdLst/>
              <a:ahLst/>
              <a:cxnLst/>
              <a:rect l="l" t="t" r="r" b="b"/>
              <a:pathLst>
                <a:path w="3836" h="2508" extrusionOk="0">
                  <a:moveTo>
                    <a:pt x="3342" y="0"/>
                  </a:moveTo>
                  <a:cubicBezTo>
                    <a:pt x="3288" y="0"/>
                    <a:pt x="3229" y="14"/>
                    <a:pt x="3165" y="44"/>
                  </a:cubicBezTo>
                  <a:cubicBezTo>
                    <a:pt x="2577" y="296"/>
                    <a:pt x="2101" y="632"/>
                    <a:pt x="1653" y="996"/>
                  </a:cubicBezTo>
                  <a:cubicBezTo>
                    <a:pt x="1065" y="1220"/>
                    <a:pt x="589" y="1556"/>
                    <a:pt x="141" y="2032"/>
                  </a:cubicBezTo>
                  <a:cubicBezTo>
                    <a:pt x="1" y="2144"/>
                    <a:pt x="141" y="2508"/>
                    <a:pt x="477" y="2508"/>
                  </a:cubicBezTo>
                  <a:cubicBezTo>
                    <a:pt x="1401" y="2256"/>
                    <a:pt x="2801" y="1556"/>
                    <a:pt x="3641" y="856"/>
                  </a:cubicBezTo>
                  <a:cubicBezTo>
                    <a:pt x="3835" y="565"/>
                    <a:pt x="3693" y="0"/>
                    <a:pt x="33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23" name="Google Shape;1523;p29"/>
          <p:cNvGrpSpPr/>
          <p:nvPr/>
        </p:nvGrpSpPr>
        <p:grpSpPr>
          <a:xfrm>
            <a:off x="7973125" y="1350475"/>
            <a:ext cx="1079550" cy="616525"/>
            <a:chOff x="6296725" y="1350475"/>
            <a:chExt cx="1079550" cy="616525"/>
          </a:xfrm>
        </p:grpSpPr>
        <p:sp>
          <p:nvSpPr>
            <p:cNvPr id="1524" name="Google Shape;1524;p29"/>
            <p:cNvSpPr/>
            <p:nvPr/>
          </p:nvSpPr>
          <p:spPr>
            <a:xfrm>
              <a:off x="6314975" y="1380925"/>
              <a:ext cx="1034700" cy="557375"/>
            </a:xfrm>
            <a:custGeom>
              <a:avLst/>
              <a:gdLst/>
              <a:ahLst/>
              <a:cxnLst/>
              <a:rect l="l" t="t" r="r" b="b"/>
              <a:pathLst>
                <a:path w="41388" h="22295" extrusionOk="0">
                  <a:moveTo>
                    <a:pt x="26662" y="1"/>
                  </a:moveTo>
                  <a:cubicBezTo>
                    <a:pt x="23487" y="1"/>
                    <a:pt x="21660" y="3187"/>
                    <a:pt x="20861" y="5940"/>
                  </a:cubicBezTo>
                  <a:cubicBezTo>
                    <a:pt x="20742" y="6134"/>
                    <a:pt x="20519" y="6257"/>
                    <a:pt x="20320" y="6257"/>
                  </a:cubicBezTo>
                  <a:cubicBezTo>
                    <a:pt x="20146" y="6257"/>
                    <a:pt x="19989" y="6163"/>
                    <a:pt x="19937" y="5940"/>
                  </a:cubicBezTo>
                  <a:cubicBezTo>
                    <a:pt x="19581" y="3445"/>
                    <a:pt x="18339" y="924"/>
                    <a:pt x="15344" y="924"/>
                  </a:cubicBezTo>
                  <a:cubicBezTo>
                    <a:pt x="15280" y="924"/>
                    <a:pt x="15214" y="925"/>
                    <a:pt x="15148" y="928"/>
                  </a:cubicBezTo>
                  <a:cubicBezTo>
                    <a:pt x="12460" y="1040"/>
                    <a:pt x="10836" y="3980"/>
                    <a:pt x="11648" y="6416"/>
                  </a:cubicBezTo>
                  <a:cubicBezTo>
                    <a:pt x="11728" y="6758"/>
                    <a:pt x="11447" y="7028"/>
                    <a:pt x="11200" y="7028"/>
                  </a:cubicBezTo>
                  <a:cubicBezTo>
                    <a:pt x="11103" y="7028"/>
                    <a:pt x="11011" y="6987"/>
                    <a:pt x="10948" y="6892"/>
                  </a:cubicBezTo>
                  <a:cubicBezTo>
                    <a:pt x="10248" y="6080"/>
                    <a:pt x="9548" y="5128"/>
                    <a:pt x="8483" y="4792"/>
                  </a:cubicBezTo>
                  <a:cubicBezTo>
                    <a:pt x="8306" y="4757"/>
                    <a:pt x="8128" y="4740"/>
                    <a:pt x="7951" y="4740"/>
                  </a:cubicBezTo>
                  <a:cubicBezTo>
                    <a:pt x="6870" y="4740"/>
                    <a:pt x="5821" y="5358"/>
                    <a:pt x="5123" y="6080"/>
                  </a:cubicBezTo>
                  <a:cubicBezTo>
                    <a:pt x="3471" y="7816"/>
                    <a:pt x="3135" y="10505"/>
                    <a:pt x="4983" y="12241"/>
                  </a:cubicBezTo>
                  <a:cubicBezTo>
                    <a:pt x="5347" y="12493"/>
                    <a:pt x="5123" y="12941"/>
                    <a:pt x="4759" y="12941"/>
                  </a:cubicBezTo>
                  <a:cubicBezTo>
                    <a:pt x="4591" y="12920"/>
                    <a:pt x="4426" y="12910"/>
                    <a:pt x="4263" y="12910"/>
                  </a:cubicBezTo>
                  <a:cubicBezTo>
                    <a:pt x="1819" y="12910"/>
                    <a:pt x="0" y="15209"/>
                    <a:pt x="446" y="17730"/>
                  </a:cubicBezTo>
                  <a:cubicBezTo>
                    <a:pt x="782" y="19494"/>
                    <a:pt x="1959" y="20642"/>
                    <a:pt x="3471" y="21482"/>
                  </a:cubicBezTo>
                  <a:cubicBezTo>
                    <a:pt x="7083" y="22182"/>
                    <a:pt x="10724" y="22294"/>
                    <a:pt x="14448" y="22294"/>
                  </a:cubicBezTo>
                  <a:cubicBezTo>
                    <a:pt x="18425" y="22294"/>
                    <a:pt x="22261" y="22182"/>
                    <a:pt x="26238" y="21930"/>
                  </a:cubicBezTo>
                  <a:cubicBezTo>
                    <a:pt x="29962" y="21818"/>
                    <a:pt x="34051" y="21930"/>
                    <a:pt x="37551" y="20894"/>
                  </a:cubicBezTo>
                  <a:cubicBezTo>
                    <a:pt x="39288" y="20306"/>
                    <a:pt x="41388" y="18906"/>
                    <a:pt x="41052" y="16806"/>
                  </a:cubicBezTo>
                  <a:cubicBezTo>
                    <a:pt x="40576" y="14593"/>
                    <a:pt x="38139" y="14005"/>
                    <a:pt x="36263" y="14005"/>
                  </a:cubicBezTo>
                  <a:cubicBezTo>
                    <a:pt x="35927" y="14005"/>
                    <a:pt x="35675" y="13305"/>
                    <a:pt x="36039" y="13081"/>
                  </a:cubicBezTo>
                  <a:cubicBezTo>
                    <a:pt x="38139" y="11905"/>
                    <a:pt x="38727" y="9105"/>
                    <a:pt x="36963" y="7340"/>
                  </a:cubicBezTo>
                  <a:cubicBezTo>
                    <a:pt x="36258" y="6635"/>
                    <a:pt x="35377" y="6313"/>
                    <a:pt x="34493" y="6313"/>
                  </a:cubicBezTo>
                  <a:cubicBezTo>
                    <a:pt x="33201" y="6313"/>
                    <a:pt x="31903" y="7000"/>
                    <a:pt x="31138" y="8180"/>
                  </a:cubicBezTo>
                  <a:cubicBezTo>
                    <a:pt x="31055" y="8329"/>
                    <a:pt x="30938" y="8391"/>
                    <a:pt x="30819" y="8391"/>
                  </a:cubicBezTo>
                  <a:cubicBezTo>
                    <a:pt x="30577" y="8391"/>
                    <a:pt x="30326" y="8135"/>
                    <a:pt x="30326" y="7816"/>
                  </a:cubicBezTo>
                  <a:cubicBezTo>
                    <a:pt x="30774" y="5016"/>
                    <a:pt x="31026" y="3"/>
                    <a:pt x="26826" y="3"/>
                  </a:cubicBezTo>
                  <a:cubicBezTo>
                    <a:pt x="26771" y="2"/>
                    <a:pt x="26716" y="1"/>
                    <a:pt x="266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5" name="Google Shape;1525;p29"/>
            <p:cNvSpPr/>
            <p:nvPr/>
          </p:nvSpPr>
          <p:spPr>
            <a:xfrm>
              <a:off x="6296725" y="1350475"/>
              <a:ext cx="1079550" cy="616525"/>
            </a:xfrm>
            <a:custGeom>
              <a:avLst/>
              <a:gdLst/>
              <a:ahLst/>
              <a:cxnLst/>
              <a:rect l="l" t="t" r="r" b="b"/>
              <a:pathLst>
                <a:path w="43182" h="24661" extrusionOk="0">
                  <a:moveTo>
                    <a:pt x="27351" y="1441"/>
                  </a:moveTo>
                  <a:cubicBezTo>
                    <a:pt x="27419" y="1441"/>
                    <a:pt x="27487" y="1442"/>
                    <a:pt x="27556" y="1445"/>
                  </a:cubicBezTo>
                  <a:cubicBezTo>
                    <a:pt x="28592" y="1445"/>
                    <a:pt x="29404" y="1809"/>
                    <a:pt x="29992" y="2510"/>
                  </a:cubicBezTo>
                  <a:cubicBezTo>
                    <a:pt x="31280" y="4022"/>
                    <a:pt x="31168" y="6822"/>
                    <a:pt x="30804" y="9034"/>
                  </a:cubicBezTo>
                  <a:cubicBezTo>
                    <a:pt x="30804" y="9398"/>
                    <a:pt x="31056" y="9734"/>
                    <a:pt x="31280" y="9847"/>
                  </a:cubicBezTo>
                  <a:cubicBezTo>
                    <a:pt x="31364" y="9875"/>
                    <a:pt x="31450" y="9889"/>
                    <a:pt x="31533" y="9889"/>
                  </a:cubicBezTo>
                  <a:cubicBezTo>
                    <a:pt x="31783" y="9889"/>
                    <a:pt x="32008" y="9763"/>
                    <a:pt x="32093" y="9510"/>
                  </a:cubicBezTo>
                  <a:cubicBezTo>
                    <a:pt x="32681" y="8558"/>
                    <a:pt x="33717" y="7858"/>
                    <a:pt x="34781" y="7746"/>
                  </a:cubicBezTo>
                  <a:cubicBezTo>
                    <a:pt x="34905" y="7733"/>
                    <a:pt x="35028" y="7726"/>
                    <a:pt x="35149" y="7726"/>
                  </a:cubicBezTo>
                  <a:cubicBezTo>
                    <a:pt x="36041" y="7726"/>
                    <a:pt x="36853" y="8082"/>
                    <a:pt x="37469" y="8698"/>
                  </a:cubicBezTo>
                  <a:cubicBezTo>
                    <a:pt x="38281" y="9510"/>
                    <a:pt x="38617" y="10435"/>
                    <a:pt x="38505" y="11499"/>
                  </a:cubicBezTo>
                  <a:cubicBezTo>
                    <a:pt x="38281" y="12535"/>
                    <a:pt x="37693" y="13599"/>
                    <a:pt x="36657" y="14159"/>
                  </a:cubicBezTo>
                  <a:cubicBezTo>
                    <a:pt x="36405" y="14299"/>
                    <a:pt x="36293" y="14635"/>
                    <a:pt x="36405" y="14859"/>
                  </a:cubicBezTo>
                  <a:cubicBezTo>
                    <a:pt x="36405" y="15223"/>
                    <a:pt x="36769" y="15447"/>
                    <a:pt x="36993" y="15447"/>
                  </a:cubicBezTo>
                  <a:cubicBezTo>
                    <a:pt x="38169" y="15447"/>
                    <a:pt x="41082" y="15811"/>
                    <a:pt x="41418" y="18024"/>
                  </a:cubicBezTo>
                  <a:cubicBezTo>
                    <a:pt x="41782" y="19200"/>
                    <a:pt x="41082" y="20936"/>
                    <a:pt x="38281" y="21860"/>
                  </a:cubicBezTo>
                  <a:cubicBezTo>
                    <a:pt x="35369" y="22700"/>
                    <a:pt x="32205" y="22812"/>
                    <a:pt x="29068" y="22924"/>
                  </a:cubicBezTo>
                  <a:lnTo>
                    <a:pt x="26968" y="22924"/>
                  </a:lnTo>
                  <a:cubicBezTo>
                    <a:pt x="22991" y="23148"/>
                    <a:pt x="18903" y="23260"/>
                    <a:pt x="15178" y="23260"/>
                  </a:cubicBezTo>
                  <a:cubicBezTo>
                    <a:pt x="11678" y="23260"/>
                    <a:pt x="7953" y="23260"/>
                    <a:pt x="4201" y="22448"/>
                  </a:cubicBezTo>
                  <a:cubicBezTo>
                    <a:pt x="2689" y="21636"/>
                    <a:pt x="1764" y="20348"/>
                    <a:pt x="1400" y="18836"/>
                  </a:cubicBezTo>
                  <a:cubicBezTo>
                    <a:pt x="1176" y="17660"/>
                    <a:pt x="1512" y="16399"/>
                    <a:pt x="2353" y="15559"/>
                  </a:cubicBezTo>
                  <a:cubicBezTo>
                    <a:pt x="3065" y="14748"/>
                    <a:pt x="4036" y="14390"/>
                    <a:pt x="5058" y="14390"/>
                  </a:cubicBezTo>
                  <a:cubicBezTo>
                    <a:pt x="5201" y="14390"/>
                    <a:pt x="5345" y="14397"/>
                    <a:pt x="5489" y="14411"/>
                  </a:cubicBezTo>
                  <a:cubicBezTo>
                    <a:pt x="5713" y="14411"/>
                    <a:pt x="5965" y="14299"/>
                    <a:pt x="6077" y="13935"/>
                  </a:cubicBezTo>
                  <a:cubicBezTo>
                    <a:pt x="6189" y="13711"/>
                    <a:pt x="6077" y="13459"/>
                    <a:pt x="5965" y="13235"/>
                  </a:cubicBezTo>
                  <a:cubicBezTo>
                    <a:pt x="5153" y="12647"/>
                    <a:pt x="4789" y="11723"/>
                    <a:pt x="4677" y="10799"/>
                  </a:cubicBezTo>
                  <a:cubicBezTo>
                    <a:pt x="4677" y="9622"/>
                    <a:pt x="5153" y="8334"/>
                    <a:pt x="6077" y="7522"/>
                  </a:cubicBezTo>
                  <a:cubicBezTo>
                    <a:pt x="6371" y="7105"/>
                    <a:pt x="7395" y="6173"/>
                    <a:pt x="8585" y="6173"/>
                  </a:cubicBezTo>
                  <a:cubicBezTo>
                    <a:pt x="8755" y="6173"/>
                    <a:pt x="8927" y="6192"/>
                    <a:pt x="9101" y="6234"/>
                  </a:cubicBezTo>
                  <a:cubicBezTo>
                    <a:pt x="10054" y="6598"/>
                    <a:pt x="10754" y="7410"/>
                    <a:pt x="11314" y="8110"/>
                  </a:cubicBezTo>
                  <a:lnTo>
                    <a:pt x="11454" y="8222"/>
                  </a:lnTo>
                  <a:cubicBezTo>
                    <a:pt x="11592" y="8361"/>
                    <a:pt x="11731" y="8456"/>
                    <a:pt x="11902" y="8456"/>
                  </a:cubicBezTo>
                  <a:cubicBezTo>
                    <a:pt x="12008" y="8456"/>
                    <a:pt x="12127" y="8420"/>
                    <a:pt x="12266" y="8334"/>
                  </a:cubicBezTo>
                  <a:cubicBezTo>
                    <a:pt x="12490" y="8222"/>
                    <a:pt x="12602" y="7858"/>
                    <a:pt x="12602" y="7634"/>
                  </a:cubicBezTo>
                  <a:cubicBezTo>
                    <a:pt x="12154" y="6346"/>
                    <a:pt x="12378" y="5058"/>
                    <a:pt x="13078" y="4022"/>
                  </a:cubicBezTo>
                  <a:cubicBezTo>
                    <a:pt x="13778" y="2958"/>
                    <a:pt x="14814" y="2510"/>
                    <a:pt x="15990" y="2398"/>
                  </a:cubicBezTo>
                  <a:cubicBezTo>
                    <a:pt x="16066" y="2394"/>
                    <a:pt x="16141" y="2392"/>
                    <a:pt x="16215" y="2392"/>
                  </a:cubicBezTo>
                  <a:cubicBezTo>
                    <a:pt x="19068" y="2392"/>
                    <a:pt x="20087" y="5001"/>
                    <a:pt x="20415" y="7158"/>
                  </a:cubicBezTo>
                  <a:cubicBezTo>
                    <a:pt x="20555" y="7522"/>
                    <a:pt x="20779" y="7746"/>
                    <a:pt x="21003" y="7746"/>
                  </a:cubicBezTo>
                  <a:cubicBezTo>
                    <a:pt x="21367" y="7746"/>
                    <a:pt x="21703" y="7522"/>
                    <a:pt x="21815" y="7298"/>
                  </a:cubicBezTo>
                  <a:cubicBezTo>
                    <a:pt x="23069" y="3428"/>
                    <a:pt x="24880" y="1441"/>
                    <a:pt x="27351" y="1441"/>
                  </a:cubicBezTo>
                  <a:close/>
                  <a:moveTo>
                    <a:pt x="27520" y="1"/>
                  </a:moveTo>
                  <a:cubicBezTo>
                    <a:pt x="24225" y="1"/>
                    <a:pt x="22326" y="2770"/>
                    <a:pt x="21255" y="4834"/>
                  </a:cubicBezTo>
                  <a:cubicBezTo>
                    <a:pt x="20891" y="3658"/>
                    <a:pt x="20303" y="2846"/>
                    <a:pt x="19491" y="2146"/>
                  </a:cubicBezTo>
                  <a:cubicBezTo>
                    <a:pt x="18529" y="1481"/>
                    <a:pt x="17342" y="1042"/>
                    <a:pt x="16175" y="1042"/>
                  </a:cubicBezTo>
                  <a:cubicBezTo>
                    <a:pt x="15916" y="1042"/>
                    <a:pt x="15657" y="1064"/>
                    <a:pt x="15402" y="1109"/>
                  </a:cubicBezTo>
                  <a:cubicBezTo>
                    <a:pt x="13078" y="1445"/>
                    <a:pt x="11314" y="3434"/>
                    <a:pt x="11090" y="5898"/>
                  </a:cubicBezTo>
                  <a:cubicBezTo>
                    <a:pt x="10390" y="5310"/>
                    <a:pt x="9690" y="5058"/>
                    <a:pt x="8989" y="4946"/>
                  </a:cubicBezTo>
                  <a:cubicBezTo>
                    <a:pt x="8886" y="4937"/>
                    <a:pt x="8781" y="4932"/>
                    <a:pt x="8674" y="4932"/>
                  </a:cubicBezTo>
                  <a:cubicBezTo>
                    <a:pt x="7461" y="4932"/>
                    <a:pt x="6106" y="5517"/>
                    <a:pt x="5153" y="6598"/>
                  </a:cubicBezTo>
                  <a:cubicBezTo>
                    <a:pt x="3277" y="8446"/>
                    <a:pt x="2913" y="11247"/>
                    <a:pt x="4089" y="13123"/>
                  </a:cubicBezTo>
                  <a:cubicBezTo>
                    <a:pt x="3053" y="13347"/>
                    <a:pt x="1988" y="13935"/>
                    <a:pt x="1288" y="14859"/>
                  </a:cubicBezTo>
                  <a:cubicBezTo>
                    <a:pt x="364" y="15923"/>
                    <a:pt x="0" y="17323"/>
                    <a:pt x="112" y="18724"/>
                  </a:cubicBezTo>
                  <a:cubicBezTo>
                    <a:pt x="364" y="20712"/>
                    <a:pt x="1876" y="22812"/>
                    <a:pt x="3753" y="23624"/>
                  </a:cubicBezTo>
                  <a:cubicBezTo>
                    <a:pt x="4089" y="23736"/>
                    <a:pt x="4453" y="23848"/>
                    <a:pt x="4789" y="23960"/>
                  </a:cubicBezTo>
                  <a:cubicBezTo>
                    <a:pt x="7701" y="24548"/>
                    <a:pt x="10754" y="24660"/>
                    <a:pt x="13666" y="24660"/>
                  </a:cubicBezTo>
                  <a:lnTo>
                    <a:pt x="17503" y="24660"/>
                  </a:lnTo>
                  <a:cubicBezTo>
                    <a:pt x="21815" y="24548"/>
                    <a:pt x="26856" y="24436"/>
                    <a:pt x="32093" y="24100"/>
                  </a:cubicBezTo>
                  <a:lnTo>
                    <a:pt x="32793" y="24100"/>
                  </a:lnTo>
                  <a:cubicBezTo>
                    <a:pt x="36181" y="23848"/>
                    <a:pt x="40858" y="23624"/>
                    <a:pt x="42482" y="20236"/>
                  </a:cubicBezTo>
                  <a:cubicBezTo>
                    <a:pt x="43182" y="18724"/>
                    <a:pt x="42958" y="17099"/>
                    <a:pt x="41894" y="15923"/>
                  </a:cubicBezTo>
                  <a:cubicBezTo>
                    <a:pt x="41194" y="14999"/>
                    <a:pt x="40018" y="14411"/>
                    <a:pt x="38757" y="14159"/>
                  </a:cubicBezTo>
                  <a:cubicBezTo>
                    <a:pt x="40382" y="12311"/>
                    <a:pt x="40270" y="9510"/>
                    <a:pt x="38505" y="7746"/>
                  </a:cubicBezTo>
                  <a:cubicBezTo>
                    <a:pt x="37603" y="6844"/>
                    <a:pt x="36408" y="6374"/>
                    <a:pt x="35206" y="6374"/>
                  </a:cubicBezTo>
                  <a:cubicBezTo>
                    <a:pt x="34244" y="6374"/>
                    <a:pt x="33278" y="6676"/>
                    <a:pt x="32457" y="7298"/>
                  </a:cubicBezTo>
                  <a:cubicBezTo>
                    <a:pt x="32681" y="2958"/>
                    <a:pt x="31168" y="409"/>
                    <a:pt x="28256" y="45"/>
                  </a:cubicBezTo>
                  <a:cubicBezTo>
                    <a:pt x="28003" y="15"/>
                    <a:pt x="27758" y="1"/>
                    <a:pt x="27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26" name="Google Shape;1526;p29"/>
          <p:cNvGrpSpPr/>
          <p:nvPr/>
        </p:nvGrpSpPr>
        <p:grpSpPr>
          <a:xfrm>
            <a:off x="142875" y="2345775"/>
            <a:ext cx="1024250" cy="585050"/>
            <a:chOff x="85725" y="2420875"/>
            <a:chExt cx="1024250" cy="585050"/>
          </a:xfrm>
        </p:grpSpPr>
        <p:sp>
          <p:nvSpPr>
            <p:cNvPr id="1527" name="Google Shape;1527;p29"/>
            <p:cNvSpPr/>
            <p:nvPr/>
          </p:nvSpPr>
          <p:spPr>
            <a:xfrm>
              <a:off x="100950" y="2448625"/>
              <a:ext cx="985225" cy="530700"/>
            </a:xfrm>
            <a:custGeom>
              <a:avLst/>
              <a:gdLst/>
              <a:ahLst/>
              <a:cxnLst/>
              <a:rect l="l" t="t" r="r" b="b"/>
              <a:pathLst>
                <a:path w="39409" h="21228" extrusionOk="0">
                  <a:moveTo>
                    <a:pt x="25518" y="1"/>
                  </a:moveTo>
                  <a:cubicBezTo>
                    <a:pt x="22382" y="1"/>
                    <a:pt x="20618" y="3025"/>
                    <a:pt x="19806" y="5714"/>
                  </a:cubicBezTo>
                  <a:cubicBezTo>
                    <a:pt x="19750" y="5896"/>
                    <a:pt x="19575" y="5987"/>
                    <a:pt x="19400" y="5987"/>
                  </a:cubicBezTo>
                  <a:cubicBezTo>
                    <a:pt x="19225" y="5987"/>
                    <a:pt x="19050" y="5896"/>
                    <a:pt x="18994" y="5714"/>
                  </a:cubicBezTo>
                  <a:cubicBezTo>
                    <a:pt x="18529" y="3197"/>
                    <a:pt x="17422" y="921"/>
                    <a:pt x="14657" y="921"/>
                  </a:cubicBezTo>
                  <a:cubicBezTo>
                    <a:pt x="14591" y="921"/>
                    <a:pt x="14525" y="922"/>
                    <a:pt x="14457" y="925"/>
                  </a:cubicBezTo>
                  <a:cubicBezTo>
                    <a:pt x="11881" y="1037"/>
                    <a:pt x="10368" y="3837"/>
                    <a:pt x="11069" y="6190"/>
                  </a:cubicBezTo>
                  <a:cubicBezTo>
                    <a:pt x="11147" y="6427"/>
                    <a:pt x="10879" y="6677"/>
                    <a:pt x="10635" y="6677"/>
                  </a:cubicBezTo>
                  <a:cubicBezTo>
                    <a:pt x="10532" y="6677"/>
                    <a:pt x="10435" y="6633"/>
                    <a:pt x="10368" y="6526"/>
                  </a:cubicBezTo>
                  <a:cubicBezTo>
                    <a:pt x="9780" y="5826"/>
                    <a:pt x="9080" y="4902"/>
                    <a:pt x="8156" y="4678"/>
                  </a:cubicBezTo>
                  <a:cubicBezTo>
                    <a:pt x="7916" y="4610"/>
                    <a:pt x="7679" y="4579"/>
                    <a:pt x="7448" y="4579"/>
                  </a:cubicBezTo>
                  <a:cubicBezTo>
                    <a:pt x="6442" y="4579"/>
                    <a:pt x="5540" y="5165"/>
                    <a:pt x="4880" y="5826"/>
                  </a:cubicBezTo>
                  <a:cubicBezTo>
                    <a:pt x="3368" y="7478"/>
                    <a:pt x="3003" y="10026"/>
                    <a:pt x="4880" y="11678"/>
                  </a:cubicBezTo>
                  <a:cubicBezTo>
                    <a:pt x="5076" y="11875"/>
                    <a:pt x="4929" y="12264"/>
                    <a:pt x="4645" y="12264"/>
                  </a:cubicBezTo>
                  <a:cubicBezTo>
                    <a:pt x="4604" y="12264"/>
                    <a:pt x="4561" y="12256"/>
                    <a:pt x="4516" y="12238"/>
                  </a:cubicBezTo>
                  <a:cubicBezTo>
                    <a:pt x="4401" y="12228"/>
                    <a:pt x="4288" y="12224"/>
                    <a:pt x="4176" y="12224"/>
                  </a:cubicBezTo>
                  <a:cubicBezTo>
                    <a:pt x="1794" y="12224"/>
                    <a:pt x="0" y="14454"/>
                    <a:pt x="455" y="16915"/>
                  </a:cubicBezTo>
                  <a:cubicBezTo>
                    <a:pt x="791" y="18539"/>
                    <a:pt x="1855" y="19715"/>
                    <a:pt x="3368" y="20416"/>
                  </a:cubicBezTo>
                  <a:cubicBezTo>
                    <a:pt x="6756" y="21116"/>
                    <a:pt x="10256" y="21228"/>
                    <a:pt x="13757" y="21228"/>
                  </a:cubicBezTo>
                  <a:cubicBezTo>
                    <a:pt x="17481" y="21116"/>
                    <a:pt x="21206" y="21004"/>
                    <a:pt x="24958" y="20892"/>
                  </a:cubicBezTo>
                  <a:cubicBezTo>
                    <a:pt x="28459" y="20780"/>
                    <a:pt x="32295" y="20892"/>
                    <a:pt x="35684" y="19827"/>
                  </a:cubicBezTo>
                  <a:cubicBezTo>
                    <a:pt x="37420" y="19379"/>
                    <a:pt x="39408" y="17979"/>
                    <a:pt x="38960" y="15991"/>
                  </a:cubicBezTo>
                  <a:cubicBezTo>
                    <a:pt x="38596" y="13891"/>
                    <a:pt x="36272" y="13303"/>
                    <a:pt x="34508" y="13303"/>
                  </a:cubicBezTo>
                  <a:cubicBezTo>
                    <a:pt x="34060" y="13303"/>
                    <a:pt x="33920" y="12715"/>
                    <a:pt x="34284" y="12491"/>
                  </a:cubicBezTo>
                  <a:cubicBezTo>
                    <a:pt x="36272" y="11314"/>
                    <a:pt x="36860" y="8626"/>
                    <a:pt x="35096" y="7002"/>
                  </a:cubicBezTo>
                  <a:cubicBezTo>
                    <a:pt x="34424" y="6330"/>
                    <a:pt x="33569" y="6012"/>
                    <a:pt x="32715" y="6012"/>
                  </a:cubicBezTo>
                  <a:cubicBezTo>
                    <a:pt x="31505" y="6012"/>
                    <a:pt x="30296" y="6649"/>
                    <a:pt x="29607" y="7814"/>
                  </a:cubicBezTo>
                  <a:cubicBezTo>
                    <a:pt x="29532" y="7973"/>
                    <a:pt x="29417" y="8038"/>
                    <a:pt x="29301" y="8038"/>
                  </a:cubicBezTo>
                  <a:cubicBezTo>
                    <a:pt x="29069" y="8038"/>
                    <a:pt x="28832" y="7777"/>
                    <a:pt x="28907" y="7478"/>
                  </a:cubicBezTo>
                  <a:cubicBezTo>
                    <a:pt x="29271" y="4790"/>
                    <a:pt x="29495" y="1"/>
                    <a:pt x="255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8" name="Google Shape;1528;p29"/>
            <p:cNvSpPr/>
            <p:nvPr/>
          </p:nvSpPr>
          <p:spPr>
            <a:xfrm>
              <a:off x="85725" y="2420875"/>
              <a:ext cx="1024250" cy="585050"/>
            </a:xfrm>
            <a:custGeom>
              <a:avLst/>
              <a:gdLst/>
              <a:ahLst/>
              <a:cxnLst/>
              <a:rect l="l" t="t" r="r" b="b"/>
              <a:pathLst>
                <a:path w="40970" h="23402" extrusionOk="0">
                  <a:moveTo>
                    <a:pt x="26127" y="1335"/>
                  </a:moveTo>
                  <a:cubicBezTo>
                    <a:pt x="27192" y="1335"/>
                    <a:pt x="27892" y="1699"/>
                    <a:pt x="28480" y="2287"/>
                  </a:cubicBezTo>
                  <a:cubicBezTo>
                    <a:pt x="29628" y="3799"/>
                    <a:pt x="29516" y="6488"/>
                    <a:pt x="29292" y="8588"/>
                  </a:cubicBezTo>
                  <a:cubicBezTo>
                    <a:pt x="29180" y="8924"/>
                    <a:pt x="29404" y="9288"/>
                    <a:pt x="29768" y="9400"/>
                  </a:cubicBezTo>
                  <a:cubicBezTo>
                    <a:pt x="29992" y="9400"/>
                    <a:pt x="30328" y="9288"/>
                    <a:pt x="30468" y="9036"/>
                  </a:cubicBezTo>
                  <a:cubicBezTo>
                    <a:pt x="31028" y="8112"/>
                    <a:pt x="31980" y="7524"/>
                    <a:pt x="33016" y="7412"/>
                  </a:cubicBezTo>
                  <a:cubicBezTo>
                    <a:pt x="33166" y="7394"/>
                    <a:pt x="33315" y="7385"/>
                    <a:pt x="33463" y="7385"/>
                  </a:cubicBezTo>
                  <a:cubicBezTo>
                    <a:pt x="34254" y="7385"/>
                    <a:pt x="35003" y="7652"/>
                    <a:pt x="35593" y="8336"/>
                  </a:cubicBezTo>
                  <a:cubicBezTo>
                    <a:pt x="36293" y="9036"/>
                    <a:pt x="36629" y="9988"/>
                    <a:pt x="36517" y="10912"/>
                  </a:cubicBezTo>
                  <a:cubicBezTo>
                    <a:pt x="36293" y="11948"/>
                    <a:pt x="35705" y="12900"/>
                    <a:pt x="34781" y="13348"/>
                  </a:cubicBezTo>
                  <a:cubicBezTo>
                    <a:pt x="34529" y="13601"/>
                    <a:pt x="34417" y="13825"/>
                    <a:pt x="34529" y="14189"/>
                  </a:cubicBezTo>
                  <a:cubicBezTo>
                    <a:pt x="34529" y="14413"/>
                    <a:pt x="34781" y="14637"/>
                    <a:pt x="35117" y="14637"/>
                  </a:cubicBezTo>
                  <a:cubicBezTo>
                    <a:pt x="36293" y="14637"/>
                    <a:pt x="38869" y="15001"/>
                    <a:pt x="39317" y="17101"/>
                  </a:cubicBezTo>
                  <a:cubicBezTo>
                    <a:pt x="39569" y="18249"/>
                    <a:pt x="38981" y="19901"/>
                    <a:pt x="36293" y="20713"/>
                  </a:cubicBezTo>
                  <a:cubicBezTo>
                    <a:pt x="33492" y="21526"/>
                    <a:pt x="30580" y="21638"/>
                    <a:pt x="27528" y="21750"/>
                  </a:cubicBezTo>
                  <a:lnTo>
                    <a:pt x="25567" y="21750"/>
                  </a:lnTo>
                  <a:cubicBezTo>
                    <a:pt x="21703" y="22002"/>
                    <a:pt x="17978" y="22002"/>
                    <a:pt x="14366" y="22114"/>
                  </a:cubicBezTo>
                  <a:cubicBezTo>
                    <a:pt x="11089" y="22114"/>
                    <a:pt x="7589" y="22002"/>
                    <a:pt x="3977" y="21301"/>
                  </a:cubicBezTo>
                  <a:cubicBezTo>
                    <a:pt x="2576" y="20601"/>
                    <a:pt x="1624" y="19313"/>
                    <a:pt x="1288" y="17913"/>
                  </a:cubicBezTo>
                  <a:cubicBezTo>
                    <a:pt x="1064" y="16737"/>
                    <a:pt x="1400" y="15589"/>
                    <a:pt x="2212" y="14749"/>
                  </a:cubicBezTo>
                  <a:cubicBezTo>
                    <a:pt x="2841" y="14019"/>
                    <a:pt x="3854" y="13584"/>
                    <a:pt x="4804" y="13584"/>
                  </a:cubicBezTo>
                  <a:cubicBezTo>
                    <a:pt x="4912" y="13584"/>
                    <a:pt x="5019" y="13589"/>
                    <a:pt x="5125" y="13601"/>
                  </a:cubicBezTo>
                  <a:cubicBezTo>
                    <a:pt x="5171" y="13621"/>
                    <a:pt x="5215" y="13630"/>
                    <a:pt x="5259" y="13630"/>
                  </a:cubicBezTo>
                  <a:cubicBezTo>
                    <a:pt x="5454" y="13630"/>
                    <a:pt x="5621" y="13443"/>
                    <a:pt x="5713" y="13236"/>
                  </a:cubicBezTo>
                  <a:cubicBezTo>
                    <a:pt x="5825" y="13012"/>
                    <a:pt x="5713" y="12788"/>
                    <a:pt x="5601" y="12536"/>
                  </a:cubicBezTo>
                  <a:cubicBezTo>
                    <a:pt x="4901" y="11948"/>
                    <a:pt x="4425" y="11136"/>
                    <a:pt x="4425" y="10212"/>
                  </a:cubicBezTo>
                  <a:cubicBezTo>
                    <a:pt x="4425" y="9036"/>
                    <a:pt x="4901" y="8000"/>
                    <a:pt x="5713" y="7048"/>
                  </a:cubicBezTo>
                  <a:cubicBezTo>
                    <a:pt x="6025" y="6760"/>
                    <a:pt x="6913" y="5937"/>
                    <a:pt x="8042" y="5937"/>
                  </a:cubicBezTo>
                  <a:cubicBezTo>
                    <a:pt x="8230" y="5937"/>
                    <a:pt x="8425" y="5960"/>
                    <a:pt x="8625" y="6012"/>
                  </a:cubicBezTo>
                  <a:cubicBezTo>
                    <a:pt x="9577" y="6236"/>
                    <a:pt x="10165" y="6936"/>
                    <a:pt x="10725" y="7748"/>
                  </a:cubicBezTo>
                  <a:lnTo>
                    <a:pt x="10865" y="7748"/>
                  </a:lnTo>
                  <a:cubicBezTo>
                    <a:pt x="10948" y="7934"/>
                    <a:pt x="11152" y="8043"/>
                    <a:pt x="11355" y="8043"/>
                  </a:cubicBezTo>
                  <a:cubicBezTo>
                    <a:pt x="11427" y="8043"/>
                    <a:pt x="11499" y="8029"/>
                    <a:pt x="11566" y="8000"/>
                  </a:cubicBezTo>
                  <a:cubicBezTo>
                    <a:pt x="11790" y="7748"/>
                    <a:pt x="12014" y="7524"/>
                    <a:pt x="11902" y="7188"/>
                  </a:cubicBezTo>
                  <a:cubicBezTo>
                    <a:pt x="11566" y="6012"/>
                    <a:pt x="11678" y="4723"/>
                    <a:pt x="12378" y="3799"/>
                  </a:cubicBezTo>
                  <a:cubicBezTo>
                    <a:pt x="13078" y="2847"/>
                    <a:pt x="14002" y="2287"/>
                    <a:pt x="15066" y="2287"/>
                  </a:cubicBezTo>
                  <a:cubicBezTo>
                    <a:pt x="15142" y="2283"/>
                    <a:pt x="15217" y="2282"/>
                    <a:pt x="15291" y="2282"/>
                  </a:cubicBezTo>
                  <a:cubicBezTo>
                    <a:pt x="18032" y="2282"/>
                    <a:pt x="19024" y="4778"/>
                    <a:pt x="19379" y="6824"/>
                  </a:cubicBezTo>
                  <a:cubicBezTo>
                    <a:pt x="19379" y="7048"/>
                    <a:pt x="19603" y="7300"/>
                    <a:pt x="19967" y="7300"/>
                  </a:cubicBezTo>
                  <a:cubicBezTo>
                    <a:pt x="20191" y="7300"/>
                    <a:pt x="20527" y="7188"/>
                    <a:pt x="20667" y="6824"/>
                  </a:cubicBezTo>
                  <a:cubicBezTo>
                    <a:pt x="21815" y="3211"/>
                    <a:pt x="23691" y="1335"/>
                    <a:pt x="26127" y="1335"/>
                  </a:cubicBezTo>
                  <a:close/>
                  <a:moveTo>
                    <a:pt x="26006" y="1"/>
                  </a:moveTo>
                  <a:cubicBezTo>
                    <a:pt x="22943" y="1"/>
                    <a:pt x="21155" y="2657"/>
                    <a:pt x="20191" y="4611"/>
                  </a:cubicBezTo>
                  <a:cubicBezTo>
                    <a:pt x="19827" y="3435"/>
                    <a:pt x="19267" y="2623"/>
                    <a:pt x="18426" y="2035"/>
                  </a:cubicBezTo>
                  <a:cubicBezTo>
                    <a:pt x="17601" y="1388"/>
                    <a:pt x="16473" y="1043"/>
                    <a:pt x="15397" y="1043"/>
                  </a:cubicBezTo>
                  <a:cubicBezTo>
                    <a:pt x="15122" y="1043"/>
                    <a:pt x="14852" y="1065"/>
                    <a:pt x="14590" y="1111"/>
                  </a:cubicBezTo>
                  <a:cubicBezTo>
                    <a:pt x="12378" y="1335"/>
                    <a:pt x="10613" y="3323"/>
                    <a:pt x="10501" y="5647"/>
                  </a:cubicBezTo>
                  <a:cubicBezTo>
                    <a:pt x="9801" y="5087"/>
                    <a:pt x="9213" y="4723"/>
                    <a:pt x="8513" y="4723"/>
                  </a:cubicBezTo>
                  <a:cubicBezTo>
                    <a:pt x="8331" y="4692"/>
                    <a:pt x="8148" y="4676"/>
                    <a:pt x="7963" y="4676"/>
                  </a:cubicBezTo>
                  <a:cubicBezTo>
                    <a:pt x="6837" y="4676"/>
                    <a:pt x="5679" y="5249"/>
                    <a:pt x="4789" y="6236"/>
                  </a:cubicBezTo>
                  <a:cubicBezTo>
                    <a:pt x="3024" y="8000"/>
                    <a:pt x="2688" y="10688"/>
                    <a:pt x="3865" y="12424"/>
                  </a:cubicBezTo>
                  <a:cubicBezTo>
                    <a:pt x="2800" y="12648"/>
                    <a:pt x="1876" y="13236"/>
                    <a:pt x="1176" y="14189"/>
                  </a:cubicBezTo>
                  <a:cubicBezTo>
                    <a:pt x="364" y="15113"/>
                    <a:pt x="0" y="16401"/>
                    <a:pt x="112" y="17801"/>
                  </a:cubicBezTo>
                  <a:cubicBezTo>
                    <a:pt x="364" y="19649"/>
                    <a:pt x="1764" y="21638"/>
                    <a:pt x="3500" y="22450"/>
                  </a:cubicBezTo>
                  <a:cubicBezTo>
                    <a:pt x="3865" y="22590"/>
                    <a:pt x="4201" y="22702"/>
                    <a:pt x="4565" y="22702"/>
                  </a:cubicBezTo>
                  <a:cubicBezTo>
                    <a:pt x="7365" y="23290"/>
                    <a:pt x="10165" y="23402"/>
                    <a:pt x="12826" y="23402"/>
                  </a:cubicBezTo>
                  <a:lnTo>
                    <a:pt x="16578" y="23402"/>
                  </a:lnTo>
                  <a:cubicBezTo>
                    <a:pt x="20667" y="23290"/>
                    <a:pt x="25567" y="23150"/>
                    <a:pt x="30468" y="22926"/>
                  </a:cubicBezTo>
                  <a:cubicBezTo>
                    <a:pt x="30692" y="22814"/>
                    <a:pt x="30804" y="22814"/>
                    <a:pt x="31028" y="22814"/>
                  </a:cubicBezTo>
                  <a:cubicBezTo>
                    <a:pt x="34305" y="22702"/>
                    <a:pt x="38729" y="22338"/>
                    <a:pt x="40381" y="19201"/>
                  </a:cubicBezTo>
                  <a:cubicBezTo>
                    <a:pt x="40969" y="17801"/>
                    <a:pt x="40717" y="16289"/>
                    <a:pt x="39793" y="15113"/>
                  </a:cubicBezTo>
                  <a:cubicBezTo>
                    <a:pt x="38981" y="14301"/>
                    <a:pt x="38029" y="13713"/>
                    <a:pt x="36769" y="13488"/>
                  </a:cubicBezTo>
                  <a:cubicBezTo>
                    <a:pt x="38281" y="11612"/>
                    <a:pt x="38169" y="9036"/>
                    <a:pt x="36517" y="7412"/>
                  </a:cubicBezTo>
                  <a:cubicBezTo>
                    <a:pt x="35662" y="6494"/>
                    <a:pt x="34512" y="6050"/>
                    <a:pt x="33335" y="6050"/>
                  </a:cubicBezTo>
                  <a:cubicBezTo>
                    <a:pt x="32429" y="6050"/>
                    <a:pt x="31508" y="6312"/>
                    <a:pt x="30692" y="6824"/>
                  </a:cubicBezTo>
                  <a:cubicBezTo>
                    <a:pt x="30916" y="2735"/>
                    <a:pt x="29516" y="411"/>
                    <a:pt x="26716" y="47"/>
                  </a:cubicBezTo>
                  <a:cubicBezTo>
                    <a:pt x="26472" y="16"/>
                    <a:pt x="26235" y="1"/>
                    <a:pt x="260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29" name="Google Shape;1529;p29"/>
          <p:cNvGrpSpPr/>
          <p:nvPr/>
        </p:nvGrpSpPr>
        <p:grpSpPr>
          <a:xfrm>
            <a:off x="4749425" y="4195050"/>
            <a:ext cx="851325" cy="865900"/>
            <a:chOff x="4625600" y="4272500"/>
            <a:chExt cx="851325" cy="865900"/>
          </a:xfrm>
        </p:grpSpPr>
        <p:sp>
          <p:nvSpPr>
            <p:cNvPr id="1530" name="Google Shape;1530;p29"/>
            <p:cNvSpPr/>
            <p:nvPr/>
          </p:nvSpPr>
          <p:spPr>
            <a:xfrm>
              <a:off x="5168175" y="4510725"/>
              <a:ext cx="165775" cy="140750"/>
            </a:xfrm>
            <a:custGeom>
              <a:avLst/>
              <a:gdLst/>
              <a:ahLst/>
              <a:cxnLst/>
              <a:rect l="l" t="t" r="r" b="b"/>
              <a:pathLst>
                <a:path w="6631" h="5630" extrusionOk="0">
                  <a:moveTo>
                    <a:pt x="3357" y="0"/>
                  </a:moveTo>
                  <a:cubicBezTo>
                    <a:pt x="3054" y="0"/>
                    <a:pt x="2744" y="41"/>
                    <a:pt x="2437" y="128"/>
                  </a:cubicBezTo>
                  <a:cubicBezTo>
                    <a:pt x="2213" y="128"/>
                    <a:pt x="1988" y="240"/>
                    <a:pt x="1736" y="464"/>
                  </a:cubicBezTo>
                  <a:cubicBezTo>
                    <a:pt x="1624" y="464"/>
                    <a:pt x="1624" y="464"/>
                    <a:pt x="1624" y="604"/>
                  </a:cubicBezTo>
                  <a:cubicBezTo>
                    <a:pt x="1400" y="604"/>
                    <a:pt x="1288" y="716"/>
                    <a:pt x="1148" y="828"/>
                  </a:cubicBezTo>
                  <a:cubicBezTo>
                    <a:pt x="812" y="1164"/>
                    <a:pt x="700" y="1528"/>
                    <a:pt x="448" y="1864"/>
                  </a:cubicBezTo>
                  <a:cubicBezTo>
                    <a:pt x="0" y="3152"/>
                    <a:pt x="336" y="4804"/>
                    <a:pt x="1624" y="5364"/>
                  </a:cubicBezTo>
                  <a:cubicBezTo>
                    <a:pt x="1980" y="5548"/>
                    <a:pt x="2358" y="5630"/>
                    <a:pt x="2738" y="5630"/>
                  </a:cubicBezTo>
                  <a:cubicBezTo>
                    <a:pt x="4095" y="5630"/>
                    <a:pt x="5478" y="4585"/>
                    <a:pt x="5937" y="3404"/>
                  </a:cubicBezTo>
                  <a:cubicBezTo>
                    <a:pt x="6630" y="1396"/>
                    <a:pt x="5120" y="0"/>
                    <a:pt x="33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1" name="Google Shape;1531;p29"/>
            <p:cNvSpPr/>
            <p:nvPr/>
          </p:nvSpPr>
          <p:spPr>
            <a:xfrm>
              <a:off x="4981250" y="4377175"/>
              <a:ext cx="142825" cy="153200"/>
            </a:xfrm>
            <a:custGeom>
              <a:avLst/>
              <a:gdLst/>
              <a:ahLst/>
              <a:cxnLst/>
              <a:rect l="l" t="t" r="r" b="b"/>
              <a:pathLst>
                <a:path w="5713" h="6128" extrusionOk="0">
                  <a:moveTo>
                    <a:pt x="2885" y="1"/>
                  </a:moveTo>
                  <a:cubicBezTo>
                    <a:pt x="1815" y="1"/>
                    <a:pt x="712" y="749"/>
                    <a:pt x="224" y="1969"/>
                  </a:cubicBezTo>
                  <a:cubicBezTo>
                    <a:pt x="112" y="2193"/>
                    <a:pt x="0" y="2445"/>
                    <a:pt x="0" y="2669"/>
                  </a:cubicBezTo>
                  <a:lnTo>
                    <a:pt x="0" y="2893"/>
                  </a:lnTo>
                  <a:lnTo>
                    <a:pt x="0" y="3369"/>
                  </a:lnTo>
                  <a:cubicBezTo>
                    <a:pt x="0" y="3845"/>
                    <a:pt x="112" y="4181"/>
                    <a:pt x="364" y="4545"/>
                  </a:cubicBezTo>
                  <a:cubicBezTo>
                    <a:pt x="800" y="5438"/>
                    <a:pt x="1894" y="6127"/>
                    <a:pt x="2966" y="6127"/>
                  </a:cubicBezTo>
                  <a:cubicBezTo>
                    <a:pt x="3273" y="6127"/>
                    <a:pt x="3578" y="6070"/>
                    <a:pt x="3865" y="5946"/>
                  </a:cubicBezTo>
                  <a:cubicBezTo>
                    <a:pt x="5489" y="5246"/>
                    <a:pt x="5713" y="2781"/>
                    <a:pt x="4901" y="1269"/>
                  </a:cubicBezTo>
                  <a:cubicBezTo>
                    <a:pt x="4408" y="389"/>
                    <a:pt x="3655" y="1"/>
                    <a:pt x="28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2" name="Google Shape;1532;p29"/>
            <p:cNvSpPr/>
            <p:nvPr/>
          </p:nvSpPr>
          <p:spPr>
            <a:xfrm>
              <a:off x="4986850" y="4893350"/>
              <a:ext cx="166650" cy="136575"/>
            </a:xfrm>
            <a:custGeom>
              <a:avLst/>
              <a:gdLst/>
              <a:ahLst/>
              <a:cxnLst/>
              <a:rect l="l" t="t" r="r" b="b"/>
              <a:pathLst>
                <a:path w="6666" h="5463" extrusionOk="0">
                  <a:moveTo>
                    <a:pt x="2353" y="0"/>
                  </a:moveTo>
                  <a:cubicBezTo>
                    <a:pt x="1176" y="337"/>
                    <a:pt x="588" y="1261"/>
                    <a:pt x="0" y="2325"/>
                  </a:cubicBezTo>
                  <a:cubicBezTo>
                    <a:pt x="0" y="2437"/>
                    <a:pt x="0" y="2661"/>
                    <a:pt x="140" y="2913"/>
                  </a:cubicBezTo>
                  <a:cubicBezTo>
                    <a:pt x="328" y="4464"/>
                    <a:pt x="1916" y="5462"/>
                    <a:pt x="3465" y="5462"/>
                  </a:cubicBezTo>
                  <a:cubicBezTo>
                    <a:pt x="3762" y="5462"/>
                    <a:pt x="4057" y="5426"/>
                    <a:pt x="4341" y="5349"/>
                  </a:cubicBezTo>
                  <a:cubicBezTo>
                    <a:pt x="6665" y="4761"/>
                    <a:pt x="6665" y="1961"/>
                    <a:pt x="4901" y="561"/>
                  </a:cubicBezTo>
                  <a:cubicBezTo>
                    <a:pt x="4677" y="449"/>
                    <a:pt x="4453" y="337"/>
                    <a:pt x="4201" y="225"/>
                  </a:cubicBezTo>
                  <a:lnTo>
                    <a:pt x="4089" y="225"/>
                  </a:lnTo>
                  <a:cubicBezTo>
                    <a:pt x="3865" y="113"/>
                    <a:pt x="3753" y="0"/>
                    <a:pt x="3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3" name="Google Shape;1533;p29"/>
            <p:cNvSpPr/>
            <p:nvPr/>
          </p:nvSpPr>
          <p:spPr>
            <a:xfrm>
              <a:off x="5170975" y="4750300"/>
              <a:ext cx="166500" cy="141000"/>
            </a:xfrm>
            <a:custGeom>
              <a:avLst/>
              <a:gdLst/>
              <a:ahLst/>
              <a:cxnLst/>
              <a:rect l="l" t="t" r="r" b="b"/>
              <a:pathLst>
                <a:path w="6660" h="5640" extrusionOk="0">
                  <a:moveTo>
                    <a:pt x="3319" y="0"/>
                  </a:moveTo>
                  <a:cubicBezTo>
                    <a:pt x="3028" y="0"/>
                    <a:pt x="2731" y="39"/>
                    <a:pt x="2437" y="122"/>
                  </a:cubicBezTo>
                  <a:cubicBezTo>
                    <a:pt x="2213" y="234"/>
                    <a:pt x="1989" y="346"/>
                    <a:pt x="1736" y="458"/>
                  </a:cubicBezTo>
                  <a:cubicBezTo>
                    <a:pt x="1624" y="458"/>
                    <a:pt x="1624" y="570"/>
                    <a:pt x="1624" y="570"/>
                  </a:cubicBezTo>
                  <a:cubicBezTo>
                    <a:pt x="1400" y="682"/>
                    <a:pt x="1288" y="822"/>
                    <a:pt x="1176" y="934"/>
                  </a:cubicBezTo>
                  <a:cubicBezTo>
                    <a:pt x="812" y="1158"/>
                    <a:pt x="588" y="1522"/>
                    <a:pt x="476" y="1858"/>
                  </a:cubicBezTo>
                  <a:cubicBezTo>
                    <a:pt x="0" y="3034"/>
                    <a:pt x="476" y="4070"/>
                    <a:pt x="924" y="5022"/>
                  </a:cubicBezTo>
                  <a:cubicBezTo>
                    <a:pt x="1176" y="5134"/>
                    <a:pt x="1288" y="5246"/>
                    <a:pt x="1512" y="5358"/>
                  </a:cubicBezTo>
                  <a:cubicBezTo>
                    <a:pt x="1897" y="5551"/>
                    <a:pt x="2308" y="5639"/>
                    <a:pt x="2721" y="5639"/>
                  </a:cubicBezTo>
                  <a:cubicBezTo>
                    <a:pt x="4052" y="5639"/>
                    <a:pt x="5403" y="4717"/>
                    <a:pt x="5937" y="3370"/>
                  </a:cubicBezTo>
                  <a:cubicBezTo>
                    <a:pt x="6659" y="1468"/>
                    <a:pt x="5104" y="0"/>
                    <a:pt x="3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4" name="Google Shape;1534;p29"/>
            <p:cNvSpPr/>
            <p:nvPr/>
          </p:nvSpPr>
          <p:spPr>
            <a:xfrm>
              <a:off x="4762825" y="4479200"/>
              <a:ext cx="145625" cy="151925"/>
            </a:xfrm>
            <a:custGeom>
              <a:avLst/>
              <a:gdLst/>
              <a:ahLst/>
              <a:cxnLst/>
              <a:rect l="l" t="t" r="r" b="b"/>
              <a:pathLst>
                <a:path w="5825" h="6077" extrusionOk="0">
                  <a:moveTo>
                    <a:pt x="2872" y="0"/>
                  </a:moveTo>
                  <a:cubicBezTo>
                    <a:pt x="1784" y="0"/>
                    <a:pt x="692" y="718"/>
                    <a:pt x="224" y="1865"/>
                  </a:cubicBezTo>
                  <a:cubicBezTo>
                    <a:pt x="112" y="2201"/>
                    <a:pt x="0" y="2425"/>
                    <a:pt x="0" y="2677"/>
                  </a:cubicBezTo>
                  <a:lnTo>
                    <a:pt x="0" y="2789"/>
                  </a:lnTo>
                  <a:lnTo>
                    <a:pt x="0" y="3377"/>
                  </a:lnTo>
                  <a:cubicBezTo>
                    <a:pt x="0" y="3713"/>
                    <a:pt x="112" y="4189"/>
                    <a:pt x="336" y="4525"/>
                  </a:cubicBezTo>
                  <a:cubicBezTo>
                    <a:pt x="797" y="5447"/>
                    <a:pt x="1894" y="6076"/>
                    <a:pt x="2967" y="6076"/>
                  </a:cubicBezTo>
                  <a:cubicBezTo>
                    <a:pt x="3264" y="6076"/>
                    <a:pt x="3558" y="6028"/>
                    <a:pt x="3837" y="5925"/>
                  </a:cubicBezTo>
                  <a:cubicBezTo>
                    <a:pt x="5461" y="5113"/>
                    <a:pt x="5825" y="2677"/>
                    <a:pt x="5013" y="1277"/>
                  </a:cubicBezTo>
                  <a:cubicBezTo>
                    <a:pt x="4467" y="387"/>
                    <a:pt x="3671" y="0"/>
                    <a:pt x="28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5" name="Google Shape;1535;p29"/>
            <p:cNvSpPr/>
            <p:nvPr/>
          </p:nvSpPr>
          <p:spPr>
            <a:xfrm>
              <a:off x="4657800" y="4304450"/>
              <a:ext cx="772925" cy="799125"/>
            </a:xfrm>
            <a:custGeom>
              <a:avLst/>
              <a:gdLst/>
              <a:ahLst/>
              <a:cxnLst/>
              <a:rect l="l" t="t" r="r" b="b"/>
              <a:pathLst>
                <a:path w="30917" h="31965" extrusionOk="0">
                  <a:moveTo>
                    <a:pt x="15867" y="1851"/>
                  </a:moveTo>
                  <a:cubicBezTo>
                    <a:pt x="16915" y="1851"/>
                    <a:pt x="17941" y="2351"/>
                    <a:pt x="18651" y="3478"/>
                  </a:cubicBezTo>
                  <a:cubicBezTo>
                    <a:pt x="20163" y="5690"/>
                    <a:pt x="19239" y="8967"/>
                    <a:pt x="16551" y="9779"/>
                  </a:cubicBezTo>
                  <a:cubicBezTo>
                    <a:pt x="16296" y="9835"/>
                    <a:pt x="16034" y="9863"/>
                    <a:pt x="15772" y="9863"/>
                  </a:cubicBezTo>
                  <a:cubicBezTo>
                    <a:pt x="14482" y="9863"/>
                    <a:pt x="13184" y="9202"/>
                    <a:pt x="12602" y="8155"/>
                  </a:cubicBezTo>
                  <a:lnTo>
                    <a:pt x="12238" y="7790"/>
                  </a:lnTo>
                  <a:cubicBezTo>
                    <a:pt x="11650" y="6614"/>
                    <a:pt x="11650" y="5214"/>
                    <a:pt x="12350" y="4066"/>
                  </a:cubicBezTo>
                  <a:cubicBezTo>
                    <a:pt x="13138" y="2679"/>
                    <a:pt x="14520" y="1851"/>
                    <a:pt x="15867" y="1851"/>
                  </a:cubicBezTo>
                  <a:close/>
                  <a:moveTo>
                    <a:pt x="7083" y="5872"/>
                  </a:moveTo>
                  <a:cubicBezTo>
                    <a:pt x="8140" y="5872"/>
                    <a:pt x="9183" y="6365"/>
                    <a:pt x="9914" y="7454"/>
                  </a:cubicBezTo>
                  <a:cubicBezTo>
                    <a:pt x="11426" y="9779"/>
                    <a:pt x="10502" y="12915"/>
                    <a:pt x="7814" y="13755"/>
                  </a:cubicBezTo>
                  <a:cubicBezTo>
                    <a:pt x="7503" y="13847"/>
                    <a:pt x="7182" y="13891"/>
                    <a:pt x="6861" y="13891"/>
                  </a:cubicBezTo>
                  <a:cubicBezTo>
                    <a:pt x="5621" y="13891"/>
                    <a:pt x="4393" y="13239"/>
                    <a:pt x="3837" y="12215"/>
                  </a:cubicBezTo>
                  <a:cubicBezTo>
                    <a:pt x="3725" y="12103"/>
                    <a:pt x="3613" y="11991"/>
                    <a:pt x="3613" y="11879"/>
                  </a:cubicBezTo>
                  <a:cubicBezTo>
                    <a:pt x="2913" y="10703"/>
                    <a:pt x="2913" y="9191"/>
                    <a:pt x="3613" y="8014"/>
                  </a:cubicBezTo>
                  <a:cubicBezTo>
                    <a:pt x="4394" y="6656"/>
                    <a:pt x="5750" y="5872"/>
                    <a:pt x="7083" y="5872"/>
                  </a:cubicBezTo>
                  <a:close/>
                  <a:moveTo>
                    <a:pt x="23718" y="7142"/>
                  </a:moveTo>
                  <a:cubicBezTo>
                    <a:pt x="26203" y="7142"/>
                    <a:pt x="28256" y="9119"/>
                    <a:pt x="27416" y="11767"/>
                  </a:cubicBezTo>
                  <a:cubicBezTo>
                    <a:pt x="26843" y="13567"/>
                    <a:pt x="25152" y="14738"/>
                    <a:pt x="23389" y="14738"/>
                  </a:cubicBezTo>
                  <a:cubicBezTo>
                    <a:pt x="22656" y="14738"/>
                    <a:pt x="21910" y="14535"/>
                    <a:pt x="21227" y="14091"/>
                  </a:cubicBezTo>
                  <a:cubicBezTo>
                    <a:pt x="19939" y="13167"/>
                    <a:pt x="19351" y="11403"/>
                    <a:pt x="19939" y="10003"/>
                  </a:cubicBezTo>
                  <a:cubicBezTo>
                    <a:pt x="19939" y="9891"/>
                    <a:pt x="19939" y="9667"/>
                    <a:pt x="20051" y="9555"/>
                  </a:cubicBezTo>
                  <a:cubicBezTo>
                    <a:pt x="20527" y="8267"/>
                    <a:pt x="21703" y="7454"/>
                    <a:pt x="22964" y="7202"/>
                  </a:cubicBezTo>
                  <a:cubicBezTo>
                    <a:pt x="23218" y="7162"/>
                    <a:pt x="23470" y="7142"/>
                    <a:pt x="23718" y="7142"/>
                  </a:cubicBezTo>
                  <a:close/>
                  <a:moveTo>
                    <a:pt x="23864" y="16715"/>
                  </a:moveTo>
                  <a:cubicBezTo>
                    <a:pt x="26324" y="16715"/>
                    <a:pt x="28266" y="18773"/>
                    <a:pt x="27528" y="21316"/>
                  </a:cubicBezTo>
                  <a:cubicBezTo>
                    <a:pt x="26956" y="23132"/>
                    <a:pt x="25270" y="24364"/>
                    <a:pt x="23511" y="24364"/>
                  </a:cubicBezTo>
                  <a:cubicBezTo>
                    <a:pt x="22775" y="24364"/>
                    <a:pt x="22025" y="24148"/>
                    <a:pt x="21339" y="23669"/>
                  </a:cubicBezTo>
                  <a:cubicBezTo>
                    <a:pt x="20051" y="22856"/>
                    <a:pt x="19463" y="20980"/>
                    <a:pt x="20051" y="19580"/>
                  </a:cubicBezTo>
                  <a:cubicBezTo>
                    <a:pt x="20051" y="19468"/>
                    <a:pt x="20051" y="19356"/>
                    <a:pt x="20163" y="19216"/>
                  </a:cubicBezTo>
                  <a:cubicBezTo>
                    <a:pt x="20639" y="17956"/>
                    <a:pt x="21815" y="17004"/>
                    <a:pt x="23104" y="16780"/>
                  </a:cubicBezTo>
                  <a:cubicBezTo>
                    <a:pt x="23361" y="16736"/>
                    <a:pt x="23615" y="16715"/>
                    <a:pt x="23864" y="16715"/>
                  </a:cubicBezTo>
                  <a:close/>
                  <a:moveTo>
                    <a:pt x="16436" y="22477"/>
                  </a:moveTo>
                  <a:cubicBezTo>
                    <a:pt x="17427" y="22477"/>
                    <a:pt x="18332" y="22845"/>
                    <a:pt x="19127" y="23556"/>
                  </a:cubicBezTo>
                  <a:cubicBezTo>
                    <a:pt x="21115" y="25517"/>
                    <a:pt x="20863" y="28905"/>
                    <a:pt x="18063" y="29857"/>
                  </a:cubicBezTo>
                  <a:cubicBezTo>
                    <a:pt x="17579" y="30026"/>
                    <a:pt x="17090" y="30105"/>
                    <a:pt x="16613" y="30105"/>
                  </a:cubicBezTo>
                  <a:cubicBezTo>
                    <a:pt x="14471" y="30105"/>
                    <a:pt x="12577" y="28507"/>
                    <a:pt x="12462" y="26217"/>
                  </a:cubicBezTo>
                  <a:cubicBezTo>
                    <a:pt x="12462" y="24593"/>
                    <a:pt x="13638" y="23080"/>
                    <a:pt x="15039" y="22716"/>
                  </a:cubicBezTo>
                  <a:cubicBezTo>
                    <a:pt x="15151" y="22604"/>
                    <a:pt x="15263" y="22604"/>
                    <a:pt x="15403" y="22604"/>
                  </a:cubicBezTo>
                  <a:cubicBezTo>
                    <a:pt x="15756" y="22519"/>
                    <a:pt x="16101" y="22477"/>
                    <a:pt x="16436" y="22477"/>
                  </a:cubicBezTo>
                  <a:close/>
                  <a:moveTo>
                    <a:pt x="14847" y="1"/>
                  </a:moveTo>
                  <a:cubicBezTo>
                    <a:pt x="10594" y="1"/>
                    <a:pt x="6373" y="1860"/>
                    <a:pt x="3613" y="5354"/>
                  </a:cubicBezTo>
                  <a:cubicBezTo>
                    <a:pt x="1513" y="7902"/>
                    <a:pt x="1" y="11655"/>
                    <a:pt x="813" y="15015"/>
                  </a:cubicBezTo>
                  <a:cubicBezTo>
                    <a:pt x="1401" y="16416"/>
                    <a:pt x="2213" y="17704"/>
                    <a:pt x="3249" y="18768"/>
                  </a:cubicBezTo>
                  <a:cubicBezTo>
                    <a:pt x="4649" y="20280"/>
                    <a:pt x="6301" y="21204"/>
                    <a:pt x="7926" y="22492"/>
                  </a:cubicBezTo>
                  <a:cubicBezTo>
                    <a:pt x="9214" y="23556"/>
                    <a:pt x="9326" y="25181"/>
                    <a:pt x="9914" y="26805"/>
                  </a:cubicBezTo>
                  <a:cubicBezTo>
                    <a:pt x="10614" y="28457"/>
                    <a:pt x="11902" y="29969"/>
                    <a:pt x="13414" y="31005"/>
                  </a:cubicBezTo>
                  <a:cubicBezTo>
                    <a:pt x="14515" y="31679"/>
                    <a:pt x="15674" y="31964"/>
                    <a:pt x="16839" y="31964"/>
                  </a:cubicBezTo>
                  <a:cubicBezTo>
                    <a:pt x="19110" y="31964"/>
                    <a:pt x="21402" y="30882"/>
                    <a:pt x="23328" y="29493"/>
                  </a:cubicBezTo>
                  <a:cubicBezTo>
                    <a:pt x="26128" y="27393"/>
                    <a:pt x="28228" y="24481"/>
                    <a:pt x="29628" y="21316"/>
                  </a:cubicBezTo>
                  <a:cubicBezTo>
                    <a:pt x="30217" y="19692"/>
                    <a:pt x="30805" y="17956"/>
                    <a:pt x="30917" y="16080"/>
                  </a:cubicBezTo>
                  <a:cubicBezTo>
                    <a:pt x="30917" y="14091"/>
                    <a:pt x="30329" y="12355"/>
                    <a:pt x="29404" y="10591"/>
                  </a:cubicBezTo>
                  <a:cubicBezTo>
                    <a:pt x="27752" y="7202"/>
                    <a:pt x="25428" y="4178"/>
                    <a:pt x="22263" y="2078"/>
                  </a:cubicBezTo>
                  <a:cubicBezTo>
                    <a:pt x="19988" y="677"/>
                    <a:pt x="17412" y="1"/>
                    <a:pt x="148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6" name="Google Shape;1536;p29"/>
            <p:cNvSpPr/>
            <p:nvPr/>
          </p:nvSpPr>
          <p:spPr>
            <a:xfrm>
              <a:off x="4625600" y="4272500"/>
              <a:ext cx="851325" cy="865900"/>
            </a:xfrm>
            <a:custGeom>
              <a:avLst/>
              <a:gdLst/>
              <a:ahLst/>
              <a:cxnLst/>
              <a:rect l="l" t="t" r="r" b="b"/>
              <a:pathLst>
                <a:path w="34053" h="34636" extrusionOk="0">
                  <a:moveTo>
                    <a:pt x="16102" y="1367"/>
                  </a:moveTo>
                  <a:cubicBezTo>
                    <a:pt x="18651" y="1367"/>
                    <a:pt x="21227" y="2068"/>
                    <a:pt x="23551" y="3580"/>
                  </a:cubicBezTo>
                  <a:cubicBezTo>
                    <a:pt x="26352" y="5344"/>
                    <a:pt x="28816" y="8256"/>
                    <a:pt x="30552" y="11869"/>
                  </a:cubicBezTo>
                  <a:cubicBezTo>
                    <a:pt x="31253" y="13381"/>
                    <a:pt x="32093" y="15257"/>
                    <a:pt x="31953" y="17358"/>
                  </a:cubicBezTo>
                  <a:cubicBezTo>
                    <a:pt x="31953" y="18870"/>
                    <a:pt x="31505" y="20634"/>
                    <a:pt x="30692" y="22482"/>
                  </a:cubicBezTo>
                  <a:cubicBezTo>
                    <a:pt x="29292" y="25871"/>
                    <a:pt x="27192" y="28671"/>
                    <a:pt x="24504" y="30659"/>
                  </a:cubicBezTo>
                  <a:cubicBezTo>
                    <a:pt x="23040" y="31713"/>
                    <a:pt x="20666" y="33106"/>
                    <a:pt x="18139" y="33106"/>
                  </a:cubicBezTo>
                  <a:cubicBezTo>
                    <a:pt x="17039" y="33106"/>
                    <a:pt x="15910" y="32842"/>
                    <a:pt x="14814" y="32171"/>
                  </a:cubicBezTo>
                  <a:cubicBezTo>
                    <a:pt x="13302" y="31247"/>
                    <a:pt x="12126" y="29735"/>
                    <a:pt x="11426" y="27971"/>
                  </a:cubicBezTo>
                  <a:cubicBezTo>
                    <a:pt x="11202" y="27495"/>
                    <a:pt x="11090" y="27047"/>
                    <a:pt x="10950" y="26683"/>
                  </a:cubicBezTo>
                  <a:cubicBezTo>
                    <a:pt x="10614" y="25535"/>
                    <a:pt x="10250" y="24470"/>
                    <a:pt x="9214" y="23658"/>
                  </a:cubicBezTo>
                  <a:cubicBezTo>
                    <a:pt x="8738" y="23182"/>
                    <a:pt x="8037" y="22734"/>
                    <a:pt x="7589" y="22370"/>
                  </a:cubicBezTo>
                  <a:cubicBezTo>
                    <a:pt x="6525" y="21670"/>
                    <a:pt x="5601" y="20858"/>
                    <a:pt x="4649" y="20046"/>
                  </a:cubicBezTo>
                  <a:cubicBezTo>
                    <a:pt x="3613" y="18870"/>
                    <a:pt x="2801" y="17582"/>
                    <a:pt x="2213" y="16293"/>
                  </a:cubicBezTo>
                  <a:cubicBezTo>
                    <a:pt x="1401" y="12793"/>
                    <a:pt x="3137" y="9068"/>
                    <a:pt x="5013" y="6744"/>
                  </a:cubicBezTo>
                  <a:cubicBezTo>
                    <a:pt x="7701" y="3244"/>
                    <a:pt x="11902" y="1367"/>
                    <a:pt x="16102" y="1367"/>
                  </a:cubicBezTo>
                  <a:close/>
                  <a:moveTo>
                    <a:pt x="15959" y="1"/>
                  </a:moveTo>
                  <a:cubicBezTo>
                    <a:pt x="12008" y="1"/>
                    <a:pt x="8096" y="1436"/>
                    <a:pt x="5237" y="4280"/>
                  </a:cubicBezTo>
                  <a:cubicBezTo>
                    <a:pt x="2689" y="6856"/>
                    <a:pt x="0" y="11281"/>
                    <a:pt x="700" y="15957"/>
                  </a:cubicBezTo>
                  <a:cubicBezTo>
                    <a:pt x="1289" y="19458"/>
                    <a:pt x="3949" y="22734"/>
                    <a:pt x="8289" y="24834"/>
                  </a:cubicBezTo>
                  <a:cubicBezTo>
                    <a:pt x="8738" y="25283"/>
                    <a:pt x="9102" y="25871"/>
                    <a:pt x="9326" y="26459"/>
                  </a:cubicBezTo>
                  <a:lnTo>
                    <a:pt x="9438" y="26795"/>
                  </a:lnTo>
                  <a:cubicBezTo>
                    <a:pt x="9550" y="27635"/>
                    <a:pt x="9802" y="28335"/>
                    <a:pt x="10138" y="29035"/>
                  </a:cubicBezTo>
                  <a:cubicBezTo>
                    <a:pt x="10838" y="30659"/>
                    <a:pt x="12014" y="32059"/>
                    <a:pt x="13414" y="32984"/>
                  </a:cubicBezTo>
                  <a:cubicBezTo>
                    <a:pt x="14926" y="34160"/>
                    <a:pt x="16439" y="34636"/>
                    <a:pt x="18203" y="34636"/>
                  </a:cubicBezTo>
                  <a:cubicBezTo>
                    <a:pt x="18903" y="34636"/>
                    <a:pt x="19603" y="34636"/>
                    <a:pt x="20303" y="34384"/>
                  </a:cubicBezTo>
                  <a:cubicBezTo>
                    <a:pt x="24840" y="33348"/>
                    <a:pt x="29404" y="28671"/>
                    <a:pt x="31505" y="24582"/>
                  </a:cubicBezTo>
                  <a:cubicBezTo>
                    <a:pt x="33605" y="20382"/>
                    <a:pt x="34053" y="16657"/>
                    <a:pt x="32793" y="13269"/>
                  </a:cubicBezTo>
                  <a:cubicBezTo>
                    <a:pt x="31393" y="9292"/>
                    <a:pt x="28928" y="5792"/>
                    <a:pt x="25792" y="3356"/>
                  </a:cubicBezTo>
                  <a:cubicBezTo>
                    <a:pt x="22946" y="1113"/>
                    <a:pt x="19438" y="1"/>
                    <a:pt x="159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7" name="Google Shape;1537;p29"/>
            <p:cNvSpPr/>
            <p:nvPr/>
          </p:nvSpPr>
          <p:spPr>
            <a:xfrm>
              <a:off x="4969350" y="4866375"/>
              <a:ext cx="216350" cy="190700"/>
            </a:xfrm>
            <a:custGeom>
              <a:avLst/>
              <a:gdLst/>
              <a:ahLst/>
              <a:cxnLst/>
              <a:rect l="l" t="t" r="r" b="b"/>
              <a:pathLst>
                <a:path w="8654" h="7628" extrusionOk="0">
                  <a:moveTo>
                    <a:pt x="4201" y="1079"/>
                  </a:moveTo>
                  <a:cubicBezTo>
                    <a:pt x="4453" y="1079"/>
                    <a:pt x="4565" y="1192"/>
                    <a:pt x="4789" y="1304"/>
                  </a:cubicBezTo>
                  <a:lnTo>
                    <a:pt x="4901" y="1304"/>
                  </a:lnTo>
                  <a:cubicBezTo>
                    <a:pt x="5153" y="1416"/>
                    <a:pt x="5377" y="1528"/>
                    <a:pt x="5601" y="1640"/>
                  </a:cubicBezTo>
                  <a:cubicBezTo>
                    <a:pt x="7365" y="3040"/>
                    <a:pt x="7365" y="5840"/>
                    <a:pt x="5041" y="6428"/>
                  </a:cubicBezTo>
                  <a:cubicBezTo>
                    <a:pt x="4757" y="6505"/>
                    <a:pt x="4462" y="6541"/>
                    <a:pt x="4165" y="6541"/>
                  </a:cubicBezTo>
                  <a:cubicBezTo>
                    <a:pt x="2616" y="6541"/>
                    <a:pt x="1028" y="5543"/>
                    <a:pt x="840" y="3992"/>
                  </a:cubicBezTo>
                  <a:cubicBezTo>
                    <a:pt x="700" y="3740"/>
                    <a:pt x="700" y="3516"/>
                    <a:pt x="700" y="3404"/>
                  </a:cubicBezTo>
                  <a:cubicBezTo>
                    <a:pt x="1288" y="2340"/>
                    <a:pt x="1876" y="1416"/>
                    <a:pt x="3053" y="1079"/>
                  </a:cubicBezTo>
                  <a:close/>
                  <a:moveTo>
                    <a:pt x="3974" y="0"/>
                  </a:moveTo>
                  <a:cubicBezTo>
                    <a:pt x="3639" y="0"/>
                    <a:pt x="3294" y="42"/>
                    <a:pt x="2941" y="127"/>
                  </a:cubicBezTo>
                  <a:cubicBezTo>
                    <a:pt x="2801" y="127"/>
                    <a:pt x="2689" y="127"/>
                    <a:pt x="2577" y="239"/>
                  </a:cubicBezTo>
                  <a:cubicBezTo>
                    <a:pt x="1176" y="603"/>
                    <a:pt x="0" y="2116"/>
                    <a:pt x="0" y="3740"/>
                  </a:cubicBezTo>
                  <a:cubicBezTo>
                    <a:pt x="115" y="6030"/>
                    <a:pt x="2009" y="7628"/>
                    <a:pt x="4151" y="7628"/>
                  </a:cubicBezTo>
                  <a:cubicBezTo>
                    <a:pt x="4628" y="7628"/>
                    <a:pt x="5117" y="7549"/>
                    <a:pt x="5601" y="7380"/>
                  </a:cubicBezTo>
                  <a:cubicBezTo>
                    <a:pt x="8401" y="6428"/>
                    <a:pt x="8653" y="3040"/>
                    <a:pt x="6665" y="1079"/>
                  </a:cubicBezTo>
                  <a:cubicBezTo>
                    <a:pt x="5870" y="368"/>
                    <a:pt x="4965" y="0"/>
                    <a:pt x="39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8" name="Google Shape;1538;p29"/>
            <p:cNvSpPr/>
            <p:nvPr/>
          </p:nvSpPr>
          <p:spPr>
            <a:xfrm>
              <a:off x="5144375" y="4722300"/>
              <a:ext cx="220075" cy="191250"/>
            </a:xfrm>
            <a:custGeom>
              <a:avLst/>
              <a:gdLst/>
              <a:ahLst/>
              <a:cxnLst/>
              <a:rect l="l" t="t" r="r" b="b"/>
              <a:pathLst>
                <a:path w="8803" h="7650" extrusionOk="0">
                  <a:moveTo>
                    <a:pt x="4383" y="1120"/>
                  </a:moveTo>
                  <a:cubicBezTo>
                    <a:pt x="6168" y="1120"/>
                    <a:pt x="7723" y="2588"/>
                    <a:pt x="7001" y="4490"/>
                  </a:cubicBezTo>
                  <a:cubicBezTo>
                    <a:pt x="6467" y="5837"/>
                    <a:pt x="5116" y="6759"/>
                    <a:pt x="3785" y="6759"/>
                  </a:cubicBezTo>
                  <a:cubicBezTo>
                    <a:pt x="3372" y="6759"/>
                    <a:pt x="2961" y="6671"/>
                    <a:pt x="2576" y="6478"/>
                  </a:cubicBezTo>
                  <a:cubicBezTo>
                    <a:pt x="2352" y="6366"/>
                    <a:pt x="2240" y="6254"/>
                    <a:pt x="1988" y="6142"/>
                  </a:cubicBezTo>
                  <a:cubicBezTo>
                    <a:pt x="1540" y="5190"/>
                    <a:pt x="1064" y="4154"/>
                    <a:pt x="1540" y="2978"/>
                  </a:cubicBezTo>
                  <a:cubicBezTo>
                    <a:pt x="1652" y="2642"/>
                    <a:pt x="1876" y="2278"/>
                    <a:pt x="2240" y="2054"/>
                  </a:cubicBezTo>
                  <a:cubicBezTo>
                    <a:pt x="2352" y="1942"/>
                    <a:pt x="2464" y="1802"/>
                    <a:pt x="2688" y="1690"/>
                  </a:cubicBezTo>
                  <a:cubicBezTo>
                    <a:pt x="2688" y="1690"/>
                    <a:pt x="2688" y="1578"/>
                    <a:pt x="2800" y="1578"/>
                  </a:cubicBezTo>
                  <a:cubicBezTo>
                    <a:pt x="3053" y="1466"/>
                    <a:pt x="3277" y="1354"/>
                    <a:pt x="3501" y="1242"/>
                  </a:cubicBezTo>
                  <a:cubicBezTo>
                    <a:pt x="3795" y="1159"/>
                    <a:pt x="4092" y="1120"/>
                    <a:pt x="4383" y="1120"/>
                  </a:cubicBezTo>
                  <a:close/>
                  <a:moveTo>
                    <a:pt x="4401" y="1"/>
                  </a:moveTo>
                  <a:cubicBezTo>
                    <a:pt x="4152" y="1"/>
                    <a:pt x="3898" y="22"/>
                    <a:pt x="3641" y="66"/>
                  </a:cubicBezTo>
                  <a:cubicBezTo>
                    <a:pt x="2352" y="290"/>
                    <a:pt x="1176" y="1242"/>
                    <a:pt x="700" y="2502"/>
                  </a:cubicBezTo>
                  <a:cubicBezTo>
                    <a:pt x="588" y="2642"/>
                    <a:pt x="588" y="2754"/>
                    <a:pt x="588" y="2866"/>
                  </a:cubicBezTo>
                  <a:cubicBezTo>
                    <a:pt x="0" y="4266"/>
                    <a:pt x="588" y="6142"/>
                    <a:pt x="1876" y="6955"/>
                  </a:cubicBezTo>
                  <a:cubicBezTo>
                    <a:pt x="2562" y="7434"/>
                    <a:pt x="3312" y="7650"/>
                    <a:pt x="4048" y="7650"/>
                  </a:cubicBezTo>
                  <a:cubicBezTo>
                    <a:pt x="5807" y="7650"/>
                    <a:pt x="7493" y="6418"/>
                    <a:pt x="8065" y="4602"/>
                  </a:cubicBezTo>
                  <a:cubicBezTo>
                    <a:pt x="8803" y="2059"/>
                    <a:pt x="6861" y="1"/>
                    <a:pt x="44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9" name="Google Shape;1539;p29"/>
            <p:cNvSpPr/>
            <p:nvPr/>
          </p:nvSpPr>
          <p:spPr>
            <a:xfrm>
              <a:off x="5141575" y="4483000"/>
              <a:ext cx="222650" cy="189900"/>
            </a:xfrm>
            <a:custGeom>
              <a:avLst/>
              <a:gdLst/>
              <a:ahLst/>
              <a:cxnLst/>
              <a:rect l="l" t="t" r="r" b="b"/>
              <a:pathLst>
                <a:path w="8906" h="7596" extrusionOk="0">
                  <a:moveTo>
                    <a:pt x="4421" y="1109"/>
                  </a:moveTo>
                  <a:cubicBezTo>
                    <a:pt x="6184" y="1109"/>
                    <a:pt x="7694" y="2505"/>
                    <a:pt x="7001" y="4513"/>
                  </a:cubicBezTo>
                  <a:cubicBezTo>
                    <a:pt x="6542" y="5694"/>
                    <a:pt x="5159" y="6739"/>
                    <a:pt x="3802" y="6739"/>
                  </a:cubicBezTo>
                  <a:cubicBezTo>
                    <a:pt x="3422" y="6739"/>
                    <a:pt x="3044" y="6657"/>
                    <a:pt x="2688" y="6473"/>
                  </a:cubicBezTo>
                  <a:cubicBezTo>
                    <a:pt x="1400" y="5913"/>
                    <a:pt x="1064" y="4261"/>
                    <a:pt x="1512" y="2973"/>
                  </a:cubicBezTo>
                  <a:cubicBezTo>
                    <a:pt x="1764" y="2637"/>
                    <a:pt x="1876" y="2273"/>
                    <a:pt x="2212" y="1937"/>
                  </a:cubicBezTo>
                  <a:cubicBezTo>
                    <a:pt x="2352" y="1825"/>
                    <a:pt x="2464" y="1713"/>
                    <a:pt x="2688" y="1713"/>
                  </a:cubicBezTo>
                  <a:cubicBezTo>
                    <a:pt x="2688" y="1573"/>
                    <a:pt x="2688" y="1573"/>
                    <a:pt x="2800" y="1573"/>
                  </a:cubicBezTo>
                  <a:cubicBezTo>
                    <a:pt x="3052" y="1349"/>
                    <a:pt x="3277" y="1237"/>
                    <a:pt x="3501" y="1237"/>
                  </a:cubicBezTo>
                  <a:cubicBezTo>
                    <a:pt x="3808" y="1150"/>
                    <a:pt x="4118" y="1109"/>
                    <a:pt x="4421" y="1109"/>
                  </a:cubicBezTo>
                  <a:close/>
                  <a:moveTo>
                    <a:pt x="4367" y="0"/>
                  </a:moveTo>
                  <a:cubicBezTo>
                    <a:pt x="4119" y="0"/>
                    <a:pt x="3867" y="20"/>
                    <a:pt x="3613" y="60"/>
                  </a:cubicBezTo>
                  <a:cubicBezTo>
                    <a:pt x="2352" y="312"/>
                    <a:pt x="1176" y="1125"/>
                    <a:pt x="700" y="2413"/>
                  </a:cubicBezTo>
                  <a:cubicBezTo>
                    <a:pt x="588" y="2525"/>
                    <a:pt x="588" y="2749"/>
                    <a:pt x="588" y="2861"/>
                  </a:cubicBezTo>
                  <a:cubicBezTo>
                    <a:pt x="0" y="4261"/>
                    <a:pt x="588" y="6025"/>
                    <a:pt x="1876" y="6949"/>
                  </a:cubicBezTo>
                  <a:cubicBezTo>
                    <a:pt x="2559" y="7393"/>
                    <a:pt x="3305" y="7596"/>
                    <a:pt x="4038" y="7596"/>
                  </a:cubicBezTo>
                  <a:cubicBezTo>
                    <a:pt x="5801" y="7596"/>
                    <a:pt x="7492" y="6425"/>
                    <a:pt x="8065" y="4625"/>
                  </a:cubicBezTo>
                  <a:cubicBezTo>
                    <a:pt x="8905" y="1977"/>
                    <a:pt x="6852" y="0"/>
                    <a:pt x="4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0" name="Google Shape;1540;p29"/>
            <p:cNvSpPr/>
            <p:nvPr/>
          </p:nvSpPr>
          <p:spPr>
            <a:xfrm>
              <a:off x="4949050" y="4350725"/>
              <a:ext cx="212850" cy="200300"/>
            </a:xfrm>
            <a:custGeom>
              <a:avLst/>
              <a:gdLst/>
              <a:ahLst/>
              <a:cxnLst/>
              <a:rect l="l" t="t" r="r" b="b"/>
              <a:pathLst>
                <a:path w="8514" h="8012" extrusionOk="0">
                  <a:moveTo>
                    <a:pt x="4173" y="1059"/>
                  </a:moveTo>
                  <a:cubicBezTo>
                    <a:pt x="4943" y="1059"/>
                    <a:pt x="5696" y="1447"/>
                    <a:pt x="6189" y="2327"/>
                  </a:cubicBezTo>
                  <a:cubicBezTo>
                    <a:pt x="7001" y="3839"/>
                    <a:pt x="6777" y="6304"/>
                    <a:pt x="5153" y="7004"/>
                  </a:cubicBezTo>
                  <a:cubicBezTo>
                    <a:pt x="4866" y="7128"/>
                    <a:pt x="4561" y="7185"/>
                    <a:pt x="4254" y="7185"/>
                  </a:cubicBezTo>
                  <a:cubicBezTo>
                    <a:pt x="3182" y="7185"/>
                    <a:pt x="2088" y="6496"/>
                    <a:pt x="1652" y="5603"/>
                  </a:cubicBezTo>
                  <a:cubicBezTo>
                    <a:pt x="1400" y="5239"/>
                    <a:pt x="1288" y="4903"/>
                    <a:pt x="1288" y="4427"/>
                  </a:cubicBezTo>
                  <a:lnTo>
                    <a:pt x="1288" y="3951"/>
                  </a:lnTo>
                  <a:lnTo>
                    <a:pt x="1288" y="3727"/>
                  </a:lnTo>
                  <a:cubicBezTo>
                    <a:pt x="1288" y="3503"/>
                    <a:pt x="1400" y="3251"/>
                    <a:pt x="1512" y="3027"/>
                  </a:cubicBezTo>
                  <a:cubicBezTo>
                    <a:pt x="2000" y="1807"/>
                    <a:pt x="3103" y="1059"/>
                    <a:pt x="4173" y="1059"/>
                  </a:cubicBezTo>
                  <a:close/>
                  <a:moveTo>
                    <a:pt x="4217" y="0"/>
                  </a:moveTo>
                  <a:cubicBezTo>
                    <a:pt x="2870" y="0"/>
                    <a:pt x="1488" y="828"/>
                    <a:pt x="700" y="2215"/>
                  </a:cubicBezTo>
                  <a:cubicBezTo>
                    <a:pt x="0" y="3363"/>
                    <a:pt x="0" y="4763"/>
                    <a:pt x="588" y="5939"/>
                  </a:cubicBezTo>
                  <a:lnTo>
                    <a:pt x="952" y="6304"/>
                  </a:lnTo>
                  <a:cubicBezTo>
                    <a:pt x="1534" y="7351"/>
                    <a:pt x="2832" y="8012"/>
                    <a:pt x="4122" y="8012"/>
                  </a:cubicBezTo>
                  <a:cubicBezTo>
                    <a:pt x="4384" y="8012"/>
                    <a:pt x="4646" y="7984"/>
                    <a:pt x="4901" y="7928"/>
                  </a:cubicBezTo>
                  <a:cubicBezTo>
                    <a:pt x="7589" y="7116"/>
                    <a:pt x="8513" y="3839"/>
                    <a:pt x="7001" y="1627"/>
                  </a:cubicBezTo>
                  <a:cubicBezTo>
                    <a:pt x="6291" y="500"/>
                    <a:pt x="5265" y="0"/>
                    <a:pt x="4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1" name="Google Shape;1541;p29"/>
            <p:cNvSpPr/>
            <p:nvPr/>
          </p:nvSpPr>
          <p:spPr>
            <a:xfrm>
              <a:off x="4730600" y="4451225"/>
              <a:ext cx="212875" cy="200500"/>
            </a:xfrm>
            <a:custGeom>
              <a:avLst/>
              <a:gdLst/>
              <a:ahLst/>
              <a:cxnLst/>
              <a:rect l="l" t="t" r="r" b="b"/>
              <a:pathLst>
                <a:path w="8515" h="8020" extrusionOk="0">
                  <a:moveTo>
                    <a:pt x="4161" y="1119"/>
                  </a:moveTo>
                  <a:cubicBezTo>
                    <a:pt x="4960" y="1119"/>
                    <a:pt x="5756" y="1506"/>
                    <a:pt x="6302" y="2396"/>
                  </a:cubicBezTo>
                  <a:cubicBezTo>
                    <a:pt x="7114" y="3796"/>
                    <a:pt x="6750" y="6232"/>
                    <a:pt x="5126" y="7044"/>
                  </a:cubicBezTo>
                  <a:cubicBezTo>
                    <a:pt x="4847" y="7147"/>
                    <a:pt x="4553" y="7195"/>
                    <a:pt x="4256" y="7195"/>
                  </a:cubicBezTo>
                  <a:cubicBezTo>
                    <a:pt x="3183" y="7195"/>
                    <a:pt x="2086" y="6566"/>
                    <a:pt x="1625" y="5644"/>
                  </a:cubicBezTo>
                  <a:cubicBezTo>
                    <a:pt x="1401" y="5308"/>
                    <a:pt x="1289" y="4832"/>
                    <a:pt x="1289" y="4496"/>
                  </a:cubicBezTo>
                  <a:lnTo>
                    <a:pt x="1289" y="3908"/>
                  </a:lnTo>
                  <a:lnTo>
                    <a:pt x="1289" y="3796"/>
                  </a:lnTo>
                  <a:cubicBezTo>
                    <a:pt x="1289" y="3544"/>
                    <a:pt x="1401" y="3320"/>
                    <a:pt x="1513" y="2984"/>
                  </a:cubicBezTo>
                  <a:cubicBezTo>
                    <a:pt x="1981" y="1837"/>
                    <a:pt x="3073" y="1119"/>
                    <a:pt x="4161" y="1119"/>
                  </a:cubicBezTo>
                  <a:close/>
                  <a:moveTo>
                    <a:pt x="4171" y="1"/>
                  </a:moveTo>
                  <a:cubicBezTo>
                    <a:pt x="2838" y="1"/>
                    <a:pt x="1482" y="785"/>
                    <a:pt x="701" y="2143"/>
                  </a:cubicBezTo>
                  <a:cubicBezTo>
                    <a:pt x="1" y="3320"/>
                    <a:pt x="1" y="4832"/>
                    <a:pt x="701" y="6008"/>
                  </a:cubicBezTo>
                  <a:cubicBezTo>
                    <a:pt x="701" y="6120"/>
                    <a:pt x="813" y="6232"/>
                    <a:pt x="925" y="6344"/>
                  </a:cubicBezTo>
                  <a:cubicBezTo>
                    <a:pt x="1481" y="7368"/>
                    <a:pt x="2709" y="8020"/>
                    <a:pt x="3949" y="8020"/>
                  </a:cubicBezTo>
                  <a:cubicBezTo>
                    <a:pt x="4270" y="8020"/>
                    <a:pt x="4591" y="7976"/>
                    <a:pt x="4902" y="7884"/>
                  </a:cubicBezTo>
                  <a:cubicBezTo>
                    <a:pt x="7590" y="7044"/>
                    <a:pt x="8514" y="3908"/>
                    <a:pt x="7002" y="1583"/>
                  </a:cubicBezTo>
                  <a:cubicBezTo>
                    <a:pt x="6271" y="494"/>
                    <a:pt x="5228" y="1"/>
                    <a:pt x="41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42" name="Google Shape;1542;p29"/>
          <p:cNvGrpSpPr/>
          <p:nvPr/>
        </p:nvGrpSpPr>
        <p:grpSpPr>
          <a:xfrm>
            <a:off x="395750" y="1077175"/>
            <a:ext cx="653225" cy="586000"/>
            <a:chOff x="447650" y="1275975"/>
            <a:chExt cx="653225" cy="586000"/>
          </a:xfrm>
        </p:grpSpPr>
        <p:sp>
          <p:nvSpPr>
            <p:cNvPr id="1543" name="Google Shape;1543;p29"/>
            <p:cNvSpPr/>
            <p:nvPr/>
          </p:nvSpPr>
          <p:spPr>
            <a:xfrm>
              <a:off x="666100" y="1704450"/>
              <a:ext cx="122525" cy="128825"/>
            </a:xfrm>
            <a:custGeom>
              <a:avLst/>
              <a:gdLst/>
              <a:ahLst/>
              <a:cxnLst/>
              <a:rect l="l" t="t" r="r" b="b"/>
              <a:pathLst>
                <a:path w="4901" h="5153" extrusionOk="0">
                  <a:moveTo>
                    <a:pt x="2212" y="0"/>
                  </a:moveTo>
                  <a:cubicBezTo>
                    <a:pt x="1512" y="1764"/>
                    <a:pt x="812" y="3389"/>
                    <a:pt x="0" y="5153"/>
                  </a:cubicBezTo>
                  <a:lnTo>
                    <a:pt x="1400" y="4089"/>
                  </a:lnTo>
                  <a:cubicBezTo>
                    <a:pt x="2576" y="3276"/>
                    <a:pt x="3613" y="2240"/>
                    <a:pt x="4901" y="1400"/>
                  </a:cubicBezTo>
                  <a:cubicBezTo>
                    <a:pt x="4565" y="1176"/>
                    <a:pt x="4313" y="1064"/>
                    <a:pt x="3977" y="952"/>
                  </a:cubicBezTo>
                  <a:cubicBezTo>
                    <a:pt x="3389" y="588"/>
                    <a:pt x="2800" y="364"/>
                    <a:pt x="22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4" name="Google Shape;1544;p29"/>
            <p:cNvSpPr/>
            <p:nvPr/>
          </p:nvSpPr>
          <p:spPr>
            <a:xfrm>
              <a:off x="613575" y="1336900"/>
              <a:ext cx="432000" cy="490075"/>
            </a:xfrm>
            <a:custGeom>
              <a:avLst/>
              <a:gdLst/>
              <a:ahLst/>
              <a:cxnLst/>
              <a:rect l="l" t="t" r="r" b="b"/>
              <a:pathLst>
                <a:path w="17280" h="19603" extrusionOk="0">
                  <a:moveTo>
                    <a:pt x="17279" y="0"/>
                  </a:moveTo>
                  <a:cubicBezTo>
                    <a:pt x="16467" y="840"/>
                    <a:pt x="15655" y="1400"/>
                    <a:pt x="14815" y="2100"/>
                  </a:cubicBezTo>
                  <a:cubicBezTo>
                    <a:pt x="13303" y="3277"/>
                    <a:pt x="11790" y="4341"/>
                    <a:pt x="10278" y="5377"/>
                  </a:cubicBezTo>
                  <a:cubicBezTo>
                    <a:pt x="6890" y="7701"/>
                    <a:pt x="3501" y="10053"/>
                    <a:pt x="1" y="12266"/>
                  </a:cubicBezTo>
                  <a:cubicBezTo>
                    <a:pt x="477" y="13554"/>
                    <a:pt x="589" y="14954"/>
                    <a:pt x="813" y="16242"/>
                  </a:cubicBezTo>
                  <a:cubicBezTo>
                    <a:pt x="1065" y="17390"/>
                    <a:pt x="1289" y="18455"/>
                    <a:pt x="1513" y="19603"/>
                  </a:cubicBezTo>
                  <a:cubicBezTo>
                    <a:pt x="2353" y="17866"/>
                    <a:pt x="3165" y="15990"/>
                    <a:pt x="3865" y="14254"/>
                  </a:cubicBezTo>
                  <a:cubicBezTo>
                    <a:pt x="3865" y="14142"/>
                    <a:pt x="3865" y="14002"/>
                    <a:pt x="3977" y="13890"/>
                  </a:cubicBezTo>
                  <a:cubicBezTo>
                    <a:pt x="6302" y="11202"/>
                    <a:pt x="8990" y="8877"/>
                    <a:pt x="11566" y="6441"/>
                  </a:cubicBezTo>
                  <a:cubicBezTo>
                    <a:pt x="12855" y="5153"/>
                    <a:pt x="14115" y="3865"/>
                    <a:pt x="15291" y="2577"/>
                  </a:cubicBezTo>
                  <a:cubicBezTo>
                    <a:pt x="15991" y="1764"/>
                    <a:pt x="16691" y="952"/>
                    <a:pt x="172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5" name="Google Shape;1545;p29"/>
            <p:cNvSpPr/>
            <p:nvPr/>
          </p:nvSpPr>
          <p:spPr>
            <a:xfrm>
              <a:off x="727700" y="1311000"/>
              <a:ext cx="352875" cy="492875"/>
            </a:xfrm>
            <a:custGeom>
              <a:avLst/>
              <a:gdLst/>
              <a:ahLst/>
              <a:cxnLst/>
              <a:rect l="l" t="t" r="r" b="b"/>
              <a:pathLst>
                <a:path w="14115" h="19715" extrusionOk="0">
                  <a:moveTo>
                    <a:pt x="14114" y="0"/>
                  </a:moveTo>
                  <a:cubicBezTo>
                    <a:pt x="12490" y="2912"/>
                    <a:pt x="9914" y="5377"/>
                    <a:pt x="7589" y="7701"/>
                  </a:cubicBezTo>
                  <a:cubicBezTo>
                    <a:pt x="5013" y="10137"/>
                    <a:pt x="2325" y="12602"/>
                    <a:pt x="0" y="15290"/>
                  </a:cubicBezTo>
                  <a:cubicBezTo>
                    <a:pt x="701" y="15514"/>
                    <a:pt x="1289" y="15878"/>
                    <a:pt x="1989" y="16214"/>
                  </a:cubicBezTo>
                  <a:cubicBezTo>
                    <a:pt x="2801" y="16578"/>
                    <a:pt x="3501" y="17026"/>
                    <a:pt x="4313" y="17390"/>
                  </a:cubicBezTo>
                  <a:cubicBezTo>
                    <a:pt x="5713" y="18202"/>
                    <a:pt x="7337" y="18902"/>
                    <a:pt x="8738" y="19715"/>
                  </a:cubicBezTo>
                  <a:cubicBezTo>
                    <a:pt x="9802" y="16326"/>
                    <a:pt x="10726" y="13078"/>
                    <a:pt x="11538" y="9689"/>
                  </a:cubicBezTo>
                  <a:cubicBezTo>
                    <a:pt x="12014" y="7925"/>
                    <a:pt x="12490" y="6189"/>
                    <a:pt x="12938" y="4313"/>
                  </a:cubicBezTo>
                  <a:cubicBezTo>
                    <a:pt x="13302" y="2912"/>
                    <a:pt x="13638" y="1400"/>
                    <a:pt x="141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6" name="Google Shape;1546;p29"/>
            <p:cNvSpPr/>
            <p:nvPr/>
          </p:nvSpPr>
          <p:spPr>
            <a:xfrm>
              <a:off x="467975" y="1311000"/>
              <a:ext cx="589500" cy="320650"/>
            </a:xfrm>
            <a:custGeom>
              <a:avLst/>
              <a:gdLst/>
              <a:ahLst/>
              <a:cxnLst/>
              <a:rect l="l" t="t" r="r" b="b"/>
              <a:pathLst>
                <a:path w="23580" h="12826" extrusionOk="0">
                  <a:moveTo>
                    <a:pt x="23579" y="0"/>
                  </a:moveTo>
                  <a:cubicBezTo>
                    <a:pt x="19827" y="1624"/>
                    <a:pt x="15990" y="3276"/>
                    <a:pt x="12014" y="4789"/>
                  </a:cubicBezTo>
                  <a:cubicBezTo>
                    <a:pt x="9801" y="5601"/>
                    <a:pt x="7701" y="6525"/>
                    <a:pt x="5601" y="7589"/>
                  </a:cubicBezTo>
                  <a:cubicBezTo>
                    <a:pt x="4537" y="8037"/>
                    <a:pt x="3613" y="8513"/>
                    <a:pt x="2576" y="8989"/>
                  </a:cubicBezTo>
                  <a:cubicBezTo>
                    <a:pt x="1736" y="9437"/>
                    <a:pt x="924" y="10025"/>
                    <a:pt x="0" y="10277"/>
                  </a:cubicBezTo>
                  <a:cubicBezTo>
                    <a:pt x="924" y="10501"/>
                    <a:pt x="1736" y="11089"/>
                    <a:pt x="2576" y="11426"/>
                  </a:cubicBezTo>
                  <a:cubicBezTo>
                    <a:pt x="3613" y="11902"/>
                    <a:pt x="4537" y="12378"/>
                    <a:pt x="5489" y="12826"/>
                  </a:cubicBezTo>
                  <a:lnTo>
                    <a:pt x="5601" y="12826"/>
                  </a:lnTo>
                  <a:cubicBezTo>
                    <a:pt x="8877" y="10613"/>
                    <a:pt x="12238" y="8401"/>
                    <a:pt x="15514" y="6077"/>
                  </a:cubicBezTo>
                  <a:cubicBezTo>
                    <a:pt x="17138" y="5013"/>
                    <a:pt x="18791" y="3977"/>
                    <a:pt x="20303" y="2688"/>
                  </a:cubicBezTo>
                  <a:cubicBezTo>
                    <a:pt x="21479" y="1876"/>
                    <a:pt x="22515" y="924"/>
                    <a:pt x="235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7" name="Google Shape;1547;p29"/>
            <p:cNvSpPr/>
            <p:nvPr/>
          </p:nvSpPr>
          <p:spPr>
            <a:xfrm>
              <a:off x="447650" y="1275975"/>
              <a:ext cx="653225" cy="586000"/>
            </a:xfrm>
            <a:custGeom>
              <a:avLst/>
              <a:gdLst/>
              <a:ahLst/>
              <a:cxnLst/>
              <a:rect l="l" t="t" r="r" b="b"/>
              <a:pathLst>
                <a:path w="26129" h="23440" extrusionOk="0">
                  <a:moveTo>
                    <a:pt x="23440" y="1989"/>
                  </a:moveTo>
                  <a:cubicBezTo>
                    <a:pt x="23216" y="2213"/>
                    <a:pt x="22992" y="2325"/>
                    <a:pt x="22740" y="2577"/>
                  </a:cubicBezTo>
                  <a:cubicBezTo>
                    <a:pt x="22152" y="3025"/>
                    <a:pt x="21592" y="3613"/>
                    <a:pt x="21004" y="3977"/>
                  </a:cubicBezTo>
                  <a:cubicBezTo>
                    <a:pt x="19604" y="5014"/>
                    <a:pt x="18091" y="6190"/>
                    <a:pt x="16327" y="7338"/>
                  </a:cubicBezTo>
                  <a:cubicBezTo>
                    <a:pt x="14591" y="8626"/>
                    <a:pt x="12715" y="9802"/>
                    <a:pt x="10950" y="10978"/>
                  </a:cubicBezTo>
                  <a:cubicBezTo>
                    <a:pt x="9438" y="12014"/>
                    <a:pt x="7814" y="13079"/>
                    <a:pt x="6302" y="14115"/>
                  </a:cubicBezTo>
                  <a:cubicBezTo>
                    <a:pt x="5350" y="13639"/>
                    <a:pt x="4426" y="13191"/>
                    <a:pt x="3501" y="12714"/>
                  </a:cubicBezTo>
                  <a:cubicBezTo>
                    <a:pt x="3249" y="12602"/>
                    <a:pt x="3025" y="12490"/>
                    <a:pt x="2913" y="12378"/>
                  </a:cubicBezTo>
                  <a:cubicBezTo>
                    <a:pt x="2325" y="12126"/>
                    <a:pt x="1849" y="11902"/>
                    <a:pt x="1289" y="11678"/>
                  </a:cubicBezTo>
                  <a:cubicBezTo>
                    <a:pt x="1737" y="11538"/>
                    <a:pt x="2213" y="11202"/>
                    <a:pt x="2689" y="10978"/>
                  </a:cubicBezTo>
                  <a:cubicBezTo>
                    <a:pt x="2913" y="10838"/>
                    <a:pt x="3137" y="10726"/>
                    <a:pt x="3501" y="10614"/>
                  </a:cubicBezTo>
                  <a:cubicBezTo>
                    <a:pt x="4538" y="10026"/>
                    <a:pt x="5602" y="9578"/>
                    <a:pt x="6414" y="9102"/>
                  </a:cubicBezTo>
                  <a:cubicBezTo>
                    <a:pt x="8990" y="7926"/>
                    <a:pt x="10950" y="7002"/>
                    <a:pt x="12939" y="6302"/>
                  </a:cubicBezTo>
                  <a:cubicBezTo>
                    <a:pt x="16103" y="5126"/>
                    <a:pt x="19352" y="3725"/>
                    <a:pt x="23440" y="1989"/>
                  </a:cubicBezTo>
                  <a:close/>
                  <a:moveTo>
                    <a:pt x="24840" y="2437"/>
                  </a:moveTo>
                  <a:cubicBezTo>
                    <a:pt x="24616" y="3137"/>
                    <a:pt x="24504" y="3725"/>
                    <a:pt x="24392" y="4425"/>
                  </a:cubicBezTo>
                  <a:cubicBezTo>
                    <a:pt x="24252" y="4901"/>
                    <a:pt x="24140" y="5238"/>
                    <a:pt x="24028" y="5714"/>
                  </a:cubicBezTo>
                  <a:cubicBezTo>
                    <a:pt x="23552" y="7478"/>
                    <a:pt x="23104" y="9214"/>
                    <a:pt x="22628" y="10978"/>
                  </a:cubicBezTo>
                  <a:cubicBezTo>
                    <a:pt x="21816" y="14227"/>
                    <a:pt x="20892" y="17503"/>
                    <a:pt x="19828" y="20892"/>
                  </a:cubicBezTo>
                  <a:cubicBezTo>
                    <a:pt x="18903" y="20303"/>
                    <a:pt x="17839" y="19827"/>
                    <a:pt x="16915" y="19379"/>
                  </a:cubicBezTo>
                  <a:cubicBezTo>
                    <a:pt x="16439" y="19127"/>
                    <a:pt x="15991" y="18903"/>
                    <a:pt x="15515" y="18679"/>
                  </a:cubicBezTo>
                  <a:cubicBezTo>
                    <a:pt x="14815" y="18203"/>
                    <a:pt x="14003" y="17839"/>
                    <a:pt x="13303" y="17503"/>
                  </a:cubicBezTo>
                  <a:cubicBezTo>
                    <a:pt x="13051" y="17391"/>
                    <a:pt x="12827" y="17279"/>
                    <a:pt x="12715" y="17139"/>
                  </a:cubicBezTo>
                  <a:cubicBezTo>
                    <a:pt x="12239" y="17027"/>
                    <a:pt x="11903" y="16803"/>
                    <a:pt x="11426" y="16579"/>
                  </a:cubicBezTo>
                  <a:cubicBezTo>
                    <a:pt x="13191" y="14591"/>
                    <a:pt x="15039" y="12714"/>
                    <a:pt x="16915" y="10978"/>
                  </a:cubicBezTo>
                  <a:cubicBezTo>
                    <a:pt x="17615" y="10390"/>
                    <a:pt x="18203" y="9802"/>
                    <a:pt x="18903" y="9214"/>
                  </a:cubicBezTo>
                  <a:lnTo>
                    <a:pt x="18903" y="9102"/>
                  </a:lnTo>
                  <a:cubicBezTo>
                    <a:pt x="21004" y="7114"/>
                    <a:pt x="23216" y="4901"/>
                    <a:pt x="24840" y="2437"/>
                  </a:cubicBezTo>
                  <a:close/>
                  <a:moveTo>
                    <a:pt x="22992" y="3501"/>
                  </a:moveTo>
                  <a:lnTo>
                    <a:pt x="22992" y="3501"/>
                  </a:lnTo>
                  <a:cubicBezTo>
                    <a:pt x="22628" y="3977"/>
                    <a:pt x="22292" y="4425"/>
                    <a:pt x="21816" y="4901"/>
                  </a:cubicBezTo>
                  <a:cubicBezTo>
                    <a:pt x="20752" y="6078"/>
                    <a:pt x="19604" y="7226"/>
                    <a:pt x="18091" y="8738"/>
                  </a:cubicBezTo>
                  <a:cubicBezTo>
                    <a:pt x="17503" y="9214"/>
                    <a:pt x="16915" y="9802"/>
                    <a:pt x="16327" y="10390"/>
                  </a:cubicBezTo>
                  <a:cubicBezTo>
                    <a:pt x="14339" y="12238"/>
                    <a:pt x="12351" y="14115"/>
                    <a:pt x="10502" y="16215"/>
                  </a:cubicBezTo>
                  <a:cubicBezTo>
                    <a:pt x="10390" y="16327"/>
                    <a:pt x="10390" y="16439"/>
                    <a:pt x="10390" y="16579"/>
                  </a:cubicBezTo>
                  <a:cubicBezTo>
                    <a:pt x="9690" y="18203"/>
                    <a:pt x="8990" y="19939"/>
                    <a:pt x="8150" y="21592"/>
                  </a:cubicBezTo>
                  <a:lnTo>
                    <a:pt x="7702" y="18679"/>
                  </a:lnTo>
                  <a:cubicBezTo>
                    <a:pt x="7590" y="18315"/>
                    <a:pt x="7590" y="18091"/>
                    <a:pt x="7450" y="17727"/>
                  </a:cubicBezTo>
                  <a:cubicBezTo>
                    <a:pt x="7338" y="16803"/>
                    <a:pt x="7114" y="15739"/>
                    <a:pt x="6890" y="14815"/>
                  </a:cubicBezTo>
                  <a:cubicBezTo>
                    <a:pt x="10614" y="12378"/>
                    <a:pt x="13751" y="10138"/>
                    <a:pt x="16915" y="8038"/>
                  </a:cubicBezTo>
                  <a:cubicBezTo>
                    <a:pt x="18791" y="6638"/>
                    <a:pt x="20192" y="5714"/>
                    <a:pt x="21452" y="4677"/>
                  </a:cubicBezTo>
                  <a:lnTo>
                    <a:pt x="21928" y="4313"/>
                  </a:lnTo>
                  <a:cubicBezTo>
                    <a:pt x="22292" y="4089"/>
                    <a:pt x="22628" y="3725"/>
                    <a:pt x="22992" y="3501"/>
                  </a:cubicBezTo>
                  <a:close/>
                  <a:moveTo>
                    <a:pt x="11090" y="17391"/>
                  </a:moveTo>
                  <a:cubicBezTo>
                    <a:pt x="11426" y="17615"/>
                    <a:pt x="11790" y="17727"/>
                    <a:pt x="12239" y="17979"/>
                  </a:cubicBezTo>
                  <a:cubicBezTo>
                    <a:pt x="12351" y="18091"/>
                    <a:pt x="12491" y="18091"/>
                    <a:pt x="12715" y="18203"/>
                  </a:cubicBezTo>
                  <a:cubicBezTo>
                    <a:pt x="12939" y="18315"/>
                    <a:pt x="13051" y="18427"/>
                    <a:pt x="13303" y="18539"/>
                  </a:cubicBezTo>
                  <a:cubicBezTo>
                    <a:pt x="12827" y="18903"/>
                    <a:pt x="12351" y="19239"/>
                    <a:pt x="11903" y="19715"/>
                  </a:cubicBezTo>
                  <a:cubicBezTo>
                    <a:pt x="11314" y="20191"/>
                    <a:pt x="10614" y="20640"/>
                    <a:pt x="10026" y="21116"/>
                  </a:cubicBezTo>
                  <a:cubicBezTo>
                    <a:pt x="9802" y="21340"/>
                    <a:pt x="9550" y="21480"/>
                    <a:pt x="9326" y="21704"/>
                  </a:cubicBezTo>
                  <a:cubicBezTo>
                    <a:pt x="9214" y="21704"/>
                    <a:pt x="9214" y="21704"/>
                    <a:pt x="9102" y="21816"/>
                  </a:cubicBezTo>
                  <a:cubicBezTo>
                    <a:pt x="9802" y="20303"/>
                    <a:pt x="10502" y="18903"/>
                    <a:pt x="11090" y="17391"/>
                  </a:cubicBezTo>
                  <a:close/>
                  <a:moveTo>
                    <a:pt x="25904" y="1"/>
                  </a:moveTo>
                  <a:lnTo>
                    <a:pt x="25792" y="113"/>
                  </a:lnTo>
                  <a:cubicBezTo>
                    <a:pt x="25652" y="113"/>
                    <a:pt x="25652" y="113"/>
                    <a:pt x="25540" y="225"/>
                  </a:cubicBezTo>
                  <a:cubicBezTo>
                    <a:pt x="23804" y="925"/>
                    <a:pt x="21928" y="1737"/>
                    <a:pt x="20052" y="2577"/>
                  </a:cubicBezTo>
                  <a:lnTo>
                    <a:pt x="19127" y="2913"/>
                  </a:lnTo>
                  <a:cubicBezTo>
                    <a:pt x="17391" y="3725"/>
                    <a:pt x="15515" y="4425"/>
                    <a:pt x="13751" y="5014"/>
                  </a:cubicBezTo>
                  <a:cubicBezTo>
                    <a:pt x="13303" y="5238"/>
                    <a:pt x="12827" y="5490"/>
                    <a:pt x="12351" y="5602"/>
                  </a:cubicBezTo>
                  <a:cubicBezTo>
                    <a:pt x="10390" y="6414"/>
                    <a:pt x="8290" y="7226"/>
                    <a:pt x="6190" y="8290"/>
                  </a:cubicBezTo>
                  <a:cubicBezTo>
                    <a:pt x="5238" y="8738"/>
                    <a:pt x="4201" y="9326"/>
                    <a:pt x="3025" y="9914"/>
                  </a:cubicBezTo>
                  <a:cubicBezTo>
                    <a:pt x="2801" y="10026"/>
                    <a:pt x="2549" y="10138"/>
                    <a:pt x="2325" y="10278"/>
                  </a:cubicBezTo>
                  <a:cubicBezTo>
                    <a:pt x="1513" y="10614"/>
                    <a:pt x="701" y="10978"/>
                    <a:pt x="113" y="11538"/>
                  </a:cubicBezTo>
                  <a:cubicBezTo>
                    <a:pt x="1" y="11678"/>
                    <a:pt x="1" y="11790"/>
                    <a:pt x="113" y="11902"/>
                  </a:cubicBezTo>
                  <a:cubicBezTo>
                    <a:pt x="113" y="11902"/>
                    <a:pt x="113" y="12014"/>
                    <a:pt x="225" y="12014"/>
                  </a:cubicBezTo>
                  <a:cubicBezTo>
                    <a:pt x="813" y="12490"/>
                    <a:pt x="1513" y="12827"/>
                    <a:pt x="2213" y="13079"/>
                  </a:cubicBezTo>
                  <a:cubicBezTo>
                    <a:pt x="2549" y="13191"/>
                    <a:pt x="2913" y="13415"/>
                    <a:pt x="3137" y="13527"/>
                  </a:cubicBezTo>
                  <a:cubicBezTo>
                    <a:pt x="4089" y="14003"/>
                    <a:pt x="5014" y="14479"/>
                    <a:pt x="6050" y="14927"/>
                  </a:cubicBezTo>
                  <a:cubicBezTo>
                    <a:pt x="6190" y="15991"/>
                    <a:pt x="6414" y="16915"/>
                    <a:pt x="6526" y="17839"/>
                  </a:cubicBezTo>
                  <a:cubicBezTo>
                    <a:pt x="6638" y="18203"/>
                    <a:pt x="6638" y="18427"/>
                    <a:pt x="6750" y="18791"/>
                  </a:cubicBezTo>
                  <a:lnTo>
                    <a:pt x="7590" y="23104"/>
                  </a:lnTo>
                  <a:cubicBezTo>
                    <a:pt x="7590" y="23328"/>
                    <a:pt x="7702" y="23440"/>
                    <a:pt x="7814" y="23440"/>
                  </a:cubicBezTo>
                  <a:lnTo>
                    <a:pt x="8038" y="23440"/>
                  </a:lnTo>
                  <a:cubicBezTo>
                    <a:pt x="8150" y="23440"/>
                    <a:pt x="8290" y="23440"/>
                    <a:pt x="8290" y="23328"/>
                  </a:cubicBezTo>
                  <a:cubicBezTo>
                    <a:pt x="8514" y="23328"/>
                    <a:pt x="8738" y="23216"/>
                    <a:pt x="8990" y="22992"/>
                  </a:cubicBezTo>
                  <a:lnTo>
                    <a:pt x="9102" y="22880"/>
                  </a:lnTo>
                  <a:cubicBezTo>
                    <a:pt x="9802" y="22404"/>
                    <a:pt x="10390" y="21928"/>
                    <a:pt x="10950" y="21480"/>
                  </a:cubicBezTo>
                  <a:lnTo>
                    <a:pt x="11314" y="21228"/>
                  </a:lnTo>
                  <a:cubicBezTo>
                    <a:pt x="12239" y="20528"/>
                    <a:pt x="13303" y="19827"/>
                    <a:pt x="14115" y="19015"/>
                  </a:cubicBezTo>
                  <a:cubicBezTo>
                    <a:pt x="14451" y="19127"/>
                    <a:pt x="14815" y="19239"/>
                    <a:pt x="15039" y="19491"/>
                  </a:cubicBezTo>
                  <a:cubicBezTo>
                    <a:pt x="15515" y="19715"/>
                    <a:pt x="15991" y="19939"/>
                    <a:pt x="16439" y="20191"/>
                  </a:cubicBezTo>
                  <a:cubicBezTo>
                    <a:pt x="17615" y="20780"/>
                    <a:pt x="18791" y="21340"/>
                    <a:pt x="19828" y="21928"/>
                  </a:cubicBezTo>
                  <a:lnTo>
                    <a:pt x="20052" y="21928"/>
                  </a:lnTo>
                  <a:cubicBezTo>
                    <a:pt x="20304" y="21928"/>
                    <a:pt x="20528" y="21816"/>
                    <a:pt x="20640" y="21592"/>
                  </a:cubicBezTo>
                  <a:cubicBezTo>
                    <a:pt x="21592" y="18203"/>
                    <a:pt x="22628" y="14703"/>
                    <a:pt x="23552" y="11202"/>
                  </a:cubicBezTo>
                  <a:cubicBezTo>
                    <a:pt x="23916" y="9578"/>
                    <a:pt x="24392" y="7814"/>
                    <a:pt x="24840" y="6078"/>
                  </a:cubicBezTo>
                  <a:cubicBezTo>
                    <a:pt x="24952" y="5826"/>
                    <a:pt x="24952" y="5490"/>
                    <a:pt x="25092" y="5238"/>
                  </a:cubicBezTo>
                  <a:cubicBezTo>
                    <a:pt x="25428" y="3837"/>
                    <a:pt x="25792" y="2325"/>
                    <a:pt x="26016" y="813"/>
                  </a:cubicBezTo>
                  <a:cubicBezTo>
                    <a:pt x="26128" y="701"/>
                    <a:pt x="26128" y="477"/>
                    <a:pt x="26016" y="337"/>
                  </a:cubicBezTo>
                  <a:cubicBezTo>
                    <a:pt x="26016" y="225"/>
                    <a:pt x="25904" y="225"/>
                    <a:pt x="25792" y="225"/>
                  </a:cubicBezTo>
                  <a:lnTo>
                    <a:pt x="259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48" name="Google Shape;1548;p29"/>
          <p:cNvGrpSpPr/>
          <p:nvPr/>
        </p:nvGrpSpPr>
        <p:grpSpPr>
          <a:xfrm rot="1570073">
            <a:off x="247600" y="3669286"/>
            <a:ext cx="651096" cy="1279867"/>
            <a:chOff x="476375" y="3669325"/>
            <a:chExt cx="651100" cy="1279875"/>
          </a:xfrm>
        </p:grpSpPr>
        <p:sp>
          <p:nvSpPr>
            <p:cNvPr id="1549" name="Google Shape;1549;p29"/>
            <p:cNvSpPr/>
            <p:nvPr/>
          </p:nvSpPr>
          <p:spPr>
            <a:xfrm>
              <a:off x="946125" y="3711600"/>
              <a:ext cx="160350" cy="297550"/>
            </a:xfrm>
            <a:custGeom>
              <a:avLst/>
              <a:gdLst/>
              <a:ahLst/>
              <a:cxnLst/>
              <a:rect l="l" t="t" r="r" b="b"/>
              <a:pathLst>
                <a:path w="6414" h="11902" extrusionOk="0">
                  <a:moveTo>
                    <a:pt x="4453" y="0"/>
                  </a:moveTo>
                  <a:cubicBezTo>
                    <a:pt x="3053" y="1877"/>
                    <a:pt x="1653" y="3501"/>
                    <a:pt x="701" y="5601"/>
                  </a:cubicBezTo>
                  <a:cubicBezTo>
                    <a:pt x="253" y="6777"/>
                    <a:pt x="1" y="7925"/>
                    <a:pt x="113" y="9214"/>
                  </a:cubicBezTo>
                  <a:cubicBezTo>
                    <a:pt x="113" y="10026"/>
                    <a:pt x="477" y="10726"/>
                    <a:pt x="701" y="11566"/>
                  </a:cubicBezTo>
                  <a:cubicBezTo>
                    <a:pt x="1177" y="11566"/>
                    <a:pt x="1653" y="11678"/>
                    <a:pt x="2213" y="11678"/>
                  </a:cubicBezTo>
                  <a:cubicBezTo>
                    <a:pt x="2801" y="11790"/>
                    <a:pt x="3389" y="11790"/>
                    <a:pt x="3977" y="11902"/>
                  </a:cubicBezTo>
                  <a:cubicBezTo>
                    <a:pt x="5853" y="10166"/>
                    <a:pt x="6413" y="7925"/>
                    <a:pt x="6077" y="5377"/>
                  </a:cubicBezTo>
                  <a:cubicBezTo>
                    <a:pt x="5853" y="3501"/>
                    <a:pt x="4901" y="1877"/>
                    <a:pt x="4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0" name="Google Shape;1550;p29"/>
            <p:cNvSpPr/>
            <p:nvPr/>
          </p:nvSpPr>
          <p:spPr>
            <a:xfrm>
              <a:off x="940525" y="4023850"/>
              <a:ext cx="113450" cy="172225"/>
            </a:xfrm>
            <a:custGeom>
              <a:avLst/>
              <a:gdLst/>
              <a:ahLst/>
              <a:cxnLst/>
              <a:rect l="l" t="t" r="r" b="b"/>
              <a:pathLst>
                <a:path w="4538" h="6889" extrusionOk="0">
                  <a:moveTo>
                    <a:pt x="813" y="0"/>
                  </a:moveTo>
                  <a:cubicBezTo>
                    <a:pt x="225" y="1988"/>
                    <a:pt x="225" y="4313"/>
                    <a:pt x="1" y="6413"/>
                  </a:cubicBezTo>
                  <a:cubicBezTo>
                    <a:pt x="701" y="6413"/>
                    <a:pt x="1289" y="6525"/>
                    <a:pt x="1989" y="6637"/>
                  </a:cubicBezTo>
                  <a:cubicBezTo>
                    <a:pt x="2437" y="6637"/>
                    <a:pt x="3025" y="6777"/>
                    <a:pt x="3613" y="6889"/>
                  </a:cubicBezTo>
                  <a:cubicBezTo>
                    <a:pt x="3837" y="4789"/>
                    <a:pt x="4201" y="2688"/>
                    <a:pt x="4537" y="476"/>
                  </a:cubicBezTo>
                  <a:cubicBezTo>
                    <a:pt x="3389" y="336"/>
                    <a:pt x="2101" y="112"/>
                    <a:pt x="81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1" name="Google Shape;1551;p29"/>
            <p:cNvSpPr/>
            <p:nvPr/>
          </p:nvSpPr>
          <p:spPr>
            <a:xfrm>
              <a:off x="874100" y="4207250"/>
              <a:ext cx="151150" cy="605350"/>
            </a:xfrm>
            <a:custGeom>
              <a:avLst/>
              <a:gdLst/>
              <a:ahLst/>
              <a:cxnLst/>
              <a:rect l="l" t="t" r="r" b="b"/>
              <a:pathLst>
                <a:path w="6046" h="24214" extrusionOk="0">
                  <a:moveTo>
                    <a:pt x="2546" y="1"/>
                  </a:moveTo>
                  <a:cubicBezTo>
                    <a:pt x="2294" y="2241"/>
                    <a:pt x="2069" y="4342"/>
                    <a:pt x="1845" y="6554"/>
                  </a:cubicBezTo>
                  <a:cubicBezTo>
                    <a:pt x="1369" y="10642"/>
                    <a:pt x="893" y="14843"/>
                    <a:pt x="333" y="18903"/>
                  </a:cubicBezTo>
                  <a:cubicBezTo>
                    <a:pt x="193" y="19968"/>
                    <a:pt x="81" y="21004"/>
                    <a:pt x="81" y="21956"/>
                  </a:cubicBezTo>
                  <a:cubicBezTo>
                    <a:pt x="0" y="22968"/>
                    <a:pt x="534" y="24214"/>
                    <a:pt x="1364" y="24214"/>
                  </a:cubicBezTo>
                  <a:cubicBezTo>
                    <a:pt x="1683" y="24214"/>
                    <a:pt x="2045" y="24030"/>
                    <a:pt x="2434" y="23580"/>
                  </a:cubicBezTo>
                  <a:cubicBezTo>
                    <a:pt x="3134" y="22768"/>
                    <a:pt x="3134" y="21592"/>
                    <a:pt x="3246" y="20668"/>
                  </a:cubicBezTo>
                  <a:cubicBezTo>
                    <a:pt x="3358" y="19603"/>
                    <a:pt x="3470" y="18679"/>
                    <a:pt x="3694" y="17643"/>
                  </a:cubicBezTo>
                  <a:cubicBezTo>
                    <a:pt x="4394" y="11902"/>
                    <a:pt x="5234" y="6302"/>
                    <a:pt x="6046" y="589"/>
                  </a:cubicBezTo>
                  <a:cubicBezTo>
                    <a:pt x="5570" y="589"/>
                    <a:pt x="4982" y="477"/>
                    <a:pt x="4394" y="365"/>
                  </a:cubicBezTo>
                  <a:cubicBezTo>
                    <a:pt x="3834" y="253"/>
                    <a:pt x="3134" y="253"/>
                    <a:pt x="25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2" name="Google Shape;1552;p29"/>
            <p:cNvSpPr/>
            <p:nvPr/>
          </p:nvSpPr>
          <p:spPr>
            <a:xfrm>
              <a:off x="843925" y="3669325"/>
              <a:ext cx="283550" cy="1168500"/>
            </a:xfrm>
            <a:custGeom>
              <a:avLst/>
              <a:gdLst/>
              <a:ahLst/>
              <a:cxnLst/>
              <a:rect l="l" t="t" r="r" b="b"/>
              <a:pathLst>
                <a:path w="11342" h="46740" extrusionOk="0">
                  <a:moveTo>
                    <a:pt x="8541" y="1691"/>
                  </a:moveTo>
                  <a:cubicBezTo>
                    <a:pt x="8989" y="3568"/>
                    <a:pt x="9941" y="5192"/>
                    <a:pt x="10165" y="7068"/>
                  </a:cubicBezTo>
                  <a:cubicBezTo>
                    <a:pt x="10501" y="9616"/>
                    <a:pt x="9941" y="11857"/>
                    <a:pt x="8065" y="13593"/>
                  </a:cubicBezTo>
                  <a:cubicBezTo>
                    <a:pt x="7477" y="13481"/>
                    <a:pt x="6889" y="13481"/>
                    <a:pt x="6301" y="13369"/>
                  </a:cubicBezTo>
                  <a:cubicBezTo>
                    <a:pt x="5741" y="13369"/>
                    <a:pt x="5265" y="13257"/>
                    <a:pt x="4789" y="13257"/>
                  </a:cubicBezTo>
                  <a:cubicBezTo>
                    <a:pt x="4565" y="12417"/>
                    <a:pt x="4201" y="11717"/>
                    <a:pt x="4201" y="10905"/>
                  </a:cubicBezTo>
                  <a:cubicBezTo>
                    <a:pt x="4089" y="9616"/>
                    <a:pt x="4341" y="8468"/>
                    <a:pt x="4789" y="7292"/>
                  </a:cubicBezTo>
                  <a:cubicBezTo>
                    <a:pt x="5741" y="5192"/>
                    <a:pt x="7141" y="3568"/>
                    <a:pt x="8541" y="1691"/>
                  </a:cubicBezTo>
                  <a:close/>
                  <a:moveTo>
                    <a:pt x="4677" y="14181"/>
                  </a:moveTo>
                  <a:cubicBezTo>
                    <a:pt x="5965" y="14293"/>
                    <a:pt x="7253" y="14517"/>
                    <a:pt x="8401" y="14657"/>
                  </a:cubicBezTo>
                  <a:cubicBezTo>
                    <a:pt x="8065" y="16869"/>
                    <a:pt x="7701" y="18970"/>
                    <a:pt x="7477" y="21070"/>
                  </a:cubicBezTo>
                  <a:cubicBezTo>
                    <a:pt x="6889" y="20958"/>
                    <a:pt x="6301" y="20818"/>
                    <a:pt x="5853" y="20818"/>
                  </a:cubicBezTo>
                  <a:cubicBezTo>
                    <a:pt x="5153" y="20706"/>
                    <a:pt x="4565" y="20594"/>
                    <a:pt x="3865" y="20594"/>
                  </a:cubicBezTo>
                  <a:cubicBezTo>
                    <a:pt x="4089" y="18494"/>
                    <a:pt x="4089" y="16169"/>
                    <a:pt x="4677" y="14181"/>
                  </a:cubicBezTo>
                  <a:close/>
                  <a:moveTo>
                    <a:pt x="3753" y="21518"/>
                  </a:moveTo>
                  <a:cubicBezTo>
                    <a:pt x="4341" y="21770"/>
                    <a:pt x="5041" y="21770"/>
                    <a:pt x="5601" y="21882"/>
                  </a:cubicBezTo>
                  <a:cubicBezTo>
                    <a:pt x="6189" y="21994"/>
                    <a:pt x="6777" y="22106"/>
                    <a:pt x="7253" y="22106"/>
                  </a:cubicBezTo>
                  <a:cubicBezTo>
                    <a:pt x="6441" y="27819"/>
                    <a:pt x="5601" y="33419"/>
                    <a:pt x="4901" y="39160"/>
                  </a:cubicBezTo>
                  <a:cubicBezTo>
                    <a:pt x="4677" y="40196"/>
                    <a:pt x="4565" y="41120"/>
                    <a:pt x="4453" y="42185"/>
                  </a:cubicBezTo>
                  <a:cubicBezTo>
                    <a:pt x="4341" y="43109"/>
                    <a:pt x="4341" y="44285"/>
                    <a:pt x="3641" y="45097"/>
                  </a:cubicBezTo>
                  <a:cubicBezTo>
                    <a:pt x="3252" y="45547"/>
                    <a:pt x="2890" y="45731"/>
                    <a:pt x="2571" y="45731"/>
                  </a:cubicBezTo>
                  <a:cubicBezTo>
                    <a:pt x="1741" y="45731"/>
                    <a:pt x="1207" y="44485"/>
                    <a:pt x="1288" y="43473"/>
                  </a:cubicBezTo>
                  <a:cubicBezTo>
                    <a:pt x="1288" y="42521"/>
                    <a:pt x="1400" y="41485"/>
                    <a:pt x="1540" y="40420"/>
                  </a:cubicBezTo>
                  <a:cubicBezTo>
                    <a:pt x="2100" y="36360"/>
                    <a:pt x="2576" y="32159"/>
                    <a:pt x="3052" y="28071"/>
                  </a:cubicBezTo>
                  <a:cubicBezTo>
                    <a:pt x="3276" y="25859"/>
                    <a:pt x="3501" y="23758"/>
                    <a:pt x="3753" y="21518"/>
                  </a:cubicBezTo>
                  <a:close/>
                  <a:moveTo>
                    <a:pt x="8683" y="1"/>
                  </a:moveTo>
                  <a:cubicBezTo>
                    <a:pt x="8552" y="1"/>
                    <a:pt x="8416" y="53"/>
                    <a:pt x="8289" y="179"/>
                  </a:cubicBezTo>
                  <a:cubicBezTo>
                    <a:pt x="6665" y="2616"/>
                    <a:pt x="4453" y="4968"/>
                    <a:pt x="3501" y="7880"/>
                  </a:cubicBezTo>
                  <a:cubicBezTo>
                    <a:pt x="3164" y="9280"/>
                    <a:pt x="2800" y="12081"/>
                    <a:pt x="3977" y="13481"/>
                  </a:cubicBezTo>
                  <a:cubicBezTo>
                    <a:pt x="3164" y="15581"/>
                    <a:pt x="3164" y="18018"/>
                    <a:pt x="2800" y="20258"/>
                  </a:cubicBezTo>
                  <a:cubicBezTo>
                    <a:pt x="2576" y="22694"/>
                    <a:pt x="2240" y="25270"/>
                    <a:pt x="1988" y="27707"/>
                  </a:cubicBezTo>
                  <a:cubicBezTo>
                    <a:pt x="1400" y="32495"/>
                    <a:pt x="840" y="37396"/>
                    <a:pt x="364" y="42297"/>
                  </a:cubicBezTo>
                  <a:cubicBezTo>
                    <a:pt x="140" y="43809"/>
                    <a:pt x="0" y="45797"/>
                    <a:pt x="1540" y="46497"/>
                  </a:cubicBezTo>
                  <a:cubicBezTo>
                    <a:pt x="1876" y="46665"/>
                    <a:pt x="2212" y="46740"/>
                    <a:pt x="2536" y="46740"/>
                  </a:cubicBezTo>
                  <a:cubicBezTo>
                    <a:pt x="3564" y="46740"/>
                    <a:pt x="4475" y="45991"/>
                    <a:pt x="4901" y="45097"/>
                  </a:cubicBezTo>
                  <a:cubicBezTo>
                    <a:pt x="5377" y="44173"/>
                    <a:pt x="5377" y="43221"/>
                    <a:pt x="5489" y="42297"/>
                  </a:cubicBezTo>
                  <a:cubicBezTo>
                    <a:pt x="5741" y="41008"/>
                    <a:pt x="5853" y="39720"/>
                    <a:pt x="5965" y="38460"/>
                  </a:cubicBezTo>
                  <a:cubicBezTo>
                    <a:pt x="6301" y="35996"/>
                    <a:pt x="6665" y="33419"/>
                    <a:pt x="7001" y="30983"/>
                  </a:cubicBezTo>
                  <a:cubicBezTo>
                    <a:pt x="7841" y="25382"/>
                    <a:pt x="8653" y="19894"/>
                    <a:pt x="9577" y="14293"/>
                  </a:cubicBezTo>
                  <a:cubicBezTo>
                    <a:pt x="9577" y="14069"/>
                    <a:pt x="9465" y="13957"/>
                    <a:pt x="9353" y="13817"/>
                  </a:cubicBezTo>
                  <a:cubicBezTo>
                    <a:pt x="10753" y="12417"/>
                    <a:pt x="11342" y="10317"/>
                    <a:pt x="11342" y="8356"/>
                  </a:cubicBezTo>
                  <a:cubicBezTo>
                    <a:pt x="11342" y="5556"/>
                    <a:pt x="9801" y="3204"/>
                    <a:pt x="9241" y="403"/>
                  </a:cubicBezTo>
                  <a:cubicBezTo>
                    <a:pt x="9150" y="184"/>
                    <a:pt x="8927" y="1"/>
                    <a:pt x="86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3" name="Google Shape;1553;p29"/>
            <p:cNvSpPr/>
            <p:nvPr/>
          </p:nvSpPr>
          <p:spPr>
            <a:xfrm>
              <a:off x="651400" y="4126050"/>
              <a:ext cx="140025" cy="200950"/>
            </a:xfrm>
            <a:custGeom>
              <a:avLst/>
              <a:gdLst/>
              <a:ahLst/>
              <a:cxnLst/>
              <a:rect l="l" t="t" r="r" b="b"/>
              <a:pathLst>
                <a:path w="5601" h="8038" extrusionOk="0">
                  <a:moveTo>
                    <a:pt x="3052" y="1"/>
                  </a:moveTo>
                  <a:cubicBezTo>
                    <a:pt x="2100" y="337"/>
                    <a:pt x="952" y="701"/>
                    <a:pt x="0" y="1037"/>
                  </a:cubicBezTo>
                  <a:cubicBezTo>
                    <a:pt x="364" y="1625"/>
                    <a:pt x="588" y="2325"/>
                    <a:pt x="840" y="2913"/>
                  </a:cubicBezTo>
                  <a:cubicBezTo>
                    <a:pt x="1288" y="4089"/>
                    <a:pt x="1652" y="5237"/>
                    <a:pt x="2100" y="6413"/>
                  </a:cubicBezTo>
                  <a:cubicBezTo>
                    <a:pt x="2352" y="6889"/>
                    <a:pt x="2464" y="7449"/>
                    <a:pt x="2688" y="8038"/>
                  </a:cubicBezTo>
                  <a:cubicBezTo>
                    <a:pt x="2940" y="7926"/>
                    <a:pt x="3164" y="7926"/>
                    <a:pt x="3276" y="7814"/>
                  </a:cubicBezTo>
                  <a:cubicBezTo>
                    <a:pt x="4089" y="7590"/>
                    <a:pt x="4901" y="7337"/>
                    <a:pt x="5601" y="7113"/>
                  </a:cubicBezTo>
                  <a:cubicBezTo>
                    <a:pt x="4789" y="4789"/>
                    <a:pt x="3977" y="2325"/>
                    <a:pt x="3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4" name="Google Shape;1554;p29"/>
            <p:cNvSpPr/>
            <p:nvPr/>
          </p:nvSpPr>
          <p:spPr>
            <a:xfrm>
              <a:off x="502975" y="3834125"/>
              <a:ext cx="230350" cy="294750"/>
            </a:xfrm>
            <a:custGeom>
              <a:avLst/>
              <a:gdLst/>
              <a:ahLst/>
              <a:cxnLst/>
              <a:rect l="l" t="t" r="r" b="b"/>
              <a:pathLst>
                <a:path w="9214" h="11790" extrusionOk="0">
                  <a:moveTo>
                    <a:pt x="5237" y="0"/>
                  </a:moveTo>
                  <a:cubicBezTo>
                    <a:pt x="4901" y="364"/>
                    <a:pt x="5377" y="1876"/>
                    <a:pt x="5377" y="2212"/>
                  </a:cubicBezTo>
                  <a:cubicBezTo>
                    <a:pt x="5452" y="2531"/>
                    <a:pt x="5163" y="2849"/>
                    <a:pt x="4889" y="2849"/>
                  </a:cubicBezTo>
                  <a:cubicBezTo>
                    <a:pt x="4753" y="2849"/>
                    <a:pt x="4620" y="2771"/>
                    <a:pt x="4537" y="2576"/>
                  </a:cubicBezTo>
                  <a:cubicBezTo>
                    <a:pt x="4313" y="2100"/>
                    <a:pt x="4089" y="1624"/>
                    <a:pt x="3725" y="1176"/>
                  </a:cubicBezTo>
                  <a:cubicBezTo>
                    <a:pt x="3725" y="1064"/>
                    <a:pt x="3277" y="112"/>
                    <a:pt x="3137" y="112"/>
                  </a:cubicBezTo>
                  <a:cubicBezTo>
                    <a:pt x="3071" y="80"/>
                    <a:pt x="3012" y="65"/>
                    <a:pt x="2960" y="65"/>
                  </a:cubicBezTo>
                  <a:cubicBezTo>
                    <a:pt x="2278" y="65"/>
                    <a:pt x="2697" y="2592"/>
                    <a:pt x="2801" y="2800"/>
                  </a:cubicBezTo>
                  <a:cubicBezTo>
                    <a:pt x="2876" y="3119"/>
                    <a:pt x="2587" y="3375"/>
                    <a:pt x="2320" y="3375"/>
                  </a:cubicBezTo>
                  <a:cubicBezTo>
                    <a:pt x="2189" y="3375"/>
                    <a:pt x="2063" y="3313"/>
                    <a:pt x="1988" y="3164"/>
                  </a:cubicBezTo>
                  <a:cubicBezTo>
                    <a:pt x="1736" y="2800"/>
                    <a:pt x="1512" y="2576"/>
                    <a:pt x="1288" y="2212"/>
                  </a:cubicBezTo>
                  <a:cubicBezTo>
                    <a:pt x="1028" y="1972"/>
                    <a:pt x="896" y="1774"/>
                    <a:pt x="719" y="1774"/>
                  </a:cubicBezTo>
                  <a:cubicBezTo>
                    <a:pt x="649" y="1774"/>
                    <a:pt x="572" y="1805"/>
                    <a:pt x="476" y="1876"/>
                  </a:cubicBezTo>
                  <a:cubicBezTo>
                    <a:pt x="0" y="2324"/>
                    <a:pt x="588" y="3276"/>
                    <a:pt x="812" y="3725"/>
                  </a:cubicBezTo>
                  <a:cubicBezTo>
                    <a:pt x="1176" y="4789"/>
                    <a:pt x="1736" y="5825"/>
                    <a:pt x="2437" y="6777"/>
                  </a:cubicBezTo>
                  <a:cubicBezTo>
                    <a:pt x="3137" y="7925"/>
                    <a:pt x="4089" y="9101"/>
                    <a:pt x="4789" y="10277"/>
                  </a:cubicBezTo>
                  <a:cubicBezTo>
                    <a:pt x="4901" y="10277"/>
                    <a:pt x="4901" y="10389"/>
                    <a:pt x="5013" y="10389"/>
                  </a:cubicBezTo>
                  <a:cubicBezTo>
                    <a:pt x="5237" y="10865"/>
                    <a:pt x="5601" y="11313"/>
                    <a:pt x="5825" y="11790"/>
                  </a:cubicBezTo>
                  <a:cubicBezTo>
                    <a:pt x="6413" y="11566"/>
                    <a:pt x="7001" y="11313"/>
                    <a:pt x="7589" y="11201"/>
                  </a:cubicBezTo>
                  <a:cubicBezTo>
                    <a:pt x="7925" y="11089"/>
                    <a:pt x="8289" y="10977"/>
                    <a:pt x="8625" y="10725"/>
                  </a:cubicBezTo>
                  <a:cubicBezTo>
                    <a:pt x="8989" y="10501"/>
                    <a:pt x="8989" y="10277"/>
                    <a:pt x="9101" y="9801"/>
                  </a:cubicBezTo>
                  <a:cubicBezTo>
                    <a:pt x="9213" y="8513"/>
                    <a:pt x="9101" y="7113"/>
                    <a:pt x="9101" y="5965"/>
                  </a:cubicBezTo>
                  <a:cubicBezTo>
                    <a:pt x="9101" y="4565"/>
                    <a:pt x="8989" y="3164"/>
                    <a:pt x="8737" y="1876"/>
                  </a:cubicBezTo>
                  <a:cubicBezTo>
                    <a:pt x="8737" y="1483"/>
                    <a:pt x="8661" y="303"/>
                    <a:pt x="8238" y="303"/>
                  </a:cubicBezTo>
                  <a:cubicBezTo>
                    <a:pt x="8150" y="303"/>
                    <a:pt x="8046" y="355"/>
                    <a:pt x="7925" y="476"/>
                  </a:cubicBezTo>
                  <a:cubicBezTo>
                    <a:pt x="7589" y="812"/>
                    <a:pt x="7477" y="1512"/>
                    <a:pt x="7337" y="2100"/>
                  </a:cubicBezTo>
                  <a:cubicBezTo>
                    <a:pt x="7288" y="2311"/>
                    <a:pt x="7123" y="2406"/>
                    <a:pt x="6946" y="2406"/>
                  </a:cubicBezTo>
                  <a:cubicBezTo>
                    <a:pt x="6721" y="2406"/>
                    <a:pt x="6476" y="2254"/>
                    <a:pt x="6413" y="1988"/>
                  </a:cubicBezTo>
                  <a:cubicBezTo>
                    <a:pt x="6413" y="1624"/>
                    <a:pt x="6301" y="700"/>
                    <a:pt x="6077" y="364"/>
                  </a:cubicBezTo>
                  <a:cubicBezTo>
                    <a:pt x="6077" y="224"/>
                    <a:pt x="6077" y="112"/>
                    <a:pt x="59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5" name="Google Shape;1555;p29"/>
            <p:cNvSpPr/>
            <p:nvPr/>
          </p:nvSpPr>
          <p:spPr>
            <a:xfrm>
              <a:off x="727700" y="4329775"/>
              <a:ext cx="259750" cy="592075"/>
            </a:xfrm>
            <a:custGeom>
              <a:avLst/>
              <a:gdLst/>
              <a:ahLst/>
              <a:cxnLst/>
              <a:rect l="l" t="t" r="r" b="b"/>
              <a:pathLst>
                <a:path w="10390" h="23683" extrusionOk="0">
                  <a:moveTo>
                    <a:pt x="2913" y="1"/>
                  </a:moveTo>
                  <a:cubicBezTo>
                    <a:pt x="2213" y="253"/>
                    <a:pt x="1401" y="365"/>
                    <a:pt x="588" y="589"/>
                  </a:cubicBezTo>
                  <a:cubicBezTo>
                    <a:pt x="336" y="589"/>
                    <a:pt x="112" y="701"/>
                    <a:pt x="0" y="841"/>
                  </a:cubicBezTo>
                  <a:cubicBezTo>
                    <a:pt x="448" y="2241"/>
                    <a:pt x="1037" y="3753"/>
                    <a:pt x="1513" y="5265"/>
                  </a:cubicBezTo>
                  <a:cubicBezTo>
                    <a:pt x="2913" y="9466"/>
                    <a:pt x="4201" y="13778"/>
                    <a:pt x="5601" y="17867"/>
                  </a:cubicBezTo>
                  <a:cubicBezTo>
                    <a:pt x="6015" y="18825"/>
                    <a:pt x="7363" y="23682"/>
                    <a:pt x="8847" y="23682"/>
                  </a:cubicBezTo>
                  <a:cubicBezTo>
                    <a:pt x="8968" y="23682"/>
                    <a:pt x="9091" y="23650"/>
                    <a:pt x="9214" y="23580"/>
                  </a:cubicBezTo>
                  <a:cubicBezTo>
                    <a:pt x="10390" y="22992"/>
                    <a:pt x="9438" y="20779"/>
                    <a:pt x="9214" y="19967"/>
                  </a:cubicBezTo>
                  <a:cubicBezTo>
                    <a:pt x="8850" y="18791"/>
                    <a:pt x="8514" y="17755"/>
                    <a:pt x="8150" y="16691"/>
                  </a:cubicBezTo>
                  <a:cubicBezTo>
                    <a:pt x="6525" y="11090"/>
                    <a:pt x="4789" y="5489"/>
                    <a:pt x="29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6" name="Google Shape;1556;p29"/>
            <p:cNvSpPr/>
            <p:nvPr/>
          </p:nvSpPr>
          <p:spPr>
            <a:xfrm>
              <a:off x="476375" y="3795475"/>
              <a:ext cx="524900" cy="1153725"/>
            </a:xfrm>
            <a:custGeom>
              <a:avLst/>
              <a:gdLst/>
              <a:ahLst/>
              <a:cxnLst/>
              <a:rect l="l" t="t" r="r" b="b"/>
              <a:pathLst>
                <a:path w="20996" h="46149" extrusionOk="0">
                  <a:moveTo>
                    <a:pt x="7001" y="1546"/>
                  </a:moveTo>
                  <a:cubicBezTo>
                    <a:pt x="7141" y="1658"/>
                    <a:pt x="7141" y="1770"/>
                    <a:pt x="7141" y="1910"/>
                  </a:cubicBezTo>
                  <a:cubicBezTo>
                    <a:pt x="7365" y="2246"/>
                    <a:pt x="7477" y="3170"/>
                    <a:pt x="7477" y="3534"/>
                  </a:cubicBezTo>
                  <a:cubicBezTo>
                    <a:pt x="7540" y="3800"/>
                    <a:pt x="7785" y="3952"/>
                    <a:pt x="8010" y="3952"/>
                  </a:cubicBezTo>
                  <a:cubicBezTo>
                    <a:pt x="8187" y="3952"/>
                    <a:pt x="8352" y="3857"/>
                    <a:pt x="8401" y="3646"/>
                  </a:cubicBezTo>
                  <a:cubicBezTo>
                    <a:pt x="8541" y="3058"/>
                    <a:pt x="8653" y="2358"/>
                    <a:pt x="8989" y="2022"/>
                  </a:cubicBezTo>
                  <a:cubicBezTo>
                    <a:pt x="9110" y="1901"/>
                    <a:pt x="9214" y="1849"/>
                    <a:pt x="9302" y="1849"/>
                  </a:cubicBezTo>
                  <a:cubicBezTo>
                    <a:pt x="9725" y="1849"/>
                    <a:pt x="9801" y="3029"/>
                    <a:pt x="9801" y="3422"/>
                  </a:cubicBezTo>
                  <a:cubicBezTo>
                    <a:pt x="10053" y="4710"/>
                    <a:pt x="10165" y="6111"/>
                    <a:pt x="10165" y="7511"/>
                  </a:cubicBezTo>
                  <a:cubicBezTo>
                    <a:pt x="10165" y="8659"/>
                    <a:pt x="10277" y="10059"/>
                    <a:pt x="10165" y="11347"/>
                  </a:cubicBezTo>
                  <a:cubicBezTo>
                    <a:pt x="10053" y="11823"/>
                    <a:pt x="10053" y="12047"/>
                    <a:pt x="9689" y="12271"/>
                  </a:cubicBezTo>
                  <a:cubicBezTo>
                    <a:pt x="9353" y="12523"/>
                    <a:pt x="8989" y="12635"/>
                    <a:pt x="8653" y="12747"/>
                  </a:cubicBezTo>
                  <a:cubicBezTo>
                    <a:pt x="8065" y="12859"/>
                    <a:pt x="7477" y="13112"/>
                    <a:pt x="6889" y="13336"/>
                  </a:cubicBezTo>
                  <a:cubicBezTo>
                    <a:pt x="6665" y="12859"/>
                    <a:pt x="6301" y="12411"/>
                    <a:pt x="6077" y="11935"/>
                  </a:cubicBezTo>
                  <a:cubicBezTo>
                    <a:pt x="5965" y="11935"/>
                    <a:pt x="5965" y="11823"/>
                    <a:pt x="5853" y="11823"/>
                  </a:cubicBezTo>
                  <a:cubicBezTo>
                    <a:pt x="5153" y="10647"/>
                    <a:pt x="4201" y="9471"/>
                    <a:pt x="3501" y="8323"/>
                  </a:cubicBezTo>
                  <a:cubicBezTo>
                    <a:pt x="2800" y="7371"/>
                    <a:pt x="2240" y="6335"/>
                    <a:pt x="1876" y="5271"/>
                  </a:cubicBezTo>
                  <a:cubicBezTo>
                    <a:pt x="1652" y="4822"/>
                    <a:pt x="1064" y="3870"/>
                    <a:pt x="1540" y="3422"/>
                  </a:cubicBezTo>
                  <a:cubicBezTo>
                    <a:pt x="1636" y="3351"/>
                    <a:pt x="1713" y="3320"/>
                    <a:pt x="1783" y="3320"/>
                  </a:cubicBezTo>
                  <a:cubicBezTo>
                    <a:pt x="1960" y="3320"/>
                    <a:pt x="2092" y="3518"/>
                    <a:pt x="2352" y="3758"/>
                  </a:cubicBezTo>
                  <a:cubicBezTo>
                    <a:pt x="2576" y="4122"/>
                    <a:pt x="2800" y="4346"/>
                    <a:pt x="3052" y="4710"/>
                  </a:cubicBezTo>
                  <a:cubicBezTo>
                    <a:pt x="3127" y="4859"/>
                    <a:pt x="3253" y="4921"/>
                    <a:pt x="3384" y="4921"/>
                  </a:cubicBezTo>
                  <a:cubicBezTo>
                    <a:pt x="3651" y="4921"/>
                    <a:pt x="3940" y="4665"/>
                    <a:pt x="3865" y="4346"/>
                  </a:cubicBezTo>
                  <a:cubicBezTo>
                    <a:pt x="3761" y="4138"/>
                    <a:pt x="3342" y="1611"/>
                    <a:pt x="4024" y="1611"/>
                  </a:cubicBezTo>
                  <a:cubicBezTo>
                    <a:pt x="4076" y="1611"/>
                    <a:pt x="4135" y="1626"/>
                    <a:pt x="4201" y="1658"/>
                  </a:cubicBezTo>
                  <a:cubicBezTo>
                    <a:pt x="4341" y="1658"/>
                    <a:pt x="4789" y="2610"/>
                    <a:pt x="4789" y="2722"/>
                  </a:cubicBezTo>
                  <a:cubicBezTo>
                    <a:pt x="5153" y="3170"/>
                    <a:pt x="5377" y="3646"/>
                    <a:pt x="5601" y="4122"/>
                  </a:cubicBezTo>
                  <a:cubicBezTo>
                    <a:pt x="5684" y="4317"/>
                    <a:pt x="5817" y="4395"/>
                    <a:pt x="5953" y="4395"/>
                  </a:cubicBezTo>
                  <a:cubicBezTo>
                    <a:pt x="6227" y="4395"/>
                    <a:pt x="6516" y="4077"/>
                    <a:pt x="6441" y="3758"/>
                  </a:cubicBezTo>
                  <a:cubicBezTo>
                    <a:pt x="6441" y="3422"/>
                    <a:pt x="5965" y="1910"/>
                    <a:pt x="6301" y="1546"/>
                  </a:cubicBezTo>
                  <a:close/>
                  <a:moveTo>
                    <a:pt x="10053" y="13224"/>
                  </a:moveTo>
                  <a:cubicBezTo>
                    <a:pt x="10978" y="15548"/>
                    <a:pt x="11790" y="18012"/>
                    <a:pt x="12602" y="20336"/>
                  </a:cubicBezTo>
                  <a:cubicBezTo>
                    <a:pt x="11902" y="20560"/>
                    <a:pt x="11090" y="20813"/>
                    <a:pt x="10277" y="21037"/>
                  </a:cubicBezTo>
                  <a:cubicBezTo>
                    <a:pt x="10165" y="21149"/>
                    <a:pt x="9941" y="21149"/>
                    <a:pt x="9689" y="21261"/>
                  </a:cubicBezTo>
                  <a:cubicBezTo>
                    <a:pt x="9465" y="20672"/>
                    <a:pt x="9353" y="20112"/>
                    <a:pt x="9101" y="19636"/>
                  </a:cubicBezTo>
                  <a:cubicBezTo>
                    <a:pt x="8653" y="18460"/>
                    <a:pt x="8289" y="17312"/>
                    <a:pt x="7841" y="16136"/>
                  </a:cubicBezTo>
                  <a:cubicBezTo>
                    <a:pt x="7589" y="15548"/>
                    <a:pt x="7365" y="14848"/>
                    <a:pt x="7001" y="14260"/>
                  </a:cubicBezTo>
                  <a:cubicBezTo>
                    <a:pt x="7953" y="13924"/>
                    <a:pt x="9101" y="13560"/>
                    <a:pt x="10053" y="13224"/>
                  </a:cubicBezTo>
                  <a:close/>
                  <a:moveTo>
                    <a:pt x="12966" y="21373"/>
                  </a:moveTo>
                  <a:cubicBezTo>
                    <a:pt x="14842" y="26861"/>
                    <a:pt x="16578" y="32462"/>
                    <a:pt x="18203" y="38063"/>
                  </a:cubicBezTo>
                  <a:cubicBezTo>
                    <a:pt x="18567" y="39127"/>
                    <a:pt x="18903" y="40163"/>
                    <a:pt x="19267" y="41339"/>
                  </a:cubicBezTo>
                  <a:cubicBezTo>
                    <a:pt x="19491" y="42151"/>
                    <a:pt x="20443" y="44364"/>
                    <a:pt x="19267" y="44952"/>
                  </a:cubicBezTo>
                  <a:cubicBezTo>
                    <a:pt x="19144" y="45022"/>
                    <a:pt x="19021" y="45054"/>
                    <a:pt x="18900" y="45054"/>
                  </a:cubicBezTo>
                  <a:cubicBezTo>
                    <a:pt x="17416" y="45054"/>
                    <a:pt x="16068" y="40197"/>
                    <a:pt x="15654" y="39239"/>
                  </a:cubicBezTo>
                  <a:cubicBezTo>
                    <a:pt x="14254" y="35150"/>
                    <a:pt x="12966" y="30838"/>
                    <a:pt x="11566" y="26637"/>
                  </a:cubicBezTo>
                  <a:cubicBezTo>
                    <a:pt x="11090" y="25125"/>
                    <a:pt x="10501" y="23613"/>
                    <a:pt x="10053" y="22213"/>
                  </a:cubicBezTo>
                  <a:cubicBezTo>
                    <a:pt x="10165" y="22073"/>
                    <a:pt x="10389" y="21961"/>
                    <a:pt x="10641" y="21961"/>
                  </a:cubicBezTo>
                  <a:cubicBezTo>
                    <a:pt x="11454" y="21737"/>
                    <a:pt x="12266" y="21625"/>
                    <a:pt x="12966" y="21373"/>
                  </a:cubicBezTo>
                  <a:close/>
                  <a:moveTo>
                    <a:pt x="6711" y="0"/>
                  </a:moveTo>
                  <a:cubicBezTo>
                    <a:pt x="6625" y="0"/>
                    <a:pt x="6535" y="11"/>
                    <a:pt x="6441" y="34"/>
                  </a:cubicBezTo>
                  <a:cubicBezTo>
                    <a:pt x="5741" y="370"/>
                    <a:pt x="5489" y="958"/>
                    <a:pt x="5377" y="1546"/>
                  </a:cubicBezTo>
                  <a:cubicBezTo>
                    <a:pt x="5000" y="903"/>
                    <a:pt x="4570" y="400"/>
                    <a:pt x="4059" y="400"/>
                  </a:cubicBezTo>
                  <a:cubicBezTo>
                    <a:pt x="3925" y="400"/>
                    <a:pt x="3786" y="434"/>
                    <a:pt x="3641" y="510"/>
                  </a:cubicBezTo>
                  <a:cubicBezTo>
                    <a:pt x="2800" y="958"/>
                    <a:pt x="2688" y="1910"/>
                    <a:pt x="2688" y="2834"/>
                  </a:cubicBezTo>
                  <a:cubicBezTo>
                    <a:pt x="2363" y="2407"/>
                    <a:pt x="1963" y="2113"/>
                    <a:pt x="1544" y="2113"/>
                  </a:cubicBezTo>
                  <a:cubicBezTo>
                    <a:pt x="1386" y="2113"/>
                    <a:pt x="1225" y="2154"/>
                    <a:pt x="1064" y="2246"/>
                  </a:cubicBezTo>
                  <a:cubicBezTo>
                    <a:pt x="0" y="2722"/>
                    <a:pt x="476" y="4234"/>
                    <a:pt x="700" y="5046"/>
                  </a:cubicBezTo>
                  <a:cubicBezTo>
                    <a:pt x="1876" y="8071"/>
                    <a:pt x="4089" y="10759"/>
                    <a:pt x="5965" y="13448"/>
                  </a:cubicBezTo>
                  <a:cubicBezTo>
                    <a:pt x="6077" y="13672"/>
                    <a:pt x="6189" y="13812"/>
                    <a:pt x="6189" y="14036"/>
                  </a:cubicBezTo>
                  <a:cubicBezTo>
                    <a:pt x="6301" y="14736"/>
                    <a:pt x="6553" y="15436"/>
                    <a:pt x="6777" y="16248"/>
                  </a:cubicBezTo>
                  <a:cubicBezTo>
                    <a:pt x="7253" y="17536"/>
                    <a:pt x="7701" y="18712"/>
                    <a:pt x="8065" y="19860"/>
                  </a:cubicBezTo>
                  <a:cubicBezTo>
                    <a:pt x="8989" y="22437"/>
                    <a:pt x="9801" y="24873"/>
                    <a:pt x="10754" y="27449"/>
                  </a:cubicBezTo>
                  <a:cubicBezTo>
                    <a:pt x="12378" y="32350"/>
                    <a:pt x="13666" y="37251"/>
                    <a:pt x="15654" y="42039"/>
                  </a:cubicBezTo>
                  <a:cubicBezTo>
                    <a:pt x="16102" y="43551"/>
                    <a:pt x="16802" y="45876"/>
                    <a:pt x="18567" y="46128"/>
                  </a:cubicBezTo>
                  <a:cubicBezTo>
                    <a:pt x="18669" y="46142"/>
                    <a:pt x="18767" y="46149"/>
                    <a:pt x="18863" y="46149"/>
                  </a:cubicBezTo>
                  <a:cubicBezTo>
                    <a:pt x="20289" y="46149"/>
                    <a:pt x="20996" y="44640"/>
                    <a:pt x="20891" y="43327"/>
                  </a:cubicBezTo>
                  <a:cubicBezTo>
                    <a:pt x="20667" y="42263"/>
                    <a:pt x="20303" y="41339"/>
                    <a:pt x="20079" y="40275"/>
                  </a:cubicBezTo>
                  <a:cubicBezTo>
                    <a:pt x="19603" y="39015"/>
                    <a:pt x="19267" y="37727"/>
                    <a:pt x="18903" y="36439"/>
                  </a:cubicBezTo>
                  <a:cubicBezTo>
                    <a:pt x="18090" y="33974"/>
                    <a:pt x="17390" y="31538"/>
                    <a:pt x="16578" y="29074"/>
                  </a:cubicBezTo>
                  <a:cubicBezTo>
                    <a:pt x="14842" y="23473"/>
                    <a:pt x="12966" y="17872"/>
                    <a:pt x="10866" y="12411"/>
                  </a:cubicBezTo>
                  <a:cubicBezTo>
                    <a:pt x="10978" y="12271"/>
                    <a:pt x="10978" y="12159"/>
                    <a:pt x="10978" y="12047"/>
                  </a:cubicBezTo>
                  <a:cubicBezTo>
                    <a:pt x="11342" y="9723"/>
                    <a:pt x="11090" y="7259"/>
                    <a:pt x="10978" y="5046"/>
                  </a:cubicBezTo>
                  <a:cubicBezTo>
                    <a:pt x="10866" y="4010"/>
                    <a:pt x="10754" y="2722"/>
                    <a:pt x="10501" y="1658"/>
                  </a:cubicBezTo>
                  <a:cubicBezTo>
                    <a:pt x="10389" y="1210"/>
                    <a:pt x="10277" y="734"/>
                    <a:pt x="9801" y="622"/>
                  </a:cubicBezTo>
                  <a:cubicBezTo>
                    <a:pt x="9672" y="582"/>
                    <a:pt x="9548" y="563"/>
                    <a:pt x="9430" y="563"/>
                  </a:cubicBezTo>
                  <a:cubicBezTo>
                    <a:pt x="8808" y="563"/>
                    <a:pt x="8348" y="1087"/>
                    <a:pt x="8065" y="1770"/>
                  </a:cubicBezTo>
                  <a:cubicBezTo>
                    <a:pt x="7864" y="840"/>
                    <a:pt x="7460" y="0"/>
                    <a:pt x="6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57" name="Google Shape;1557;p29"/>
          <p:cNvGrpSpPr/>
          <p:nvPr/>
        </p:nvGrpSpPr>
        <p:grpSpPr>
          <a:xfrm>
            <a:off x="3432925" y="4162788"/>
            <a:ext cx="863250" cy="930425"/>
            <a:chOff x="2470000" y="4248575"/>
            <a:chExt cx="863250" cy="930425"/>
          </a:xfrm>
        </p:grpSpPr>
        <p:sp>
          <p:nvSpPr>
            <p:cNvPr id="1558" name="Google Shape;1558;p29"/>
            <p:cNvSpPr/>
            <p:nvPr/>
          </p:nvSpPr>
          <p:spPr>
            <a:xfrm>
              <a:off x="2580625" y="4783550"/>
              <a:ext cx="113450" cy="60300"/>
            </a:xfrm>
            <a:custGeom>
              <a:avLst/>
              <a:gdLst/>
              <a:ahLst/>
              <a:cxnLst/>
              <a:rect l="l" t="t" r="r" b="b"/>
              <a:pathLst>
                <a:path w="4538" h="2412" extrusionOk="0">
                  <a:moveTo>
                    <a:pt x="3555" y="1"/>
                  </a:moveTo>
                  <a:cubicBezTo>
                    <a:pt x="3160" y="1"/>
                    <a:pt x="2733" y="147"/>
                    <a:pt x="2437" y="304"/>
                  </a:cubicBezTo>
                  <a:cubicBezTo>
                    <a:pt x="1877" y="528"/>
                    <a:pt x="1401" y="752"/>
                    <a:pt x="813" y="1004"/>
                  </a:cubicBezTo>
                  <a:cubicBezTo>
                    <a:pt x="224" y="1340"/>
                    <a:pt x="0" y="1816"/>
                    <a:pt x="589" y="2292"/>
                  </a:cubicBezTo>
                  <a:cubicBezTo>
                    <a:pt x="761" y="2376"/>
                    <a:pt x="957" y="2412"/>
                    <a:pt x="1167" y="2412"/>
                  </a:cubicBezTo>
                  <a:cubicBezTo>
                    <a:pt x="2086" y="2412"/>
                    <a:pt x="3267" y="1727"/>
                    <a:pt x="3837" y="1340"/>
                  </a:cubicBezTo>
                  <a:lnTo>
                    <a:pt x="4089" y="1116"/>
                  </a:lnTo>
                  <a:cubicBezTo>
                    <a:pt x="4201" y="1116"/>
                    <a:pt x="4313" y="1004"/>
                    <a:pt x="4313" y="892"/>
                  </a:cubicBezTo>
                  <a:cubicBezTo>
                    <a:pt x="4537" y="640"/>
                    <a:pt x="4425" y="416"/>
                    <a:pt x="4201" y="192"/>
                  </a:cubicBezTo>
                  <a:cubicBezTo>
                    <a:pt x="4021" y="55"/>
                    <a:pt x="3794" y="1"/>
                    <a:pt x="35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9" name="Google Shape;1559;p29"/>
            <p:cNvSpPr/>
            <p:nvPr/>
          </p:nvSpPr>
          <p:spPr>
            <a:xfrm>
              <a:off x="2540025" y="4658075"/>
              <a:ext cx="110625" cy="61175"/>
            </a:xfrm>
            <a:custGeom>
              <a:avLst/>
              <a:gdLst/>
              <a:ahLst/>
              <a:cxnLst/>
              <a:rect l="l" t="t" r="r" b="b"/>
              <a:pathLst>
                <a:path w="4425" h="2447" extrusionOk="0">
                  <a:moveTo>
                    <a:pt x="3583" y="0"/>
                  </a:moveTo>
                  <a:cubicBezTo>
                    <a:pt x="3180" y="0"/>
                    <a:pt x="2740" y="150"/>
                    <a:pt x="2437" y="310"/>
                  </a:cubicBezTo>
                  <a:cubicBezTo>
                    <a:pt x="1848" y="534"/>
                    <a:pt x="1260" y="758"/>
                    <a:pt x="700" y="1122"/>
                  </a:cubicBezTo>
                  <a:cubicBezTo>
                    <a:pt x="224" y="1346"/>
                    <a:pt x="0" y="1823"/>
                    <a:pt x="560" y="2271"/>
                  </a:cubicBezTo>
                  <a:cubicBezTo>
                    <a:pt x="738" y="2395"/>
                    <a:pt x="950" y="2446"/>
                    <a:pt x="1181" y="2446"/>
                  </a:cubicBezTo>
                  <a:cubicBezTo>
                    <a:pt x="2045" y="2446"/>
                    <a:pt x="3172" y="1722"/>
                    <a:pt x="3725" y="1346"/>
                  </a:cubicBezTo>
                  <a:cubicBezTo>
                    <a:pt x="3837" y="1234"/>
                    <a:pt x="3949" y="1234"/>
                    <a:pt x="3949" y="1122"/>
                  </a:cubicBezTo>
                  <a:cubicBezTo>
                    <a:pt x="4061" y="1122"/>
                    <a:pt x="4201" y="1010"/>
                    <a:pt x="4313" y="870"/>
                  </a:cubicBezTo>
                  <a:cubicBezTo>
                    <a:pt x="4425" y="646"/>
                    <a:pt x="4425" y="422"/>
                    <a:pt x="4201" y="170"/>
                  </a:cubicBezTo>
                  <a:cubicBezTo>
                    <a:pt x="4028" y="49"/>
                    <a:pt x="3812" y="0"/>
                    <a:pt x="35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0" name="Google Shape;1560;p29"/>
            <p:cNvSpPr/>
            <p:nvPr/>
          </p:nvSpPr>
          <p:spPr>
            <a:xfrm>
              <a:off x="2624025" y="4914975"/>
              <a:ext cx="114150" cy="58675"/>
            </a:xfrm>
            <a:custGeom>
              <a:avLst/>
              <a:gdLst/>
              <a:ahLst/>
              <a:cxnLst/>
              <a:rect l="l" t="t" r="r" b="b"/>
              <a:pathLst>
                <a:path w="4566" h="2347" extrusionOk="0">
                  <a:moveTo>
                    <a:pt x="3594" y="0"/>
                  </a:moveTo>
                  <a:cubicBezTo>
                    <a:pt x="3202" y="0"/>
                    <a:pt x="2766" y="142"/>
                    <a:pt x="2465" y="284"/>
                  </a:cubicBezTo>
                  <a:cubicBezTo>
                    <a:pt x="1877" y="396"/>
                    <a:pt x="1401" y="760"/>
                    <a:pt x="841" y="984"/>
                  </a:cubicBezTo>
                  <a:cubicBezTo>
                    <a:pt x="253" y="1236"/>
                    <a:pt x="1" y="1796"/>
                    <a:pt x="589" y="2160"/>
                  </a:cubicBezTo>
                  <a:cubicBezTo>
                    <a:pt x="802" y="2292"/>
                    <a:pt x="1050" y="2346"/>
                    <a:pt x="1313" y="2346"/>
                  </a:cubicBezTo>
                  <a:cubicBezTo>
                    <a:pt x="2223" y="2346"/>
                    <a:pt x="3322" y="1695"/>
                    <a:pt x="3865" y="1348"/>
                  </a:cubicBezTo>
                  <a:lnTo>
                    <a:pt x="4089" y="1096"/>
                  </a:lnTo>
                  <a:cubicBezTo>
                    <a:pt x="4201" y="984"/>
                    <a:pt x="4341" y="984"/>
                    <a:pt x="4453" y="760"/>
                  </a:cubicBezTo>
                  <a:cubicBezTo>
                    <a:pt x="4565" y="536"/>
                    <a:pt x="4453" y="284"/>
                    <a:pt x="4201" y="172"/>
                  </a:cubicBezTo>
                  <a:cubicBezTo>
                    <a:pt x="4037" y="48"/>
                    <a:pt x="3823" y="0"/>
                    <a:pt x="35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1" name="Google Shape;1561;p29"/>
            <p:cNvSpPr/>
            <p:nvPr/>
          </p:nvSpPr>
          <p:spPr>
            <a:xfrm>
              <a:off x="2495925" y="4528900"/>
              <a:ext cx="110625" cy="59350"/>
            </a:xfrm>
            <a:custGeom>
              <a:avLst/>
              <a:gdLst/>
              <a:ahLst/>
              <a:cxnLst/>
              <a:rect l="l" t="t" r="r" b="b"/>
              <a:pathLst>
                <a:path w="4425" h="2374" extrusionOk="0">
                  <a:moveTo>
                    <a:pt x="3415" y="1"/>
                  </a:moveTo>
                  <a:cubicBezTo>
                    <a:pt x="3065" y="1"/>
                    <a:pt x="2710" y="90"/>
                    <a:pt x="2464" y="213"/>
                  </a:cubicBezTo>
                  <a:cubicBezTo>
                    <a:pt x="1876" y="437"/>
                    <a:pt x="1288" y="801"/>
                    <a:pt x="700" y="1025"/>
                  </a:cubicBezTo>
                  <a:cubicBezTo>
                    <a:pt x="224" y="1277"/>
                    <a:pt x="0" y="1837"/>
                    <a:pt x="588" y="2201"/>
                  </a:cubicBezTo>
                  <a:cubicBezTo>
                    <a:pt x="757" y="2323"/>
                    <a:pt x="960" y="2374"/>
                    <a:pt x="1183" y="2374"/>
                  </a:cubicBezTo>
                  <a:cubicBezTo>
                    <a:pt x="2035" y="2374"/>
                    <a:pt x="3170" y="1632"/>
                    <a:pt x="3725" y="1277"/>
                  </a:cubicBezTo>
                  <a:cubicBezTo>
                    <a:pt x="3865" y="1277"/>
                    <a:pt x="3977" y="1137"/>
                    <a:pt x="3977" y="1137"/>
                  </a:cubicBezTo>
                  <a:lnTo>
                    <a:pt x="4313" y="801"/>
                  </a:lnTo>
                  <a:cubicBezTo>
                    <a:pt x="4425" y="577"/>
                    <a:pt x="4425" y="325"/>
                    <a:pt x="4201" y="213"/>
                  </a:cubicBezTo>
                  <a:cubicBezTo>
                    <a:pt x="3986" y="61"/>
                    <a:pt x="3702" y="1"/>
                    <a:pt x="34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2" name="Google Shape;1562;p29"/>
            <p:cNvSpPr/>
            <p:nvPr/>
          </p:nvSpPr>
          <p:spPr>
            <a:xfrm>
              <a:off x="2670925" y="5045925"/>
              <a:ext cx="110650" cy="58675"/>
            </a:xfrm>
            <a:custGeom>
              <a:avLst/>
              <a:gdLst/>
              <a:ahLst/>
              <a:cxnLst/>
              <a:rect l="l" t="t" r="r" b="b"/>
              <a:pathLst>
                <a:path w="4426" h="2347" extrusionOk="0">
                  <a:moveTo>
                    <a:pt x="3397" y="1"/>
                  </a:moveTo>
                  <a:cubicBezTo>
                    <a:pt x="3015" y="1"/>
                    <a:pt x="2610" y="115"/>
                    <a:pt x="2325" y="198"/>
                  </a:cubicBezTo>
                  <a:cubicBezTo>
                    <a:pt x="1765" y="422"/>
                    <a:pt x="1289" y="758"/>
                    <a:pt x="701" y="1010"/>
                  </a:cubicBezTo>
                  <a:cubicBezTo>
                    <a:pt x="113" y="1234"/>
                    <a:pt x="1" y="1823"/>
                    <a:pt x="477" y="2159"/>
                  </a:cubicBezTo>
                  <a:cubicBezTo>
                    <a:pt x="685" y="2291"/>
                    <a:pt x="929" y="2347"/>
                    <a:pt x="1190" y="2347"/>
                  </a:cubicBezTo>
                  <a:cubicBezTo>
                    <a:pt x="2087" y="2347"/>
                    <a:pt x="3183" y="1690"/>
                    <a:pt x="3725" y="1234"/>
                  </a:cubicBezTo>
                  <a:cubicBezTo>
                    <a:pt x="3865" y="1234"/>
                    <a:pt x="3865" y="1122"/>
                    <a:pt x="3977" y="1122"/>
                  </a:cubicBezTo>
                  <a:lnTo>
                    <a:pt x="4314" y="758"/>
                  </a:lnTo>
                  <a:cubicBezTo>
                    <a:pt x="4426" y="534"/>
                    <a:pt x="4314" y="310"/>
                    <a:pt x="4089" y="198"/>
                  </a:cubicBezTo>
                  <a:cubicBezTo>
                    <a:pt x="3898" y="52"/>
                    <a:pt x="3653" y="1"/>
                    <a:pt x="33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3" name="Google Shape;1563;p29"/>
            <p:cNvSpPr/>
            <p:nvPr/>
          </p:nvSpPr>
          <p:spPr>
            <a:xfrm>
              <a:off x="2528125" y="4283575"/>
              <a:ext cx="764525" cy="863225"/>
            </a:xfrm>
            <a:custGeom>
              <a:avLst/>
              <a:gdLst/>
              <a:ahLst/>
              <a:cxnLst/>
              <a:rect l="l" t="t" r="r" b="b"/>
              <a:pathLst>
                <a:path w="30581" h="34529" extrusionOk="0">
                  <a:moveTo>
                    <a:pt x="20166" y="5586"/>
                  </a:moveTo>
                  <a:cubicBezTo>
                    <a:pt x="20449" y="5586"/>
                    <a:pt x="20599" y="6072"/>
                    <a:pt x="20191" y="6301"/>
                  </a:cubicBezTo>
                  <a:cubicBezTo>
                    <a:pt x="17979" y="7113"/>
                    <a:pt x="15626" y="7925"/>
                    <a:pt x="13302" y="8737"/>
                  </a:cubicBezTo>
                  <a:cubicBezTo>
                    <a:pt x="11202" y="9550"/>
                    <a:pt x="8989" y="10614"/>
                    <a:pt x="6777" y="10950"/>
                  </a:cubicBezTo>
                  <a:cubicBezTo>
                    <a:pt x="6525" y="10950"/>
                    <a:pt x="6525" y="10726"/>
                    <a:pt x="6637" y="10614"/>
                  </a:cubicBezTo>
                  <a:cubicBezTo>
                    <a:pt x="8513" y="9438"/>
                    <a:pt x="10978" y="8849"/>
                    <a:pt x="13078" y="8037"/>
                  </a:cubicBezTo>
                  <a:cubicBezTo>
                    <a:pt x="15402" y="7225"/>
                    <a:pt x="17727" y="6413"/>
                    <a:pt x="20079" y="5601"/>
                  </a:cubicBezTo>
                  <a:cubicBezTo>
                    <a:pt x="20109" y="5591"/>
                    <a:pt x="20138" y="5586"/>
                    <a:pt x="20166" y="5586"/>
                  </a:cubicBezTo>
                  <a:close/>
                  <a:moveTo>
                    <a:pt x="22266" y="11187"/>
                  </a:moveTo>
                  <a:cubicBezTo>
                    <a:pt x="22551" y="11187"/>
                    <a:pt x="22709" y="11672"/>
                    <a:pt x="22403" y="11902"/>
                  </a:cubicBezTo>
                  <a:cubicBezTo>
                    <a:pt x="20079" y="12714"/>
                    <a:pt x="17727" y="13526"/>
                    <a:pt x="15514" y="14338"/>
                  </a:cubicBezTo>
                  <a:cubicBezTo>
                    <a:pt x="13302" y="15150"/>
                    <a:pt x="11090" y="16214"/>
                    <a:pt x="8877" y="16550"/>
                  </a:cubicBezTo>
                  <a:cubicBezTo>
                    <a:pt x="8737" y="16550"/>
                    <a:pt x="8625" y="16326"/>
                    <a:pt x="8737" y="16214"/>
                  </a:cubicBezTo>
                  <a:cubicBezTo>
                    <a:pt x="10726" y="15038"/>
                    <a:pt x="13078" y="14450"/>
                    <a:pt x="15178" y="13638"/>
                  </a:cubicBezTo>
                  <a:cubicBezTo>
                    <a:pt x="17503" y="12826"/>
                    <a:pt x="19827" y="12014"/>
                    <a:pt x="22179" y="11202"/>
                  </a:cubicBezTo>
                  <a:cubicBezTo>
                    <a:pt x="22209" y="11192"/>
                    <a:pt x="22238" y="11187"/>
                    <a:pt x="22266" y="11187"/>
                  </a:cubicBezTo>
                  <a:close/>
                  <a:moveTo>
                    <a:pt x="24145" y="16900"/>
                  </a:moveTo>
                  <a:cubicBezTo>
                    <a:pt x="24537" y="16900"/>
                    <a:pt x="24689" y="17400"/>
                    <a:pt x="24279" y="17503"/>
                  </a:cubicBezTo>
                  <a:cubicBezTo>
                    <a:pt x="21927" y="18427"/>
                    <a:pt x="19715" y="19239"/>
                    <a:pt x="17390" y="20051"/>
                  </a:cubicBezTo>
                  <a:cubicBezTo>
                    <a:pt x="15290" y="20891"/>
                    <a:pt x="13078" y="21927"/>
                    <a:pt x="10838" y="22291"/>
                  </a:cubicBezTo>
                  <a:cubicBezTo>
                    <a:pt x="10614" y="22291"/>
                    <a:pt x="10614" y="22039"/>
                    <a:pt x="10726" y="21927"/>
                  </a:cubicBezTo>
                  <a:cubicBezTo>
                    <a:pt x="12602" y="20751"/>
                    <a:pt x="15038" y="20051"/>
                    <a:pt x="17138" y="19351"/>
                  </a:cubicBezTo>
                  <a:cubicBezTo>
                    <a:pt x="19491" y="18539"/>
                    <a:pt x="21703" y="17727"/>
                    <a:pt x="24027" y="16915"/>
                  </a:cubicBezTo>
                  <a:cubicBezTo>
                    <a:pt x="24068" y="16905"/>
                    <a:pt x="24108" y="16900"/>
                    <a:pt x="24145" y="16900"/>
                  </a:cubicBezTo>
                  <a:close/>
                  <a:moveTo>
                    <a:pt x="26155" y="22583"/>
                  </a:moveTo>
                  <a:cubicBezTo>
                    <a:pt x="26428" y="22583"/>
                    <a:pt x="26539" y="23119"/>
                    <a:pt x="26128" y="23215"/>
                  </a:cubicBezTo>
                  <a:cubicBezTo>
                    <a:pt x="23915" y="24139"/>
                    <a:pt x="21591" y="24952"/>
                    <a:pt x="19239" y="25792"/>
                  </a:cubicBezTo>
                  <a:cubicBezTo>
                    <a:pt x="17138" y="26492"/>
                    <a:pt x="14926" y="27640"/>
                    <a:pt x="12714" y="27892"/>
                  </a:cubicBezTo>
                  <a:cubicBezTo>
                    <a:pt x="12602" y="27892"/>
                    <a:pt x="12490" y="27640"/>
                    <a:pt x="12602" y="27640"/>
                  </a:cubicBezTo>
                  <a:cubicBezTo>
                    <a:pt x="14478" y="26352"/>
                    <a:pt x="16914" y="25792"/>
                    <a:pt x="19015" y="25092"/>
                  </a:cubicBezTo>
                  <a:cubicBezTo>
                    <a:pt x="21339" y="24139"/>
                    <a:pt x="23691" y="23327"/>
                    <a:pt x="26016" y="22627"/>
                  </a:cubicBezTo>
                  <a:cubicBezTo>
                    <a:pt x="26065" y="22597"/>
                    <a:pt x="26112" y="22583"/>
                    <a:pt x="26155" y="22583"/>
                  </a:cubicBezTo>
                  <a:close/>
                  <a:moveTo>
                    <a:pt x="20891" y="0"/>
                  </a:moveTo>
                  <a:cubicBezTo>
                    <a:pt x="17278" y="924"/>
                    <a:pt x="13778" y="2325"/>
                    <a:pt x="10390" y="3725"/>
                  </a:cubicBezTo>
                  <a:cubicBezTo>
                    <a:pt x="7001" y="5125"/>
                    <a:pt x="3501" y="6749"/>
                    <a:pt x="0" y="7701"/>
                  </a:cubicBezTo>
                  <a:cubicBezTo>
                    <a:pt x="112" y="7925"/>
                    <a:pt x="224" y="8149"/>
                    <a:pt x="336" y="8401"/>
                  </a:cubicBezTo>
                  <a:cubicBezTo>
                    <a:pt x="476" y="8737"/>
                    <a:pt x="588" y="8990"/>
                    <a:pt x="700" y="9326"/>
                  </a:cubicBezTo>
                  <a:cubicBezTo>
                    <a:pt x="1266" y="9042"/>
                    <a:pt x="1852" y="8870"/>
                    <a:pt x="2385" y="8870"/>
                  </a:cubicBezTo>
                  <a:cubicBezTo>
                    <a:pt x="2960" y="8870"/>
                    <a:pt x="3474" y="9070"/>
                    <a:pt x="3837" y="9550"/>
                  </a:cubicBezTo>
                  <a:cubicBezTo>
                    <a:pt x="5013" y="11090"/>
                    <a:pt x="3137" y="11902"/>
                    <a:pt x="1736" y="12350"/>
                  </a:cubicBezTo>
                  <a:cubicBezTo>
                    <a:pt x="1988" y="12714"/>
                    <a:pt x="2100" y="13050"/>
                    <a:pt x="2212" y="13414"/>
                  </a:cubicBezTo>
                  <a:cubicBezTo>
                    <a:pt x="2324" y="13750"/>
                    <a:pt x="2577" y="14114"/>
                    <a:pt x="2577" y="14450"/>
                  </a:cubicBezTo>
                  <a:cubicBezTo>
                    <a:pt x="3066" y="14259"/>
                    <a:pt x="3560" y="14150"/>
                    <a:pt x="4021" y="14150"/>
                  </a:cubicBezTo>
                  <a:cubicBezTo>
                    <a:pt x="4641" y="14150"/>
                    <a:pt x="5199" y="14348"/>
                    <a:pt x="5601" y="14814"/>
                  </a:cubicBezTo>
                  <a:cubicBezTo>
                    <a:pt x="6777" y="16326"/>
                    <a:pt x="4901" y="17139"/>
                    <a:pt x="3613" y="17615"/>
                  </a:cubicBezTo>
                  <a:cubicBezTo>
                    <a:pt x="3613" y="17727"/>
                    <a:pt x="3613" y="17839"/>
                    <a:pt x="3725" y="17839"/>
                  </a:cubicBezTo>
                  <a:cubicBezTo>
                    <a:pt x="3977" y="18427"/>
                    <a:pt x="4201" y="18903"/>
                    <a:pt x="4313" y="19491"/>
                  </a:cubicBezTo>
                  <a:cubicBezTo>
                    <a:pt x="4774" y="19284"/>
                    <a:pt x="5273" y="19168"/>
                    <a:pt x="5737" y="19168"/>
                  </a:cubicBezTo>
                  <a:cubicBezTo>
                    <a:pt x="6343" y="19168"/>
                    <a:pt x="6892" y="19367"/>
                    <a:pt x="7225" y="19827"/>
                  </a:cubicBezTo>
                  <a:cubicBezTo>
                    <a:pt x="8401" y="21339"/>
                    <a:pt x="6413" y="22151"/>
                    <a:pt x="5125" y="22627"/>
                  </a:cubicBezTo>
                  <a:cubicBezTo>
                    <a:pt x="5489" y="23327"/>
                    <a:pt x="5713" y="24027"/>
                    <a:pt x="5937" y="24728"/>
                  </a:cubicBezTo>
                  <a:cubicBezTo>
                    <a:pt x="6472" y="24511"/>
                    <a:pt x="7007" y="24370"/>
                    <a:pt x="7497" y="24370"/>
                  </a:cubicBezTo>
                  <a:cubicBezTo>
                    <a:pt x="8085" y="24370"/>
                    <a:pt x="8608" y="24573"/>
                    <a:pt x="8989" y="25092"/>
                  </a:cubicBezTo>
                  <a:cubicBezTo>
                    <a:pt x="10138" y="26492"/>
                    <a:pt x="8289" y="27416"/>
                    <a:pt x="7001" y="27892"/>
                  </a:cubicBezTo>
                  <a:cubicBezTo>
                    <a:pt x="7113" y="28116"/>
                    <a:pt x="7225" y="28340"/>
                    <a:pt x="7337" y="28592"/>
                  </a:cubicBezTo>
                  <a:cubicBezTo>
                    <a:pt x="7477" y="29040"/>
                    <a:pt x="7701" y="29516"/>
                    <a:pt x="7701" y="29852"/>
                  </a:cubicBezTo>
                  <a:cubicBezTo>
                    <a:pt x="8200" y="29710"/>
                    <a:pt x="8714" y="29607"/>
                    <a:pt x="9185" y="29607"/>
                  </a:cubicBezTo>
                  <a:cubicBezTo>
                    <a:pt x="9825" y="29607"/>
                    <a:pt x="10387" y="29796"/>
                    <a:pt x="10726" y="30328"/>
                  </a:cubicBezTo>
                  <a:cubicBezTo>
                    <a:pt x="11902" y="31728"/>
                    <a:pt x="9914" y="32653"/>
                    <a:pt x="8625" y="33129"/>
                  </a:cubicBezTo>
                  <a:cubicBezTo>
                    <a:pt x="8989" y="33493"/>
                    <a:pt x="9213" y="34053"/>
                    <a:pt x="9325" y="34529"/>
                  </a:cubicBezTo>
                  <a:cubicBezTo>
                    <a:pt x="13302" y="33353"/>
                    <a:pt x="17138" y="31952"/>
                    <a:pt x="21003" y="30440"/>
                  </a:cubicBezTo>
                  <a:cubicBezTo>
                    <a:pt x="23103" y="29628"/>
                    <a:pt x="25092" y="28704"/>
                    <a:pt x="27192" y="27752"/>
                  </a:cubicBezTo>
                  <a:cubicBezTo>
                    <a:pt x="28004" y="27416"/>
                    <a:pt x="29180" y="27052"/>
                    <a:pt x="29992" y="26492"/>
                  </a:cubicBezTo>
                  <a:cubicBezTo>
                    <a:pt x="30328" y="26352"/>
                    <a:pt x="30580" y="26240"/>
                    <a:pt x="30580" y="25904"/>
                  </a:cubicBezTo>
                  <a:cubicBezTo>
                    <a:pt x="30440" y="25540"/>
                    <a:pt x="30328" y="25204"/>
                    <a:pt x="30216" y="24952"/>
                  </a:cubicBezTo>
                  <a:cubicBezTo>
                    <a:pt x="29992" y="24504"/>
                    <a:pt x="29880" y="24027"/>
                    <a:pt x="29740" y="23551"/>
                  </a:cubicBezTo>
                  <a:cubicBezTo>
                    <a:pt x="26716" y="15738"/>
                    <a:pt x="23803" y="7813"/>
                    <a:pt x="208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4" name="Google Shape;1564;p29"/>
            <p:cNvSpPr/>
            <p:nvPr/>
          </p:nvSpPr>
          <p:spPr>
            <a:xfrm>
              <a:off x="2470000" y="4248575"/>
              <a:ext cx="863250" cy="930425"/>
            </a:xfrm>
            <a:custGeom>
              <a:avLst/>
              <a:gdLst/>
              <a:ahLst/>
              <a:cxnLst/>
              <a:rect l="l" t="t" r="r" b="b"/>
              <a:pathLst>
                <a:path w="34530" h="37217" extrusionOk="0">
                  <a:moveTo>
                    <a:pt x="4490" y="11360"/>
                  </a:moveTo>
                  <a:cubicBezTo>
                    <a:pt x="4717" y="11360"/>
                    <a:pt x="4939" y="11406"/>
                    <a:pt x="5126" y="11538"/>
                  </a:cubicBezTo>
                  <a:cubicBezTo>
                    <a:pt x="5238" y="11538"/>
                    <a:pt x="5350" y="11650"/>
                    <a:pt x="5238" y="11902"/>
                  </a:cubicBezTo>
                  <a:cubicBezTo>
                    <a:pt x="5126" y="12014"/>
                    <a:pt x="5126" y="12126"/>
                    <a:pt x="5014" y="12238"/>
                  </a:cubicBezTo>
                  <a:cubicBezTo>
                    <a:pt x="4902" y="12238"/>
                    <a:pt x="4762" y="12350"/>
                    <a:pt x="4762" y="12350"/>
                  </a:cubicBezTo>
                  <a:cubicBezTo>
                    <a:pt x="4298" y="12651"/>
                    <a:pt x="3087" y="13412"/>
                    <a:pt x="2159" y="13412"/>
                  </a:cubicBezTo>
                  <a:cubicBezTo>
                    <a:pt x="1966" y="13412"/>
                    <a:pt x="1785" y="13379"/>
                    <a:pt x="1625" y="13302"/>
                  </a:cubicBezTo>
                  <a:cubicBezTo>
                    <a:pt x="1513" y="13190"/>
                    <a:pt x="1401" y="13050"/>
                    <a:pt x="1401" y="12826"/>
                  </a:cubicBezTo>
                  <a:cubicBezTo>
                    <a:pt x="1401" y="12714"/>
                    <a:pt x="1625" y="12490"/>
                    <a:pt x="1849" y="12350"/>
                  </a:cubicBezTo>
                  <a:cubicBezTo>
                    <a:pt x="2101" y="12238"/>
                    <a:pt x="2213" y="12126"/>
                    <a:pt x="2437" y="12126"/>
                  </a:cubicBezTo>
                  <a:cubicBezTo>
                    <a:pt x="2801" y="11902"/>
                    <a:pt x="3137" y="11790"/>
                    <a:pt x="3361" y="11538"/>
                  </a:cubicBezTo>
                  <a:lnTo>
                    <a:pt x="3501" y="11538"/>
                  </a:lnTo>
                  <a:cubicBezTo>
                    <a:pt x="3774" y="11470"/>
                    <a:pt x="4139" y="11360"/>
                    <a:pt x="4490" y="11360"/>
                  </a:cubicBezTo>
                  <a:close/>
                  <a:moveTo>
                    <a:pt x="6324" y="16548"/>
                  </a:moveTo>
                  <a:cubicBezTo>
                    <a:pt x="6541" y="16548"/>
                    <a:pt x="6729" y="16591"/>
                    <a:pt x="6862" y="16690"/>
                  </a:cubicBezTo>
                  <a:cubicBezTo>
                    <a:pt x="7002" y="16802"/>
                    <a:pt x="7114" y="17026"/>
                    <a:pt x="7002" y="17138"/>
                  </a:cubicBezTo>
                  <a:cubicBezTo>
                    <a:pt x="6862" y="17250"/>
                    <a:pt x="6750" y="17390"/>
                    <a:pt x="6750" y="17390"/>
                  </a:cubicBezTo>
                  <a:cubicBezTo>
                    <a:pt x="6638" y="17502"/>
                    <a:pt x="6526" y="17502"/>
                    <a:pt x="6526" y="17614"/>
                  </a:cubicBezTo>
                  <a:cubicBezTo>
                    <a:pt x="6042" y="17891"/>
                    <a:pt x="4858" y="18659"/>
                    <a:pt x="4001" y="18659"/>
                  </a:cubicBezTo>
                  <a:cubicBezTo>
                    <a:pt x="3816" y="18659"/>
                    <a:pt x="3646" y="18623"/>
                    <a:pt x="3501" y="18539"/>
                  </a:cubicBezTo>
                  <a:cubicBezTo>
                    <a:pt x="3249" y="18427"/>
                    <a:pt x="3137" y="18315"/>
                    <a:pt x="3137" y="18090"/>
                  </a:cubicBezTo>
                  <a:cubicBezTo>
                    <a:pt x="3137" y="17838"/>
                    <a:pt x="3361" y="17726"/>
                    <a:pt x="3613" y="17614"/>
                  </a:cubicBezTo>
                  <a:cubicBezTo>
                    <a:pt x="3837" y="17502"/>
                    <a:pt x="3949" y="17390"/>
                    <a:pt x="4201" y="17250"/>
                  </a:cubicBezTo>
                  <a:cubicBezTo>
                    <a:pt x="4537" y="17138"/>
                    <a:pt x="4902" y="16914"/>
                    <a:pt x="5238" y="16802"/>
                  </a:cubicBezTo>
                  <a:cubicBezTo>
                    <a:pt x="5594" y="16650"/>
                    <a:pt x="5992" y="16548"/>
                    <a:pt x="6324" y="16548"/>
                  </a:cubicBezTo>
                  <a:close/>
                  <a:moveTo>
                    <a:pt x="7982" y="21569"/>
                  </a:moveTo>
                  <a:cubicBezTo>
                    <a:pt x="8191" y="21569"/>
                    <a:pt x="8377" y="21608"/>
                    <a:pt x="8514" y="21703"/>
                  </a:cubicBezTo>
                  <a:cubicBezTo>
                    <a:pt x="8626" y="21815"/>
                    <a:pt x="8738" y="21927"/>
                    <a:pt x="8626" y="22151"/>
                  </a:cubicBezTo>
                  <a:cubicBezTo>
                    <a:pt x="8626" y="22291"/>
                    <a:pt x="8514" y="22403"/>
                    <a:pt x="8402" y="22403"/>
                  </a:cubicBezTo>
                  <a:cubicBezTo>
                    <a:pt x="8262" y="22515"/>
                    <a:pt x="8262" y="22515"/>
                    <a:pt x="8150" y="22627"/>
                  </a:cubicBezTo>
                  <a:cubicBezTo>
                    <a:pt x="7797" y="22914"/>
                    <a:pt x="6630" y="23616"/>
                    <a:pt x="5753" y="23616"/>
                  </a:cubicBezTo>
                  <a:cubicBezTo>
                    <a:pt x="5515" y="23616"/>
                    <a:pt x="5299" y="23565"/>
                    <a:pt x="5126" y="23439"/>
                  </a:cubicBezTo>
                  <a:cubicBezTo>
                    <a:pt x="5014" y="23439"/>
                    <a:pt x="4902" y="23327"/>
                    <a:pt x="4902" y="23103"/>
                  </a:cubicBezTo>
                  <a:cubicBezTo>
                    <a:pt x="4902" y="22851"/>
                    <a:pt x="5014" y="22739"/>
                    <a:pt x="5238" y="22627"/>
                  </a:cubicBezTo>
                  <a:cubicBezTo>
                    <a:pt x="5462" y="22515"/>
                    <a:pt x="5714" y="22403"/>
                    <a:pt x="5826" y="22291"/>
                  </a:cubicBezTo>
                  <a:cubicBezTo>
                    <a:pt x="6162" y="22151"/>
                    <a:pt x="6526" y="21927"/>
                    <a:pt x="6862" y="21815"/>
                  </a:cubicBezTo>
                  <a:cubicBezTo>
                    <a:pt x="7228" y="21675"/>
                    <a:pt x="7638" y="21569"/>
                    <a:pt x="7982" y="21569"/>
                  </a:cubicBezTo>
                  <a:close/>
                  <a:moveTo>
                    <a:pt x="9765" y="26818"/>
                  </a:moveTo>
                  <a:cubicBezTo>
                    <a:pt x="9983" y="26818"/>
                    <a:pt x="10191" y="26854"/>
                    <a:pt x="10362" y="26940"/>
                  </a:cubicBezTo>
                  <a:cubicBezTo>
                    <a:pt x="10502" y="27052"/>
                    <a:pt x="10502" y="27192"/>
                    <a:pt x="10362" y="27416"/>
                  </a:cubicBezTo>
                  <a:cubicBezTo>
                    <a:pt x="10362" y="27528"/>
                    <a:pt x="10250" y="27528"/>
                    <a:pt x="10138" y="27640"/>
                  </a:cubicBezTo>
                  <a:cubicBezTo>
                    <a:pt x="10026" y="27752"/>
                    <a:pt x="10026" y="27752"/>
                    <a:pt x="9914" y="27892"/>
                  </a:cubicBezTo>
                  <a:cubicBezTo>
                    <a:pt x="9538" y="28157"/>
                    <a:pt x="8374" y="28878"/>
                    <a:pt x="7488" y="28878"/>
                  </a:cubicBezTo>
                  <a:cubicBezTo>
                    <a:pt x="7253" y="28878"/>
                    <a:pt x="7038" y="28827"/>
                    <a:pt x="6862" y="28704"/>
                  </a:cubicBezTo>
                  <a:cubicBezTo>
                    <a:pt x="6750" y="28704"/>
                    <a:pt x="6638" y="28452"/>
                    <a:pt x="6638" y="28340"/>
                  </a:cubicBezTo>
                  <a:cubicBezTo>
                    <a:pt x="6638" y="28116"/>
                    <a:pt x="6750" y="27892"/>
                    <a:pt x="7002" y="27752"/>
                  </a:cubicBezTo>
                  <a:cubicBezTo>
                    <a:pt x="7226" y="27752"/>
                    <a:pt x="7450" y="27640"/>
                    <a:pt x="7562" y="27528"/>
                  </a:cubicBezTo>
                  <a:cubicBezTo>
                    <a:pt x="7926" y="27416"/>
                    <a:pt x="8262" y="27192"/>
                    <a:pt x="8626" y="27052"/>
                  </a:cubicBezTo>
                  <a:lnTo>
                    <a:pt x="8738" y="27052"/>
                  </a:lnTo>
                  <a:cubicBezTo>
                    <a:pt x="9032" y="26913"/>
                    <a:pt x="9412" y="26818"/>
                    <a:pt x="9765" y="26818"/>
                  </a:cubicBezTo>
                  <a:close/>
                  <a:moveTo>
                    <a:pt x="11539" y="32021"/>
                  </a:moveTo>
                  <a:cubicBezTo>
                    <a:pt x="11749" y="32021"/>
                    <a:pt x="11953" y="32071"/>
                    <a:pt x="12126" y="32204"/>
                  </a:cubicBezTo>
                  <a:cubicBezTo>
                    <a:pt x="12126" y="32204"/>
                    <a:pt x="12351" y="32428"/>
                    <a:pt x="12126" y="32652"/>
                  </a:cubicBezTo>
                  <a:cubicBezTo>
                    <a:pt x="12126" y="32792"/>
                    <a:pt x="12014" y="32792"/>
                    <a:pt x="11902" y="32904"/>
                  </a:cubicBezTo>
                  <a:cubicBezTo>
                    <a:pt x="11902" y="32904"/>
                    <a:pt x="11762" y="33016"/>
                    <a:pt x="11650" y="33016"/>
                  </a:cubicBezTo>
                  <a:cubicBezTo>
                    <a:pt x="11290" y="33287"/>
                    <a:pt x="10075" y="34103"/>
                    <a:pt x="9192" y="34103"/>
                  </a:cubicBezTo>
                  <a:cubicBezTo>
                    <a:pt x="8978" y="34103"/>
                    <a:pt x="8784" y="34055"/>
                    <a:pt x="8626" y="33941"/>
                  </a:cubicBezTo>
                  <a:cubicBezTo>
                    <a:pt x="8514" y="33829"/>
                    <a:pt x="8402" y="33717"/>
                    <a:pt x="8402" y="33604"/>
                  </a:cubicBezTo>
                  <a:cubicBezTo>
                    <a:pt x="8402" y="33352"/>
                    <a:pt x="8514" y="33128"/>
                    <a:pt x="8738" y="33016"/>
                  </a:cubicBezTo>
                  <a:cubicBezTo>
                    <a:pt x="8962" y="33016"/>
                    <a:pt x="9214" y="32904"/>
                    <a:pt x="9326" y="32792"/>
                  </a:cubicBezTo>
                  <a:cubicBezTo>
                    <a:pt x="9662" y="32540"/>
                    <a:pt x="10026" y="32428"/>
                    <a:pt x="10362" y="32316"/>
                  </a:cubicBezTo>
                  <a:lnTo>
                    <a:pt x="10502" y="32316"/>
                  </a:lnTo>
                  <a:cubicBezTo>
                    <a:pt x="10787" y="32174"/>
                    <a:pt x="11173" y="32021"/>
                    <a:pt x="11539" y="32021"/>
                  </a:cubicBezTo>
                  <a:close/>
                  <a:moveTo>
                    <a:pt x="23104" y="1512"/>
                  </a:moveTo>
                  <a:cubicBezTo>
                    <a:pt x="25764" y="8989"/>
                    <a:pt x="28565" y="16326"/>
                    <a:pt x="31365" y="23691"/>
                  </a:cubicBezTo>
                  <a:lnTo>
                    <a:pt x="32065" y="25539"/>
                  </a:lnTo>
                  <a:cubicBezTo>
                    <a:pt x="32205" y="25791"/>
                    <a:pt x="32317" y="26128"/>
                    <a:pt x="32429" y="26352"/>
                  </a:cubicBezTo>
                  <a:cubicBezTo>
                    <a:pt x="32541" y="26716"/>
                    <a:pt x="32653" y="26940"/>
                    <a:pt x="32765" y="27304"/>
                  </a:cubicBezTo>
                  <a:cubicBezTo>
                    <a:pt x="32653" y="27528"/>
                    <a:pt x="32541" y="27640"/>
                    <a:pt x="32317" y="27640"/>
                  </a:cubicBezTo>
                  <a:lnTo>
                    <a:pt x="32205" y="27752"/>
                  </a:lnTo>
                  <a:cubicBezTo>
                    <a:pt x="31617" y="28116"/>
                    <a:pt x="30917" y="28452"/>
                    <a:pt x="30217" y="28704"/>
                  </a:cubicBezTo>
                  <a:cubicBezTo>
                    <a:pt x="29965" y="28816"/>
                    <a:pt x="29629" y="28928"/>
                    <a:pt x="29405" y="29040"/>
                  </a:cubicBezTo>
                  <a:cubicBezTo>
                    <a:pt x="27417" y="29992"/>
                    <a:pt x="25316" y="30916"/>
                    <a:pt x="23328" y="31728"/>
                  </a:cubicBezTo>
                  <a:cubicBezTo>
                    <a:pt x="19603" y="33128"/>
                    <a:pt x="15739" y="34529"/>
                    <a:pt x="11762" y="35705"/>
                  </a:cubicBezTo>
                  <a:cubicBezTo>
                    <a:pt x="11538" y="35341"/>
                    <a:pt x="11426" y="34893"/>
                    <a:pt x="11202" y="34529"/>
                  </a:cubicBezTo>
                  <a:cubicBezTo>
                    <a:pt x="12239" y="34193"/>
                    <a:pt x="13303" y="33604"/>
                    <a:pt x="13527" y="32904"/>
                  </a:cubicBezTo>
                  <a:cubicBezTo>
                    <a:pt x="13639" y="32428"/>
                    <a:pt x="13527" y="32092"/>
                    <a:pt x="13163" y="31616"/>
                  </a:cubicBezTo>
                  <a:cubicBezTo>
                    <a:pt x="12816" y="31114"/>
                    <a:pt x="12277" y="30880"/>
                    <a:pt x="11586" y="30880"/>
                  </a:cubicBezTo>
                  <a:cubicBezTo>
                    <a:pt x="11158" y="30880"/>
                    <a:pt x="10673" y="30969"/>
                    <a:pt x="10138" y="31140"/>
                  </a:cubicBezTo>
                  <a:cubicBezTo>
                    <a:pt x="10138" y="30804"/>
                    <a:pt x="10026" y="30440"/>
                    <a:pt x="9914" y="30216"/>
                  </a:cubicBezTo>
                  <a:cubicBezTo>
                    <a:pt x="9802" y="30104"/>
                    <a:pt x="9802" y="29992"/>
                    <a:pt x="9802" y="29992"/>
                  </a:cubicBezTo>
                  <a:cubicBezTo>
                    <a:pt x="9802" y="29852"/>
                    <a:pt x="9662" y="29852"/>
                    <a:pt x="9662" y="29740"/>
                  </a:cubicBezTo>
                  <a:cubicBezTo>
                    <a:pt x="9662" y="29628"/>
                    <a:pt x="9550" y="29516"/>
                    <a:pt x="9550" y="29292"/>
                  </a:cubicBezTo>
                  <a:cubicBezTo>
                    <a:pt x="10614" y="28928"/>
                    <a:pt x="11538" y="28452"/>
                    <a:pt x="11762" y="27640"/>
                  </a:cubicBezTo>
                  <a:cubicBezTo>
                    <a:pt x="11902" y="27192"/>
                    <a:pt x="11762" y="26828"/>
                    <a:pt x="11426" y="26352"/>
                  </a:cubicBezTo>
                  <a:cubicBezTo>
                    <a:pt x="11068" y="25856"/>
                    <a:pt x="10543" y="25621"/>
                    <a:pt x="9870" y="25621"/>
                  </a:cubicBezTo>
                  <a:cubicBezTo>
                    <a:pt x="9439" y="25621"/>
                    <a:pt x="8948" y="25718"/>
                    <a:pt x="8402" y="25904"/>
                  </a:cubicBezTo>
                  <a:cubicBezTo>
                    <a:pt x="8150" y="25315"/>
                    <a:pt x="7926" y="24727"/>
                    <a:pt x="7562" y="24139"/>
                  </a:cubicBezTo>
                  <a:cubicBezTo>
                    <a:pt x="8738" y="23691"/>
                    <a:pt x="9802" y="23215"/>
                    <a:pt x="10026" y="22403"/>
                  </a:cubicBezTo>
                  <a:cubicBezTo>
                    <a:pt x="10138" y="22039"/>
                    <a:pt x="10026" y="21591"/>
                    <a:pt x="9662" y="21115"/>
                  </a:cubicBezTo>
                  <a:cubicBezTo>
                    <a:pt x="9316" y="20613"/>
                    <a:pt x="8777" y="20378"/>
                    <a:pt x="8085" y="20378"/>
                  </a:cubicBezTo>
                  <a:cubicBezTo>
                    <a:pt x="7658" y="20378"/>
                    <a:pt x="7172" y="20468"/>
                    <a:pt x="6638" y="20639"/>
                  </a:cubicBezTo>
                  <a:cubicBezTo>
                    <a:pt x="6526" y="20191"/>
                    <a:pt x="6414" y="19715"/>
                    <a:pt x="6162" y="19351"/>
                  </a:cubicBezTo>
                  <a:lnTo>
                    <a:pt x="6162" y="19239"/>
                  </a:lnTo>
                  <a:cubicBezTo>
                    <a:pt x="6162" y="19239"/>
                    <a:pt x="6162" y="19127"/>
                    <a:pt x="6050" y="19127"/>
                  </a:cubicBezTo>
                  <a:cubicBezTo>
                    <a:pt x="7114" y="18651"/>
                    <a:pt x="8150" y="18203"/>
                    <a:pt x="8402" y="17390"/>
                  </a:cubicBezTo>
                  <a:cubicBezTo>
                    <a:pt x="8514" y="17026"/>
                    <a:pt x="8402" y="16550"/>
                    <a:pt x="8038" y="16102"/>
                  </a:cubicBezTo>
                  <a:cubicBezTo>
                    <a:pt x="7656" y="15648"/>
                    <a:pt x="7085" y="15382"/>
                    <a:pt x="6348" y="15382"/>
                  </a:cubicBezTo>
                  <a:cubicBezTo>
                    <a:pt x="5950" y="15382"/>
                    <a:pt x="5504" y="15459"/>
                    <a:pt x="5014" y="15626"/>
                  </a:cubicBezTo>
                  <a:cubicBezTo>
                    <a:pt x="5014" y="15402"/>
                    <a:pt x="4902" y="15150"/>
                    <a:pt x="4762" y="14926"/>
                  </a:cubicBezTo>
                  <a:lnTo>
                    <a:pt x="4649" y="14702"/>
                  </a:lnTo>
                  <a:cubicBezTo>
                    <a:pt x="4537" y="14450"/>
                    <a:pt x="4425" y="14114"/>
                    <a:pt x="4313" y="13890"/>
                  </a:cubicBezTo>
                  <a:cubicBezTo>
                    <a:pt x="5350" y="13526"/>
                    <a:pt x="6414" y="12938"/>
                    <a:pt x="6638" y="12126"/>
                  </a:cubicBezTo>
                  <a:cubicBezTo>
                    <a:pt x="6750" y="11790"/>
                    <a:pt x="6638" y="11314"/>
                    <a:pt x="6302" y="10950"/>
                  </a:cubicBezTo>
                  <a:cubicBezTo>
                    <a:pt x="5886" y="10401"/>
                    <a:pt x="5343" y="10139"/>
                    <a:pt x="4654" y="10139"/>
                  </a:cubicBezTo>
                  <a:cubicBezTo>
                    <a:pt x="4181" y="10139"/>
                    <a:pt x="3640" y="10262"/>
                    <a:pt x="3025" y="10502"/>
                  </a:cubicBezTo>
                  <a:cubicBezTo>
                    <a:pt x="3025" y="10390"/>
                    <a:pt x="2913" y="10137"/>
                    <a:pt x="2913" y="10025"/>
                  </a:cubicBezTo>
                  <a:cubicBezTo>
                    <a:pt x="2801" y="9913"/>
                    <a:pt x="2801" y="9913"/>
                    <a:pt x="2801" y="9801"/>
                  </a:cubicBezTo>
                  <a:cubicBezTo>
                    <a:pt x="2661" y="9549"/>
                    <a:pt x="2549" y="9437"/>
                    <a:pt x="2549" y="9213"/>
                  </a:cubicBezTo>
                  <a:cubicBezTo>
                    <a:pt x="5126" y="8513"/>
                    <a:pt x="7814" y="7449"/>
                    <a:pt x="10250" y="6301"/>
                  </a:cubicBezTo>
                  <a:cubicBezTo>
                    <a:pt x="11062" y="5937"/>
                    <a:pt x="11902" y="5601"/>
                    <a:pt x="12827" y="5237"/>
                  </a:cubicBezTo>
                  <a:cubicBezTo>
                    <a:pt x="15851" y="4089"/>
                    <a:pt x="19351" y="2548"/>
                    <a:pt x="23104" y="1512"/>
                  </a:cubicBezTo>
                  <a:close/>
                  <a:moveTo>
                    <a:pt x="23328" y="0"/>
                  </a:moveTo>
                  <a:cubicBezTo>
                    <a:pt x="19351" y="1148"/>
                    <a:pt x="15739" y="2548"/>
                    <a:pt x="12351" y="3949"/>
                  </a:cubicBezTo>
                  <a:cubicBezTo>
                    <a:pt x="11202" y="4425"/>
                    <a:pt x="10026" y="4901"/>
                    <a:pt x="8850" y="5349"/>
                  </a:cubicBezTo>
                  <a:cubicBezTo>
                    <a:pt x="6414" y="6413"/>
                    <a:pt x="3949" y="7337"/>
                    <a:pt x="1513" y="8513"/>
                  </a:cubicBezTo>
                  <a:cubicBezTo>
                    <a:pt x="1401" y="8513"/>
                    <a:pt x="1261" y="8625"/>
                    <a:pt x="1261" y="8737"/>
                  </a:cubicBezTo>
                  <a:lnTo>
                    <a:pt x="1261" y="9101"/>
                  </a:lnTo>
                  <a:cubicBezTo>
                    <a:pt x="1401" y="9549"/>
                    <a:pt x="1513" y="9913"/>
                    <a:pt x="1625" y="10249"/>
                  </a:cubicBezTo>
                  <a:cubicBezTo>
                    <a:pt x="1625" y="10390"/>
                    <a:pt x="1737" y="10390"/>
                    <a:pt x="1737" y="10502"/>
                  </a:cubicBezTo>
                  <a:cubicBezTo>
                    <a:pt x="1737" y="10726"/>
                    <a:pt x="1849" y="10838"/>
                    <a:pt x="1849" y="11090"/>
                  </a:cubicBezTo>
                  <a:cubicBezTo>
                    <a:pt x="1401" y="11202"/>
                    <a:pt x="701" y="11538"/>
                    <a:pt x="337" y="12126"/>
                  </a:cubicBezTo>
                  <a:cubicBezTo>
                    <a:pt x="1" y="12826"/>
                    <a:pt x="113" y="13638"/>
                    <a:pt x="701" y="14114"/>
                  </a:cubicBezTo>
                  <a:cubicBezTo>
                    <a:pt x="1086" y="14446"/>
                    <a:pt x="1496" y="14570"/>
                    <a:pt x="1908" y="14570"/>
                  </a:cubicBezTo>
                  <a:cubicBezTo>
                    <a:pt x="2364" y="14570"/>
                    <a:pt x="2822" y="14417"/>
                    <a:pt x="3249" y="14226"/>
                  </a:cubicBezTo>
                  <a:cubicBezTo>
                    <a:pt x="3361" y="14338"/>
                    <a:pt x="3361" y="14590"/>
                    <a:pt x="3501" y="14702"/>
                  </a:cubicBezTo>
                  <a:cubicBezTo>
                    <a:pt x="3501" y="14814"/>
                    <a:pt x="3613" y="14926"/>
                    <a:pt x="3613" y="15150"/>
                  </a:cubicBezTo>
                  <a:cubicBezTo>
                    <a:pt x="3613" y="15150"/>
                    <a:pt x="3725" y="15290"/>
                    <a:pt x="3725" y="15402"/>
                  </a:cubicBezTo>
                  <a:cubicBezTo>
                    <a:pt x="3837" y="15626"/>
                    <a:pt x="3837" y="15850"/>
                    <a:pt x="3949" y="16102"/>
                  </a:cubicBezTo>
                  <a:lnTo>
                    <a:pt x="3837" y="16214"/>
                  </a:lnTo>
                  <a:cubicBezTo>
                    <a:pt x="3249" y="16438"/>
                    <a:pt x="2549" y="16690"/>
                    <a:pt x="2101" y="17390"/>
                  </a:cubicBezTo>
                  <a:cubicBezTo>
                    <a:pt x="1737" y="18090"/>
                    <a:pt x="1849" y="18903"/>
                    <a:pt x="2437" y="19351"/>
                  </a:cubicBezTo>
                  <a:cubicBezTo>
                    <a:pt x="2827" y="19687"/>
                    <a:pt x="3249" y="19810"/>
                    <a:pt x="3673" y="19810"/>
                  </a:cubicBezTo>
                  <a:cubicBezTo>
                    <a:pt x="4131" y="19810"/>
                    <a:pt x="4591" y="19665"/>
                    <a:pt x="5014" y="19491"/>
                  </a:cubicBezTo>
                  <a:cubicBezTo>
                    <a:pt x="5126" y="19603"/>
                    <a:pt x="5126" y="19715"/>
                    <a:pt x="5126" y="19715"/>
                  </a:cubicBezTo>
                  <a:cubicBezTo>
                    <a:pt x="5126" y="19827"/>
                    <a:pt x="5238" y="19939"/>
                    <a:pt x="5238" y="19939"/>
                  </a:cubicBezTo>
                  <a:lnTo>
                    <a:pt x="5238" y="20051"/>
                  </a:lnTo>
                  <a:cubicBezTo>
                    <a:pt x="5350" y="20415"/>
                    <a:pt x="5462" y="20751"/>
                    <a:pt x="5602" y="21115"/>
                  </a:cubicBezTo>
                  <a:cubicBezTo>
                    <a:pt x="5602" y="21227"/>
                    <a:pt x="5462" y="21227"/>
                    <a:pt x="5462" y="21227"/>
                  </a:cubicBezTo>
                  <a:cubicBezTo>
                    <a:pt x="4902" y="21339"/>
                    <a:pt x="4201" y="21703"/>
                    <a:pt x="3837" y="22403"/>
                  </a:cubicBezTo>
                  <a:cubicBezTo>
                    <a:pt x="3361" y="23103"/>
                    <a:pt x="3501" y="23915"/>
                    <a:pt x="4061" y="24391"/>
                  </a:cubicBezTo>
                  <a:cubicBezTo>
                    <a:pt x="4481" y="24671"/>
                    <a:pt x="4923" y="24783"/>
                    <a:pt x="5360" y="24783"/>
                  </a:cubicBezTo>
                  <a:cubicBezTo>
                    <a:pt x="5798" y="24783"/>
                    <a:pt x="6232" y="24671"/>
                    <a:pt x="6638" y="24503"/>
                  </a:cubicBezTo>
                  <a:cubicBezTo>
                    <a:pt x="6750" y="25203"/>
                    <a:pt x="7002" y="25791"/>
                    <a:pt x="7226" y="26492"/>
                  </a:cubicBezTo>
                  <a:cubicBezTo>
                    <a:pt x="6638" y="26604"/>
                    <a:pt x="5938" y="26940"/>
                    <a:pt x="5602" y="27528"/>
                  </a:cubicBezTo>
                  <a:cubicBezTo>
                    <a:pt x="5126" y="28228"/>
                    <a:pt x="5238" y="29152"/>
                    <a:pt x="5938" y="29628"/>
                  </a:cubicBezTo>
                  <a:cubicBezTo>
                    <a:pt x="6288" y="29922"/>
                    <a:pt x="6694" y="30041"/>
                    <a:pt x="7131" y="30041"/>
                  </a:cubicBezTo>
                  <a:cubicBezTo>
                    <a:pt x="7569" y="30041"/>
                    <a:pt x="8038" y="29922"/>
                    <a:pt x="8514" y="29740"/>
                  </a:cubicBezTo>
                  <a:cubicBezTo>
                    <a:pt x="8514" y="29852"/>
                    <a:pt x="8514" y="29992"/>
                    <a:pt x="8626" y="30104"/>
                  </a:cubicBezTo>
                  <a:lnTo>
                    <a:pt x="8626" y="30328"/>
                  </a:lnTo>
                  <a:cubicBezTo>
                    <a:pt x="8626" y="30440"/>
                    <a:pt x="8738" y="30552"/>
                    <a:pt x="8738" y="30552"/>
                  </a:cubicBezTo>
                  <a:cubicBezTo>
                    <a:pt x="8850" y="30916"/>
                    <a:pt x="8850" y="31252"/>
                    <a:pt x="9102" y="31616"/>
                  </a:cubicBezTo>
                  <a:lnTo>
                    <a:pt x="8962" y="31616"/>
                  </a:lnTo>
                  <a:cubicBezTo>
                    <a:pt x="8402" y="31840"/>
                    <a:pt x="7702" y="32204"/>
                    <a:pt x="7338" y="32792"/>
                  </a:cubicBezTo>
                  <a:cubicBezTo>
                    <a:pt x="6862" y="33492"/>
                    <a:pt x="7002" y="34305"/>
                    <a:pt x="7702" y="34893"/>
                  </a:cubicBezTo>
                  <a:cubicBezTo>
                    <a:pt x="8028" y="35153"/>
                    <a:pt x="8402" y="35244"/>
                    <a:pt x="8780" y="35244"/>
                  </a:cubicBezTo>
                  <a:cubicBezTo>
                    <a:pt x="9214" y="35244"/>
                    <a:pt x="9652" y="35124"/>
                    <a:pt x="10026" y="35005"/>
                  </a:cubicBezTo>
                  <a:cubicBezTo>
                    <a:pt x="10138" y="35229"/>
                    <a:pt x="10138" y="35341"/>
                    <a:pt x="10250" y="35453"/>
                  </a:cubicBezTo>
                  <a:lnTo>
                    <a:pt x="10250" y="35593"/>
                  </a:lnTo>
                  <a:cubicBezTo>
                    <a:pt x="10250" y="35705"/>
                    <a:pt x="10362" y="35817"/>
                    <a:pt x="10362" y="36041"/>
                  </a:cubicBezTo>
                  <a:cubicBezTo>
                    <a:pt x="10502" y="36293"/>
                    <a:pt x="10502" y="36517"/>
                    <a:pt x="10614" y="36741"/>
                  </a:cubicBezTo>
                  <a:cubicBezTo>
                    <a:pt x="10726" y="36853"/>
                    <a:pt x="10838" y="36993"/>
                    <a:pt x="11062" y="37105"/>
                  </a:cubicBezTo>
                  <a:cubicBezTo>
                    <a:pt x="11314" y="37217"/>
                    <a:pt x="11538" y="37217"/>
                    <a:pt x="11762" y="37217"/>
                  </a:cubicBezTo>
                  <a:cubicBezTo>
                    <a:pt x="15627" y="36041"/>
                    <a:pt x="19463" y="34641"/>
                    <a:pt x="23104" y="33240"/>
                  </a:cubicBezTo>
                  <a:cubicBezTo>
                    <a:pt x="23804" y="33016"/>
                    <a:pt x="24364" y="32652"/>
                    <a:pt x="25064" y="32428"/>
                  </a:cubicBezTo>
                  <a:cubicBezTo>
                    <a:pt x="27164" y="31616"/>
                    <a:pt x="29153" y="30692"/>
                    <a:pt x="31141" y="29740"/>
                  </a:cubicBezTo>
                  <a:cubicBezTo>
                    <a:pt x="31365" y="29628"/>
                    <a:pt x="31617" y="29516"/>
                    <a:pt x="31841" y="29404"/>
                  </a:cubicBezTo>
                  <a:cubicBezTo>
                    <a:pt x="33017" y="28928"/>
                    <a:pt x="34529" y="28340"/>
                    <a:pt x="34053" y="26828"/>
                  </a:cubicBezTo>
                  <a:cubicBezTo>
                    <a:pt x="33605" y="25315"/>
                    <a:pt x="33017" y="23803"/>
                    <a:pt x="32429" y="22291"/>
                  </a:cubicBezTo>
                  <a:cubicBezTo>
                    <a:pt x="32065" y="21591"/>
                    <a:pt x="31841" y="20891"/>
                    <a:pt x="31505" y="20191"/>
                  </a:cubicBezTo>
                  <a:lnTo>
                    <a:pt x="29153" y="13890"/>
                  </a:lnTo>
                  <a:cubicBezTo>
                    <a:pt x="27529" y="9437"/>
                    <a:pt x="25764" y="4901"/>
                    <a:pt x="24140" y="448"/>
                  </a:cubicBezTo>
                  <a:cubicBezTo>
                    <a:pt x="24028" y="112"/>
                    <a:pt x="23664" y="0"/>
                    <a:pt x="233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5" name="Google Shape;1565;p29"/>
            <p:cNvSpPr/>
            <p:nvPr/>
          </p:nvSpPr>
          <p:spPr>
            <a:xfrm>
              <a:off x="2691250" y="4423225"/>
              <a:ext cx="351850" cy="134100"/>
            </a:xfrm>
            <a:custGeom>
              <a:avLst/>
              <a:gdLst/>
              <a:ahLst/>
              <a:cxnLst/>
              <a:rect l="l" t="t" r="r" b="b"/>
              <a:pathLst>
                <a:path w="14074" h="5364" extrusionOk="0">
                  <a:moveTo>
                    <a:pt x="13641" y="0"/>
                  </a:moveTo>
                  <a:cubicBezTo>
                    <a:pt x="13613" y="0"/>
                    <a:pt x="13584" y="5"/>
                    <a:pt x="13554" y="15"/>
                  </a:cubicBezTo>
                  <a:cubicBezTo>
                    <a:pt x="11202" y="827"/>
                    <a:pt x="8877" y="1639"/>
                    <a:pt x="6553" y="2451"/>
                  </a:cubicBezTo>
                  <a:cubicBezTo>
                    <a:pt x="4453" y="3263"/>
                    <a:pt x="1988" y="3852"/>
                    <a:pt x="112" y="5028"/>
                  </a:cubicBezTo>
                  <a:cubicBezTo>
                    <a:pt x="0" y="5140"/>
                    <a:pt x="0" y="5364"/>
                    <a:pt x="252" y="5364"/>
                  </a:cubicBezTo>
                  <a:cubicBezTo>
                    <a:pt x="2464" y="5028"/>
                    <a:pt x="4677" y="3964"/>
                    <a:pt x="6777" y="3151"/>
                  </a:cubicBezTo>
                  <a:cubicBezTo>
                    <a:pt x="9101" y="2339"/>
                    <a:pt x="11454" y="1527"/>
                    <a:pt x="13666" y="715"/>
                  </a:cubicBezTo>
                  <a:cubicBezTo>
                    <a:pt x="14074" y="486"/>
                    <a:pt x="13924" y="0"/>
                    <a:pt x="136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6" name="Google Shape;1566;p29"/>
            <p:cNvSpPr/>
            <p:nvPr/>
          </p:nvSpPr>
          <p:spPr>
            <a:xfrm>
              <a:off x="2743750" y="4563250"/>
              <a:ext cx="352125" cy="134100"/>
            </a:xfrm>
            <a:custGeom>
              <a:avLst/>
              <a:gdLst/>
              <a:ahLst/>
              <a:cxnLst/>
              <a:rect l="l" t="t" r="r" b="b"/>
              <a:pathLst>
                <a:path w="14085" h="5364" extrusionOk="0">
                  <a:moveTo>
                    <a:pt x="13641" y="0"/>
                  </a:moveTo>
                  <a:cubicBezTo>
                    <a:pt x="13613" y="0"/>
                    <a:pt x="13584" y="5"/>
                    <a:pt x="13554" y="15"/>
                  </a:cubicBezTo>
                  <a:cubicBezTo>
                    <a:pt x="11202" y="827"/>
                    <a:pt x="8878" y="1639"/>
                    <a:pt x="6553" y="2451"/>
                  </a:cubicBezTo>
                  <a:cubicBezTo>
                    <a:pt x="4453" y="3263"/>
                    <a:pt x="2101" y="3851"/>
                    <a:pt x="112" y="5027"/>
                  </a:cubicBezTo>
                  <a:cubicBezTo>
                    <a:pt x="0" y="5139"/>
                    <a:pt x="112" y="5363"/>
                    <a:pt x="252" y="5363"/>
                  </a:cubicBezTo>
                  <a:cubicBezTo>
                    <a:pt x="2465" y="5027"/>
                    <a:pt x="4677" y="3963"/>
                    <a:pt x="6889" y="3151"/>
                  </a:cubicBezTo>
                  <a:cubicBezTo>
                    <a:pt x="9102" y="2339"/>
                    <a:pt x="11454" y="1527"/>
                    <a:pt x="13778" y="715"/>
                  </a:cubicBezTo>
                  <a:cubicBezTo>
                    <a:pt x="14084" y="485"/>
                    <a:pt x="13926" y="0"/>
                    <a:pt x="136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7" name="Google Shape;1567;p29"/>
            <p:cNvSpPr/>
            <p:nvPr/>
          </p:nvSpPr>
          <p:spPr>
            <a:xfrm>
              <a:off x="2793450" y="4706075"/>
              <a:ext cx="351900" cy="134800"/>
            </a:xfrm>
            <a:custGeom>
              <a:avLst/>
              <a:gdLst/>
              <a:ahLst/>
              <a:cxnLst/>
              <a:rect l="l" t="t" r="r" b="b"/>
              <a:pathLst>
                <a:path w="14076" h="5392" extrusionOk="0">
                  <a:moveTo>
                    <a:pt x="13532" y="0"/>
                  </a:moveTo>
                  <a:cubicBezTo>
                    <a:pt x="13495" y="0"/>
                    <a:pt x="13455" y="5"/>
                    <a:pt x="13414" y="15"/>
                  </a:cubicBezTo>
                  <a:cubicBezTo>
                    <a:pt x="11090" y="827"/>
                    <a:pt x="8878" y="1639"/>
                    <a:pt x="6525" y="2451"/>
                  </a:cubicBezTo>
                  <a:cubicBezTo>
                    <a:pt x="4425" y="3151"/>
                    <a:pt x="1989" y="3851"/>
                    <a:pt x="113" y="5027"/>
                  </a:cubicBezTo>
                  <a:cubicBezTo>
                    <a:pt x="1" y="5139"/>
                    <a:pt x="1" y="5391"/>
                    <a:pt x="225" y="5391"/>
                  </a:cubicBezTo>
                  <a:cubicBezTo>
                    <a:pt x="2465" y="5027"/>
                    <a:pt x="4677" y="3991"/>
                    <a:pt x="6777" y="3151"/>
                  </a:cubicBezTo>
                  <a:cubicBezTo>
                    <a:pt x="9102" y="2339"/>
                    <a:pt x="11314" y="1527"/>
                    <a:pt x="13666" y="603"/>
                  </a:cubicBezTo>
                  <a:cubicBezTo>
                    <a:pt x="14076" y="500"/>
                    <a:pt x="13924" y="0"/>
                    <a:pt x="13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8" name="Google Shape;1568;p29"/>
            <p:cNvSpPr/>
            <p:nvPr/>
          </p:nvSpPr>
          <p:spPr>
            <a:xfrm>
              <a:off x="2840350" y="4848150"/>
              <a:ext cx="351250" cy="132725"/>
            </a:xfrm>
            <a:custGeom>
              <a:avLst/>
              <a:gdLst/>
              <a:ahLst/>
              <a:cxnLst/>
              <a:rect l="l" t="t" r="r" b="b"/>
              <a:pathLst>
                <a:path w="14050" h="5309" extrusionOk="0">
                  <a:moveTo>
                    <a:pt x="13666" y="0"/>
                  </a:moveTo>
                  <a:cubicBezTo>
                    <a:pt x="13623" y="0"/>
                    <a:pt x="13576" y="14"/>
                    <a:pt x="13527" y="44"/>
                  </a:cubicBezTo>
                  <a:cubicBezTo>
                    <a:pt x="11202" y="744"/>
                    <a:pt x="8850" y="1556"/>
                    <a:pt x="6526" y="2509"/>
                  </a:cubicBezTo>
                  <a:cubicBezTo>
                    <a:pt x="4425" y="3209"/>
                    <a:pt x="1989" y="3769"/>
                    <a:pt x="113" y="5057"/>
                  </a:cubicBezTo>
                  <a:cubicBezTo>
                    <a:pt x="1" y="5057"/>
                    <a:pt x="113" y="5309"/>
                    <a:pt x="225" y="5309"/>
                  </a:cubicBezTo>
                  <a:cubicBezTo>
                    <a:pt x="2437" y="5057"/>
                    <a:pt x="4649" y="3909"/>
                    <a:pt x="6750" y="3209"/>
                  </a:cubicBezTo>
                  <a:cubicBezTo>
                    <a:pt x="9102" y="2369"/>
                    <a:pt x="11426" y="1556"/>
                    <a:pt x="13639" y="632"/>
                  </a:cubicBezTo>
                  <a:cubicBezTo>
                    <a:pt x="14050" y="536"/>
                    <a:pt x="13939" y="0"/>
                    <a:pt x="136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69" name="Google Shape;1569;p29"/>
          <p:cNvGrpSpPr/>
          <p:nvPr/>
        </p:nvGrpSpPr>
        <p:grpSpPr>
          <a:xfrm>
            <a:off x="2124118" y="471117"/>
            <a:ext cx="4771651" cy="754994"/>
            <a:chOff x="1801425" y="909900"/>
            <a:chExt cx="3827425" cy="567025"/>
          </a:xfrm>
        </p:grpSpPr>
        <p:sp>
          <p:nvSpPr>
            <p:cNvPr id="1570" name="Google Shape;1570;p29"/>
            <p:cNvSpPr/>
            <p:nvPr/>
          </p:nvSpPr>
          <p:spPr>
            <a:xfrm>
              <a:off x="1801425" y="909900"/>
              <a:ext cx="3827425" cy="567025"/>
            </a:xfrm>
            <a:custGeom>
              <a:avLst/>
              <a:gdLst/>
              <a:ahLst/>
              <a:cxnLst/>
              <a:rect l="l" t="t" r="r" b="b"/>
              <a:pathLst>
                <a:path w="153097" h="22681" extrusionOk="0">
                  <a:moveTo>
                    <a:pt x="90061" y="1864"/>
                  </a:moveTo>
                  <a:cubicBezTo>
                    <a:pt x="99745" y="1864"/>
                    <a:pt x="109434" y="1977"/>
                    <a:pt x="119156" y="2266"/>
                  </a:cubicBezTo>
                  <a:cubicBezTo>
                    <a:pt x="129770" y="2518"/>
                    <a:pt x="140383" y="3078"/>
                    <a:pt x="150884" y="3778"/>
                  </a:cubicBezTo>
                  <a:cubicBezTo>
                    <a:pt x="149484" y="5319"/>
                    <a:pt x="148196" y="6943"/>
                    <a:pt x="146684" y="8455"/>
                  </a:cubicBezTo>
                  <a:cubicBezTo>
                    <a:pt x="145760" y="9267"/>
                    <a:pt x="144808" y="10079"/>
                    <a:pt x="143883" y="10919"/>
                  </a:cubicBezTo>
                  <a:cubicBezTo>
                    <a:pt x="143295" y="11479"/>
                    <a:pt x="142119" y="11956"/>
                    <a:pt x="141895" y="12880"/>
                  </a:cubicBezTo>
                  <a:cubicBezTo>
                    <a:pt x="141671" y="13720"/>
                    <a:pt x="142483" y="14280"/>
                    <a:pt x="142959" y="14756"/>
                  </a:cubicBezTo>
                  <a:cubicBezTo>
                    <a:pt x="143883" y="15680"/>
                    <a:pt x="144920" y="16520"/>
                    <a:pt x="145872" y="17332"/>
                  </a:cubicBezTo>
                  <a:cubicBezTo>
                    <a:pt x="147384" y="18480"/>
                    <a:pt x="149120" y="19544"/>
                    <a:pt x="150408" y="20833"/>
                  </a:cubicBezTo>
                  <a:cubicBezTo>
                    <a:pt x="130475" y="19329"/>
                    <a:pt x="110481" y="18818"/>
                    <a:pt x="90470" y="18818"/>
                  </a:cubicBezTo>
                  <a:cubicBezTo>
                    <a:pt x="71715" y="18818"/>
                    <a:pt x="52944" y="19267"/>
                    <a:pt x="34193" y="19769"/>
                  </a:cubicBezTo>
                  <a:cubicBezTo>
                    <a:pt x="24168" y="20021"/>
                    <a:pt x="14002" y="20021"/>
                    <a:pt x="3977" y="20945"/>
                  </a:cubicBezTo>
                  <a:cubicBezTo>
                    <a:pt x="3277" y="20945"/>
                    <a:pt x="2577" y="20833"/>
                    <a:pt x="1989" y="20833"/>
                  </a:cubicBezTo>
                  <a:cubicBezTo>
                    <a:pt x="3053" y="19180"/>
                    <a:pt x="4341" y="17668"/>
                    <a:pt x="5601" y="16156"/>
                  </a:cubicBezTo>
                  <a:cubicBezTo>
                    <a:pt x="6441" y="15120"/>
                    <a:pt x="7141" y="14056"/>
                    <a:pt x="7953" y="13132"/>
                  </a:cubicBezTo>
                  <a:cubicBezTo>
                    <a:pt x="8289" y="12656"/>
                    <a:pt x="9102" y="11956"/>
                    <a:pt x="9102" y="11367"/>
                  </a:cubicBezTo>
                  <a:cubicBezTo>
                    <a:pt x="9102" y="10779"/>
                    <a:pt x="8541" y="10331"/>
                    <a:pt x="8177" y="9967"/>
                  </a:cubicBezTo>
                  <a:cubicBezTo>
                    <a:pt x="7365" y="9267"/>
                    <a:pt x="6553" y="8567"/>
                    <a:pt x="5853" y="7755"/>
                  </a:cubicBezTo>
                  <a:cubicBezTo>
                    <a:pt x="4453" y="6355"/>
                    <a:pt x="3165" y="4731"/>
                    <a:pt x="1765" y="3330"/>
                  </a:cubicBezTo>
                  <a:lnTo>
                    <a:pt x="1765" y="3330"/>
                  </a:lnTo>
                  <a:cubicBezTo>
                    <a:pt x="4348" y="3451"/>
                    <a:pt x="6937" y="3499"/>
                    <a:pt x="9529" y="3499"/>
                  </a:cubicBezTo>
                  <a:cubicBezTo>
                    <a:pt x="16547" y="3499"/>
                    <a:pt x="23586" y="3150"/>
                    <a:pt x="30580" y="2966"/>
                  </a:cubicBezTo>
                  <a:cubicBezTo>
                    <a:pt x="40382" y="2630"/>
                    <a:pt x="50295" y="2378"/>
                    <a:pt x="60096" y="2154"/>
                  </a:cubicBezTo>
                  <a:cubicBezTo>
                    <a:pt x="70102" y="1984"/>
                    <a:pt x="80079" y="1864"/>
                    <a:pt x="90061" y="1864"/>
                  </a:cubicBezTo>
                  <a:close/>
                  <a:moveTo>
                    <a:pt x="91428" y="0"/>
                  </a:moveTo>
                  <a:cubicBezTo>
                    <a:pt x="72338" y="0"/>
                    <a:pt x="53249" y="476"/>
                    <a:pt x="34193" y="978"/>
                  </a:cubicBezTo>
                  <a:cubicBezTo>
                    <a:pt x="23103" y="1230"/>
                    <a:pt x="12042" y="1230"/>
                    <a:pt x="1064" y="2378"/>
                  </a:cubicBezTo>
                  <a:cubicBezTo>
                    <a:pt x="952" y="2378"/>
                    <a:pt x="840" y="2378"/>
                    <a:pt x="700" y="2518"/>
                  </a:cubicBezTo>
                  <a:cubicBezTo>
                    <a:pt x="667" y="2497"/>
                    <a:pt x="630" y="2488"/>
                    <a:pt x="593" y="2488"/>
                  </a:cubicBezTo>
                  <a:cubicBezTo>
                    <a:pt x="385" y="2488"/>
                    <a:pt x="157" y="2793"/>
                    <a:pt x="252" y="3078"/>
                  </a:cubicBezTo>
                  <a:cubicBezTo>
                    <a:pt x="1176" y="4731"/>
                    <a:pt x="2577" y="6131"/>
                    <a:pt x="3865" y="7419"/>
                  </a:cubicBezTo>
                  <a:lnTo>
                    <a:pt x="5965" y="9519"/>
                  </a:lnTo>
                  <a:cubicBezTo>
                    <a:pt x="6301" y="9855"/>
                    <a:pt x="6665" y="10079"/>
                    <a:pt x="7001" y="10443"/>
                  </a:cubicBezTo>
                  <a:cubicBezTo>
                    <a:pt x="7589" y="10919"/>
                    <a:pt x="7953" y="11031"/>
                    <a:pt x="7589" y="11844"/>
                  </a:cubicBezTo>
                  <a:cubicBezTo>
                    <a:pt x="7141" y="12656"/>
                    <a:pt x="6189" y="13356"/>
                    <a:pt x="5601" y="14056"/>
                  </a:cubicBezTo>
                  <a:cubicBezTo>
                    <a:pt x="4901" y="14980"/>
                    <a:pt x="4089" y="15932"/>
                    <a:pt x="3389" y="16856"/>
                  </a:cubicBezTo>
                  <a:cubicBezTo>
                    <a:pt x="2241" y="18256"/>
                    <a:pt x="1064" y="19544"/>
                    <a:pt x="252" y="21169"/>
                  </a:cubicBezTo>
                  <a:cubicBezTo>
                    <a:pt x="0" y="21645"/>
                    <a:pt x="364" y="22233"/>
                    <a:pt x="840" y="22233"/>
                  </a:cubicBezTo>
                  <a:lnTo>
                    <a:pt x="3501" y="22233"/>
                  </a:lnTo>
                  <a:cubicBezTo>
                    <a:pt x="5143" y="22274"/>
                    <a:pt x="6789" y="22291"/>
                    <a:pt x="8438" y="22291"/>
                  </a:cubicBezTo>
                  <a:cubicBezTo>
                    <a:pt x="15812" y="22291"/>
                    <a:pt x="23233" y="21940"/>
                    <a:pt x="30580" y="21757"/>
                  </a:cubicBezTo>
                  <a:cubicBezTo>
                    <a:pt x="40382" y="21421"/>
                    <a:pt x="50295" y="21169"/>
                    <a:pt x="60096" y="20945"/>
                  </a:cubicBezTo>
                  <a:cubicBezTo>
                    <a:pt x="69954" y="20763"/>
                    <a:pt x="79783" y="20644"/>
                    <a:pt x="89616" y="20644"/>
                  </a:cubicBezTo>
                  <a:cubicBezTo>
                    <a:pt x="99449" y="20644"/>
                    <a:pt x="109285" y="20763"/>
                    <a:pt x="119156" y="21057"/>
                  </a:cubicBezTo>
                  <a:cubicBezTo>
                    <a:pt x="130106" y="21281"/>
                    <a:pt x="140971" y="21869"/>
                    <a:pt x="151921" y="22569"/>
                  </a:cubicBezTo>
                  <a:cubicBezTo>
                    <a:pt x="152061" y="22681"/>
                    <a:pt x="152285" y="22681"/>
                    <a:pt x="152397" y="22681"/>
                  </a:cubicBezTo>
                  <a:cubicBezTo>
                    <a:pt x="152761" y="22569"/>
                    <a:pt x="152873" y="22457"/>
                    <a:pt x="152985" y="22233"/>
                  </a:cubicBezTo>
                  <a:cubicBezTo>
                    <a:pt x="153097" y="21981"/>
                    <a:pt x="153097" y="21757"/>
                    <a:pt x="152985" y="21421"/>
                  </a:cubicBezTo>
                  <a:cubicBezTo>
                    <a:pt x="152061" y="19769"/>
                    <a:pt x="150660" y="18844"/>
                    <a:pt x="149120" y="17780"/>
                  </a:cubicBezTo>
                  <a:cubicBezTo>
                    <a:pt x="147972" y="16968"/>
                    <a:pt x="146796" y="16044"/>
                    <a:pt x="145760" y="15120"/>
                  </a:cubicBezTo>
                  <a:cubicBezTo>
                    <a:pt x="145284" y="14756"/>
                    <a:pt x="144920" y="14420"/>
                    <a:pt x="144472" y="14056"/>
                  </a:cubicBezTo>
                  <a:cubicBezTo>
                    <a:pt x="144220" y="13832"/>
                    <a:pt x="143883" y="13468"/>
                    <a:pt x="143659" y="13244"/>
                  </a:cubicBezTo>
                  <a:cubicBezTo>
                    <a:pt x="143506" y="13338"/>
                    <a:pt x="143397" y="13373"/>
                    <a:pt x="143348" y="13373"/>
                  </a:cubicBezTo>
                  <a:cubicBezTo>
                    <a:pt x="143281" y="13373"/>
                    <a:pt x="143325" y="13308"/>
                    <a:pt x="143519" y="13244"/>
                  </a:cubicBezTo>
                  <a:cubicBezTo>
                    <a:pt x="144107" y="12432"/>
                    <a:pt x="145396" y="11619"/>
                    <a:pt x="146208" y="11031"/>
                  </a:cubicBezTo>
                  <a:cubicBezTo>
                    <a:pt x="147020" y="10219"/>
                    <a:pt x="147860" y="9379"/>
                    <a:pt x="148672" y="8567"/>
                  </a:cubicBezTo>
                  <a:cubicBezTo>
                    <a:pt x="150072" y="7055"/>
                    <a:pt x="151584" y="5543"/>
                    <a:pt x="152621" y="3778"/>
                  </a:cubicBezTo>
                  <a:cubicBezTo>
                    <a:pt x="152873" y="3666"/>
                    <a:pt x="153097" y="3330"/>
                    <a:pt x="152985" y="3078"/>
                  </a:cubicBezTo>
                  <a:cubicBezTo>
                    <a:pt x="153097" y="2854"/>
                    <a:pt x="152985" y="2742"/>
                    <a:pt x="152985" y="2630"/>
                  </a:cubicBezTo>
                  <a:cubicBezTo>
                    <a:pt x="152873" y="2378"/>
                    <a:pt x="152621" y="2154"/>
                    <a:pt x="152285" y="2154"/>
                  </a:cubicBezTo>
                  <a:cubicBezTo>
                    <a:pt x="132024" y="538"/>
                    <a:pt x="111725" y="0"/>
                    <a:pt x="914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1" name="Google Shape;1571;p29"/>
            <p:cNvSpPr/>
            <p:nvPr/>
          </p:nvSpPr>
          <p:spPr>
            <a:xfrm>
              <a:off x="1839752" y="956470"/>
              <a:ext cx="3753003" cy="477050"/>
            </a:xfrm>
            <a:custGeom>
              <a:avLst/>
              <a:gdLst/>
              <a:ahLst/>
              <a:cxnLst/>
              <a:rect l="l" t="t" r="r" b="b"/>
              <a:pathLst>
                <a:path w="149121" h="19082" extrusionOk="0">
                  <a:moveTo>
                    <a:pt x="88297" y="1"/>
                  </a:moveTo>
                  <a:cubicBezTo>
                    <a:pt x="78315" y="1"/>
                    <a:pt x="68338" y="121"/>
                    <a:pt x="58332" y="291"/>
                  </a:cubicBezTo>
                  <a:cubicBezTo>
                    <a:pt x="48531" y="515"/>
                    <a:pt x="38618" y="767"/>
                    <a:pt x="28816" y="1103"/>
                  </a:cubicBezTo>
                  <a:cubicBezTo>
                    <a:pt x="21822" y="1287"/>
                    <a:pt x="14783" y="1636"/>
                    <a:pt x="7765" y="1636"/>
                  </a:cubicBezTo>
                  <a:cubicBezTo>
                    <a:pt x="5173" y="1636"/>
                    <a:pt x="2584" y="1588"/>
                    <a:pt x="1" y="1467"/>
                  </a:cubicBezTo>
                  <a:lnTo>
                    <a:pt x="1" y="1467"/>
                  </a:lnTo>
                  <a:cubicBezTo>
                    <a:pt x="1401" y="2868"/>
                    <a:pt x="2689" y="4492"/>
                    <a:pt x="4089" y="5892"/>
                  </a:cubicBezTo>
                  <a:cubicBezTo>
                    <a:pt x="4789" y="6704"/>
                    <a:pt x="5601" y="7404"/>
                    <a:pt x="6413" y="8104"/>
                  </a:cubicBezTo>
                  <a:cubicBezTo>
                    <a:pt x="6777" y="8468"/>
                    <a:pt x="7338" y="8916"/>
                    <a:pt x="7338" y="9504"/>
                  </a:cubicBezTo>
                  <a:cubicBezTo>
                    <a:pt x="7338" y="10093"/>
                    <a:pt x="6525" y="10793"/>
                    <a:pt x="6189" y="11269"/>
                  </a:cubicBezTo>
                  <a:cubicBezTo>
                    <a:pt x="5377" y="12193"/>
                    <a:pt x="4677" y="13257"/>
                    <a:pt x="3837" y="14293"/>
                  </a:cubicBezTo>
                  <a:cubicBezTo>
                    <a:pt x="2577" y="15805"/>
                    <a:pt x="1289" y="17317"/>
                    <a:pt x="225" y="18970"/>
                  </a:cubicBezTo>
                  <a:cubicBezTo>
                    <a:pt x="813" y="18970"/>
                    <a:pt x="1513" y="19082"/>
                    <a:pt x="2213" y="19082"/>
                  </a:cubicBezTo>
                  <a:cubicBezTo>
                    <a:pt x="12238" y="18158"/>
                    <a:pt x="22404" y="18158"/>
                    <a:pt x="32429" y="17906"/>
                  </a:cubicBezTo>
                  <a:cubicBezTo>
                    <a:pt x="51180" y="17404"/>
                    <a:pt x="69951" y="16955"/>
                    <a:pt x="88706" y="16955"/>
                  </a:cubicBezTo>
                  <a:cubicBezTo>
                    <a:pt x="108717" y="16955"/>
                    <a:pt x="128711" y="17466"/>
                    <a:pt x="148644" y="18970"/>
                  </a:cubicBezTo>
                  <a:cubicBezTo>
                    <a:pt x="147356" y="17681"/>
                    <a:pt x="145620" y="16617"/>
                    <a:pt x="144108" y="15469"/>
                  </a:cubicBezTo>
                  <a:cubicBezTo>
                    <a:pt x="143156" y="14657"/>
                    <a:pt x="142119" y="13817"/>
                    <a:pt x="141195" y="12893"/>
                  </a:cubicBezTo>
                  <a:cubicBezTo>
                    <a:pt x="140719" y="12417"/>
                    <a:pt x="139907" y="11857"/>
                    <a:pt x="140131" y="11017"/>
                  </a:cubicBezTo>
                  <a:cubicBezTo>
                    <a:pt x="140355" y="10093"/>
                    <a:pt x="141531" y="9616"/>
                    <a:pt x="142119" y="9056"/>
                  </a:cubicBezTo>
                  <a:cubicBezTo>
                    <a:pt x="143044" y="8216"/>
                    <a:pt x="143996" y="7404"/>
                    <a:pt x="144920" y="6592"/>
                  </a:cubicBezTo>
                  <a:cubicBezTo>
                    <a:pt x="146432" y="5080"/>
                    <a:pt x="147720" y="3456"/>
                    <a:pt x="149120" y="1915"/>
                  </a:cubicBezTo>
                  <a:cubicBezTo>
                    <a:pt x="138619" y="1215"/>
                    <a:pt x="128006" y="655"/>
                    <a:pt x="117392" y="403"/>
                  </a:cubicBezTo>
                  <a:cubicBezTo>
                    <a:pt x="107670" y="114"/>
                    <a:pt x="97981" y="1"/>
                    <a:pt x="882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72" name="Google Shape;1572;p29"/>
          <p:cNvGrpSpPr/>
          <p:nvPr/>
        </p:nvGrpSpPr>
        <p:grpSpPr>
          <a:xfrm>
            <a:off x="1840162" y="230766"/>
            <a:ext cx="431649" cy="240597"/>
            <a:chOff x="1840162" y="230766"/>
            <a:chExt cx="431649" cy="240597"/>
          </a:xfrm>
        </p:grpSpPr>
        <p:sp>
          <p:nvSpPr>
            <p:cNvPr id="1573" name="Google Shape;1573;p29"/>
            <p:cNvSpPr/>
            <p:nvPr/>
          </p:nvSpPr>
          <p:spPr>
            <a:xfrm>
              <a:off x="1840162" y="230766"/>
              <a:ext cx="431649" cy="109323"/>
            </a:xfrm>
            <a:custGeom>
              <a:avLst/>
              <a:gdLst/>
              <a:ahLst/>
              <a:cxnLst/>
              <a:rect l="l" t="t" r="r" b="b"/>
              <a:pathLst>
                <a:path w="15987" h="4049" extrusionOk="0">
                  <a:moveTo>
                    <a:pt x="13531" y="0"/>
                  </a:moveTo>
                  <a:cubicBezTo>
                    <a:pt x="13486" y="0"/>
                    <a:pt x="13440" y="6"/>
                    <a:pt x="13395" y="16"/>
                  </a:cubicBezTo>
                  <a:cubicBezTo>
                    <a:pt x="12835" y="16"/>
                    <a:pt x="12471" y="604"/>
                    <a:pt x="12134" y="856"/>
                  </a:cubicBezTo>
                  <a:cubicBezTo>
                    <a:pt x="11546" y="1416"/>
                    <a:pt x="10958" y="2005"/>
                    <a:pt x="10370" y="2593"/>
                  </a:cubicBezTo>
                  <a:cubicBezTo>
                    <a:pt x="9894" y="2005"/>
                    <a:pt x="9446" y="1416"/>
                    <a:pt x="8970" y="856"/>
                  </a:cubicBezTo>
                  <a:cubicBezTo>
                    <a:pt x="8693" y="556"/>
                    <a:pt x="8473" y="351"/>
                    <a:pt x="8216" y="351"/>
                  </a:cubicBezTo>
                  <a:cubicBezTo>
                    <a:pt x="8161" y="351"/>
                    <a:pt x="8105" y="361"/>
                    <a:pt x="8046" y="380"/>
                  </a:cubicBezTo>
                  <a:cubicBezTo>
                    <a:pt x="7458" y="380"/>
                    <a:pt x="6982" y="1080"/>
                    <a:pt x="6646" y="1416"/>
                  </a:cubicBezTo>
                  <a:cubicBezTo>
                    <a:pt x="6058" y="1893"/>
                    <a:pt x="5358" y="2369"/>
                    <a:pt x="4769" y="2817"/>
                  </a:cubicBezTo>
                  <a:cubicBezTo>
                    <a:pt x="4293" y="2369"/>
                    <a:pt x="3845" y="1781"/>
                    <a:pt x="3257" y="1304"/>
                  </a:cubicBezTo>
                  <a:cubicBezTo>
                    <a:pt x="3033" y="968"/>
                    <a:pt x="2669" y="604"/>
                    <a:pt x="2333" y="604"/>
                  </a:cubicBezTo>
                  <a:cubicBezTo>
                    <a:pt x="1857" y="716"/>
                    <a:pt x="1745" y="968"/>
                    <a:pt x="1493" y="1304"/>
                  </a:cubicBezTo>
                  <a:cubicBezTo>
                    <a:pt x="933" y="1893"/>
                    <a:pt x="457" y="2593"/>
                    <a:pt x="93" y="3405"/>
                  </a:cubicBezTo>
                  <a:cubicBezTo>
                    <a:pt x="0" y="3497"/>
                    <a:pt x="156" y="3685"/>
                    <a:pt x="339" y="3685"/>
                  </a:cubicBezTo>
                  <a:cubicBezTo>
                    <a:pt x="378" y="3685"/>
                    <a:pt x="418" y="3676"/>
                    <a:pt x="457" y="3657"/>
                  </a:cubicBezTo>
                  <a:cubicBezTo>
                    <a:pt x="681" y="3405"/>
                    <a:pt x="2193" y="1669"/>
                    <a:pt x="2333" y="1669"/>
                  </a:cubicBezTo>
                  <a:cubicBezTo>
                    <a:pt x="2445" y="1669"/>
                    <a:pt x="3033" y="2481"/>
                    <a:pt x="3145" y="2593"/>
                  </a:cubicBezTo>
                  <a:cubicBezTo>
                    <a:pt x="3593" y="3069"/>
                    <a:pt x="3957" y="3517"/>
                    <a:pt x="4433" y="3881"/>
                  </a:cubicBezTo>
                  <a:cubicBezTo>
                    <a:pt x="4545" y="3993"/>
                    <a:pt x="4657" y="4049"/>
                    <a:pt x="4773" y="4049"/>
                  </a:cubicBezTo>
                  <a:cubicBezTo>
                    <a:pt x="4889" y="4049"/>
                    <a:pt x="5008" y="3993"/>
                    <a:pt x="5134" y="3881"/>
                  </a:cubicBezTo>
                  <a:cubicBezTo>
                    <a:pt x="6058" y="3181"/>
                    <a:pt x="6982" y="2481"/>
                    <a:pt x="7794" y="1669"/>
                  </a:cubicBezTo>
                  <a:cubicBezTo>
                    <a:pt x="7938" y="1524"/>
                    <a:pt x="7963" y="1462"/>
                    <a:pt x="8021" y="1462"/>
                  </a:cubicBezTo>
                  <a:cubicBezTo>
                    <a:pt x="8065" y="1462"/>
                    <a:pt x="8126" y="1497"/>
                    <a:pt x="8270" y="1556"/>
                  </a:cubicBezTo>
                  <a:cubicBezTo>
                    <a:pt x="8382" y="1669"/>
                    <a:pt x="8634" y="2005"/>
                    <a:pt x="8746" y="2117"/>
                  </a:cubicBezTo>
                  <a:cubicBezTo>
                    <a:pt x="9194" y="2705"/>
                    <a:pt x="9558" y="3181"/>
                    <a:pt x="9894" y="3657"/>
                  </a:cubicBezTo>
                  <a:cubicBezTo>
                    <a:pt x="10001" y="3751"/>
                    <a:pt x="10122" y="3786"/>
                    <a:pt x="10236" y="3786"/>
                  </a:cubicBezTo>
                  <a:cubicBezTo>
                    <a:pt x="10390" y="3786"/>
                    <a:pt x="10530" y="3721"/>
                    <a:pt x="10594" y="3657"/>
                  </a:cubicBezTo>
                  <a:cubicBezTo>
                    <a:pt x="11434" y="2957"/>
                    <a:pt x="12246" y="2117"/>
                    <a:pt x="13059" y="1416"/>
                  </a:cubicBezTo>
                  <a:cubicBezTo>
                    <a:pt x="13171" y="1304"/>
                    <a:pt x="13283" y="1192"/>
                    <a:pt x="13535" y="1080"/>
                  </a:cubicBezTo>
                  <a:cubicBezTo>
                    <a:pt x="13647" y="1304"/>
                    <a:pt x="13759" y="1556"/>
                    <a:pt x="13871" y="1669"/>
                  </a:cubicBezTo>
                  <a:cubicBezTo>
                    <a:pt x="14235" y="2257"/>
                    <a:pt x="14571" y="2705"/>
                    <a:pt x="14795" y="3181"/>
                  </a:cubicBezTo>
                  <a:cubicBezTo>
                    <a:pt x="14899" y="3317"/>
                    <a:pt x="15049" y="3375"/>
                    <a:pt x="15202" y="3375"/>
                  </a:cubicBezTo>
                  <a:cubicBezTo>
                    <a:pt x="15585" y="3375"/>
                    <a:pt x="15987" y="3012"/>
                    <a:pt x="15747" y="2593"/>
                  </a:cubicBezTo>
                  <a:cubicBezTo>
                    <a:pt x="15294" y="2033"/>
                    <a:pt x="14434" y="0"/>
                    <a:pt x="135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4" name="Google Shape;1574;p29"/>
            <p:cNvSpPr/>
            <p:nvPr/>
          </p:nvSpPr>
          <p:spPr>
            <a:xfrm>
              <a:off x="1840540" y="360366"/>
              <a:ext cx="431163" cy="110997"/>
            </a:xfrm>
            <a:custGeom>
              <a:avLst/>
              <a:gdLst/>
              <a:ahLst/>
              <a:cxnLst/>
              <a:rect l="l" t="t" r="r" b="b"/>
              <a:pathLst>
                <a:path w="15969" h="4111" extrusionOk="0">
                  <a:moveTo>
                    <a:pt x="13454" y="1"/>
                  </a:moveTo>
                  <a:cubicBezTo>
                    <a:pt x="13430" y="1"/>
                    <a:pt x="13405" y="2"/>
                    <a:pt x="13381" y="5"/>
                  </a:cubicBezTo>
                  <a:cubicBezTo>
                    <a:pt x="12821" y="117"/>
                    <a:pt x="12457" y="593"/>
                    <a:pt x="12120" y="957"/>
                  </a:cubicBezTo>
                  <a:cubicBezTo>
                    <a:pt x="11532" y="1517"/>
                    <a:pt x="10944" y="1993"/>
                    <a:pt x="10356" y="2581"/>
                  </a:cubicBezTo>
                  <a:cubicBezTo>
                    <a:pt x="9880" y="1993"/>
                    <a:pt x="9432" y="1405"/>
                    <a:pt x="8956" y="817"/>
                  </a:cubicBezTo>
                  <a:cubicBezTo>
                    <a:pt x="8620" y="593"/>
                    <a:pt x="8368" y="369"/>
                    <a:pt x="8032" y="369"/>
                  </a:cubicBezTo>
                  <a:cubicBezTo>
                    <a:pt x="7444" y="481"/>
                    <a:pt x="6968" y="1069"/>
                    <a:pt x="6632" y="1405"/>
                  </a:cubicBezTo>
                  <a:cubicBezTo>
                    <a:pt x="6044" y="1881"/>
                    <a:pt x="5344" y="2357"/>
                    <a:pt x="4755" y="2917"/>
                  </a:cubicBezTo>
                  <a:cubicBezTo>
                    <a:pt x="4279" y="2357"/>
                    <a:pt x="3831" y="1881"/>
                    <a:pt x="3243" y="1293"/>
                  </a:cubicBezTo>
                  <a:cubicBezTo>
                    <a:pt x="3042" y="1092"/>
                    <a:pt x="2729" y="688"/>
                    <a:pt x="2423" y="688"/>
                  </a:cubicBezTo>
                  <a:cubicBezTo>
                    <a:pt x="2389" y="688"/>
                    <a:pt x="2354" y="693"/>
                    <a:pt x="2319" y="705"/>
                  </a:cubicBezTo>
                  <a:cubicBezTo>
                    <a:pt x="1843" y="705"/>
                    <a:pt x="1731" y="1069"/>
                    <a:pt x="1479" y="1293"/>
                  </a:cubicBezTo>
                  <a:cubicBezTo>
                    <a:pt x="919" y="1993"/>
                    <a:pt x="443" y="2693"/>
                    <a:pt x="79" y="3393"/>
                  </a:cubicBezTo>
                  <a:cubicBezTo>
                    <a:pt x="0" y="3551"/>
                    <a:pt x="101" y="3722"/>
                    <a:pt x="247" y="3722"/>
                  </a:cubicBezTo>
                  <a:cubicBezTo>
                    <a:pt x="308" y="3722"/>
                    <a:pt x="377" y="3692"/>
                    <a:pt x="443" y="3617"/>
                  </a:cubicBezTo>
                  <a:cubicBezTo>
                    <a:pt x="667" y="3393"/>
                    <a:pt x="2179" y="1769"/>
                    <a:pt x="2319" y="1769"/>
                  </a:cubicBezTo>
                  <a:cubicBezTo>
                    <a:pt x="2431" y="1769"/>
                    <a:pt x="3019" y="2469"/>
                    <a:pt x="3131" y="2693"/>
                  </a:cubicBezTo>
                  <a:cubicBezTo>
                    <a:pt x="3579" y="3169"/>
                    <a:pt x="3943" y="3505"/>
                    <a:pt x="4419" y="3981"/>
                  </a:cubicBezTo>
                  <a:cubicBezTo>
                    <a:pt x="4514" y="4076"/>
                    <a:pt x="4609" y="4111"/>
                    <a:pt x="4706" y="4111"/>
                  </a:cubicBezTo>
                  <a:cubicBezTo>
                    <a:pt x="4838" y="4111"/>
                    <a:pt x="4974" y="4046"/>
                    <a:pt x="5120" y="3981"/>
                  </a:cubicBezTo>
                  <a:cubicBezTo>
                    <a:pt x="6044" y="3281"/>
                    <a:pt x="6968" y="2581"/>
                    <a:pt x="7780" y="1769"/>
                  </a:cubicBezTo>
                  <a:cubicBezTo>
                    <a:pt x="7942" y="1535"/>
                    <a:pt x="7954" y="1451"/>
                    <a:pt x="8030" y="1451"/>
                  </a:cubicBezTo>
                  <a:cubicBezTo>
                    <a:pt x="8073" y="1451"/>
                    <a:pt x="8136" y="1477"/>
                    <a:pt x="8256" y="1517"/>
                  </a:cubicBezTo>
                  <a:cubicBezTo>
                    <a:pt x="8368" y="1657"/>
                    <a:pt x="8620" y="2105"/>
                    <a:pt x="8732" y="2217"/>
                  </a:cubicBezTo>
                  <a:cubicBezTo>
                    <a:pt x="9180" y="2693"/>
                    <a:pt x="9544" y="3169"/>
                    <a:pt x="9880" y="3617"/>
                  </a:cubicBezTo>
                  <a:cubicBezTo>
                    <a:pt x="10006" y="3743"/>
                    <a:pt x="10153" y="3806"/>
                    <a:pt x="10283" y="3806"/>
                  </a:cubicBezTo>
                  <a:cubicBezTo>
                    <a:pt x="10412" y="3806"/>
                    <a:pt x="10524" y="3743"/>
                    <a:pt x="10580" y="3617"/>
                  </a:cubicBezTo>
                  <a:cubicBezTo>
                    <a:pt x="11420" y="2917"/>
                    <a:pt x="12232" y="2217"/>
                    <a:pt x="13045" y="1517"/>
                  </a:cubicBezTo>
                  <a:cubicBezTo>
                    <a:pt x="13157" y="1405"/>
                    <a:pt x="13269" y="1181"/>
                    <a:pt x="13521" y="1069"/>
                  </a:cubicBezTo>
                  <a:cubicBezTo>
                    <a:pt x="13633" y="1293"/>
                    <a:pt x="13745" y="1517"/>
                    <a:pt x="13857" y="1769"/>
                  </a:cubicBezTo>
                  <a:cubicBezTo>
                    <a:pt x="14221" y="2217"/>
                    <a:pt x="14557" y="2693"/>
                    <a:pt x="14781" y="3169"/>
                  </a:cubicBezTo>
                  <a:cubicBezTo>
                    <a:pt x="14890" y="3345"/>
                    <a:pt x="15049" y="3416"/>
                    <a:pt x="15209" y="3416"/>
                  </a:cubicBezTo>
                  <a:cubicBezTo>
                    <a:pt x="15585" y="3416"/>
                    <a:pt x="15969" y="3027"/>
                    <a:pt x="15733" y="2693"/>
                  </a:cubicBezTo>
                  <a:cubicBezTo>
                    <a:pt x="15269" y="2011"/>
                    <a:pt x="14380" y="1"/>
                    <a:pt x="134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575" name="Google Shape;1575;p29"/>
          <p:cNvSpPr txBox="1">
            <a:spLocks noGrp="1"/>
          </p:cNvSpPr>
          <p:nvPr>
            <p:ph type="title"/>
          </p:nvPr>
        </p:nvSpPr>
        <p:spPr>
          <a:xfrm>
            <a:off x="2769900" y="415675"/>
            <a:ext cx="36042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solidFill>
                  <a:schemeClr val="accent4"/>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3"/>
        </a:solidFill>
        <a:effectLst/>
      </p:bgPr>
    </p:bg>
    <p:spTree>
      <p:nvGrpSpPr>
        <p:cNvPr id="1" name="Shape 2285"/>
        <p:cNvGrpSpPr/>
        <p:nvPr/>
      </p:nvGrpSpPr>
      <p:grpSpPr>
        <a:xfrm>
          <a:off x="0" y="0"/>
          <a:ext cx="0" cy="0"/>
          <a:chOff x="0" y="0"/>
          <a:chExt cx="0" cy="0"/>
        </a:xfrm>
      </p:grpSpPr>
      <p:sp>
        <p:nvSpPr>
          <p:cNvPr id="2286" name="Google Shape;2286;p40"/>
          <p:cNvSpPr/>
          <p:nvPr/>
        </p:nvSpPr>
        <p:spPr>
          <a:xfrm>
            <a:off x="-125" y="580725"/>
            <a:ext cx="9143735" cy="2363218"/>
          </a:xfrm>
          <a:custGeom>
            <a:avLst/>
            <a:gdLst/>
            <a:ahLst/>
            <a:cxnLst/>
            <a:rect l="l" t="t" r="r" b="b"/>
            <a:pathLst>
              <a:path w="262751" h="163970" extrusionOk="0">
                <a:moveTo>
                  <a:pt x="134474" y="1"/>
                </a:moveTo>
                <a:cubicBezTo>
                  <a:pt x="134474" y="1"/>
                  <a:pt x="133627" y="441"/>
                  <a:pt x="132916" y="441"/>
                </a:cubicBezTo>
                <a:cubicBezTo>
                  <a:pt x="132205" y="441"/>
                  <a:pt x="131087" y="1017"/>
                  <a:pt x="131087" y="1017"/>
                </a:cubicBezTo>
                <a:lnTo>
                  <a:pt x="129835" y="1423"/>
                </a:lnTo>
                <a:cubicBezTo>
                  <a:pt x="129835" y="1423"/>
                  <a:pt x="129123" y="2270"/>
                  <a:pt x="128277" y="2270"/>
                </a:cubicBezTo>
                <a:cubicBezTo>
                  <a:pt x="127622" y="2270"/>
                  <a:pt x="127961" y="1953"/>
                  <a:pt x="127888" y="1953"/>
                </a:cubicBezTo>
                <a:cubicBezTo>
                  <a:pt x="127852" y="1953"/>
                  <a:pt x="127712" y="2032"/>
                  <a:pt x="127295" y="2270"/>
                </a:cubicBezTo>
                <a:cubicBezTo>
                  <a:pt x="126143" y="2981"/>
                  <a:pt x="127295" y="2540"/>
                  <a:pt x="126143" y="2981"/>
                </a:cubicBezTo>
                <a:cubicBezTo>
                  <a:pt x="125741" y="3188"/>
                  <a:pt x="125628" y="3228"/>
                  <a:pt x="125597" y="3228"/>
                </a:cubicBezTo>
                <a:cubicBezTo>
                  <a:pt x="125577" y="3228"/>
                  <a:pt x="125590" y="3212"/>
                  <a:pt x="125581" y="3212"/>
                </a:cubicBezTo>
                <a:cubicBezTo>
                  <a:pt x="125567" y="3212"/>
                  <a:pt x="125485" y="3264"/>
                  <a:pt x="125026" y="3556"/>
                </a:cubicBezTo>
                <a:lnTo>
                  <a:pt x="123908" y="4098"/>
                </a:lnTo>
                <a:cubicBezTo>
                  <a:pt x="123908" y="4098"/>
                  <a:pt x="123654" y="4691"/>
                  <a:pt x="122966" y="4691"/>
                </a:cubicBezTo>
                <a:cubicBezTo>
                  <a:pt x="122900" y="4691"/>
                  <a:pt x="122831" y="4686"/>
                  <a:pt x="122757" y="4674"/>
                </a:cubicBezTo>
                <a:lnTo>
                  <a:pt x="121775" y="4403"/>
                </a:lnTo>
                <a:lnTo>
                  <a:pt x="119506" y="4403"/>
                </a:lnTo>
                <a:lnTo>
                  <a:pt x="117406" y="4674"/>
                </a:lnTo>
                <a:lnTo>
                  <a:pt x="115273" y="4674"/>
                </a:lnTo>
                <a:cubicBezTo>
                  <a:pt x="115273" y="4674"/>
                  <a:pt x="115092" y="4734"/>
                  <a:pt x="114761" y="4734"/>
                </a:cubicBezTo>
                <a:cubicBezTo>
                  <a:pt x="114596" y="4734"/>
                  <a:pt x="114393" y="4719"/>
                  <a:pt x="114156" y="4674"/>
                </a:cubicBezTo>
                <a:cubicBezTo>
                  <a:pt x="113978" y="4606"/>
                  <a:pt x="113775" y="4581"/>
                  <a:pt x="113570" y="4581"/>
                </a:cubicBezTo>
                <a:cubicBezTo>
                  <a:pt x="112956" y="4581"/>
                  <a:pt x="112327" y="4809"/>
                  <a:pt x="112327" y="4809"/>
                </a:cubicBezTo>
                <a:lnTo>
                  <a:pt x="110498" y="6096"/>
                </a:lnTo>
                <a:lnTo>
                  <a:pt x="110193" y="6943"/>
                </a:lnTo>
                <a:cubicBezTo>
                  <a:pt x="110193" y="6943"/>
                  <a:pt x="110498" y="6943"/>
                  <a:pt x="109347" y="7349"/>
                </a:cubicBezTo>
                <a:cubicBezTo>
                  <a:pt x="108229" y="7925"/>
                  <a:pt x="105825" y="8771"/>
                  <a:pt x="105825" y="8771"/>
                </a:cubicBezTo>
                <a:cubicBezTo>
                  <a:pt x="105825" y="8771"/>
                  <a:pt x="105419" y="9042"/>
                  <a:pt x="104572" y="9178"/>
                </a:cubicBezTo>
                <a:cubicBezTo>
                  <a:pt x="103590" y="9483"/>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3"/>
                  <a:pt x="97359" y="9483"/>
                </a:cubicBezTo>
                <a:cubicBezTo>
                  <a:pt x="97124" y="9410"/>
                  <a:pt x="97019" y="9387"/>
                  <a:pt x="96978" y="9387"/>
                </a:cubicBezTo>
                <a:cubicBezTo>
                  <a:pt x="96910" y="9387"/>
                  <a:pt x="97010" y="9447"/>
                  <a:pt x="96994" y="9447"/>
                </a:cubicBezTo>
                <a:cubicBezTo>
                  <a:pt x="96978" y="9447"/>
                  <a:pt x="96856" y="9392"/>
                  <a:pt x="96377" y="9178"/>
                </a:cubicBezTo>
                <a:lnTo>
                  <a:pt x="95260" y="8771"/>
                </a:lnTo>
                <a:cubicBezTo>
                  <a:pt x="95260" y="8771"/>
                  <a:pt x="94936" y="9070"/>
                  <a:pt x="93969" y="9070"/>
                </a:cubicBezTo>
                <a:cubicBezTo>
                  <a:pt x="93808" y="9070"/>
                  <a:pt x="93629" y="9062"/>
                  <a:pt x="93431" y="9042"/>
                </a:cubicBezTo>
                <a:cubicBezTo>
                  <a:pt x="93103" y="8980"/>
                  <a:pt x="92806" y="8953"/>
                  <a:pt x="92533" y="8953"/>
                </a:cubicBezTo>
                <a:cubicBezTo>
                  <a:pt x="91625" y="8953"/>
                  <a:pt x="90998" y="9248"/>
                  <a:pt x="90451" y="9483"/>
                </a:cubicBezTo>
                <a:lnTo>
                  <a:pt x="89740" y="9753"/>
                </a:lnTo>
                <a:lnTo>
                  <a:pt x="89029" y="9889"/>
                </a:lnTo>
                <a:lnTo>
                  <a:pt x="87640" y="10160"/>
                </a:lnTo>
                <a:lnTo>
                  <a:pt x="85812" y="10160"/>
                </a:lnTo>
                <a:lnTo>
                  <a:pt x="83949" y="9889"/>
                </a:lnTo>
                <a:lnTo>
                  <a:pt x="83102" y="9889"/>
                </a:lnTo>
                <a:cubicBezTo>
                  <a:pt x="83102" y="9889"/>
                  <a:pt x="82831" y="9889"/>
                  <a:pt x="81714" y="9753"/>
                </a:cubicBezTo>
                <a:lnTo>
                  <a:pt x="80563" y="9483"/>
                </a:lnTo>
                <a:cubicBezTo>
                  <a:pt x="79310" y="9178"/>
                  <a:pt x="80563" y="9178"/>
                  <a:pt x="79310" y="9178"/>
                </a:cubicBezTo>
                <a:cubicBezTo>
                  <a:pt x="78192" y="9178"/>
                  <a:pt x="77041" y="9042"/>
                  <a:pt x="77041" y="9042"/>
                </a:cubicBezTo>
                <a:lnTo>
                  <a:pt x="71961" y="9042"/>
                </a:lnTo>
                <a:lnTo>
                  <a:pt x="69997" y="9483"/>
                </a:lnTo>
                <a:cubicBezTo>
                  <a:pt x="68575" y="9483"/>
                  <a:pt x="66475" y="10600"/>
                  <a:pt x="66475" y="10600"/>
                </a:cubicBezTo>
                <a:lnTo>
                  <a:pt x="65324" y="11311"/>
                </a:lnTo>
                <a:lnTo>
                  <a:pt x="63631" y="11582"/>
                </a:lnTo>
                <a:lnTo>
                  <a:pt x="61667" y="11718"/>
                </a:lnTo>
                <a:lnTo>
                  <a:pt x="60414" y="12293"/>
                </a:lnTo>
                <a:lnTo>
                  <a:pt x="58551" y="12293"/>
                </a:lnTo>
                <a:lnTo>
                  <a:pt x="57027" y="11718"/>
                </a:lnTo>
                <a:lnTo>
                  <a:pt x="55165" y="11718"/>
                </a:lnTo>
                <a:cubicBezTo>
                  <a:pt x="54713" y="11718"/>
                  <a:pt x="55059" y="11657"/>
                  <a:pt x="55009" y="11657"/>
                </a:cubicBezTo>
                <a:cubicBezTo>
                  <a:pt x="54984" y="11657"/>
                  <a:pt x="54860" y="11672"/>
                  <a:pt x="54487" y="11718"/>
                </a:cubicBezTo>
                <a:cubicBezTo>
                  <a:pt x="53336" y="12022"/>
                  <a:pt x="52930" y="13004"/>
                  <a:pt x="52930" y="13004"/>
                </a:cubicBezTo>
                <a:cubicBezTo>
                  <a:pt x="52930" y="13004"/>
                  <a:pt x="52472" y="13893"/>
                  <a:pt x="51868" y="13893"/>
                </a:cubicBezTo>
                <a:cubicBezTo>
                  <a:pt x="51795" y="13893"/>
                  <a:pt x="51720" y="13880"/>
                  <a:pt x="51643" y="13851"/>
                </a:cubicBezTo>
                <a:cubicBezTo>
                  <a:pt x="51264" y="13638"/>
                  <a:pt x="51696" y="13375"/>
                  <a:pt x="51609" y="13375"/>
                </a:cubicBezTo>
                <a:cubicBezTo>
                  <a:pt x="51571" y="13375"/>
                  <a:pt x="51437" y="13424"/>
                  <a:pt x="51101" y="13546"/>
                </a:cubicBezTo>
                <a:cubicBezTo>
                  <a:pt x="49814" y="14122"/>
                  <a:pt x="48968" y="14833"/>
                  <a:pt x="48968" y="14833"/>
                </a:cubicBezTo>
                <a:lnTo>
                  <a:pt x="47986" y="15544"/>
                </a:lnTo>
                <a:lnTo>
                  <a:pt x="46157" y="16797"/>
                </a:lnTo>
                <a:cubicBezTo>
                  <a:pt x="46157" y="16797"/>
                  <a:pt x="46428" y="17508"/>
                  <a:pt x="45006" y="17779"/>
                </a:cubicBezTo>
                <a:lnTo>
                  <a:pt x="43617" y="18084"/>
                </a:lnTo>
                <a:lnTo>
                  <a:pt x="42466" y="18490"/>
                </a:lnTo>
                <a:lnTo>
                  <a:pt x="41788" y="19913"/>
                </a:lnTo>
                <a:cubicBezTo>
                  <a:pt x="41788" y="19913"/>
                  <a:pt x="41663" y="20542"/>
                  <a:pt x="41194" y="20542"/>
                </a:cubicBezTo>
                <a:cubicBezTo>
                  <a:pt x="41119" y="20542"/>
                  <a:pt x="41035" y="20526"/>
                  <a:pt x="40942" y="20488"/>
                </a:cubicBezTo>
                <a:lnTo>
                  <a:pt x="40231" y="20319"/>
                </a:lnTo>
                <a:lnTo>
                  <a:pt x="39249" y="20048"/>
                </a:lnTo>
                <a:lnTo>
                  <a:pt x="37691" y="20048"/>
                </a:lnTo>
                <a:lnTo>
                  <a:pt x="36269" y="21166"/>
                </a:lnTo>
                <a:lnTo>
                  <a:pt x="35998" y="22181"/>
                </a:lnTo>
                <a:lnTo>
                  <a:pt x="34846" y="22588"/>
                </a:lnTo>
                <a:lnTo>
                  <a:pt x="34000" y="22181"/>
                </a:lnTo>
                <a:lnTo>
                  <a:pt x="33018" y="21741"/>
                </a:lnTo>
                <a:cubicBezTo>
                  <a:pt x="33018" y="21741"/>
                  <a:pt x="32611" y="21741"/>
                  <a:pt x="31900" y="21470"/>
                </a:cubicBezTo>
                <a:cubicBezTo>
                  <a:pt x="31189" y="21166"/>
                  <a:pt x="29631" y="21166"/>
                  <a:pt x="29631" y="21166"/>
                </a:cubicBezTo>
                <a:lnTo>
                  <a:pt x="28649" y="21166"/>
                </a:lnTo>
                <a:lnTo>
                  <a:pt x="28243" y="20048"/>
                </a:lnTo>
                <a:lnTo>
                  <a:pt x="26380" y="19201"/>
                </a:lnTo>
                <a:lnTo>
                  <a:pt x="24281" y="19913"/>
                </a:lnTo>
                <a:lnTo>
                  <a:pt x="23299" y="20048"/>
                </a:lnTo>
                <a:lnTo>
                  <a:pt x="22452" y="20048"/>
                </a:lnTo>
                <a:cubicBezTo>
                  <a:pt x="22452" y="20048"/>
                  <a:pt x="22012" y="20048"/>
                  <a:pt x="21301" y="19913"/>
                </a:cubicBezTo>
                <a:cubicBezTo>
                  <a:pt x="20962" y="19777"/>
                  <a:pt x="21250" y="19777"/>
                  <a:pt x="21394" y="19777"/>
                </a:cubicBezTo>
                <a:cubicBezTo>
                  <a:pt x="21538" y="19777"/>
                  <a:pt x="21538" y="19777"/>
                  <a:pt x="20624" y="19642"/>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2"/>
                </a:lnTo>
                <a:lnTo>
                  <a:pt x="10295" y="20319"/>
                </a:lnTo>
                <a:lnTo>
                  <a:pt x="10295" y="21470"/>
                </a:lnTo>
                <a:lnTo>
                  <a:pt x="9889" y="23299"/>
                </a:lnTo>
                <a:lnTo>
                  <a:pt x="9178" y="24552"/>
                </a:lnTo>
                <a:lnTo>
                  <a:pt x="8771" y="25568"/>
                </a:lnTo>
                <a:lnTo>
                  <a:pt x="8771" y="26245"/>
                </a:lnTo>
                <a:lnTo>
                  <a:pt x="8331" y="27092"/>
                </a:lnTo>
                <a:lnTo>
                  <a:pt x="7213" y="28108"/>
                </a:lnTo>
                <a:lnTo>
                  <a:pt x="6909" y="29225"/>
                </a:lnTo>
                <a:lnTo>
                  <a:pt x="6773" y="29936"/>
                </a:lnTo>
                <a:lnTo>
                  <a:pt x="6773" y="30647"/>
                </a:lnTo>
                <a:lnTo>
                  <a:pt x="6062" y="32341"/>
                </a:lnTo>
                <a:lnTo>
                  <a:pt x="5215" y="33187"/>
                </a:lnTo>
                <a:lnTo>
                  <a:pt x="4369" y="33458"/>
                </a:lnTo>
                <a:lnTo>
                  <a:pt x="3692" y="34576"/>
                </a:lnTo>
                <a:lnTo>
                  <a:pt x="2845" y="35558"/>
                </a:lnTo>
                <a:lnTo>
                  <a:pt x="2134" y="36133"/>
                </a:lnTo>
                <a:lnTo>
                  <a:pt x="983" y="36269"/>
                </a:lnTo>
                <a:lnTo>
                  <a:pt x="0" y="37115"/>
                </a:lnTo>
                <a:lnTo>
                  <a:pt x="0" y="163970"/>
                </a:lnTo>
                <a:lnTo>
                  <a:pt x="262750" y="163970"/>
                </a:lnTo>
                <a:lnTo>
                  <a:pt x="262750" y="24010"/>
                </a:lnTo>
                <a:lnTo>
                  <a:pt x="261734" y="23570"/>
                </a:lnTo>
                <a:lnTo>
                  <a:pt x="260617" y="24010"/>
                </a:lnTo>
                <a:lnTo>
                  <a:pt x="259195" y="24417"/>
                </a:lnTo>
                <a:lnTo>
                  <a:pt x="256960" y="24281"/>
                </a:lnTo>
                <a:lnTo>
                  <a:pt x="254555" y="23705"/>
                </a:lnTo>
                <a:lnTo>
                  <a:pt x="252997" y="22588"/>
                </a:lnTo>
                <a:lnTo>
                  <a:pt x="252286" y="21741"/>
                </a:lnTo>
                <a:cubicBezTo>
                  <a:pt x="252286" y="21741"/>
                  <a:pt x="252591" y="21030"/>
                  <a:pt x="251880" y="20488"/>
                </a:cubicBezTo>
                <a:lnTo>
                  <a:pt x="251169" y="20048"/>
                </a:lnTo>
                <a:lnTo>
                  <a:pt x="250051" y="18626"/>
                </a:lnTo>
                <a:lnTo>
                  <a:pt x="248358" y="18084"/>
                </a:lnTo>
                <a:lnTo>
                  <a:pt x="246800" y="18084"/>
                </a:lnTo>
                <a:lnTo>
                  <a:pt x="244667" y="18626"/>
                </a:lnTo>
                <a:lnTo>
                  <a:pt x="243109" y="18626"/>
                </a:lnTo>
                <a:lnTo>
                  <a:pt x="242127" y="18931"/>
                </a:lnTo>
                <a:lnTo>
                  <a:pt x="240739" y="19201"/>
                </a:lnTo>
                <a:lnTo>
                  <a:pt x="237048" y="20488"/>
                </a:lnTo>
                <a:lnTo>
                  <a:pt x="236201" y="21470"/>
                </a:lnTo>
                <a:lnTo>
                  <a:pt x="235930" y="22452"/>
                </a:lnTo>
                <a:lnTo>
                  <a:pt x="234948" y="23570"/>
                </a:lnTo>
                <a:lnTo>
                  <a:pt x="233797" y="24010"/>
                </a:lnTo>
                <a:cubicBezTo>
                  <a:pt x="233797" y="24010"/>
                  <a:pt x="233390" y="24281"/>
                  <a:pt x="232679" y="24417"/>
                </a:cubicBezTo>
                <a:lnTo>
                  <a:pt x="231968" y="24721"/>
                </a:lnTo>
                <a:cubicBezTo>
                  <a:pt x="231968" y="24721"/>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61"/>
                </a:lnTo>
                <a:cubicBezTo>
                  <a:pt x="221673" y="27261"/>
                  <a:pt x="221673" y="27667"/>
                  <a:pt x="220691" y="27667"/>
                </a:cubicBezTo>
                <a:cubicBezTo>
                  <a:pt x="219845" y="27667"/>
                  <a:pt x="218558" y="27261"/>
                  <a:pt x="218558" y="27261"/>
                </a:cubicBezTo>
                <a:lnTo>
                  <a:pt x="217440" y="26821"/>
                </a:lnTo>
                <a:cubicBezTo>
                  <a:pt x="217440" y="26821"/>
                  <a:pt x="217380" y="26881"/>
                  <a:pt x="217129" y="26881"/>
                </a:cubicBezTo>
                <a:cubicBezTo>
                  <a:pt x="217004" y="26881"/>
                  <a:pt x="216831" y="26866"/>
                  <a:pt x="216594" y="26821"/>
                </a:cubicBezTo>
                <a:cubicBezTo>
                  <a:pt x="216093" y="26630"/>
                  <a:pt x="216716" y="26423"/>
                  <a:pt x="216587" y="26423"/>
                </a:cubicBezTo>
                <a:cubicBezTo>
                  <a:pt x="216532" y="26423"/>
                  <a:pt x="216344" y="26460"/>
                  <a:pt x="215883" y="26550"/>
                </a:cubicBezTo>
                <a:cubicBezTo>
                  <a:pt x="214189" y="26821"/>
                  <a:pt x="213072" y="27532"/>
                  <a:pt x="213072" y="27532"/>
                </a:cubicBezTo>
                <a:lnTo>
                  <a:pt x="211954" y="27938"/>
                </a:lnTo>
                <a:lnTo>
                  <a:pt x="211108" y="27667"/>
                </a:lnTo>
                <a:lnTo>
                  <a:pt x="211108" y="27667"/>
                </a:lnTo>
                <a:cubicBezTo>
                  <a:pt x="211108" y="27668"/>
                  <a:pt x="211256" y="27828"/>
                  <a:pt x="211000" y="27828"/>
                </a:cubicBezTo>
                <a:cubicBezTo>
                  <a:pt x="210832" y="27828"/>
                  <a:pt x="210490" y="27760"/>
                  <a:pt x="209821" y="27532"/>
                </a:cubicBezTo>
                <a:lnTo>
                  <a:pt x="208263" y="26821"/>
                </a:lnTo>
                <a:cubicBezTo>
                  <a:pt x="208263" y="26821"/>
                  <a:pt x="207552" y="26821"/>
                  <a:pt x="206875" y="26956"/>
                </a:cubicBezTo>
                <a:lnTo>
                  <a:pt x="206164" y="27261"/>
                </a:lnTo>
                <a:lnTo>
                  <a:pt x="205317" y="27938"/>
                </a:lnTo>
                <a:lnTo>
                  <a:pt x="201626" y="27938"/>
                </a:lnTo>
                <a:lnTo>
                  <a:pt x="200644" y="26245"/>
                </a:lnTo>
                <a:cubicBezTo>
                  <a:pt x="200644" y="26245"/>
                  <a:pt x="200238" y="26110"/>
                  <a:pt x="199526" y="25568"/>
                </a:cubicBezTo>
                <a:lnTo>
                  <a:pt x="198815" y="25128"/>
                </a:lnTo>
                <a:cubicBezTo>
                  <a:pt x="198815" y="25128"/>
                  <a:pt x="198507" y="25351"/>
                  <a:pt x="198212" y="25351"/>
                </a:cubicBezTo>
                <a:cubicBezTo>
                  <a:pt x="197981" y="25351"/>
                  <a:pt x="197757" y="25213"/>
                  <a:pt x="197698" y="24721"/>
                </a:cubicBezTo>
                <a:lnTo>
                  <a:pt x="197393" y="23570"/>
                </a:lnTo>
                <a:cubicBezTo>
                  <a:pt x="197393" y="23570"/>
                  <a:pt x="196546" y="22588"/>
                  <a:pt x="195869" y="22452"/>
                </a:cubicBezTo>
                <a:lnTo>
                  <a:pt x="195158" y="22181"/>
                </a:lnTo>
                <a:lnTo>
                  <a:pt x="192754" y="22181"/>
                </a:lnTo>
                <a:lnTo>
                  <a:pt x="190925" y="21877"/>
                </a:lnTo>
                <a:lnTo>
                  <a:pt x="189774" y="21470"/>
                </a:lnTo>
                <a:cubicBezTo>
                  <a:pt x="188385" y="20488"/>
                  <a:pt x="189774" y="20759"/>
                  <a:pt x="188385" y="20488"/>
                </a:cubicBezTo>
                <a:cubicBezTo>
                  <a:pt x="187742" y="20404"/>
                  <a:pt x="187242" y="20404"/>
                  <a:pt x="186819" y="20404"/>
                </a:cubicBezTo>
                <a:cubicBezTo>
                  <a:pt x="186396" y="20404"/>
                  <a:pt x="186049" y="20404"/>
                  <a:pt x="185710" y="20319"/>
                </a:cubicBezTo>
                <a:cubicBezTo>
                  <a:pt x="184999" y="20048"/>
                  <a:pt x="183306" y="19201"/>
                  <a:pt x="183306" y="19201"/>
                </a:cubicBezTo>
                <a:cubicBezTo>
                  <a:pt x="183306" y="19201"/>
                  <a:pt x="183170" y="18626"/>
                  <a:pt x="182459" y="18084"/>
                </a:cubicBezTo>
                <a:lnTo>
                  <a:pt x="182154" y="17779"/>
                </a:lnTo>
                <a:cubicBezTo>
                  <a:pt x="182154" y="17644"/>
                  <a:pt x="182019" y="17508"/>
                  <a:pt x="181748" y="17373"/>
                </a:cubicBezTo>
                <a:cubicBezTo>
                  <a:pt x="180766" y="16391"/>
                  <a:pt x="179479" y="16086"/>
                  <a:pt x="179479" y="16086"/>
                </a:cubicBezTo>
                <a:lnTo>
                  <a:pt x="178497" y="16086"/>
                </a:lnTo>
                <a:lnTo>
                  <a:pt x="176939" y="15239"/>
                </a:lnTo>
                <a:lnTo>
                  <a:pt x="175957" y="14562"/>
                </a:lnTo>
                <a:lnTo>
                  <a:pt x="174535" y="14562"/>
                </a:lnTo>
                <a:cubicBezTo>
                  <a:pt x="174535" y="14562"/>
                  <a:pt x="174236" y="14861"/>
                  <a:pt x="173703" y="14861"/>
                </a:cubicBezTo>
                <a:cubicBezTo>
                  <a:pt x="173614" y="14861"/>
                  <a:pt x="173519" y="14852"/>
                  <a:pt x="173417" y="14833"/>
                </a:cubicBezTo>
                <a:cubicBezTo>
                  <a:pt x="173287" y="14783"/>
                  <a:pt x="173213" y="14765"/>
                  <a:pt x="173174" y="14765"/>
                </a:cubicBezTo>
                <a:cubicBezTo>
                  <a:pt x="173077" y="14765"/>
                  <a:pt x="173193" y="14874"/>
                  <a:pt x="173174" y="14874"/>
                </a:cubicBezTo>
                <a:cubicBezTo>
                  <a:pt x="173159" y="14874"/>
                  <a:pt x="173060" y="14806"/>
                  <a:pt x="172706" y="14562"/>
                </a:cubicBezTo>
                <a:cubicBezTo>
                  <a:pt x="171860" y="13851"/>
                  <a:pt x="173011" y="14257"/>
                  <a:pt x="171860" y="13851"/>
                </a:cubicBezTo>
                <a:cubicBezTo>
                  <a:pt x="170742" y="13411"/>
                  <a:pt x="169760" y="13411"/>
                  <a:pt x="169760" y="13411"/>
                </a:cubicBezTo>
                <a:lnTo>
                  <a:pt x="168609" y="13546"/>
                </a:lnTo>
                <a:lnTo>
                  <a:pt x="166780" y="13140"/>
                </a:lnTo>
                <a:lnTo>
                  <a:pt x="165392" y="12429"/>
                </a:lnTo>
                <a:cubicBezTo>
                  <a:pt x="165392" y="12429"/>
                  <a:pt x="165392" y="11718"/>
                  <a:pt x="164376" y="11582"/>
                </a:cubicBezTo>
                <a:cubicBezTo>
                  <a:pt x="164172" y="11514"/>
                  <a:pt x="164105" y="11480"/>
                  <a:pt x="164088" y="11480"/>
                </a:cubicBezTo>
                <a:cubicBezTo>
                  <a:pt x="164071" y="11480"/>
                  <a:pt x="164105" y="11514"/>
                  <a:pt x="164105" y="11582"/>
                </a:cubicBezTo>
                <a:cubicBezTo>
                  <a:pt x="164105" y="11582"/>
                  <a:pt x="163969" y="11447"/>
                  <a:pt x="163529" y="11311"/>
                </a:cubicBezTo>
                <a:cubicBezTo>
                  <a:pt x="162141" y="10871"/>
                  <a:pt x="163529" y="11006"/>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533"/>
                  <a:pt x="155825" y="9533"/>
                  <a:pt x="155876" y="9533"/>
                </a:cubicBezTo>
                <a:cubicBezTo>
                  <a:pt x="155927" y="9533"/>
                  <a:pt x="155927" y="9533"/>
                  <a:pt x="155232" y="9178"/>
                </a:cubicBezTo>
                <a:lnTo>
                  <a:pt x="153810" y="8636"/>
                </a:lnTo>
                <a:lnTo>
                  <a:pt x="152388" y="7925"/>
                </a:lnTo>
                <a:lnTo>
                  <a:pt x="151270" y="7214"/>
                </a:lnTo>
                <a:cubicBezTo>
                  <a:pt x="151270" y="7214"/>
                  <a:pt x="149442" y="6943"/>
                  <a:pt x="148731" y="6638"/>
                </a:cubicBezTo>
                <a:cubicBezTo>
                  <a:pt x="148019" y="6502"/>
                  <a:pt x="146766" y="6502"/>
                  <a:pt x="146055" y="5791"/>
                </a:cubicBezTo>
                <a:lnTo>
                  <a:pt x="145920" y="5656"/>
                </a:lnTo>
                <a:lnTo>
                  <a:pt x="145751" y="5520"/>
                </a:lnTo>
                <a:cubicBezTo>
                  <a:pt x="145615" y="5520"/>
                  <a:pt x="145615" y="5385"/>
                  <a:pt x="145344" y="5080"/>
                </a:cubicBezTo>
                <a:cubicBezTo>
                  <a:pt x="144227" y="3963"/>
                  <a:pt x="143651" y="3692"/>
                  <a:pt x="142940" y="2981"/>
                </a:cubicBezTo>
                <a:cubicBezTo>
                  <a:pt x="142652" y="2625"/>
                  <a:pt x="142440" y="2625"/>
                  <a:pt x="142212" y="2625"/>
                </a:cubicBezTo>
                <a:cubicBezTo>
                  <a:pt x="141983" y="2625"/>
                  <a:pt x="141738" y="2625"/>
                  <a:pt x="141382" y="2270"/>
                </a:cubicBezTo>
                <a:lnTo>
                  <a:pt x="140671" y="1558"/>
                </a:lnTo>
                <a:cubicBezTo>
                  <a:pt x="140671" y="1558"/>
                  <a:pt x="140671" y="1623"/>
                  <a:pt x="140588" y="1623"/>
                </a:cubicBezTo>
                <a:cubicBezTo>
                  <a:pt x="140491" y="1623"/>
                  <a:pt x="140280" y="1535"/>
                  <a:pt x="139824" y="1152"/>
                </a:cubicBezTo>
                <a:cubicBezTo>
                  <a:pt x="138842" y="441"/>
                  <a:pt x="139824" y="712"/>
                  <a:pt x="138842" y="441"/>
                </a:cubicBezTo>
                <a:lnTo>
                  <a:pt x="137996" y="305"/>
                </a:lnTo>
                <a:cubicBezTo>
                  <a:pt x="137996" y="305"/>
                  <a:pt x="137755" y="366"/>
                  <a:pt x="137384" y="366"/>
                </a:cubicBezTo>
                <a:cubicBezTo>
                  <a:pt x="137198" y="366"/>
                  <a:pt x="136980" y="351"/>
                  <a:pt x="136743" y="305"/>
                </a:cubicBezTo>
                <a:cubicBezTo>
                  <a:pt x="136552" y="224"/>
                  <a:pt x="136403" y="195"/>
                  <a:pt x="136272" y="195"/>
                </a:cubicBezTo>
                <a:cubicBezTo>
                  <a:pt x="135985" y="195"/>
                  <a:pt x="135792" y="332"/>
                  <a:pt x="135453" y="332"/>
                </a:cubicBezTo>
                <a:cubicBezTo>
                  <a:pt x="135373" y="332"/>
                  <a:pt x="135285" y="324"/>
                  <a:pt x="135185" y="305"/>
                </a:cubicBezTo>
                <a:lnTo>
                  <a:pt x="1344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7" name="Google Shape;2287;p40"/>
          <p:cNvSpPr/>
          <p:nvPr/>
        </p:nvSpPr>
        <p:spPr>
          <a:xfrm>
            <a:off x="0" y="627592"/>
            <a:ext cx="9143735" cy="2335437"/>
          </a:xfrm>
          <a:custGeom>
            <a:avLst/>
            <a:gdLst/>
            <a:ahLst/>
            <a:cxnLst/>
            <a:rect l="l" t="t" r="r" b="b"/>
            <a:pathLst>
              <a:path w="262751" h="161566" extrusionOk="0">
                <a:moveTo>
                  <a:pt x="134474" y="1"/>
                </a:moveTo>
                <a:cubicBezTo>
                  <a:pt x="134474" y="1"/>
                  <a:pt x="133627" y="441"/>
                  <a:pt x="132916" y="441"/>
                </a:cubicBezTo>
                <a:cubicBezTo>
                  <a:pt x="132205" y="441"/>
                  <a:pt x="131087" y="983"/>
                  <a:pt x="131087" y="983"/>
                </a:cubicBezTo>
                <a:lnTo>
                  <a:pt x="129835" y="1423"/>
                </a:lnTo>
                <a:cubicBezTo>
                  <a:pt x="129835" y="1423"/>
                  <a:pt x="129123" y="2405"/>
                  <a:pt x="128277" y="2405"/>
                </a:cubicBezTo>
                <a:cubicBezTo>
                  <a:pt x="127622" y="2405"/>
                  <a:pt x="127961" y="2089"/>
                  <a:pt x="127888" y="2089"/>
                </a:cubicBezTo>
                <a:cubicBezTo>
                  <a:pt x="127852" y="2089"/>
                  <a:pt x="127712" y="2168"/>
                  <a:pt x="127295" y="2405"/>
                </a:cubicBezTo>
                <a:cubicBezTo>
                  <a:pt x="126143" y="2981"/>
                  <a:pt x="127295" y="2541"/>
                  <a:pt x="126143" y="2981"/>
                </a:cubicBezTo>
                <a:cubicBezTo>
                  <a:pt x="125746" y="3174"/>
                  <a:pt x="125631" y="3212"/>
                  <a:pt x="125598" y="3212"/>
                </a:cubicBezTo>
                <a:cubicBezTo>
                  <a:pt x="125576" y="3212"/>
                  <a:pt x="125590" y="3195"/>
                  <a:pt x="125581" y="3195"/>
                </a:cubicBezTo>
                <a:cubicBezTo>
                  <a:pt x="125566" y="3195"/>
                  <a:pt x="125483" y="3246"/>
                  <a:pt x="125026" y="3523"/>
                </a:cubicBezTo>
                <a:lnTo>
                  <a:pt x="123908" y="4234"/>
                </a:lnTo>
                <a:cubicBezTo>
                  <a:pt x="123908" y="4234"/>
                  <a:pt x="123693" y="4736"/>
                  <a:pt x="123123" y="4736"/>
                </a:cubicBezTo>
                <a:cubicBezTo>
                  <a:pt x="123014" y="4736"/>
                  <a:pt x="122892" y="4718"/>
                  <a:pt x="122757" y="4674"/>
                </a:cubicBezTo>
                <a:lnTo>
                  <a:pt x="121775" y="4369"/>
                </a:lnTo>
                <a:lnTo>
                  <a:pt x="119506" y="4369"/>
                </a:lnTo>
                <a:lnTo>
                  <a:pt x="117406" y="4674"/>
                </a:lnTo>
                <a:lnTo>
                  <a:pt x="115273" y="4674"/>
                </a:lnTo>
                <a:cubicBezTo>
                  <a:pt x="115273" y="4674"/>
                  <a:pt x="115092" y="4795"/>
                  <a:pt x="114761" y="4795"/>
                </a:cubicBezTo>
                <a:cubicBezTo>
                  <a:pt x="114596" y="4795"/>
                  <a:pt x="114393" y="4764"/>
                  <a:pt x="114156" y="4674"/>
                </a:cubicBezTo>
                <a:cubicBezTo>
                  <a:pt x="114007" y="4610"/>
                  <a:pt x="113840" y="4585"/>
                  <a:pt x="113670" y="4585"/>
                </a:cubicBezTo>
                <a:cubicBezTo>
                  <a:pt x="113026" y="4585"/>
                  <a:pt x="112327" y="4945"/>
                  <a:pt x="112327" y="4945"/>
                </a:cubicBezTo>
                <a:lnTo>
                  <a:pt x="110498" y="6063"/>
                </a:lnTo>
                <a:lnTo>
                  <a:pt x="110193" y="6909"/>
                </a:lnTo>
                <a:cubicBezTo>
                  <a:pt x="110193" y="6909"/>
                  <a:pt x="110498" y="6909"/>
                  <a:pt x="109347" y="7349"/>
                </a:cubicBezTo>
                <a:cubicBezTo>
                  <a:pt x="108229" y="7925"/>
                  <a:pt x="105825" y="8772"/>
                  <a:pt x="105825" y="8772"/>
                </a:cubicBezTo>
                <a:cubicBezTo>
                  <a:pt x="105825" y="8772"/>
                  <a:pt x="105419" y="9043"/>
                  <a:pt x="104572" y="9314"/>
                </a:cubicBezTo>
                <a:cubicBezTo>
                  <a:pt x="103590" y="9449"/>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4"/>
                  <a:pt x="97359" y="9449"/>
                </a:cubicBezTo>
                <a:cubicBezTo>
                  <a:pt x="97218" y="9430"/>
                  <a:pt x="97124" y="9422"/>
                  <a:pt x="97062" y="9422"/>
                </a:cubicBezTo>
                <a:cubicBezTo>
                  <a:pt x="96846" y="9422"/>
                  <a:pt x="97027" y="9515"/>
                  <a:pt x="96991" y="9515"/>
                </a:cubicBezTo>
                <a:cubicBezTo>
                  <a:pt x="96965" y="9515"/>
                  <a:pt x="96831" y="9469"/>
                  <a:pt x="96377" y="9314"/>
                </a:cubicBezTo>
                <a:lnTo>
                  <a:pt x="95260" y="8772"/>
                </a:lnTo>
                <a:cubicBezTo>
                  <a:pt x="95260" y="8772"/>
                  <a:pt x="94978" y="9118"/>
                  <a:pt x="94154" y="9118"/>
                </a:cubicBezTo>
                <a:cubicBezTo>
                  <a:pt x="93948" y="9118"/>
                  <a:pt x="93709" y="9097"/>
                  <a:pt x="93431" y="9043"/>
                </a:cubicBezTo>
                <a:cubicBezTo>
                  <a:pt x="93153" y="8990"/>
                  <a:pt x="92897" y="8968"/>
                  <a:pt x="92660" y="8968"/>
                </a:cubicBezTo>
                <a:cubicBezTo>
                  <a:pt x="91683" y="8968"/>
                  <a:pt x="91023" y="9340"/>
                  <a:pt x="90451" y="9449"/>
                </a:cubicBezTo>
                <a:lnTo>
                  <a:pt x="89740" y="9754"/>
                </a:lnTo>
                <a:lnTo>
                  <a:pt x="89029" y="9889"/>
                </a:lnTo>
                <a:lnTo>
                  <a:pt x="87640" y="10160"/>
                </a:lnTo>
                <a:lnTo>
                  <a:pt x="85812" y="10160"/>
                </a:lnTo>
                <a:lnTo>
                  <a:pt x="83949" y="9889"/>
                </a:lnTo>
                <a:lnTo>
                  <a:pt x="83102" y="9889"/>
                </a:lnTo>
                <a:cubicBezTo>
                  <a:pt x="83102" y="9889"/>
                  <a:pt x="82831" y="9889"/>
                  <a:pt x="81714" y="9754"/>
                </a:cubicBezTo>
                <a:lnTo>
                  <a:pt x="80563" y="9449"/>
                </a:lnTo>
                <a:cubicBezTo>
                  <a:pt x="79310" y="9314"/>
                  <a:pt x="80563" y="9314"/>
                  <a:pt x="79310" y="9314"/>
                </a:cubicBezTo>
                <a:cubicBezTo>
                  <a:pt x="78192" y="9314"/>
                  <a:pt x="77041" y="9043"/>
                  <a:pt x="77041" y="9043"/>
                </a:cubicBezTo>
                <a:lnTo>
                  <a:pt x="71961" y="9043"/>
                </a:lnTo>
                <a:lnTo>
                  <a:pt x="69997" y="9449"/>
                </a:lnTo>
                <a:cubicBezTo>
                  <a:pt x="68575" y="9449"/>
                  <a:pt x="66475" y="10600"/>
                  <a:pt x="66475" y="10600"/>
                </a:cubicBezTo>
                <a:lnTo>
                  <a:pt x="65324" y="11312"/>
                </a:lnTo>
                <a:lnTo>
                  <a:pt x="63631" y="11582"/>
                </a:lnTo>
                <a:lnTo>
                  <a:pt x="61667" y="11853"/>
                </a:lnTo>
                <a:lnTo>
                  <a:pt x="60414" y="12294"/>
                </a:lnTo>
                <a:lnTo>
                  <a:pt x="58551" y="12294"/>
                </a:lnTo>
                <a:lnTo>
                  <a:pt x="57027" y="11853"/>
                </a:lnTo>
                <a:lnTo>
                  <a:pt x="55165" y="11853"/>
                </a:lnTo>
                <a:cubicBezTo>
                  <a:pt x="54713" y="11853"/>
                  <a:pt x="55059" y="11733"/>
                  <a:pt x="55009" y="11733"/>
                </a:cubicBezTo>
                <a:cubicBezTo>
                  <a:pt x="54984" y="11733"/>
                  <a:pt x="54860" y="11763"/>
                  <a:pt x="54487" y="11853"/>
                </a:cubicBezTo>
                <a:cubicBezTo>
                  <a:pt x="53336" y="11989"/>
                  <a:pt x="52930" y="13005"/>
                  <a:pt x="52930" y="13005"/>
                </a:cubicBezTo>
                <a:cubicBezTo>
                  <a:pt x="52930" y="13005"/>
                  <a:pt x="52472" y="13894"/>
                  <a:pt x="51868" y="13894"/>
                </a:cubicBezTo>
                <a:cubicBezTo>
                  <a:pt x="51795" y="13894"/>
                  <a:pt x="51720" y="13881"/>
                  <a:pt x="51643" y="13851"/>
                </a:cubicBezTo>
                <a:cubicBezTo>
                  <a:pt x="51273" y="13736"/>
                  <a:pt x="51676" y="13447"/>
                  <a:pt x="51614" y="13447"/>
                </a:cubicBezTo>
                <a:cubicBezTo>
                  <a:pt x="51586" y="13447"/>
                  <a:pt x="51456" y="13510"/>
                  <a:pt x="51101" y="13682"/>
                </a:cubicBezTo>
                <a:cubicBezTo>
                  <a:pt x="49814" y="14122"/>
                  <a:pt x="48968" y="14833"/>
                  <a:pt x="48968" y="14833"/>
                </a:cubicBezTo>
                <a:lnTo>
                  <a:pt x="47986" y="15545"/>
                </a:lnTo>
                <a:lnTo>
                  <a:pt x="46157" y="16797"/>
                </a:lnTo>
                <a:cubicBezTo>
                  <a:pt x="46157" y="16797"/>
                  <a:pt x="46428" y="17509"/>
                  <a:pt x="45006" y="17780"/>
                </a:cubicBezTo>
                <a:lnTo>
                  <a:pt x="43617" y="18084"/>
                </a:lnTo>
                <a:lnTo>
                  <a:pt x="42466" y="18491"/>
                </a:lnTo>
                <a:lnTo>
                  <a:pt x="41788" y="19913"/>
                </a:lnTo>
                <a:cubicBezTo>
                  <a:pt x="41788" y="19913"/>
                  <a:pt x="41643" y="20639"/>
                  <a:pt x="41084" y="20639"/>
                </a:cubicBezTo>
                <a:cubicBezTo>
                  <a:pt x="41039" y="20639"/>
                  <a:pt x="40992" y="20634"/>
                  <a:pt x="40942" y="20624"/>
                </a:cubicBezTo>
                <a:lnTo>
                  <a:pt x="40231" y="20319"/>
                </a:lnTo>
                <a:lnTo>
                  <a:pt x="39249" y="20048"/>
                </a:lnTo>
                <a:lnTo>
                  <a:pt x="37691" y="20048"/>
                </a:lnTo>
                <a:lnTo>
                  <a:pt x="36269" y="21301"/>
                </a:lnTo>
                <a:lnTo>
                  <a:pt x="35998" y="22148"/>
                </a:lnTo>
                <a:lnTo>
                  <a:pt x="34846" y="22588"/>
                </a:lnTo>
                <a:lnTo>
                  <a:pt x="34000" y="22148"/>
                </a:lnTo>
                <a:lnTo>
                  <a:pt x="33018" y="21742"/>
                </a:lnTo>
                <a:cubicBezTo>
                  <a:pt x="33018" y="21742"/>
                  <a:pt x="32611" y="21742"/>
                  <a:pt x="31900" y="21471"/>
                </a:cubicBezTo>
                <a:cubicBezTo>
                  <a:pt x="31189" y="21301"/>
                  <a:pt x="29631" y="21301"/>
                  <a:pt x="29631" y="21301"/>
                </a:cubicBezTo>
                <a:lnTo>
                  <a:pt x="28649" y="21301"/>
                </a:lnTo>
                <a:lnTo>
                  <a:pt x="28243" y="20048"/>
                </a:lnTo>
                <a:lnTo>
                  <a:pt x="26380" y="19202"/>
                </a:lnTo>
                <a:lnTo>
                  <a:pt x="24281" y="19913"/>
                </a:lnTo>
                <a:lnTo>
                  <a:pt x="23299" y="20048"/>
                </a:lnTo>
                <a:lnTo>
                  <a:pt x="22452" y="20048"/>
                </a:lnTo>
                <a:cubicBezTo>
                  <a:pt x="22452" y="20048"/>
                  <a:pt x="22012" y="20048"/>
                  <a:pt x="21301" y="19913"/>
                </a:cubicBezTo>
                <a:cubicBezTo>
                  <a:pt x="20962" y="19761"/>
                  <a:pt x="21250" y="19761"/>
                  <a:pt x="21394" y="19761"/>
                </a:cubicBezTo>
                <a:cubicBezTo>
                  <a:pt x="21538" y="19761"/>
                  <a:pt x="21538" y="19761"/>
                  <a:pt x="20624" y="19608"/>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3"/>
                </a:lnTo>
                <a:lnTo>
                  <a:pt x="10295" y="20319"/>
                </a:lnTo>
                <a:lnTo>
                  <a:pt x="10295" y="21471"/>
                </a:lnTo>
                <a:lnTo>
                  <a:pt x="9889" y="23299"/>
                </a:lnTo>
                <a:lnTo>
                  <a:pt x="9178" y="24552"/>
                </a:lnTo>
                <a:lnTo>
                  <a:pt x="8771" y="25534"/>
                </a:lnTo>
                <a:lnTo>
                  <a:pt x="8771" y="26246"/>
                </a:lnTo>
                <a:lnTo>
                  <a:pt x="8331" y="27092"/>
                </a:lnTo>
                <a:lnTo>
                  <a:pt x="7213" y="28243"/>
                </a:lnTo>
                <a:lnTo>
                  <a:pt x="6909" y="29226"/>
                </a:lnTo>
                <a:lnTo>
                  <a:pt x="6773" y="29937"/>
                </a:lnTo>
                <a:lnTo>
                  <a:pt x="6773" y="30614"/>
                </a:lnTo>
                <a:lnTo>
                  <a:pt x="6062" y="32307"/>
                </a:lnTo>
                <a:lnTo>
                  <a:pt x="5215" y="33154"/>
                </a:lnTo>
                <a:lnTo>
                  <a:pt x="4369" y="33594"/>
                </a:lnTo>
                <a:lnTo>
                  <a:pt x="3692" y="34576"/>
                </a:lnTo>
                <a:lnTo>
                  <a:pt x="2845" y="35558"/>
                </a:lnTo>
                <a:lnTo>
                  <a:pt x="2134" y="36134"/>
                </a:lnTo>
                <a:lnTo>
                  <a:pt x="983" y="36269"/>
                </a:lnTo>
                <a:lnTo>
                  <a:pt x="0" y="37116"/>
                </a:lnTo>
                <a:lnTo>
                  <a:pt x="0" y="161566"/>
                </a:lnTo>
                <a:lnTo>
                  <a:pt x="262750" y="161566"/>
                </a:lnTo>
                <a:lnTo>
                  <a:pt x="262750" y="24010"/>
                </a:lnTo>
                <a:lnTo>
                  <a:pt x="261734" y="23570"/>
                </a:lnTo>
                <a:lnTo>
                  <a:pt x="260617" y="24010"/>
                </a:lnTo>
                <a:lnTo>
                  <a:pt x="259195" y="24417"/>
                </a:lnTo>
                <a:lnTo>
                  <a:pt x="256960" y="24281"/>
                </a:lnTo>
                <a:lnTo>
                  <a:pt x="254555" y="23841"/>
                </a:lnTo>
                <a:lnTo>
                  <a:pt x="252997" y="22588"/>
                </a:lnTo>
                <a:lnTo>
                  <a:pt x="252286" y="21742"/>
                </a:lnTo>
                <a:cubicBezTo>
                  <a:pt x="252286" y="21742"/>
                  <a:pt x="252591" y="21030"/>
                  <a:pt x="251880" y="20624"/>
                </a:cubicBezTo>
                <a:lnTo>
                  <a:pt x="251169" y="20048"/>
                </a:lnTo>
                <a:lnTo>
                  <a:pt x="250051" y="18762"/>
                </a:lnTo>
                <a:lnTo>
                  <a:pt x="248358" y="18084"/>
                </a:lnTo>
                <a:lnTo>
                  <a:pt x="246800" y="18084"/>
                </a:lnTo>
                <a:lnTo>
                  <a:pt x="244667" y="18762"/>
                </a:lnTo>
                <a:lnTo>
                  <a:pt x="243109" y="18762"/>
                </a:lnTo>
                <a:lnTo>
                  <a:pt x="242127" y="18931"/>
                </a:lnTo>
                <a:lnTo>
                  <a:pt x="240739" y="19202"/>
                </a:lnTo>
                <a:lnTo>
                  <a:pt x="237048" y="20624"/>
                </a:lnTo>
                <a:lnTo>
                  <a:pt x="236201" y="21471"/>
                </a:lnTo>
                <a:lnTo>
                  <a:pt x="235930" y="22453"/>
                </a:lnTo>
                <a:lnTo>
                  <a:pt x="234948" y="23570"/>
                </a:lnTo>
                <a:lnTo>
                  <a:pt x="233797" y="24010"/>
                </a:lnTo>
                <a:cubicBezTo>
                  <a:pt x="233797" y="24010"/>
                  <a:pt x="233390" y="24281"/>
                  <a:pt x="232679" y="24417"/>
                </a:cubicBezTo>
                <a:lnTo>
                  <a:pt x="231968" y="24688"/>
                </a:lnTo>
                <a:cubicBezTo>
                  <a:pt x="231968" y="24688"/>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28"/>
                </a:lnTo>
                <a:cubicBezTo>
                  <a:pt x="221673" y="27228"/>
                  <a:pt x="221673" y="27668"/>
                  <a:pt x="220691" y="27668"/>
                </a:cubicBezTo>
                <a:cubicBezTo>
                  <a:pt x="219845" y="27668"/>
                  <a:pt x="218558" y="27228"/>
                  <a:pt x="218558" y="27228"/>
                </a:cubicBezTo>
                <a:lnTo>
                  <a:pt x="217440" y="26821"/>
                </a:lnTo>
                <a:cubicBezTo>
                  <a:pt x="217440" y="26821"/>
                  <a:pt x="217380" y="26881"/>
                  <a:pt x="217129" y="26881"/>
                </a:cubicBezTo>
                <a:cubicBezTo>
                  <a:pt x="217004" y="26881"/>
                  <a:pt x="216831" y="26866"/>
                  <a:pt x="216594" y="26821"/>
                </a:cubicBezTo>
                <a:cubicBezTo>
                  <a:pt x="216093" y="26631"/>
                  <a:pt x="216716" y="26423"/>
                  <a:pt x="216587" y="26423"/>
                </a:cubicBezTo>
                <a:cubicBezTo>
                  <a:pt x="216532" y="26423"/>
                  <a:pt x="216344" y="26460"/>
                  <a:pt x="215883" y="26550"/>
                </a:cubicBezTo>
                <a:cubicBezTo>
                  <a:pt x="214189" y="26821"/>
                  <a:pt x="213072" y="27532"/>
                  <a:pt x="213072" y="27532"/>
                </a:cubicBezTo>
                <a:lnTo>
                  <a:pt x="211954" y="27939"/>
                </a:lnTo>
                <a:lnTo>
                  <a:pt x="211108" y="27668"/>
                </a:lnTo>
                <a:lnTo>
                  <a:pt x="211108" y="27668"/>
                </a:lnTo>
                <a:cubicBezTo>
                  <a:pt x="211108" y="27668"/>
                  <a:pt x="211263" y="27888"/>
                  <a:pt x="210982" y="27888"/>
                </a:cubicBezTo>
                <a:cubicBezTo>
                  <a:pt x="210808" y="27888"/>
                  <a:pt x="210467" y="27804"/>
                  <a:pt x="209821" y="27532"/>
                </a:cubicBezTo>
                <a:lnTo>
                  <a:pt x="208263" y="26821"/>
                </a:lnTo>
                <a:cubicBezTo>
                  <a:pt x="208263" y="26821"/>
                  <a:pt x="207552" y="26821"/>
                  <a:pt x="206875" y="26957"/>
                </a:cubicBezTo>
                <a:lnTo>
                  <a:pt x="206164" y="27228"/>
                </a:lnTo>
                <a:lnTo>
                  <a:pt x="205317" y="27939"/>
                </a:lnTo>
                <a:lnTo>
                  <a:pt x="201626" y="27939"/>
                </a:lnTo>
                <a:lnTo>
                  <a:pt x="200644" y="26246"/>
                </a:lnTo>
                <a:cubicBezTo>
                  <a:pt x="200644" y="26246"/>
                  <a:pt x="200238" y="26110"/>
                  <a:pt x="199526" y="25704"/>
                </a:cubicBezTo>
                <a:lnTo>
                  <a:pt x="198815" y="25128"/>
                </a:lnTo>
                <a:cubicBezTo>
                  <a:pt x="198815" y="25128"/>
                  <a:pt x="198515" y="25345"/>
                  <a:pt x="198224" y="25345"/>
                </a:cubicBezTo>
                <a:cubicBezTo>
                  <a:pt x="197988" y="25345"/>
                  <a:pt x="197758" y="25203"/>
                  <a:pt x="197698" y="24688"/>
                </a:cubicBezTo>
                <a:lnTo>
                  <a:pt x="197393" y="23570"/>
                </a:lnTo>
                <a:cubicBezTo>
                  <a:pt x="197393" y="23570"/>
                  <a:pt x="196546" y="22588"/>
                  <a:pt x="195869" y="22453"/>
                </a:cubicBezTo>
                <a:lnTo>
                  <a:pt x="195158" y="22148"/>
                </a:lnTo>
                <a:lnTo>
                  <a:pt x="192754" y="22148"/>
                </a:lnTo>
                <a:lnTo>
                  <a:pt x="190925" y="21877"/>
                </a:lnTo>
                <a:lnTo>
                  <a:pt x="189774" y="21471"/>
                </a:lnTo>
                <a:cubicBezTo>
                  <a:pt x="188385" y="20624"/>
                  <a:pt x="189774" y="20760"/>
                  <a:pt x="188385" y="20624"/>
                </a:cubicBezTo>
                <a:cubicBezTo>
                  <a:pt x="187742" y="20472"/>
                  <a:pt x="187242" y="20472"/>
                  <a:pt x="186819" y="20472"/>
                </a:cubicBezTo>
                <a:cubicBezTo>
                  <a:pt x="186396" y="20472"/>
                  <a:pt x="186049" y="20472"/>
                  <a:pt x="185710" y="20319"/>
                </a:cubicBezTo>
                <a:cubicBezTo>
                  <a:pt x="184999" y="20048"/>
                  <a:pt x="183306" y="19202"/>
                  <a:pt x="183306" y="19202"/>
                </a:cubicBezTo>
                <a:cubicBezTo>
                  <a:pt x="183306" y="19202"/>
                  <a:pt x="183170" y="18762"/>
                  <a:pt x="182459" y="18084"/>
                </a:cubicBezTo>
                <a:cubicBezTo>
                  <a:pt x="182324" y="17915"/>
                  <a:pt x="182154" y="17780"/>
                  <a:pt x="182154" y="17780"/>
                </a:cubicBezTo>
                <a:cubicBezTo>
                  <a:pt x="182154" y="17644"/>
                  <a:pt x="182019" y="17644"/>
                  <a:pt x="181748" y="17373"/>
                </a:cubicBezTo>
                <a:cubicBezTo>
                  <a:pt x="180766" y="16391"/>
                  <a:pt x="179479" y="16222"/>
                  <a:pt x="179479" y="16222"/>
                </a:cubicBezTo>
                <a:lnTo>
                  <a:pt x="178497" y="16222"/>
                </a:lnTo>
                <a:lnTo>
                  <a:pt x="176939" y="15240"/>
                </a:lnTo>
                <a:lnTo>
                  <a:pt x="175957" y="14529"/>
                </a:lnTo>
                <a:lnTo>
                  <a:pt x="174535" y="14529"/>
                </a:lnTo>
                <a:cubicBezTo>
                  <a:pt x="174535" y="14529"/>
                  <a:pt x="174230" y="14859"/>
                  <a:pt x="173685" y="14859"/>
                </a:cubicBezTo>
                <a:cubicBezTo>
                  <a:pt x="173602" y="14859"/>
                  <a:pt x="173512" y="14851"/>
                  <a:pt x="173417" y="14833"/>
                </a:cubicBezTo>
                <a:cubicBezTo>
                  <a:pt x="173278" y="14774"/>
                  <a:pt x="173203" y="14753"/>
                  <a:pt x="173167" y="14753"/>
                </a:cubicBezTo>
                <a:cubicBezTo>
                  <a:pt x="173084" y="14753"/>
                  <a:pt x="173191" y="14857"/>
                  <a:pt x="173174" y="14857"/>
                </a:cubicBezTo>
                <a:cubicBezTo>
                  <a:pt x="173160" y="14857"/>
                  <a:pt x="173063" y="14787"/>
                  <a:pt x="172706" y="14529"/>
                </a:cubicBezTo>
                <a:cubicBezTo>
                  <a:pt x="171860" y="13851"/>
                  <a:pt x="173011" y="14393"/>
                  <a:pt x="171860" y="13851"/>
                </a:cubicBezTo>
                <a:cubicBezTo>
                  <a:pt x="170742" y="13411"/>
                  <a:pt x="169760" y="13411"/>
                  <a:pt x="169760" y="13411"/>
                </a:cubicBezTo>
                <a:lnTo>
                  <a:pt x="168609" y="13682"/>
                </a:lnTo>
                <a:lnTo>
                  <a:pt x="166780" y="13140"/>
                </a:lnTo>
                <a:lnTo>
                  <a:pt x="165392" y="12429"/>
                </a:lnTo>
                <a:cubicBezTo>
                  <a:pt x="165392" y="12429"/>
                  <a:pt x="165392" y="11853"/>
                  <a:pt x="164376" y="11582"/>
                </a:cubicBezTo>
                <a:cubicBezTo>
                  <a:pt x="164240" y="11537"/>
                  <a:pt x="164165" y="11522"/>
                  <a:pt x="164125" y="11522"/>
                </a:cubicBezTo>
                <a:cubicBezTo>
                  <a:pt x="164045" y="11522"/>
                  <a:pt x="164105" y="11582"/>
                  <a:pt x="164105" y="11582"/>
                </a:cubicBezTo>
                <a:cubicBezTo>
                  <a:pt x="164105" y="11582"/>
                  <a:pt x="163969" y="11447"/>
                  <a:pt x="163529" y="11312"/>
                </a:cubicBezTo>
                <a:cubicBezTo>
                  <a:pt x="162141" y="10871"/>
                  <a:pt x="163529" y="11142"/>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601"/>
                  <a:pt x="155825" y="9601"/>
                  <a:pt x="155876" y="9601"/>
                </a:cubicBezTo>
                <a:cubicBezTo>
                  <a:pt x="155927" y="9601"/>
                  <a:pt x="155927" y="9601"/>
                  <a:pt x="155232" y="9314"/>
                </a:cubicBezTo>
                <a:lnTo>
                  <a:pt x="153810" y="8602"/>
                </a:lnTo>
                <a:lnTo>
                  <a:pt x="152388" y="7925"/>
                </a:lnTo>
                <a:lnTo>
                  <a:pt x="151270" y="7214"/>
                </a:lnTo>
                <a:cubicBezTo>
                  <a:pt x="151270" y="7214"/>
                  <a:pt x="149442" y="6909"/>
                  <a:pt x="148731" y="6774"/>
                </a:cubicBezTo>
                <a:cubicBezTo>
                  <a:pt x="148019" y="6503"/>
                  <a:pt x="146766" y="6503"/>
                  <a:pt x="146055" y="5792"/>
                </a:cubicBezTo>
                <a:cubicBezTo>
                  <a:pt x="145920" y="5792"/>
                  <a:pt x="145920" y="5656"/>
                  <a:pt x="145920" y="5656"/>
                </a:cubicBezTo>
                <a:lnTo>
                  <a:pt x="145751" y="5521"/>
                </a:lnTo>
                <a:cubicBezTo>
                  <a:pt x="145615" y="5521"/>
                  <a:pt x="145615" y="5385"/>
                  <a:pt x="145344" y="5081"/>
                </a:cubicBezTo>
                <a:cubicBezTo>
                  <a:pt x="144227" y="3963"/>
                  <a:pt x="143651" y="3692"/>
                  <a:pt x="142940" y="2981"/>
                </a:cubicBezTo>
                <a:cubicBezTo>
                  <a:pt x="142652" y="2693"/>
                  <a:pt x="142440" y="2693"/>
                  <a:pt x="142212" y="2693"/>
                </a:cubicBezTo>
                <a:cubicBezTo>
                  <a:pt x="141983" y="2693"/>
                  <a:pt x="141738" y="2693"/>
                  <a:pt x="141382" y="2405"/>
                </a:cubicBezTo>
                <a:lnTo>
                  <a:pt x="140671" y="1694"/>
                </a:lnTo>
                <a:cubicBezTo>
                  <a:pt x="140671" y="1694"/>
                  <a:pt x="140671" y="1705"/>
                  <a:pt x="140651" y="1705"/>
                </a:cubicBezTo>
                <a:cubicBezTo>
                  <a:pt x="140602" y="1705"/>
                  <a:pt x="140429" y="1636"/>
                  <a:pt x="139824" y="1152"/>
                </a:cubicBezTo>
                <a:cubicBezTo>
                  <a:pt x="138842" y="441"/>
                  <a:pt x="139824" y="712"/>
                  <a:pt x="138842" y="441"/>
                </a:cubicBezTo>
                <a:lnTo>
                  <a:pt x="137996" y="306"/>
                </a:lnTo>
                <a:cubicBezTo>
                  <a:pt x="137996" y="306"/>
                  <a:pt x="137755" y="366"/>
                  <a:pt x="137384" y="366"/>
                </a:cubicBezTo>
                <a:cubicBezTo>
                  <a:pt x="137198" y="366"/>
                  <a:pt x="136980" y="351"/>
                  <a:pt x="136743" y="306"/>
                </a:cubicBezTo>
                <a:cubicBezTo>
                  <a:pt x="136552" y="224"/>
                  <a:pt x="136403" y="196"/>
                  <a:pt x="136272" y="196"/>
                </a:cubicBezTo>
                <a:cubicBezTo>
                  <a:pt x="135985" y="196"/>
                  <a:pt x="135792" y="332"/>
                  <a:pt x="135453" y="332"/>
                </a:cubicBezTo>
                <a:cubicBezTo>
                  <a:pt x="135373" y="332"/>
                  <a:pt x="135285" y="325"/>
                  <a:pt x="135185" y="306"/>
                </a:cubicBezTo>
                <a:lnTo>
                  <a:pt x="1344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8" name="Google Shape;2288;p40"/>
          <p:cNvSpPr/>
          <p:nvPr/>
        </p:nvSpPr>
        <p:spPr>
          <a:xfrm rot="10800000">
            <a:off x="-10" y="1986252"/>
            <a:ext cx="9143735" cy="2881773"/>
          </a:xfrm>
          <a:custGeom>
            <a:avLst/>
            <a:gdLst/>
            <a:ahLst/>
            <a:cxnLst/>
            <a:rect l="l" t="t" r="r" b="b"/>
            <a:pathLst>
              <a:path w="262751" h="163970" extrusionOk="0">
                <a:moveTo>
                  <a:pt x="134474" y="1"/>
                </a:moveTo>
                <a:cubicBezTo>
                  <a:pt x="134474" y="1"/>
                  <a:pt x="133627" y="441"/>
                  <a:pt x="132916" y="441"/>
                </a:cubicBezTo>
                <a:cubicBezTo>
                  <a:pt x="132205" y="441"/>
                  <a:pt x="131087" y="1017"/>
                  <a:pt x="131087" y="1017"/>
                </a:cubicBezTo>
                <a:lnTo>
                  <a:pt x="129835" y="1423"/>
                </a:lnTo>
                <a:cubicBezTo>
                  <a:pt x="129835" y="1423"/>
                  <a:pt x="129123" y="2270"/>
                  <a:pt x="128277" y="2270"/>
                </a:cubicBezTo>
                <a:cubicBezTo>
                  <a:pt x="127622" y="2270"/>
                  <a:pt x="127961" y="1953"/>
                  <a:pt x="127888" y="1953"/>
                </a:cubicBezTo>
                <a:cubicBezTo>
                  <a:pt x="127852" y="1953"/>
                  <a:pt x="127712" y="2032"/>
                  <a:pt x="127295" y="2270"/>
                </a:cubicBezTo>
                <a:cubicBezTo>
                  <a:pt x="126143" y="2981"/>
                  <a:pt x="127295" y="2540"/>
                  <a:pt x="126143" y="2981"/>
                </a:cubicBezTo>
                <a:cubicBezTo>
                  <a:pt x="125741" y="3188"/>
                  <a:pt x="125628" y="3228"/>
                  <a:pt x="125597" y="3228"/>
                </a:cubicBezTo>
                <a:cubicBezTo>
                  <a:pt x="125577" y="3228"/>
                  <a:pt x="125590" y="3212"/>
                  <a:pt x="125581" y="3212"/>
                </a:cubicBezTo>
                <a:cubicBezTo>
                  <a:pt x="125567" y="3212"/>
                  <a:pt x="125485" y="3264"/>
                  <a:pt x="125026" y="3556"/>
                </a:cubicBezTo>
                <a:lnTo>
                  <a:pt x="123908" y="4098"/>
                </a:lnTo>
                <a:cubicBezTo>
                  <a:pt x="123908" y="4098"/>
                  <a:pt x="123654" y="4691"/>
                  <a:pt x="122966" y="4691"/>
                </a:cubicBezTo>
                <a:cubicBezTo>
                  <a:pt x="122900" y="4691"/>
                  <a:pt x="122831" y="4686"/>
                  <a:pt x="122757" y="4674"/>
                </a:cubicBezTo>
                <a:lnTo>
                  <a:pt x="121775" y="4403"/>
                </a:lnTo>
                <a:lnTo>
                  <a:pt x="119506" y="4403"/>
                </a:lnTo>
                <a:lnTo>
                  <a:pt x="117406" y="4674"/>
                </a:lnTo>
                <a:lnTo>
                  <a:pt x="115273" y="4674"/>
                </a:lnTo>
                <a:cubicBezTo>
                  <a:pt x="115273" y="4674"/>
                  <a:pt x="115092" y="4734"/>
                  <a:pt x="114761" y="4734"/>
                </a:cubicBezTo>
                <a:cubicBezTo>
                  <a:pt x="114596" y="4734"/>
                  <a:pt x="114393" y="4719"/>
                  <a:pt x="114156" y="4674"/>
                </a:cubicBezTo>
                <a:cubicBezTo>
                  <a:pt x="113978" y="4606"/>
                  <a:pt x="113775" y="4581"/>
                  <a:pt x="113570" y="4581"/>
                </a:cubicBezTo>
                <a:cubicBezTo>
                  <a:pt x="112956" y="4581"/>
                  <a:pt x="112327" y="4809"/>
                  <a:pt x="112327" y="4809"/>
                </a:cubicBezTo>
                <a:lnTo>
                  <a:pt x="110498" y="6096"/>
                </a:lnTo>
                <a:lnTo>
                  <a:pt x="110193" y="6943"/>
                </a:lnTo>
                <a:cubicBezTo>
                  <a:pt x="110193" y="6943"/>
                  <a:pt x="110498" y="6943"/>
                  <a:pt x="109347" y="7349"/>
                </a:cubicBezTo>
                <a:cubicBezTo>
                  <a:pt x="108229" y="7925"/>
                  <a:pt x="105825" y="8771"/>
                  <a:pt x="105825" y="8771"/>
                </a:cubicBezTo>
                <a:cubicBezTo>
                  <a:pt x="105825" y="8771"/>
                  <a:pt x="105419" y="9042"/>
                  <a:pt x="104572" y="9178"/>
                </a:cubicBezTo>
                <a:cubicBezTo>
                  <a:pt x="103590" y="9483"/>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3"/>
                  <a:pt x="97359" y="9483"/>
                </a:cubicBezTo>
                <a:cubicBezTo>
                  <a:pt x="97124" y="9410"/>
                  <a:pt x="97019" y="9387"/>
                  <a:pt x="96978" y="9387"/>
                </a:cubicBezTo>
                <a:cubicBezTo>
                  <a:pt x="96910" y="9387"/>
                  <a:pt x="97010" y="9447"/>
                  <a:pt x="96994" y="9447"/>
                </a:cubicBezTo>
                <a:cubicBezTo>
                  <a:pt x="96978" y="9447"/>
                  <a:pt x="96856" y="9392"/>
                  <a:pt x="96377" y="9178"/>
                </a:cubicBezTo>
                <a:lnTo>
                  <a:pt x="95260" y="8771"/>
                </a:lnTo>
                <a:cubicBezTo>
                  <a:pt x="95260" y="8771"/>
                  <a:pt x="94936" y="9070"/>
                  <a:pt x="93969" y="9070"/>
                </a:cubicBezTo>
                <a:cubicBezTo>
                  <a:pt x="93808" y="9070"/>
                  <a:pt x="93629" y="9062"/>
                  <a:pt x="93431" y="9042"/>
                </a:cubicBezTo>
                <a:cubicBezTo>
                  <a:pt x="93103" y="8980"/>
                  <a:pt x="92806" y="8953"/>
                  <a:pt x="92533" y="8953"/>
                </a:cubicBezTo>
                <a:cubicBezTo>
                  <a:pt x="91625" y="8953"/>
                  <a:pt x="90998" y="9248"/>
                  <a:pt x="90451" y="9483"/>
                </a:cubicBezTo>
                <a:lnTo>
                  <a:pt x="89740" y="9753"/>
                </a:lnTo>
                <a:lnTo>
                  <a:pt x="89029" y="9889"/>
                </a:lnTo>
                <a:lnTo>
                  <a:pt x="87640" y="10160"/>
                </a:lnTo>
                <a:lnTo>
                  <a:pt x="85812" y="10160"/>
                </a:lnTo>
                <a:lnTo>
                  <a:pt x="83949" y="9889"/>
                </a:lnTo>
                <a:lnTo>
                  <a:pt x="83102" y="9889"/>
                </a:lnTo>
                <a:cubicBezTo>
                  <a:pt x="83102" y="9889"/>
                  <a:pt x="82831" y="9889"/>
                  <a:pt x="81714" y="9753"/>
                </a:cubicBezTo>
                <a:lnTo>
                  <a:pt x="80563" y="9483"/>
                </a:lnTo>
                <a:cubicBezTo>
                  <a:pt x="79310" y="9178"/>
                  <a:pt x="80563" y="9178"/>
                  <a:pt x="79310" y="9178"/>
                </a:cubicBezTo>
                <a:cubicBezTo>
                  <a:pt x="78192" y="9178"/>
                  <a:pt x="77041" y="9042"/>
                  <a:pt x="77041" y="9042"/>
                </a:cubicBezTo>
                <a:lnTo>
                  <a:pt x="71961" y="9042"/>
                </a:lnTo>
                <a:lnTo>
                  <a:pt x="69997" y="9483"/>
                </a:lnTo>
                <a:cubicBezTo>
                  <a:pt x="68575" y="9483"/>
                  <a:pt x="66475" y="10600"/>
                  <a:pt x="66475" y="10600"/>
                </a:cubicBezTo>
                <a:lnTo>
                  <a:pt x="65324" y="11311"/>
                </a:lnTo>
                <a:lnTo>
                  <a:pt x="63631" y="11582"/>
                </a:lnTo>
                <a:lnTo>
                  <a:pt x="61667" y="11718"/>
                </a:lnTo>
                <a:lnTo>
                  <a:pt x="60414" y="12293"/>
                </a:lnTo>
                <a:lnTo>
                  <a:pt x="58551" y="12293"/>
                </a:lnTo>
                <a:lnTo>
                  <a:pt x="57027" y="11718"/>
                </a:lnTo>
                <a:lnTo>
                  <a:pt x="55165" y="11718"/>
                </a:lnTo>
                <a:cubicBezTo>
                  <a:pt x="54713" y="11718"/>
                  <a:pt x="55059" y="11657"/>
                  <a:pt x="55009" y="11657"/>
                </a:cubicBezTo>
                <a:cubicBezTo>
                  <a:pt x="54984" y="11657"/>
                  <a:pt x="54860" y="11672"/>
                  <a:pt x="54487" y="11718"/>
                </a:cubicBezTo>
                <a:cubicBezTo>
                  <a:pt x="53336" y="12022"/>
                  <a:pt x="52930" y="13004"/>
                  <a:pt x="52930" y="13004"/>
                </a:cubicBezTo>
                <a:cubicBezTo>
                  <a:pt x="52930" y="13004"/>
                  <a:pt x="52472" y="13893"/>
                  <a:pt x="51868" y="13893"/>
                </a:cubicBezTo>
                <a:cubicBezTo>
                  <a:pt x="51795" y="13893"/>
                  <a:pt x="51720" y="13880"/>
                  <a:pt x="51643" y="13851"/>
                </a:cubicBezTo>
                <a:cubicBezTo>
                  <a:pt x="51264" y="13638"/>
                  <a:pt x="51696" y="13375"/>
                  <a:pt x="51609" y="13375"/>
                </a:cubicBezTo>
                <a:cubicBezTo>
                  <a:pt x="51571" y="13375"/>
                  <a:pt x="51437" y="13424"/>
                  <a:pt x="51101" y="13546"/>
                </a:cubicBezTo>
                <a:cubicBezTo>
                  <a:pt x="49814" y="14122"/>
                  <a:pt x="48968" y="14833"/>
                  <a:pt x="48968" y="14833"/>
                </a:cubicBezTo>
                <a:lnTo>
                  <a:pt x="47986" y="15544"/>
                </a:lnTo>
                <a:lnTo>
                  <a:pt x="46157" y="16797"/>
                </a:lnTo>
                <a:cubicBezTo>
                  <a:pt x="46157" y="16797"/>
                  <a:pt x="46428" y="17508"/>
                  <a:pt x="45006" y="17779"/>
                </a:cubicBezTo>
                <a:lnTo>
                  <a:pt x="43617" y="18084"/>
                </a:lnTo>
                <a:lnTo>
                  <a:pt x="42466" y="18490"/>
                </a:lnTo>
                <a:lnTo>
                  <a:pt x="41788" y="19913"/>
                </a:lnTo>
                <a:cubicBezTo>
                  <a:pt x="41788" y="19913"/>
                  <a:pt x="41663" y="20542"/>
                  <a:pt x="41194" y="20542"/>
                </a:cubicBezTo>
                <a:cubicBezTo>
                  <a:pt x="41119" y="20542"/>
                  <a:pt x="41035" y="20526"/>
                  <a:pt x="40942" y="20488"/>
                </a:cubicBezTo>
                <a:lnTo>
                  <a:pt x="40231" y="20319"/>
                </a:lnTo>
                <a:lnTo>
                  <a:pt x="39249" y="20048"/>
                </a:lnTo>
                <a:lnTo>
                  <a:pt x="37691" y="20048"/>
                </a:lnTo>
                <a:lnTo>
                  <a:pt x="36269" y="21166"/>
                </a:lnTo>
                <a:lnTo>
                  <a:pt x="35998" y="22181"/>
                </a:lnTo>
                <a:lnTo>
                  <a:pt x="34846" y="22588"/>
                </a:lnTo>
                <a:lnTo>
                  <a:pt x="34000" y="22181"/>
                </a:lnTo>
                <a:lnTo>
                  <a:pt x="33018" y="21741"/>
                </a:lnTo>
                <a:cubicBezTo>
                  <a:pt x="33018" y="21741"/>
                  <a:pt x="32611" y="21741"/>
                  <a:pt x="31900" y="21470"/>
                </a:cubicBezTo>
                <a:cubicBezTo>
                  <a:pt x="31189" y="21166"/>
                  <a:pt x="29631" y="21166"/>
                  <a:pt x="29631" y="21166"/>
                </a:cubicBezTo>
                <a:lnTo>
                  <a:pt x="28649" y="21166"/>
                </a:lnTo>
                <a:lnTo>
                  <a:pt x="28243" y="20048"/>
                </a:lnTo>
                <a:lnTo>
                  <a:pt x="26380" y="19201"/>
                </a:lnTo>
                <a:lnTo>
                  <a:pt x="24281" y="19913"/>
                </a:lnTo>
                <a:lnTo>
                  <a:pt x="23299" y="20048"/>
                </a:lnTo>
                <a:lnTo>
                  <a:pt x="22452" y="20048"/>
                </a:lnTo>
                <a:cubicBezTo>
                  <a:pt x="22452" y="20048"/>
                  <a:pt x="22012" y="20048"/>
                  <a:pt x="21301" y="19913"/>
                </a:cubicBezTo>
                <a:cubicBezTo>
                  <a:pt x="20962" y="19777"/>
                  <a:pt x="21250" y="19777"/>
                  <a:pt x="21394" y="19777"/>
                </a:cubicBezTo>
                <a:cubicBezTo>
                  <a:pt x="21538" y="19777"/>
                  <a:pt x="21538" y="19777"/>
                  <a:pt x="20624" y="19642"/>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2"/>
                </a:lnTo>
                <a:lnTo>
                  <a:pt x="10295" y="20319"/>
                </a:lnTo>
                <a:lnTo>
                  <a:pt x="10295" y="21470"/>
                </a:lnTo>
                <a:lnTo>
                  <a:pt x="9889" y="23299"/>
                </a:lnTo>
                <a:lnTo>
                  <a:pt x="9178" y="24552"/>
                </a:lnTo>
                <a:lnTo>
                  <a:pt x="8771" y="25568"/>
                </a:lnTo>
                <a:lnTo>
                  <a:pt x="8771" y="26245"/>
                </a:lnTo>
                <a:lnTo>
                  <a:pt x="8331" y="27092"/>
                </a:lnTo>
                <a:lnTo>
                  <a:pt x="7213" y="28108"/>
                </a:lnTo>
                <a:lnTo>
                  <a:pt x="6909" y="29225"/>
                </a:lnTo>
                <a:lnTo>
                  <a:pt x="6773" y="29936"/>
                </a:lnTo>
                <a:lnTo>
                  <a:pt x="6773" y="30647"/>
                </a:lnTo>
                <a:lnTo>
                  <a:pt x="6062" y="32341"/>
                </a:lnTo>
                <a:lnTo>
                  <a:pt x="5215" y="33187"/>
                </a:lnTo>
                <a:lnTo>
                  <a:pt x="4369" y="33458"/>
                </a:lnTo>
                <a:lnTo>
                  <a:pt x="3692" y="34576"/>
                </a:lnTo>
                <a:lnTo>
                  <a:pt x="2845" y="35558"/>
                </a:lnTo>
                <a:lnTo>
                  <a:pt x="2134" y="36133"/>
                </a:lnTo>
                <a:lnTo>
                  <a:pt x="983" y="36269"/>
                </a:lnTo>
                <a:lnTo>
                  <a:pt x="0" y="37115"/>
                </a:lnTo>
                <a:lnTo>
                  <a:pt x="0" y="163970"/>
                </a:lnTo>
                <a:lnTo>
                  <a:pt x="262750" y="163970"/>
                </a:lnTo>
                <a:lnTo>
                  <a:pt x="262750" y="24010"/>
                </a:lnTo>
                <a:lnTo>
                  <a:pt x="261734" y="23570"/>
                </a:lnTo>
                <a:lnTo>
                  <a:pt x="260617" y="24010"/>
                </a:lnTo>
                <a:lnTo>
                  <a:pt x="259195" y="24417"/>
                </a:lnTo>
                <a:lnTo>
                  <a:pt x="256960" y="24281"/>
                </a:lnTo>
                <a:lnTo>
                  <a:pt x="254555" y="23705"/>
                </a:lnTo>
                <a:lnTo>
                  <a:pt x="252997" y="22588"/>
                </a:lnTo>
                <a:lnTo>
                  <a:pt x="252286" y="21741"/>
                </a:lnTo>
                <a:cubicBezTo>
                  <a:pt x="252286" y="21741"/>
                  <a:pt x="252591" y="21030"/>
                  <a:pt x="251880" y="20488"/>
                </a:cubicBezTo>
                <a:lnTo>
                  <a:pt x="251169" y="20048"/>
                </a:lnTo>
                <a:lnTo>
                  <a:pt x="250051" y="18626"/>
                </a:lnTo>
                <a:lnTo>
                  <a:pt x="248358" y="18084"/>
                </a:lnTo>
                <a:lnTo>
                  <a:pt x="246800" y="18084"/>
                </a:lnTo>
                <a:lnTo>
                  <a:pt x="244667" y="18626"/>
                </a:lnTo>
                <a:lnTo>
                  <a:pt x="243109" y="18626"/>
                </a:lnTo>
                <a:lnTo>
                  <a:pt x="242127" y="18931"/>
                </a:lnTo>
                <a:lnTo>
                  <a:pt x="240739" y="19201"/>
                </a:lnTo>
                <a:lnTo>
                  <a:pt x="237048" y="20488"/>
                </a:lnTo>
                <a:lnTo>
                  <a:pt x="236201" y="21470"/>
                </a:lnTo>
                <a:lnTo>
                  <a:pt x="235930" y="22452"/>
                </a:lnTo>
                <a:lnTo>
                  <a:pt x="234948" y="23570"/>
                </a:lnTo>
                <a:lnTo>
                  <a:pt x="233797" y="24010"/>
                </a:lnTo>
                <a:cubicBezTo>
                  <a:pt x="233797" y="24010"/>
                  <a:pt x="233390" y="24281"/>
                  <a:pt x="232679" y="24417"/>
                </a:cubicBezTo>
                <a:lnTo>
                  <a:pt x="231968" y="24721"/>
                </a:lnTo>
                <a:cubicBezTo>
                  <a:pt x="231968" y="24721"/>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61"/>
                </a:lnTo>
                <a:cubicBezTo>
                  <a:pt x="221673" y="27261"/>
                  <a:pt x="221673" y="27667"/>
                  <a:pt x="220691" y="27667"/>
                </a:cubicBezTo>
                <a:cubicBezTo>
                  <a:pt x="219845" y="27667"/>
                  <a:pt x="218558" y="27261"/>
                  <a:pt x="218558" y="27261"/>
                </a:cubicBezTo>
                <a:lnTo>
                  <a:pt x="217440" y="26821"/>
                </a:lnTo>
                <a:cubicBezTo>
                  <a:pt x="217440" y="26821"/>
                  <a:pt x="217380" y="26881"/>
                  <a:pt x="217129" y="26881"/>
                </a:cubicBezTo>
                <a:cubicBezTo>
                  <a:pt x="217004" y="26881"/>
                  <a:pt x="216831" y="26866"/>
                  <a:pt x="216594" y="26821"/>
                </a:cubicBezTo>
                <a:cubicBezTo>
                  <a:pt x="216093" y="26630"/>
                  <a:pt x="216716" y="26423"/>
                  <a:pt x="216587" y="26423"/>
                </a:cubicBezTo>
                <a:cubicBezTo>
                  <a:pt x="216532" y="26423"/>
                  <a:pt x="216344" y="26460"/>
                  <a:pt x="215883" y="26550"/>
                </a:cubicBezTo>
                <a:cubicBezTo>
                  <a:pt x="214189" y="26821"/>
                  <a:pt x="213072" y="27532"/>
                  <a:pt x="213072" y="27532"/>
                </a:cubicBezTo>
                <a:lnTo>
                  <a:pt x="211954" y="27938"/>
                </a:lnTo>
                <a:lnTo>
                  <a:pt x="211108" y="27667"/>
                </a:lnTo>
                <a:lnTo>
                  <a:pt x="211108" y="27667"/>
                </a:lnTo>
                <a:cubicBezTo>
                  <a:pt x="211108" y="27668"/>
                  <a:pt x="211256" y="27828"/>
                  <a:pt x="211000" y="27828"/>
                </a:cubicBezTo>
                <a:cubicBezTo>
                  <a:pt x="210832" y="27828"/>
                  <a:pt x="210490" y="27760"/>
                  <a:pt x="209821" y="27532"/>
                </a:cubicBezTo>
                <a:lnTo>
                  <a:pt x="208263" y="26821"/>
                </a:lnTo>
                <a:cubicBezTo>
                  <a:pt x="208263" y="26821"/>
                  <a:pt x="207552" y="26821"/>
                  <a:pt x="206875" y="26956"/>
                </a:cubicBezTo>
                <a:lnTo>
                  <a:pt x="206164" y="27261"/>
                </a:lnTo>
                <a:lnTo>
                  <a:pt x="205317" y="27938"/>
                </a:lnTo>
                <a:lnTo>
                  <a:pt x="201626" y="27938"/>
                </a:lnTo>
                <a:lnTo>
                  <a:pt x="200644" y="26245"/>
                </a:lnTo>
                <a:cubicBezTo>
                  <a:pt x="200644" y="26245"/>
                  <a:pt x="200238" y="26110"/>
                  <a:pt x="199526" y="25568"/>
                </a:cubicBezTo>
                <a:lnTo>
                  <a:pt x="198815" y="25128"/>
                </a:lnTo>
                <a:cubicBezTo>
                  <a:pt x="198815" y="25128"/>
                  <a:pt x="198507" y="25351"/>
                  <a:pt x="198212" y="25351"/>
                </a:cubicBezTo>
                <a:cubicBezTo>
                  <a:pt x="197981" y="25351"/>
                  <a:pt x="197757" y="25213"/>
                  <a:pt x="197698" y="24721"/>
                </a:cubicBezTo>
                <a:lnTo>
                  <a:pt x="197393" y="23570"/>
                </a:lnTo>
                <a:cubicBezTo>
                  <a:pt x="197393" y="23570"/>
                  <a:pt x="196546" y="22588"/>
                  <a:pt x="195869" y="22452"/>
                </a:cubicBezTo>
                <a:lnTo>
                  <a:pt x="195158" y="22181"/>
                </a:lnTo>
                <a:lnTo>
                  <a:pt x="192754" y="22181"/>
                </a:lnTo>
                <a:lnTo>
                  <a:pt x="190925" y="21877"/>
                </a:lnTo>
                <a:lnTo>
                  <a:pt x="189774" y="21470"/>
                </a:lnTo>
                <a:cubicBezTo>
                  <a:pt x="188385" y="20488"/>
                  <a:pt x="189774" y="20759"/>
                  <a:pt x="188385" y="20488"/>
                </a:cubicBezTo>
                <a:cubicBezTo>
                  <a:pt x="187742" y="20404"/>
                  <a:pt x="187242" y="20404"/>
                  <a:pt x="186819" y="20404"/>
                </a:cubicBezTo>
                <a:cubicBezTo>
                  <a:pt x="186396" y="20404"/>
                  <a:pt x="186049" y="20404"/>
                  <a:pt x="185710" y="20319"/>
                </a:cubicBezTo>
                <a:cubicBezTo>
                  <a:pt x="184999" y="20048"/>
                  <a:pt x="183306" y="19201"/>
                  <a:pt x="183306" y="19201"/>
                </a:cubicBezTo>
                <a:cubicBezTo>
                  <a:pt x="183306" y="19201"/>
                  <a:pt x="183170" y="18626"/>
                  <a:pt x="182459" y="18084"/>
                </a:cubicBezTo>
                <a:lnTo>
                  <a:pt x="182154" y="17779"/>
                </a:lnTo>
                <a:cubicBezTo>
                  <a:pt x="182154" y="17644"/>
                  <a:pt x="182019" y="17508"/>
                  <a:pt x="181748" y="17373"/>
                </a:cubicBezTo>
                <a:cubicBezTo>
                  <a:pt x="180766" y="16391"/>
                  <a:pt x="179479" y="16086"/>
                  <a:pt x="179479" y="16086"/>
                </a:cubicBezTo>
                <a:lnTo>
                  <a:pt x="178497" y="16086"/>
                </a:lnTo>
                <a:lnTo>
                  <a:pt x="176939" y="15239"/>
                </a:lnTo>
                <a:lnTo>
                  <a:pt x="175957" y="14562"/>
                </a:lnTo>
                <a:lnTo>
                  <a:pt x="174535" y="14562"/>
                </a:lnTo>
                <a:cubicBezTo>
                  <a:pt x="174535" y="14562"/>
                  <a:pt x="174236" y="14861"/>
                  <a:pt x="173703" y="14861"/>
                </a:cubicBezTo>
                <a:cubicBezTo>
                  <a:pt x="173614" y="14861"/>
                  <a:pt x="173519" y="14852"/>
                  <a:pt x="173417" y="14833"/>
                </a:cubicBezTo>
                <a:cubicBezTo>
                  <a:pt x="173287" y="14783"/>
                  <a:pt x="173213" y="14765"/>
                  <a:pt x="173174" y="14765"/>
                </a:cubicBezTo>
                <a:cubicBezTo>
                  <a:pt x="173077" y="14765"/>
                  <a:pt x="173193" y="14874"/>
                  <a:pt x="173174" y="14874"/>
                </a:cubicBezTo>
                <a:cubicBezTo>
                  <a:pt x="173159" y="14874"/>
                  <a:pt x="173060" y="14806"/>
                  <a:pt x="172706" y="14562"/>
                </a:cubicBezTo>
                <a:cubicBezTo>
                  <a:pt x="171860" y="13851"/>
                  <a:pt x="173011" y="14257"/>
                  <a:pt x="171860" y="13851"/>
                </a:cubicBezTo>
                <a:cubicBezTo>
                  <a:pt x="170742" y="13411"/>
                  <a:pt x="169760" y="13411"/>
                  <a:pt x="169760" y="13411"/>
                </a:cubicBezTo>
                <a:lnTo>
                  <a:pt x="168609" y="13546"/>
                </a:lnTo>
                <a:lnTo>
                  <a:pt x="166780" y="13140"/>
                </a:lnTo>
                <a:lnTo>
                  <a:pt x="165392" y="12429"/>
                </a:lnTo>
                <a:cubicBezTo>
                  <a:pt x="165392" y="12429"/>
                  <a:pt x="165392" y="11718"/>
                  <a:pt x="164376" y="11582"/>
                </a:cubicBezTo>
                <a:cubicBezTo>
                  <a:pt x="164172" y="11514"/>
                  <a:pt x="164105" y="11480"/>
                  <a:pt x="164088" y="11480"/>
                </a:cubicBezTo>
                <a:cubicBezTo>
                  <a:pt x="164071" y="11480"/>
                  <a:pt x="164105" y="11514"/>
                  <a:pt x="164105" y="11582"/>
                </a:cubicBezTo>
                <a:cubicBezTo>
                  <a:pt x="164105" y="11582"/>
                  <a:pt x="163969" y="11447"/>
                  <a:pt x="163529" y="11311"/>
                </a:cubicBezTo>
                <a:cubicBezTo>
                  <a:pt x="162141" y="10871"/>
                  <a:pt x="163529" y="11006"/>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533"/>
                  <a:pt x="155825" y="9533"/>
                  <a:pt x="155876" y="9533"/>
                </a:cubicBezTo>
                <a:cubicBezTo>
                  <a:pt x="155927" y="9533"/>
                  <a:pt x="155927" y="9533"/>
                  <a:pt x="155232" y="9178"/>
                </a:cubicBezTo>
                <a:lnTo>
                  <a:pt x="153810" y="8636"/>
                </a:lnTo>
                <a:lnTo>
                  <a:pt x="152388" y="7925"/>
                </a:lnTo>
                <a:lnTo>
                  <a:pt x="151270" y="7214"/>
                </a:lnTo>
                <a:cubicBezTo>
                  <a:pt x="151270" y="7214"/>
                  <a:pt x="149442" y="6943"/>
                  <a:pt x="148731" y="6638"/>
                </a:cubicBezTo>
                <a:cubicBezTo>
                  <a:pt x="148019" y="6502"/>
                  <a:pt x="146766" y="6502"/>
                  <a:pt x="146055" y="5791"/>
                </a:cubicBezTo>
                <a:lnTo>
                  <a:pt x="145920" y="5656"/>
                </a:lnTo>
                <a:lnTo>
                  <a:pt x="145751" y="5520"/>
                </a:lnTo>
                <a:cubicBezTo>
                  <a:pt x="145615" y="5520"/>
                  <a:pt x="145615" y="5385"/>
                  <a:pt x="145344" y="5080"/>
                </a:cubicBezTo>
                <a:cubicBezTo>
                  <a:pt x="144227" y="3963"/>
                  <a:pt x="143651" y="3692"/>
                  <a:pt x="142940" y="2981"/>
                </a:cubicBezTo>
                <a:cubicBezTo>
                  <a:pt x="142652" y="2625"/>
                  <a:pt x="142440" y="2625"/>
                  <a:pt x="142212" y="2625"/>
                </a:cubicBezTo>
                <a:cubicBezTo>
                  <a:pt x="141983" y="2625"/>
                  <a:pt x="141738" y="2625"/>
                  <a:pt x="141382" y="2270"/>
                </a:cubicBezTo>
                <a:lnTo>
                  <a:pt x="140671" y="1558"/>
                </a:lnTo>
                <a:cubicBezTo>
                  <a:pt x="140671" y="1558"/>
                  <a:pt x="140671" y="1623"/>
                  <a:pt x="140588" y="1623"/>
                </a:cubicBezTo>
                <a:cubicBezTo>
                  <a:pt x="140491" y="1623"/>
                  <a:pt x="140280" y="1535"/>
                  <a:pt x="139824" y="1152"/>
                </a:cubicBezTo>
                <a:cubicBezTo>
                  <a:pt x="138842" y="441"/>
                  <a:pt x="139824" y="712"/>
                  <a:pt x="138842" y="441"/>
                </a:cubicBezTo>
                <a:lnTo>
                  <a:pt x="137996" y="305"/>
                </a:lnTo>
                <a:cubicBezTo>
                  <a:pt x="137996" y="305"/>
                  <a:pt x="137755" y="366"/>
                  <a:pt x="137384" y="366"/>
                </a:cubicBezTo>
                <a:cubicBezTo>
                  <a:pt x="137198" y="366"/>
                  <a:pt x="136980" y="351"/>
                  <a:pt x="136743" y="305"/>
                </a:cubicBezTo>
                <a:cubicBezTo>
                  <a:pt x="136552" y="224"/>
                  <a:pt x="136403" y="195"/>
                  <a:pt x="136272" y="195"/>
                </a:cubicBezTo>
                <a:cubicBezTo>
                  <a:pt x="135985" y="195"/>
                  <a:pt x="135792" y="332"/>
                  <a:pt x="135453" y="332"/>
                </a:cubicBezTo>
                <a:cubicBezTo>
                  <a:pt x="135373" y="332"/>
                  <a:pt x="135285" y="324"/>
                  <a:pt x="135185" y="305"/>
                </a:cubicBezTo>
                <a:lnTo>
                  <a:pt x="1344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9" name="Google Shape;2289;p40"/>
          <p:cNvSpPr/>
          <p:nvPr/>
        </p:nvSpPr>
        <p:spPr>
          <a:xfrm rot="10800000">
            <a:off x="-135" y="1962869"/>
            <a:ext cx="9143735" cy="2848005"/>
          </a:xfrm>
          <a:custGeom>
            <a:avLst/>
            <a:gdLst/>
            <a:ahLst/>
            <a:cxnLst/>
            <a:rect l="l" t="t" r="r" b="b"/>
            <a:pathLst>
              <a:path w="262751" h="161566" extrusionOk="0">
                <a:moveTo>
                  <a:pt x="134474" y="1"/>
                </a:moveTo>
                <a:cubicBezTo>
                  <a:pt x="134474" y="1"/>
                  <a:pt x="133627" y="441"/>
                  <a:pt x="132916" y="441"/>
                </a:cubicBezTo>
                <a:cubicBezTo>
                  <a:pt x="132205" y="441"/>
                  <a:pt x="131087" y="983"/>
                  <a:pt x="131087" y="983"/>
                </a:cubicBezTo>
                <a:lnTo>
                  <a:pt x="129835" y="1423"/>
                </a:lnTo>
                <a:cubicBezTo>
                  <a:pt x="129835" y="1423"/>
                  <a:pt x="129123" y="2405"/>
                  <a:pt x="128277" y="2405"/>
                </a:cubicBezTo>
                <a:cubicBezTo>
                  <a:pt x="127622" y="2405"/>
                  <a:pt x="127961" y="2089"/>
                  <a:pt x="127888" y="2089"/>
                </a:cubicBezTo>
                <a:cubicBezTo>
                  <a:pt x="127852" y="2089"/>
                  <a:pt x="127712" y="2168"/>
                  <a:pt x="127295" y="2405"/>
                </a:cubicBezTo>
                <a:cubicBezTo>
                  <a:pt x="126143" y="2981"/>
                  <a:pt x="127295" y="2541"/>
                  <a:pt x="126143" y="2981"/>
                </a:cubicBezTo>
                <a:cubicBezTo>
                  <a:pt x="125746" y="3174"/>
                  <a:pt x="125631" y="3212"/>
                  <a:pt x="125598" y="3212"/>
                </a:cubicBezTo>
                <a:cubicBezTo>
                  <a:pt x="125576" y="3212"/>
                  <a:pt x="125590" y="3195"/>
                  <a:pt x="125581" y="3195"/>
                </a:cubicBezTo>
                <a:cubicBezTo>
                  <a:pt x="125566" y="3195"/>
                  <a:pt x="125483" y="3246"/>
                  <a:pt x="125026" y="3523"/>
                </a:cubicBezTo>
                <a:lnTo>
                  <a:pt x="123908" y="4234"/>
                </a:lnTo>
                <a:cubicBezTo>
                  <a:pt x="123908" y="4234"/>
                  <a:pt x="123693" y="4736"/>
                  <a:pt x="123123" y="4736"/>
                </a:cubicBezTo>
                <a:cubicBezTo>
                  <a:pt x="123014" y="4736"/>
                  <a:pt x="122892" y="4718"/>
                  <a:pt x="122757" y="4674"/>
                </a:cubicBezTo>
                <a:lnTo>
                  <a:pt x="121775" y="4369"/>
                </a:lnTo>
                <a:lnTo>
                  <a:pt x="119506" y="4369"/>
                </a:lnTo>
                <a:lnTo>
                  <a:pt x="117406" y="4674"/>
                </a:lnTo>
                <a:lnTo>
                  <a:pt x="115273" y="4674"/>
                </a:lnTo>
                <a:cubicBezTo>
                  <a:pt x="115273" y="4674"/>
                  <a:pt x="115092" y="4795"/>
                  <a:pt x="114761" y="4795"/>
                </a:cubicBezTo>
                <a:cubicBezTo>
                  <a:pt x="114596" y="4795"/>
                  <a:pt x="114393" y="4764"/>
                  <a:pt x="114156" y="4674"/>
                </a:cubicBezTo>
                <a:cubicBezTo>
                  <a:pt x="114007" y="4610"/>
                  <a:pt x="113840" y="4585"/>
                  <a:pt x="113670" y="4585"/>
                </a:cubicBezTo>
                <a:cubicBezTo>
                  <a:pt x="113026" y="4585"/>
                  <a:pt x="112327" y="4945"/>
                  <a:pt x="112327" y="4945"/>
                </a:cubicBezTo>
                <a:lnTo>
                  <a:pt x="110498" y="6063"/>
                </a:lnTo>
                <a:lnTo>
                  <a:pt x="110193" y="6909"/>
                </a:lnTo>
                <a:cubicBezTo>
                  <a:pt x="110193" y="6909"/>
                  <a:pt x="110498" y="6909"/>
                  <a:pt x="109347" y="7349"/>
                </a:cubicBezTo>
                <a:cubicBezTo>
                  <a:pt x="108229" y="7925"/>
                  <a:pt x="105825" y="8772"/>
                  <a:pt x="105825" y="8772"/>
                </a:cubicBezTo>
                <a:cubicBezTo>
                  <a:pt x="105825" y="8772"/>
                  <a:pt x="105419" y="9043"/>
                  <a:pt x="104572" y="9314"/>
                </a:cubicBezTo>
                <a:cubicBezTo>
                  <a:pt x="103590" y="9449"/>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4"/>
                  <a:pt x="97359" y="9449"/>
                </a:cubicBezTo>
                <a:cubicBezTo>
                  <a:pt x="97218" y="9430"/>
                  <a:pt x="97124" y="9422"/>
                  <a:pt x="97062" y="9422"/>
                </a:cubicBezTo>
                <a:cubicBezTo>
                  <a:pt x="96846" y="9422"/>
                  <a:pt x="97027" y="9515"/>
                  <a:pt x="96991" y="9515"/>
                </a:cubicBezTo>
                <a:cubicBezTo>
                  <a:pt x="96965" y="9515"/>
                  <a:pt x="96831" y="9469"/>
                  <a:pt x="96377" y="9314"/>
                </a:cubicBezTo>
                <a:lnTo>
                  <a:pt x="95260" y="8772"/>
                </a:lnTo>
                <a:cubicBezTo>
                  <a:pt x="95260" y="8772"/>
                  <a:pt x="94978" y="9118"/>
                  <a:pt x="94154" y="9118"/>
                </a:cubicBezTo>
                <a:cubicBezTo>
                  <a:pt x="93948" y="9118"/>
                  <a:pt x="93709" y="9097"/>
                  <a:pt x="93431" y="9043"/>
                </a:cubicBezTo>
                <a:cubicBezTo>
                  <a:pt x="93153" y="8990"/>
                  <a:pt x="92897" y="8968"/>
                  <a:pt x="92660" y="8968"/>
                </a:cubicBezTo>
                <a:cubicBezTo>
                  <a:pt x="91683" y="8968"/>
                  <a:pt x="91023" y="9340"/>
                  <a:pt x="90451" y="9449"/>
                </a:cubicBezTo>
                <a:lnTo>
                  <a:pt x="89740" y="9754"/>
                </a:lnTo>
                <a:lnTo>
                  <a:pt x="89029" y="9889"/>
                </a:lnTo>
                <a:lnTo>
                  <a:pt x="87640" y="10160"/>
                </a:lnTo>
                <a:lnTo>
                  <a:pt x="85812" y="10160"/>
                </a:lnTo>
                <a:lnTo>
                  <a:pt x="83949" y="9889"/>
                </a:lnTo>
                <a:lnTo>
                  <a:pt x="83102" y="9889"/>
                </a:lnTo>
                <a:cubicBezTo>
                  <a:pt x="83102" y="9889"/>
                  <a:pt x="82831" y="9889"/>
                  <a:pt x="81714" y="9754"/>
                </a:cubicBezTo>
                <a:lnTo>
                  <a:pt x="80563" y="9449"/>
                </a:lnTo>
                <a:cubicBezTo>
                  <a:pt x="79310" y="9314"/>
                  <a:pt x="80563" y="9314"/>
                  <a:pt x="79310" y="9314"/>
                </a:cubicBezTo>
                <a:cubicBezTo>
                  <a:pt x="78192" y="9314"/>
                  <a:pt x="77041" y="9043"/>
                  <a:pt x="77041" y="9043"/>
                </a:cubicBezTo>
                <a:lnTo>
                  <a:pt x="71961" y="9043"/>
                </a:lnTo>
                <a:lnTo>
                  <a:pt x="69997" y="9449"/>
                </a:lnTo>
                <a:cubicBezTo>
                  <a:pt x="68575" y="9449"/>
                  <a:pt x="66475" y="10600"/>
                  <a:pt x="66475" y="10600"/>
                </a:cubicBezTo>
                <a:lnTo>
                  <a:pt x="65324" y="11312"/>
                </a:lnTo>
                <a:lnTo>
                  <a:pt x="63631" y="11582"/>
                </a:lnTo>
                <a:lnTo>
                  <a:pt x="61667" y="11853"/>
                </a:lnTo>
                <a:lnTo>
                  <a:pt x="60414" y="12294"/>
                </a:lnTo>
                <a:lnTo>
                  <a:pt x="58551" y="12294"/>
                </a:lnTo>
                <a:lnTo>
                  <a:pt x="57027" y="11853"/>
                </a:lnTo>
                <a:lnTo>
                  <a:pt x="55165" y="11853"/>
                </a:lnTo>
                <a:cubicBezTo>
                  <a:pt x="54713" y="11853"/>
                  <a:pt x="55059" y="11733"/>
                  <a:pt x="55009" y="11733"/>
                </a:cubicBezTo>
                <a:cubicBezTo>
                  <a:pt x="54984" y="11733"/>
                  <a:pt x="54860" y="11763"/>
                  <a:pt x="54487" y="11853"/>
                </a:cubicBezTo>
                <a:cubicBezTo>
                  <a:pt x="53336" y="11989"/>
                  <a:pt x="52930" y="13005"/>
                  <a:pt x="52930" y="13005"/>
                </a:cubicBezTo>
                <a:cubicBezTo>
                  <a:pt x="52930" y="13005"/>
                  <a:pt x="52472" y="13894"/>
                  <a:pt x="51868" y="13894"/>
                </a:cubicBezTo>
                <a:cubicBezTo>
                  <a:pt x="51795" y="13894"/>
                  <a:pt x="51720" y="13881"/>
                  <a:pt x="51643" y="13851"/>
                </a:cubicBezTo>
                <a:cubicBezTo>
                  <a:pt x="51273" y="13736"/>
                  <a:pt x="51676" y="13447"/>
                  <a:pt x="51614" y="13447"/>
                </a:cubicBezTo>
                <a:cubicBezTo>
                  <a:pt x="51586" y="13447"/>
                  <a:pt x="51456" y="13510"/>
                  <a:pt x="51101" y="13682"/>
                </a:cubicBezTo>
                <a:cubicBezTo>
                  <a:pt x="49814" y="14122"/>
                  <a:pt x="48968" y="14833"/>
                  <a:pt x="48968" y="14833"/>
                </a:cubicBezTo>
                <a:lnTo>
                  <a:pt x="47986" y="15545"/>
                </a:lnTo>
                <a:lnTo>
                  <a:pt x="46157" y="16797"/>
                </a:lnTo>
                <a:cubicBezTo>
                  <a:pt x="46157" y="16797"/>
                  <a:pt x="46428" y="17509"/>
                  <a:pt x="45006" y="17780"/>
                </a:cubicBezTo>
                <a:lnTo>
                  <a:pt x="43617" y="18084"/>
                </a:lnTo>
                <a:lnTo>
                  <a:pt x="42466" y="18491"/>
                </a:lnTo>
                <a:lnTo>
                  <a:pt x="41788" y="19913"/>
                </a:lnTo>
                <a:cubicBezTo>
                  <a:pt x="41788" y="19913"/>
                  <a:pt x="41643" y="20639"/>
                  <a:pt x="41084" y="20639"/>
                </a:cubicBezTo>
                <a:cubicBezTo>
                  <a:pt x="41039" y="20639"/>
                  <a:pt x="40992" y="20634"/>
                  <a:pt x="40942" y="20624"/>
                </a:cubicBezTo>
                <a:lnTo>
                  <a:pt x="40231" y="20319"/>
                </a:lnTo>
                <a:lnTo>
                  <a:pt x="39249" y="20048"/>
                </a:lnTo>
                <a:lnTo>
                  <a:pt x="37691" y="20048"/>
                </a:lnTo>
                <a:lnTo>
                  <a:pt x="36269" y="21301"/>
                </a:lnTo>
                <a:lnTo>
                  <a:pt x="35998" y="22148"/>
                </a:lnTo>
                <a:lnTo>
                  <a:pt x="34846" y="22588"/>
                </a:lnTo>
                <a:lnTo>
                  <a:pt x="34000" y="22148"/>
                </a:lnTo>
                <a:lnTo>
                  <a:pt x="33018" y="21742"/>
                </a:lnTo>
                <a:cubicBezTo>
                  <a:pt x="33018" y="21742"/>
                  <a:pt x="32611" y="21742"/>
                  <a:pt x="31900" y="21471"/>
                </a:cubicBezTo>
                <a:cubicBezTo>
                  <a:pt x="31189" y="21301"/>
                  <a:pt x="29631" y="21301"/>
                  <a:pt x="29631" y="21301"/>
                </a:cubicBezTo>
                <a:lnTo>
                  <a:pt x="28649" y="21301"/>
                </a:lnTo>
                <a:lnTo>
                  <a:pt x="28243" y="20048"/>
                </a:lnTo>
                <a:lnTo>
                  <a:pt x="26380" y="19202"/>
                </a:lnTo>
                <a:lnTo>
                  <a:pt x="24281" y="19913"/>
                </a:lnTo>
                <a:lnTo>
                  <a:pt x="23299" y="20048"/>
                </a:lnTo>
                <a:lnTo>
                  <a:pt x="22452" y="20048"/>
                </a:lnTo>
                <a:cubicBezTo>
                  <a:pt x="22452" y="20048"/>
                  <a:pt x="22012" y="20048"/>
                  <a:pt x="21301" y="19913"/>
                </a:cubicBezTo>
                <a:cubicBezTo>
                  <a:pt x="20962" y="19761"/>
                  <a:pt x="21250" y="19761"/>
                  <a:pt x="21394" y="19761"/>
                </a:cubicBezTo>
                <a:cubicBezTo>
                  <a:pt x="21538" y="19761"/>
                  <a:pt x="21538" y="19761"/>
                  <a:pt x="20624" y="19608"/>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3"/>
                </a:lnTo>
                <a:lnTo>
                  <a:pt x="10295" y="20319"/>
                </a:lnTo>
                <a:lnTo>
                  <a:pt x="10295" y="21471"/>
                </a:lnTo>
                <a:lnTo>
                  <a:pt x="9889" y="23299"/>
                </a:lnTo>
                <a:lnTo>
                  <a:pt x="9178" y="24552"/>
                </a:lnTo>
                <a:lnTo>
                  <a:pt x="8771" y="25534"/>
                </a:lnTo>
                <a:lnTo>
                  <a:pt x="8771" y="26246"/>
                </a:lnTo>
                <a:lnTo>
                  <a:pt x="8331" y="27092"/>
                </a:lnTo>
                <a:lnTo>
                  <a:pt x="7213" y="28243"/>
                </a:lnTo>
                <a:lnTo>
                  <a:pt x="6909" y="29226"/>
                </a:lnTo>
                <a:lnTo>
                  <a:pt x="6773" y="29937"/>
                </a:lnTo>
                <a:lnTo>
                  <a:pt x="6773" y="30614"/>
                </a:lnTo>
                <a:lnTo>
                  <a:pt x="6062" y="32307"/>
                </a:lnTo>
                <a:lnTo>
                  <a:pt x="5215" y="33154"/>
                </a:lnTo>
                <a:lnTo>
                  <a:pt x="4369" y="33594"/>
                </a:lnTo>
                <a:lnTo>
                  <a:pt x="3692" y="34576"/>
                </a:lnTo>
                <a:lnTo>
                  <a:pt x="2845" y="35558"/>
                </a:lnTo>
                <a:lnTo>
                  <a:pt x="2134" y="36134"/>
                </a:lnTo>
                <a:lnTo>
                  <a:pt x="983" y="36269"/>
                </a:lnTo>
                <a:lnTo>
                  <a:pt x="0" y="37116"/>
                </a:lnTo>
                <a:lnTo>
                  <a:pt x="0" y="161566"/>
                </a:lnTo>
                <a:lnTo>
                  <a:pt x="262750" y="161566"/>
                </a:lnTo>
                <a:lnTo>
                  <a:pt x="262750" y="24010"/>
                </a:lnTo>
                <a:lnTo>
                  <a:pt x="261734" y="23570"/>
                </a:lnTo>
                <a:lnTo>
                  <a:pt x="260617" y="24010"/>
                </a:lnTo>
                <a:lnTo>
                  <a:pt x="259195" y="24417"/>
                </a:lnTo>
                <a:lnTo>
                  <a:pt x="256960" y="24281"/>
                </a:lnTo>
                <a:lnTo>
                  <a:pt x="254555" y="23841"/>
                </a:lnTo>
                <a:lnTo>
                  <a:pt x="252997" y="22588"/>
                </a:lnTo>
                <a:lnTo>
                  <a:pt x="252286" y="21742"/>
                </a:lnTo>
                <a:cubicBezTo>
                  <a:pt x="252286" y="21742"/>
                  <a:pt x="252591" y="21030"/>
                  <a:pt x="251880" y="20624"/>
                </a:cubicBezTo>
                <a:lnTo>
                  <a:pt x="251169" y="20048"/>
                </a:lnTo>
                <a:lnTo>
                  <a:pt x="250051" y="18762"/>
                </a:lnTo>
                <a:lnTo>
                  <a:pt x="248358" y="18084"/>
                </a:lnTo>
                <a:lnTo>
                  <a:pt x="246800" y="18084"/>
                </a:lnTo>
                <a:lnTo>
                  <a:pt x="244667" y="18762"/>
                </a:lnTo>
                <a:lnTo>
                  <a:pt x="243109" y="18762"/>
                </a:lnTo>
                <a:lnTo>
                  <a:pt x="242127" y="18931"/>
                </a:lnTo>
                <a:lnTo>
                  <a:pt x="240739" y="19202"/>
                </a:lnTo>
                <a:lnTo>
                  <a:pt x="237048" y="20624"/>
                </a:lnTo>
                <a:lnTo>
                  <a:pt x="236201" y="21471"/>
                </a:lnTo>
                <a:lnTo>
                  <a:pt x="235930" y="22453"/>
                </a:lnTo>
                <a:lnTo>
                  <a:pt x="234948" y="23570"/>
                </a:lnTo>
                <a:lnTo>
                  <a:pt x="233797" y="24010"/>
                </a:lnTo>
                <a:cubicBezTo>
                  <a:pt x="233797" y="24010"/>
                  <a:pt x="233390" y="24281"/>
                  <a:pt x="232679" y="24417"/>
                </a:cubicBezTo>
                <a:lnTo>
                  <a:pt x="231968" y="24688"/>
                </a:lnTo>
                <a:cubicBezTo>
                  <a:pt x="231968" y="24688"/>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28"/>
                </a:lnTo>
                <a:cubicBezTo>
                  <a:pt x="221673" y="27228"/>
                  <a:pt x="221673" y="27668"/>
                  <a:pt x="220691" y="27668"/>
                </a:cubicBezTo>
                <a:cubicBezTo>
                  <a:pt x="219845" y="27668"/>
                  <a:pt x="218558" y="27228"/>
                  <a:pt x="218558" y="27228"/>
                </a:cubicBezTo>
                <a:lnTo>
                  <a:pt x="217440" y="26821"/>
                </a:lnTo>
                <a:cubicBezTo>
                  <a:pt x="217440" y="26821"/>
                  <a:pt x="217380" y="26881"/>
                  <a:pt x="217129" y="26881"/>
                </a:cubicBezTo>
                <a:cubicBezTo>
                  <a:pt x="217004" y="26881"/>
                  <a:pt x="216831" y="26866"/>
                  <a:pt x="216594" y="26821"/>
                </a:cubicBezTo>
                <a:cubicBezTo>
                  <a:pt x="216093" y="26631"/>
                  <a:pt x="216716" y="26423"/>
                  <a:pt x="216587" y="26423"/>
                </a:cubicBezTo>
                <a:cubicBezTo>
                  <a:pt x="216532" y="26423"/>
                  <a:pt x="216344" y="26460"/>
                  <a:pt x="215883" y="26550"/>
                </a:cubicBezTo>
                <a:cubicBezTo>
                  <a:pt x="214189" y="26821"/>
                  <a:pt x="213072" y="27532"/>
                  <a:pt x="213072" y="27532"/>
                </a:cubicBezTo>
                <a:lnTo>
                  <a:pt x="211954" y="27939"/>
                </a:lnTo>
                <a:lnTo>
                  <a:pt x="211108" y="27668"/>
                </a:lnTo>
                <a:lnTo>
                  <a:pt x="211108" y="27668"/>
                </a:lnTo>
                <a:cubicBezTo>
                  <a:pt x="211108" y="27668"/>
                  <a:pt x="211263" y="27888"/>
                  <a:pt x="210982" y="27888"/>
                </a:cubicBezTo>
                <a:cubicBezTo>
                  <a:pt x="210808" y="27888"/>
                  <a:pt x="210467" y="27804"/>
                  <a:pt x="209821" y="27532"/>
                </a:cubicBezTo>
                <a:lnTo>
                  <a:pt x="208263" y="26821"/>
                </a:lnTo>
                <a:cubicBezTo>
                  <a:pt x="208263" y="26821"/>
                  <a:pt x="207552" y="26821"/>
                  <a:pt x="206875" y="26957"/>
                </a:cubicBezTo>
                <a:lnTo>
                  <a:pt x="206164" y="27228"/>
                </a:lnTo>
                <a:lnTo>
                  <a:pt x="205317" y="27939"/>
                </a:lnTo>
                <a:lnTo>
                  <a:pt x="201626" y="27939"/>
                </a:lnTo>
                <a:lnTo>
                  <a:pt x="200644" y="26246"/>
                </a:lnTo>
                <a:cubicBezTo>
                  <a:pt x="200644" y="26246"/>
                  <a:pt x="200238" y="26110"/>
                  <a:pt x="199526" y="25704"/>
                </a:cubicBezTo>
                <a:lnTo>
                  <a:pt x="198815" y="25128"/>
                </a:lnTo>
                <a:cubicBezTo>
                  <a:pt x="198815" y="25128"/>
                  <a:pt x="198515" y="25345"/>
                  <a:pt x="198224" y="25345"/>
                </a:cubicBezTo>
                <a:cubicBezTo>
                  <a:pt x="197988" y="25345"/>
                  <a:pt x="197758" y="25203"/>
                  <a:pt x="197698" y="24688"/>
                </a:cubicBezTo>
                <a:lnTo>
                  <a:pt x="197393" y="23570"/>
                </a:lnTo>
                <a:cubicBezTo>
                  <a:pt x="197393" y="23570"/>
                  <a:pt x="196546" y="22588"/>
                  <a:pt x="195869" y="22453"/>
                </a:cubicBezTo>
                <a:lnTo>
                  <a:pt x="195158" y="22148"/>
                </a:lnTo>
                <a:lnTo>
                  <a:pt x="192754" y="22148"/>
                </a:lnTo>
                <a:lnTo>
                  <a:pt x="190925" y="21877"/>
                </a:lnTo>
                <a:lnTo>
                  <a:pt x="189774" y="21471"/>
                </a:lnTo>
                <a:cubicBezTo>
                  <a:pt x="188385" y="20624"/>
                  <a:pt x="189774" y="20760"/>
                  <a:pt x="188385" y="20624"/>
                </a:cubicBezTo>
                <a:cubicBezTo>
                  <a:pt x="187742" y="20472"/>
                  <a:pt x="187242" y="20472"/>
                  <a:pt x="186819" y="20472"/>
                </a:cubicBezTo>
                <a:cubicBezTo>
                  <a:pt x="186396" y="20472"/>
                  <a:pt x="186049" y="20472"/>
                  <a:pt x="185710" y="20319"/>
                </a:cubicBezTo>
                <a:cubicBezTo>
                  <a:pt x="184999" y="20048"/>
                  <a:pt x="183306" y="19202"/>
                  <a:pt x="183306" y="19202"/>
                </a:cubicBezTo>
                <a:cubicBezTo>
                  <a:pt x="183306" y="19202"/>
                  <a:pt x="183170" y="18762"/>
                  <a:pt x="182459" y="18084"/>
                </a:cubicBezTo>
                <a:cubicBezTo>
                  <a:pt x="182324" y="17915"/>
                  <a:pt x="182154" y="17780"/>
                  <a:pt x="182154" y="17780"/>
                </a:cubicBezTo>
                <a:cubicBezTo>
                  <a:pt x="182154" y="17644"/>
                  <a:pt x="182019" y="17644"/>
                  <a:pt x="181748" y="17373"/>
                </a:cubicBezTo>
                <a:cubicBezTo>
                  <a:pt x="180766" y="16391"/>
                  <a:pt x="179479" y="16222"/>
                  <a:pt x="179479" y="16222"/>
                </a:cubicBezTo>
                <a:lnTo>
                  <a:pt x="178497" y="16222"/>
                </a:lnTo>
                <a:lnTo>
                  <a:pt x="176939" y="15240"/>
                </a:lnTo>
                <a:lnTo>
                  <a:pt x="175957" y="14529"/>
                </a:lnTo>
                <a:lnTo>
                  <a:pt x="174535" y="14529"/>
                </a:lnTo>
                <a:cubicBezTo>
                  <a:pt x="174535" y="14529"/>
                  <a:pt x="174230" y="14859"/>
                  <a:pt x="173685" y="14859"/>
                </a:cubicBezTo>
                <a:cubicBezTo>
                  <a:pt x="173602" y="14859"/>
                  <a:pt x="173512" y="14851"/>
                  <a:pt x="173417" y="14833"/>
                </a:cubicBezTo>
                <a:cubicBezTo>
                  <a:pt x="173278" y="14774"/>
                  <a:pt x="173203" y="14753"/>
                  <a:pt x="173167" y="14753"/>
                </a:cubicBezTo>
                <a:cubicBezTo>
                  <a:pt x="173084" y="14753"/>
                  <a:pt x="173191" y="14857"/>
                  <a:pt x="173174" y="14857"/>
                </a:cubicBezTo>
                <a:cubicBezTo>
                  <a:pt x="173160" y="14857"/>
                  <a:pt x="173063" y="14787"/>
                  <a:pt x="172706" y="14529"/>
                </a:cubicBezTo>
                <a:cubicBezTo>
                  <a:pt x="171860" y="13851"/>
                  <a:pt x="173011" y="14393"/>
                  <a:pt x="171860" y="13851"/>
                </a:cubicBezTo>
                <a:cubicBezTo>
                  <a:pt x="170742" y="13411"/>
                  <a:pt x="169760" y="13411"/>
                  <a:pt x="169760" y="13411"/>
                </a:cubicBezTo>
                <a:lnTo>
                  <a:pt x="168609" y="13682"/>
                </a:lnTo>
                <a:lnTo>
                  <a:pt x="166780" y="13140"/>
                </a:lnTo>
                <a:lnTo>
                  <a:pt x="165392" y="12429"/>
                </a:lnTo>
                <a:cubicBezTo>
                  <a:pt x="165392" y="12429"/>
                  <a:pt x="165392" y="11853"/>
                  <a:pt x="164376" y="11582"/>
                </a:cubicBezTo>
                <a:cubicBezTo>
                  <a:pt x="164240" y="11537"/>
                  <a:pt x="164165" y="11522"/>
                  <a:pt x="164125" y="11522"/>
                </a:cubicBezTo>
                <a:cubicBezTo>
                  <a:pt x="164045" y="11522"/>
                  <a:pt x="164105" y="11582"/>
                  <a:pt x="164105" y="11582"/>
                </a:cubicBezTo>
                <a:cubicBezTo>
                  <a:pt x="164105" y="11582"/>
                  <a:pt x="163969" y="11447"/>
                  <a:pt x="163529" y="11312"/>
                </a:cubicBezTo>
                <a:cubicBezTo>
                  <a:pt x="162141" y="10871"/>
                  <a:pt x="163529" y="11142"/>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601"/>
                  <a:pt x="155825" y="9601"/>
                  <a:pt x="155876" y="9601"/>
                </a:cubicBezTo>
                <a:cubicBezTo>
                  <a:pt x="155927" y="9601"/>
                  <a:pt x="155927" y="9601"/>
                  <a:pt x="155232" y="9314"/>
                </a:cubicBezTo>
                <a:lnTo>
                  <a:pt x="153810" y="8602"/>
                </a:lnTo>
                <a:lnTo>
                  <a:pt x="152388" y="7925"/>
                </a:lnTo>
                <a:lnTo>
                  <a:pt x="151270" y="7214"/>
                </a:lnTo>
                <a:cubicBezTo>
                  <a:pt x="151270" y="7214"/>
                  <a:pt x="149442" y="6909"/>
                  <a:pt x="148731" y="6774"/>
                </a:cubicBezTo>
                <a:cubicBezTo>
                  <a:pt x="148019" y="6503"/>
                  <a:pt x="146766" y="6503"/>
                  <a:pt x="146055" y="5792"/>
                </a:cubicBezTo>
                <a:cubicBezTo>
                  <a:pt x="145920" y="5792"/>
                  <a:pt x="145920" y="5656"/>
                  <a:pt x="145920" y="5656"/>
                </a:cubicBezTo>
                <a:lnTo>
                  <a:pt x="145751" y="5521"/>
                </a:lnTo>
                <a:cubicBezTo>
                  <a:pt x="145615" y="5521"/>
                  <a:pt x="145615" y="5385"/>
                  <a:pt x="145344" y="5081"/>
                </a:cubicBezTo>
                <a:cubicBezTo>
                  <a:pt x="144227" y="3963"/>
                  <a:pt x="143651" y="3692"/>
                  <a:pt x="142940" y="2981"/>
                </a:cubicBezTo>
                <a:cubicBezTo>
                  <a:pt x="142652" y="2693"/>
                  <a:pt x="142440" y="2693"/>
                  <a:pt x="142212" y="2693"/>
                </a:cubicBezTo>
                <a:cubicBezTo>
                  <a:pt x="141983" y="2693"/>
                  <a:pt x="141738" y="2693"/>
                  <a:pt x="141382" y="2405"/>
                </a:cubicBezTo>
                <a:lnTo>
                  <a:pt x="140671" y="1694"/>
                </a:lnTo>
                <a:cubicBezTo>
                  <a:pt x="140671" y="1694"/>
                  <a:pt x="140671" y="1705"/>
                  <a:pt x="140651" y="1705"/>
                </a:cubicBezTo>
                <a:cubicBezTo>
                  <a:pt x="140602" y="1705"/>
                  <a:pt x="140429" y="1636"/>
                  <a:pt x="139824" y="1152"/>
                </a:cubicBezTo>
                <a:cubicBezTo>
                  <a:pt x="138842" y="441"/>
                  <a:pt x="139824" y="712"/>
                  <a:pt x="138842" y="441"/>
                </a:cubicBezTo>
                <a:lnTo>
                  <a:pt x="137996" y="306"/>
                </a:lnTo>
                <a:cubicBezTo>
                  <a:pt x="137996" y="306"/>
                  <a:pt x="137755" y="366"/>
                  <a:pt x="137384" y="366"/>
                </a:cubicBezTo>
                <a:cubicBezTo>
                  <a:pt x="137198" y="366"/>
                  <a:pt x="136980" y="351"/>
                  <a:pt x="136743" y="306"/>
                </a:cubicBezTo>
                <a:cubicBezTo>
                  <a:pt x="136552" y="224"/>
                  <a:pt x="136403" y="196"/>
                  <a:pt x="136272" y="196"/>
                </a:cubicBezTo>
                <a:cubicBezTo>
                  <a:pt x="135985" y="196"/>
                  <a:pt x="135792" y="332"/>
                  <a:pt x="135453" y="332"/>
                </a:cubicBezTo>
                <a:cubicBezTo>
                  <a:pt x="135373" y="332"/>
                  <a:pt x="135285" y="325"/>
                  <a:pt x="135185" y="306"/>
                </a:cubicBezTo>
                <a:lnTo>
                  <a:pt x="1344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290"/>
        <p:cNvGrpSpPr/>
        <p:nvPr/>
      </p:nvGrpSpPr>
      <p:grpSpPr>
        <a:xfrm>
          <a:off x="0" y="0"/>
          <a:ext cx="0" cy="0"/>
          <a:chOff x="0" y="0"/>
          <a:chExt cx="0" cy="0"/>
        </a:xfrm>
      </p:grpSpPr>
      <p:grpSp>
        <p:nvGrpSpPr>
          <p:cNvPr id="2291" name="Google Shape;2291;p41"/>
          <p:cNvGrpSpPr/>
          <p:nvPr/>
        </p:nvGrpSpPr>
        <p:grpSpPr>
          <a:xfrm>
            <a:off x="8185" y="130570"/>
            <a:ext cx="9326228" cy="4913400"/>
            <a:chOff x="-11500" y="75650"/>
            <a:chExt cx="9202909" cy="4913400"/>
          </a:xfrm>
        </p:grpSpPr>
        <p:sp>
          <p:nvSpPr>
            <p:cNvPr id="2292" name="Google Shape;2292;p41"/>
            <p:cNvSpPr/>
            <p:nvPr/>
          </p:nvSpPr>
          <p:spPr>
            <a:xfrm>
              <a:off x="-11500" y="7565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3" name="Google Shape;2293;p41"/>
            <p:cNvSpPr/>
            <p:nvPr/>
          </p:nvSpPr>
          <p:spPr>
            <a:xfrm>
              <a:off x="-11500" y="27267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4" name="Google Shape;2294;p41"/>
            <p:cNvSpPr/>
            <p:nvPr/>
          </p:nvSpPr>
          <p:spPr>
            <a:xfrm>
              <a:off x="-11500" y="46970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5" name="Google Shape;2295;p41"/>
            <p:cNvSpPr/>
            <p:nvPr/>
          </p:nvSpPr>
          <p:spPr>
            <a:xfrm>
              <a:off x="-11500" y="66672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6" name="Google Shape;2296;p41"/>
            <p:cNvSpPr/>
            <p:nvPr/>
          </p:nvSpPr>
          <p:spPr>
            <a:xfrm>
              <a:off x="-11500" y="86130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7" name="Google Shape;2297;p41"/>
            <p:cNvSpPr/>
            <p:nvPr/>
          </p:nvSpPr>
          <p:spPr>
            <a:xfrm>
              <a:off x="-11500" y="105832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8" name="Google Shape;2298;p41"/>
            <p:cNvSpPr/>
            <p:nvPr/>
          </p:nvSpPr>
          <p:spPr>
            <a:xfrm>
              <a:off x="-11500" y="125535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9" name="Google Shape;2299;p41"/>
            <p:cNvSpPr/>
            <p:nvPr/>
          </p:nvSpPr>
          <p:spPr>
            <a:xfrm>
              <a:off x="-11500" y="1450400"/>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0" name="Google Shape;2300;p41"/>
            <p:cNvSpPr/>
            <p:nvPr/>
          </p:nvSpPr>
          <p:spPr>
            <a:xfrm>
              <a:off x="-11500" y="164742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1" name="Google Shape;2301;p41"/>
            <p:cNvSpPr/>
            <p:nvPr/>
          </p:nvSpPr>
          <p:spPr>
            <a:xfrm>
              <a:off x="-11500" y="1844450"/>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2" name="Google Shape;2302;p41"/>
            <p:cNvSpPr/>
            <p:nvPr/>
          </p:nvSpPr>
          <p:spPr>
            <a:xfrm>
              <a:off x="-11500" y="204147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3" name="Google Shape;2303;p41"/>
            <p:cNvSpPr/>
            <p:nvPr/>
          </p:nvSpPr>
          <p:spPr>
            <a:xfrm>
              <a:off x="-11500" y="223655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4" name="Google Shape;2304;p41"/>
            <p:cNvSpPr/>
            <p:nvPr/>
          </p:nvSpPr>
          <p:spPr>
            <a:xfrm>
              <a:off x="-11500" y="243357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5" name="Google Shape;2305;p41"/>
            <p:cNvSpPr/>
            <p:nvPr/>
          </p:nvSpPr>
          <p:spPr>
            <a:xfrm>
              <a:off x="-11500" y="263060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6" name="Google Shape;2306;p41"/>
            <p:cNvSpPr/>
            <p:nvPr/>
          </p:nvSpPr>
          <p:spPr>
            <a:xfrm>
              <a:off x="-11500" y="282762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7" name="Google Shape;2307;p41"/>
            <p:cNvSpPr/>
            <p:nvPr/>
          </p:nvSpPr>
          <p:spPr>
            <a:xfrm>
              <a:off x="-11500" y="302267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8" name="Google Shape;2308;p41"/>
            <p:cNvSpPr/>
            <p:nvPr/>
          </p:nvSpPr>
          <p:spPr>
            <a:xfrm>
              <a:off x="-11500" y="3219700"/>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9" name="Google Shape;2309;p41"/>
            <p:cNvSpPr/>
            <p:nvPr/>
          </p:nvSpPr>
          <p:spPr>
            <a:xfrm>
              <a:off x="-11500" y="341675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0" name="Google Shape;2310;p41"/>
            <p:cNvSpPr/>
            <p:nvPr/>
          </p:nvSpPr>
          <p:spPr>
            <a:xfrm>
              <a:off x="-11500" y="361377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1" name="Google Shape;2311;p41"/>
            <p:cNvSpPr/>
            <p:nvPr/>
          </p:nvSpPr>
          <p:spPr>
            <a:xfrm>
              <a:off x="-11500" y="380882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2" name="Google Shape;2312;p41"/>
            <p:cNvSpPr/>
            <p:nvPr/>
          </p:nvSpPr>
          <p:spPr>
            <a:xfrm>
              <a:off x="-11500" y="4005850"/>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3" name="Google Shape;2313;p41"/>
            <p:cNvSpPr/>
            <p:nvPr/>
          </p:nvSpPr>
          <p:spPr>
            <a:xfrm>
              <a:off x="-11500" y="420287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4" name="Google Shape;2314;p41"/>
            <p:cNvSpPr/>
            <p:nvPr/>
          </p:nvSpPr>
          <p:spPr>
            <a:xfrm>
              <a:off x="-11500" y="439795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5" name="Google Shape;2315;p41"/>
            <p:cNvSpPr/>
            <p:nvPr/>
          </p:nvSpPr>
          <p:spPr>
            <a:xfrm>
              <a:off x="-11500" y="459497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6" name="Google Shape;2316;p41"/>
            <p:cNvSpPr/>
            <p:nvPr/>
          </p:nvSpPr>
          <p:spPr>
            <a:xfrm>
              <a:off x="-11500" y="479200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7" name="Google Shape;2317;p41"/>
            <p:cNvSpPr/>
            <p:nvPr/>
          </p:nvSpPr>
          <p:spPr>
            <a:xfrm>
              <a:off x="-11500" y="498902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318" name="Google Shape;2318;p41"/>
          <p:cNvSpPr/>
          <p:nvPr/>
        </p:nvSpPr>
        <p:spPr>
          <a:xfrm rot="-5400000">
            <a:off x="-2356800" y="2072175"/>
            <a:ext cx="5540100" cy="90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9" name="Google Shape;2319;p41"/>
          <p:cNvSpPr/>
          <p:nvPr/>
        </p:nvSpPr>
        <p:spPr>
          <a:xfrm>
            <a:off x="855050" y="-246400"/>
            <a:ext cx="30650" cy="5507374"/>
          </a:xfrm>
          <a:custGeom>
            <a:avLst/>
            <a:gdLst/>
            <a:ahLst/>
            <a:cxnLst/>
            <a:rect l="l" t="t" r="r" b="b"/>
            <a:pathLst>
              <a:path w="928" h="67571" extrusionOk="0">
                <a:moveTo>
                  <a:pt x="449" y="1"/>
                </a:moveTo>
                <a:cubicBezTo>
                  <a:pt x="323" y="1"/>
                  <a:pt x="201" y="159"/>
                  <a:pt x="201" y="509"/>
                </a:cubicBezTo>
                <a:cubicBezTo>
                  <a:pt x="201" y="509"/>
                  <a:pt x="0" y="20760"/>
                  <a:pt x="0" y="33818"/>
                </a:cubicBezTo>
                <a:cubicBezTo>
                  <a:pt x="0" y="46775"/>
                  <a:pt x="201" y="67026"/>
                  <a:pt x="201" y="67026"/>
                </a:cubicBezTo>
                <a:cubicBezTo>
                  <a:pt x="201" y="67389"/>
                  <a:pt x="307" y="67571"/>
                  <a:pt x="426" y="67571"/>
                </a:cubicBezTo>
                <a:cubicBezTo>
                  <a:pt x="545" y="67571"/>
                  <a:pt x="677" y="67389"/>
                  <a:pt x="727" y="67026"/>
                </a:cubicBezTo>
                <a:cubicBezTo>
                  <a:pt x="727" y="67026"/>
                  <a:pt x="927" y="46775"/>
                  <a:pt x="927" y="33818"/>
                </a:cubicBezTo>
                <a:cubicBezTo>
                  <a:pt x="927" y="20760"/>
                  <a:pt x="727" y="509"/>
                  <a:pt x="727" y="509"/>
                </a:cubicBezTo>
                <a:cubicBezTo>
                  <a:pt x="727" y="184"/>
                  <a:pt x="586" y="1"/>
                  <a:pt x="449" y="1"/>
                </a:cubicBezTo>
                <a:close/>
              </a:path>
            </a:pathLst>
          </a:custGeom>
          <a:solidFill>
            <a:srgbClr val="FF91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0" name="Google Shape;2320;p41"/>
          <p:cNvSpPr/>
          <p:nvPr/>
        </p:nvSpPr>
        <p:spPr>
          <a:xfrm rot="-5400000">
            <a:off x="289500" y="4193288"/>
            <a:ext cx="247500" cy="247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1" name="Google Shape;2321;p41"/>
          <p:cNvSpPr/>
          <p:nvPr/>
        </p:nvSpPr>
        <p:spPr>
          <a:xfrm rot="-5400000">
            <a:off x="289500" y="573788"/>
            <a:ext cx="247500" cy="247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5"/>
        </a:solidFill>
        <a:effectLst/>
      </p:bgPr>
    </p:bg>
    <p:spTree>
      <p:nvGrpSpPr>
        <p:cNvPr id="1" name="Shape 2324"/>
        <p:cNvGrpSpPr/>
        <p:nvPr/>
      </p:nvGrpSpPr>
      <p:grpSpPr>
        <a:xfrm>
          <a:off x="0" y="0"/>
          <a:ext cx="0" cy="0"/>
          <a:chOff x="0" y="0"/>
          <a:chExt cx="0" cy="0"/>
        </a:xfrm>
      </p:grpSpPr>
      <p:sp>
        <p:nvSpPr>
          <p:cNvPr id="2325" name="Google Shape;2325;p43"/>
          <p:cNvSpPr/>
          <p:nvPr/>
        </p:nvSpPr>
        <p:spPr>
          <a:xfrm>
            <a:off x="668625" y="615629"/>
            <a:ext cx="7718927" cy="3922310"/>
          </a:xfrm>
          <a:custGeom>
            <a:avLst/>
            <a:gdLst/>
            <a:ahLst/>
            <a:cxnLst/>
            <a:rect l="l" t="t" r="r" b="b"/>
            <a:pathLst>
              <a:path w="190791" h="112034" extrusionOk="0">
                <a:moveTo>
                  <a:pt x="118634" y="1"/>
                </a:moveTo>
                <a:cubicBezTo>
                  <a:pt x="63946" y="1"/>
                  <a:pt x="4565" y="2490"/>
                  <a:pt x="4565" y="2490"/>
                </a:cubicBezTo>
                <a:cubicBezTo>
                  <a:pt x="1" y="39595"/>
                  <a:pt x="4565" y="107727"/>
                  <a:pt x="4565" y="107727"/>
                </a:cubicBezTo>
                <a:cubicBezTo>
                  <a:pt x="27314" y="110957"/>
                  <a:pt x="55405" y="112034"/>
                  <a:pt x="82749" y="112034"/>
                </a:cubicBezTo>
                <a:cubicBezTo>
                  <a:pt x="137437" y="112034"/>
                  <a:pt x="189138" y="107727"/>
                  <a:pt x="189138" y="107727"/>
                </a:cubicBezTo>
                <a:cubicBezTo>
                  <a:pt x="190790" y="82412"/>
                  <a:pt x="189138" y="2490"/>
                  <a:pt x="189138" y="2490"/>
                </a:cubicBezTo>
                <a:cubicBezTo>
                  <a:pt x="172149" y="623"/>
                  <a:pt x="145978" y="1"/>
                  <a:pt x="118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6" name="Google Shape;2326;p43"/>
          <p:cNvSpPr/>
          <p:nvPr/>
        </p:nvSpPr>
        <p:spPr>
          <a:xfrm>
            <a:off x="628975" y="582228"/>
            <a:ext cx="7783464" cy="3979045"/>
          </a:xfrm>
          <a:custGeom>
            <a:avLst/>
            <a:gdLst/>
            <a:ahLst/>
            <a:cxnLst/>
            <a:rect l="l" t="t" r="r" b="b"/>
            <a:pathLst>
              <a:path w="192303" h="113752" extrusionOk="0">
                <a:moveTo>
                  <a:pt x="119558" y="900"/>
                </a:moveTo>
                <a:cubicBezTo>
                  <a:pt x="146902" y="900"/>
                  <a:pt x="173073" y="1522"/>
                  <a:pt x="190062" y="3389"/>
                </a:cubicBezTo>
                <a:cubicBezTo>
                  <a:pt x="190062" y="3389"/>
                  <a:pt x="191714" y="83311"/>
                  <a:pt x="190062" y="108626"/>
                </a:cubicBezTo>
                <a:cubicBezTo>
                  <a:pt x="190062" y="108626"/>
                  <a:pt x="138361" y="112933"/>
                  <a:pt x="83673" y="112933"/>
                </a:cubicBezTo>
                <a:cubicBezTo>
                  <a:pt x="56329" y="112933"/>
                  <a:pt x="28238" y="111856"/>
                  <a:pt x="5489" y="108626"/>
                </a:cubicBezTo>
                <a:cubicBezTo>
                  <a:pt x="5489" y="108626"/>
                  <a:pt x="925" y="40494"/>
                  <a:pt x="5489" y="3389"/>
                </a:cubicBezTo>
                <a:cubicBezTo>
                  <a:pt x="5489" y="3389"/>
                  <a:pt x="64870" y="900"/>
                  <a:pt x="119558" y="900"/>
                </a:cubicBezTo>
                <a:close/>
                <a:moveTo>
                  <a:pt x="117140" y="0"/>
                </a:moveTo>
                <a:cubicBezTo>
                  <a:pt x="104426" y="0"/>
                  <a:pt x="91489" y="112"/>
                  <a:pt x="79111" y="336"/>
                </a:cubicBezTo>
                <a:lnTo>
                  <a:pt x="77347" y="336"/>
                </a:lnTo>
                <a:cubicBezTo>
                  <a:pt x="63821" y="588"/>
                  <a:pt x="50995" y="924"/>
                  <a:pt x="40130" y="1289"/>
                </a:cubicBezTo>
                <a:lnTo>
                  <a:pt x="38394" y="1289"/>
                </a:lnTo>
                <a:cubicBezTo>
                  <a:pt x="19015" y="1849"/>
                  <a:pt x="5937" y="2437"/>
                  <a:pt x="5489" y="2437"/>
                </a:cubicBezTo>
                <a:lnTo>
                  <a:pt x="4677" y="2437"/>
                </a:lnTo>
                <a:lnTo>
                  <a:pt x="4537" y="3249"/>
                </a:lnTo>
                <a:cubicBezTo>
                  <a:pt x="1" y="40018"/>
                  <a:pt x="4537" y="108038"/>
                  <a:pt x="4537" y="108626"/>
                </a:cubicBezTo>
                <a:lnTo>
                  <a:pt x="4677" y="109326"/>
                </a:lnTo>
                <a:lnTo>
                  <a:pt x="5377" y="109438"/>
                </a:lnTo>
                <a:cubicBezTo>
                  <a:pt x="15627" y="110951"/>
                  <a:pt x="26940" y="112015"/>
                  <a:pt x="38730" y="112603"/>
                </a:cubicBezTo>
                <a:cubicBezTo>
                  <a:pt x="39318" y="112715"/>
                  <a:pt x="40018" y="112715"/>
                  <a:pt x="40606" y="112715"/>
                </a:cubicBezTo>
                <a:cubicBezTo>
                  <a:pt x="52732" y="113415"/>
                  <a:pt x="65333" y="113751"/>
                  <a:pt x="77711" y="113751"/>
                </a:cubicBezTo>
                <a:lnTo>
                  <a:pt x="84012" y="113751"/>
                </a:lnTo>
                <a:cubicBezTo>
                  <a:pt x="95801" y="113751"/>
                  <a:pt x="107115" y="113639"/>
                  <a:pt x="117504" y="113303"/>
                </a:cubicBezTo>
                <a:lnTo>
                  <a:pt x="119352" y="113303"/>
                </a:lnTo>
                <a:cubicBezTo>
                  <a:pt x="120753" y="113163"/>
                  <a:pt x="122041" y="113163"/>
                  <a:pt x="123441" y="113163"/>
                </a:cubicBezTo>
                <a:cubicBezTo>
                  <a:pt x="135231" y="112715"/>
                  <a:pt x="146208" y="112239"/>
                  <a:pt x="155757" y="111763"/>
                </a:cubicBezTo>
                <a:cubicBezTo>
                  <a:pt x="156345" y="111651"/>
                  <a:pt x="156933" y="111651"/>
                  <a:pt x="157634" y="111651"/>
                </a:cubicBezTo>
                <a:cubicBezTo>
                  <a:pt x="177124" y="110615"/>
                  <a:pt x="189950" y="109550"/>
                  <a:pt x="190202" y="109438"/>
                </a:cubicBezTo>
                <a:lnTo>
                  <a:pt x="191014" y="109438"/>
                </a:lnTo>
                <a:lnTo>
                  <a:pt x="191014" y="108626"/>
                </a:lnTo>
                <a:cubicBezTo>
                  <a:pt x="192302" y="90200"/>
                  <a:pt x="191714" y="38953"/>
                  <a:pt x="191350" y="16691"/>
                </a:cubicBezTo>
                <a:lnTo>
                  <a:pt x="191350" y="16214"/>
                </a:lnTo>
                <a:cubicBezTo>
                  <a:pt x="191126" y="8513"/>
                  <a:pt x="191126" y="3501"/>
                  <a:pt x="191014" y="3249"/>
                </a:cubicBezTo>
                <a:lnTo>
                  <a:pt x="191014" y="2549"/>
                </a:lnTo>
                <a:lnTo>
                  <a:pt x="190202" y="2437"/>
                </a:lnTo>
                <a:cubicBezTo>
                  <a:pt x="181325" y="1513"/>
                  <a:pt x="169899" y="812"/>
                  <a:pt x="157045" y="448"/>
                </a:cubicBezTo>
                <a:lnTo>
                  <a:pt x="155309" y="448"/>
                </a:lnTo>
                <a:cubicBezTo>
                  <a:pt x="143996" y="112"/>
                  <a:pt x="131506" y="0"/>
                  <a:pt x="118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atin typeface="Roboto Black" panose="02000000000000000000" pitchFamily="2" charset="0"/>
                <a:ea typeface="Roboto Black" panose="02000000000000000000" pitchFamily="2"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13" name="Google Shape;13;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atin typeface="Roboto Black" panose="02000000000000000000" pitchFamily="2" charset="0"/>
                <a:ea typeface="Roboto Black" panose="02000000000000000000"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6" name="Google Shape;16;p4"/>
          <p:cNvSpPr txBox="1">
            <a:spLocks noGrp="1"/>
          </p:cNvSpPr>
          <p:nvPr>
            <p:ph type="body" idx="1"/>
          </p:nvPr>
        </p:nvSpPr>
        <p:spPr>
          <a:xfrm>
            <a:off x="710275" y="1152475"/>
            <a:ext cx="7723500" cy="34545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p:txBody>
      </p:sp>
      <p:sp>
        <p:nvSpPr>
          <p:cNvPr id="17" name="Google Shape;17;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atin typeface="Roboto Black" panose="02000000000000000000" pitchFamily="2" charset="0"/>
                <a:ea typeface="Roboto Black" panose="02000000000000000000"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0" name="Google Shape;20;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p:txBody>
      </p:sp>
      <p:sp>
        <p:nvSpPr>
          <p:cNvPr id="21" name="Google Shape;21;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p:txBody>
      </p:sp>
      <p:sp>
        <p:nvSpPr>
          <p:cNvPr id="22" name="Google Shape;22;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320"/>
        <p:cNvGrpSpPr/>
        <p:nvPr/>
      </p:nvGrpSpPr>
      <p:grpSpPr>
        <a:xfrm>
          <a:off x="0" y="0"/>
          <a:ext cx="0" cy="0"/>
          <a:chOff x="0" y="0"/>
          <a:chExt cx="0" cy="0"/>
        </a:xfrm>
      </p:grpSpPr>
      <p:grpSp>
        <p:nvGrpSpPr>
          <p:cNvPr id="321" name="Google Shape;321;p26"/>
          <p:cNvGrpSpPr/>
          <p:nvPr/>
        </p:nvGrpSpPr>
        <p:grpSpPr>
          <a:xfrm>
            <a:off x="177408" y="211549"/>
            <a:ext cx="8775666" cy="4741824"/>
            <a:chOff x="177408" y="211549"/>
            <a:chExt cx="8775666" cy="4741824"/>
          </a:xfrm>
        </p:grpSpPr>
        <p:sp>
          <p:nvSpPr>
            <p:cNvPr id="322" name="Google Shape;322;p26"/>
            <p:cNvSpPr/>
            <p:nvPr/>
          </p:nvSpPr>
          <p:spPr>
            <a:xfrm>
              <a:off x="8632421" y="43404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 name="Google Shape;323;p26"/>
            <p:cNvSpPr/>
            <p:nvPr/>
          </p:nvSpPr>
          <p:spPr>
            <a:xfrm>
              <a:off x="177408" y="35325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 name="Google Shape;324;p26"/>
            <p:cNvSpPr/>
            <p:nvPr/>
          </p:nvSpPr>
          <p:spPr>
            <a:xfrm>
              <a:off x="253049" y="740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 name="Google Shape;325;p26"/>
            <p:cNvSpPr/>
            <p:nvPr/>
          </p:nvSpPr>
          <p:spPr>
            <a:xfrm>
              <a:off x="426874" y="211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 name="Google Shape;326;p26"/>
            <p:cNvSpPr/>
            <p:nvPr/>
          </p:nvSpPr>
          <p:spPr>
            <a:xfrm>
              <a:off x="8463061" y="4787524"/>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atin typeface="Roboto Black" panose="02000000000000000000" pitchFamily="2" charset="0"/>
                <a:ea typeface="Roboto Black" panose="02000000000000000000"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atin typeface="Roboto Black" panose="02000000000000000000" pitchFamily="2" charset="0"/>
                <a:ea typeface="Roboto Black" panose="02000000000000000000" pitchFamily="2" charset="0"/>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dirty="0"/>
          </a:p>
        </p:txBody>
      </p:sp>
      <p:sp>
        <p:nvSpPr>
          <p:cNvPr id="27" name="Google Shape;27;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p:txBody>
      </p:sp>
      <p:sp>
        <p:nvSpPr>
          <p:cNvPr id="28" name="Google Shape;28;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atin typeface="Roboto Black" panose="02000000000000000000" pitchFamily="2" charset="0"/>
                <a:ea typeface="Roboto Black" panose="02000000000000000000" pitchFamily="2"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31" name="Google Shape;31;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
        <p:cNvGrpSpPr/>
        <p:nvPr/>
      </p:nvGrpSpPr>
      <p:grpSpPr>
        <a:xfrm>
          <a:off x="0" y="0"/>
          <a:ext cx="0" cy="0"/>
          <a:chOff x="0" y="0"/>
          <a:chExt cx="0" cy="0"/>
        </a:xfrm>
      </p:grpSpPr>
      <p:sp>
        <p:nvSpPr>
          <p:cNvPr id="33" name="Google Shape;33;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atin typeface="Roboto Black" panose="02000000000000000000" pitchFamily="2" charset="0"/>
                <a:ea typeface="Roboto Black" panose="02000000000000000000" pitchFamily="2"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dirty="0"/>
          </a:p>
        </p:txBody>
      </p:sp>
      <p:sp>
        <p:nvSpPr>
          <p:cNvPr id="35" name="Google Shape;35;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6" name="Google Shape;36;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p:txBody>
      </p:sp>
      <p:sp>
        <p:nvSpPr>
          <p:cNvPr id="37" name="Google Shape;37;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
        <p:cNvGrpSpPr/>
        <p:nvPr/>
      </p:nvGrpSpPr>
      <p:grpSpPr>
        <a:xfrm>
          <a:off x="0" y="0"/>
          <a:ext cx="0" cy="0"/>
          <a:chOff x="0" y="0"/>
          <a:chExt cx="0" cy="0"/>
        </a:xfrm>
      </p:grpSpPr>
      <p:sp>
        <p:nvSpPr>
          <p:cNvPr id="39" name="Google Shape;39;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p:txBody>
      </p:sp>
      <p:sp>
        <p:nvSpPr>
          <p:cNvPr id="40" name="Google Shape;40;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atin typeface="Roboto Black" panose="02000000000000000000" pitchFamily="2" charset="0"/>
                <a:ea typeface="Roboto Black" panose="02000000000000000000" pitchFamily="2" charset="0"/>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dirty="0"/>
              <a:t>xx%</a:t>
            </a:r>
            <a:endParaRPr dirty="0"/>
          </a:p>
        </p:txBody>
      </p:sp>
      <p:sp>
        <p:nvSpPr>
          <p:cNvPr id="43" name="Google Shape;43;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p:txBody>
      </p:sp>
      <p:sp>
        <p:nvSpPr>
          <p:cNvPr id="44" name="Google Shape;44;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45"/>
        <p:cNvGrpSpPr/>
        <p:nvPr/>
      </p:nvGrpSpPr>
      <p:grpSpPr>
        <a:xfrm>
          <a:off x="0" y="0"/>
          <a:ext cx="0" cy="0"/>
          <a:chOff x="0" y="0"/>
          <a:chExt cx="0" cy="0"/>
        </a:xfrm>
      </p:grpSpPr>
      <p:sp>
        <p:nvSpPr>
          <p:cNvPr id="46" name="Google Shape;46;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915413" y="1282750"/>
            <a:ext cx="4456800" cy="2229000"/>
          </a:xfrm>
          <a:prstGeom prst="rect">
            <a:avLst/>
          </a:prstGeom>
        </p:spPr>
        <p:txBody>
          <a:bodyPr spcFirstLastPara="1" wrap="square" lIns="91425" tIns="91425" rIns="91425" bIns="91425" anchor="b" anchorCtr="0">
            <a:noAutofit/>
          </a:bodyPr>
          <a:lstStyle>
            <a:lvl1pPr lvl="0" algn="l">
              <a:spcBef>
                <a:spcPts val="0"/>
              </a:spcBef>
              <a:spcAft>
                <a:spcPts val="0"/>
              </a:spcAft>
              <a:buSzPts val="4000"/>
              <a:buNone/>
              <a:defRPr sz="4800">
                <a:latin typeface="Roboto Black" panose="02000000000000000000" pitchFamily="2" charset="0"/>
                <a:ea typeface="Roboto Black" panose="02000000000000000000" pitchFamily="2" charset="0"/>
                <a:cs typeface="Roboto Black" panose="02000000000000000000" pitchFamily="2" charset="0"/>
                <a:sym typeface="Fira Sans Extra Condensed SemiBold"/>
              </a:defRPr>
            </a:lvl1pPr>
            <a:lvl2pPr lvl="1" algn="ctr">
              <a:spcBef>
                <a:spcPts val="0"/>
              </a:spcBef>
              <a:spcAft>
                <a:spcPts val="0"/>
              </a:spcAft>
              <a:buSzPts val="4000"/>
              <a:buFont typeface="Fira Sans SemiBold" panose="020B0603050000020004"/>
              <a:buNone/>
              <a:defRPr sz="4000">
                <a:latin typeface="Fira Sans SemiBold" panose="020B0603050000020004"/>
                <a:ea typeface="Fira Sans SemiBold" panose="020B0603050000020004"/>
                <a:cs typeface="Fira Sans SemiBold" panose="020B0603050000020004"/>
                <a:sym typeface="Fira Sans SemiBold" panose="020B0603050000020004"/>
              </a:defRPr>
            </a:lvl2pPr>
            <a:lvl3pPr lvl="2" algn="ctr">
              <a:spcBef>
                <a:spcPts val="0"/>
              </a:spcBef>
              <a:spcAft>
                <a:spcPts val="0"/>
              </a:spcAft>
              <a:buSzPts val="4000"/>
              <a:buFont typeface="Fira Sans SemiBold" panose="020B0603050000020004"/>
              <a:buNone/>
              <a:defRPr sz="4000">
                <a:latin typeface="Fira Sans SemiBold" panose="020B0603050000020004"/>
                <a:ea typeface="Fira Sans SemiBold" panose="020B0603050000020004"/>
                <a:cs typeface="Fira Sans SemiBold" panose="020B0603050000020004"/>
                <a:sym typeface="Fira Sans SemiBold" panose="020B0603050000020004"/>
              </a:defRPr>
            </a:lvl3pPr>
            <a:lvl4pPr lvl="3" algn="ctr">
              <a:spcBef>
                <a:spcPts val="0"/>
              </a:spcBef>
              <a:spcAft>
                <a:spcPts val="0"/>
              </a:spcAft>
              <a:buSzPts val="4000"/>
              <a:buFont typeface="Fira Sans SemiBold" panose="020B0603050000020004"/>
              <a:buNone/>
              <a:defRPr sz="4000">
                <a:latin typeface="Fira Sans SemiBold" panose="020B0603050000020004"/>
                <a:ea typeface="Fira Sans SemiBold" panose="020B0603050000020004"/>
                <a:cs typeface="Fira Sans SemiBold" panose="020B0603050000020004"/>
                <a:sym typeface="Fira Sans SemiBold" panose="020B0603050000020004"/>
              </a:defRPr>
            </a:lvl4pPr>
            <a:lvl5pPr lvl="4" algn="ctr">
              <a:spcBef>
                <a:spcPts val="0"/>
              </a:spcBef>
              <a:spcAft>
                <a:spcPts val="0"/>
              </a:spcAft>
              <a:buSzPts val="4000"/>
              <a:buFont typeface="Fira Sans SemiBold" panose="020B0603050000020004"/>
              <a:buNone/>
              <a:defRPr sz="4000">
                <a:latin typeface="Fira Sans SemiBold" panose="020B0603050000020004"/>
                <a:ea typeface="Fira Sans SemiBold" panose="020B0603050000020004"/>
                <a:cs typeface="Fira Sans SemiBold" panose="020B0603050000020004"/>
                <a:sym typeface="Fira Sans SemiBold" panose="020B0603050000020004"/>
              </a:defRPr>
            </a:lvl5pPr>
            <a:lvl6pPr lvl="5" algn="ctr">
              <a:spcBef>
                <a:spcPts val="0"/>
              </a:spcBef>
              <a:spcAft>
                <a:spcPts val="0"/>
              </a:spcAft>
              <a:buSzPts val="4000"/>
              <a:buFont typeface="Fira Sans SemiBold" panose="020B0603050000020004"/>
              <a:buNone/>
              <a:defRPr sz="4000">
                <a:latin typeface="Fira Sans SemiBold" panose="020B0603050000020004"/>
                <a:ea typeface="Fira Sans SemiBold" panose="020B0603050000020004"/>
                <a:cs typeface="Fira Sans SemiBold" panose="020B0603050000020004"/>
                <a:sym typeface="Fira Sans SemiBold" panose="020B0603050000020004"/>
              </a:defRPr>
            </a:lvl6pPr>
            <a:lvl7pPr lvl="6" algn="ctr">
              <a:spcBef>
                <a:spcPts val="0"/>
              </a:spcBef>
              <a:spcAft>
                <a:spcPts val="0"/>
              </a:spcAft>
              <a:buSzPts val="4000"/>
              <a:buFont typeface="Fira Sans SemiBold" panose="020B0603050000020004"/>
              <a:buNone/>
              <a:defRPr sz="4000">
                <a:latin typeface="Fira Sans SemiBold" panose="020B0603050000020004"/>
                <a:ea typeface="Fira Sans SemiBold" panose="020B0603050000020004"/>
                <a:cs typeface="Fira Sans SemiBold" panose="020B0603050000020004"/>
                <a:sym typeface="Fira Sans SemiBold" panose="020B0603050000020004"/>
              </a:defRPr>
            </a:lvl7pPr>
            <a:lvl8pPr lvl="7" algn="ctr">
              <a:spcBef>
                <a:spcPts val="0"/>
              </a:spcBef>
              <a:spcAft>
                <a:spcPts val="0"/>
              </a:spcAft>
              <a:buSzPts val="4000"/>
              <a:buFont typeface="Fira Sans SemiBold" panose="020B0603050000020004"/>
              <a:buNone/>
              <a:defRPr sz="4000">
                <a:latin typeface="Fira Sans SemiBold" panose="020B0603050000020004"/>
                <a:ea typeface="Fira Sans SemiBold" panose="020B0603050000020004"/>
                <a:cs typeface="Fira Sans SemiBold" panose="020B0603050000020004"/>
                <a:sym typeface="Fira Sans SemiBold" panose="020B0603050000020004"/>
              </a:defRPr>
            </a:lvl8pPr>
            <a:lvl9pPr lvl="8" algn="ctr">
              <a:spcBef>
                <a:spcPts val="0"/>
              </a:spcBef>
              <a:spcAft>
                <a:spcPts val="0"/>
              </a:spcAft>
              <a:buSzPts val="4000"/>
              <a:buFont typeface="Fira Sans SemiBold" panose="020B0603050000020004"/>
              <a:buNone/>
              <a:defRPr sz="4000">
                <a:latin typeface="Fira Sans SemiBold" panose="020B0603050000020004"/>
                <a:ea typeface="Fira Sans SemiBold" panose="020B0603050000020004"/>
                <a:cs typeface="Fira Sans SemiBold" panose="020B0603050000020004"/>
                <a:sym typeface="Fira Sans SemiBold" panose="020B0603050000020004"/>
              </a:defRPr>
            </a:lvl9pPr>
          </a:lstStyle>
          <a:p>
            <a:endParaRPr dirty="0"/>
          </a:p>
        </p:txBody>
      </p:sp>
      <p:sp>
        <p:nvSpPr>
          <p:cNvPr id="11" name="Google Shape;11;p2"/>
          <p:cNvSpPr txBox="1">
            <a:spLocks noGrp="1"/>
          </p:cNvSpPr>
          <p:nvPr>
            <p:ph type="subTitle" idx="1"/>
          </p:nvPr>
        </p:nvSpPr>
        <p:spPr>
          <a:xfrm>
            <a:off x="915413" y="3527010"/>
            <a:ext cx="3929700" cy="407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57200" y="2150850"/>
            <a:ext cx="8229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atin typeface="Roboto Black" panose="02000000000000000000" pitchFamily="2" charset="0"/>
                <a:ea typeface="Roboto Black" panose="02000000000000000000" pitchFamily="2"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57200" y="301200"/>
            <a:ext cx="8229600" cy="5727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latin typeface="Roboto Black" panose="02000000000000000000" pitchFamily="2" charset="0"/>
                <a:ea typeface="Roboto Black" panose="02000000000000000000" pitchFamily="2" charset="0"/>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dirty="0"/>
          </a:p>
        </p:txBody>
      </p:sp>
      <p:sp>
        <p:nvSpPr>
          <p:cNvPr id="18" name="Google Shape;18;p4"/>
          <p:cNvSpPr txBox="1">
            <a:spLocks noGrp="1"/>
          </p:cNvSpPr>
          <p:nvPr>
            <p:ph type="body" idx="1"/>
          </p:nvPr>
        </p:nvSpPr>
        <p:spPr>
          <a:xfrm>
            <a:off x="457200" y="1397625"/>
            <a:ext cx="8229600" cy="3368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31"/>
        <p:cNvGrpSpPr/>
        <p:nvPr/>
      </p:nvGrpSpPr>
      <p:grpSpPr>
        <a:xfrm>
          <a:off x="0" y="0"/>
          <a:ext cx="0" cy="0"/>
          <a:chOff x="0" y="0"/>
          <a:chExt cx="0" cy="0"/>
        </a:xfrm>
      </p:grpSpPr>
      <p:sp>
        <p:nvSpPr>
          <p:cNvPr id="32" name="Google Shape;32;p4"/>
          <p:cNvSpPr/>
          <p:nvPr/>
        </p:nvSpPr>
        <p:spPr>
          <a:xfrm>
            <a:off x="596250" y="408963"/>
            <a:ext cx="7951500" cy="555000"/>
          </a:xfrm>
          <a:prstGeom prst="roundRect">
            <a:avLst>
              <a:gd name="adj" fmla="val 24581"/>
            </a:avLst>
          </a:prstGeom>
          <a:solidFill>
            <a:schemeClr val="lt1"/>
          </a:solidFill>
          <a:ln>
            <a:noFill/>
          </a:ln>
          <a:effectLst>
            <a:outerShdw blurRad="57150" dist="19050" dir="156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33;p4"/>
          <p:cNvSpPr/>
          <p:nvPr/>
        </p:nvSpPr>
        <p:spPr>
          <a:xfrm>
            <a:off x="596250" y="1072588"/>
            <a:ext cx="7951500" cy="3670800"/>
          </a:xfrm>
          <a:prstGeom prst="roundRect">
            <a:avLst>
              <a:gd name="adj" fmla="val 5685"/>
            </a:avLst>
          </a:prstGeom>
          <a:solidFill>
            <a:schemeClr val="lt1"/>
          </a:solidFill>
          <a:ln>
            <a:noFill/>
          </a:ln>
          <a:effectLst>
            <a:outerShdw blurRad="57150" dist="19050" dir="138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34;p4"/>
          <p:cNvSpPr txBox="1">
            <a:spLocks noGrp="1"/>
          </p:cNvSpPr>
          <p:nvPr>
            <p:ph type="title"/>
          </p:nvPr>
        </p:nvSpPr>
        <p:spPr>
          <a:xfrm>
            <a:off x="720000" y="489663"/>
            <a:ext cx="7704000" cy="39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5" name="Google Shape;35;p4"/>
          <p:cNvSpPr txBox="1">
            <a:spLocks noGrp="1"/>
          </p:cNvSpPr>
          <p:nvPr>
            <p:ph type="body" idx="1"/>
          </p:nvPr>
        </p:nvSpPr>
        <p:spPr>
          <a:xfrm>
            <a:off x="720000" y="1191026"/>
            <a:ext cx="7704000" cy="34635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141414"/>
              </a:buClr>
              <a:buSzPts val="1800"/>
              <a:buChar char="●"/>
              <a:defRPr sz="1200">
                <a:solidFill>
                  <a:srgbClr val="434343"/>
                </a:solidFill>
              </a:defRPr>
            </a:lvl1pPr>
            <a:lvl2pPr marL="914400" lvl="1" indent="-317500" rtl="0">
              <a:lnSpc>
                <a:spcPct val="115000"/>
              </a:lnSpc>
              <a:spcBef>
                <a:spcPts val="1600"/>
              </a:spcBef>
              <a:spcAft>
                <a:spcPts val="0"/>
              </a:spcAft>
              <a:buClr>
                <a:srgbClr val="141414"/>
              </a:buClr>
              <a:buSzPts val="1400"/>
              <a:buFont typeface="Darker Grotesque SemiBold"/>
              <a:buChar char="○"/>
              <a:defRPr>
                <a:solidFill>
                  <a:srgbClr val="434343"/>
                </a:solidFill>
              </a:defRPr>
            </a:lvl2pPr>
            <a:lvl3pPr marL="1371600" lvl="2" indent="-317500" rtl="0">
              <a:lnSpc>
                <a:spcPct val="115000"/>
              </a:lnSpc>
              <a:spcBef>
                <a:spcPts val="1600"/>
              </a:spcBef>
              <a:spcAft>
                <a:spcPts val="0"/>
              </a:spcAft>
              <a:buClr>
                <a:srgbClr val="141414"/>
              </a:buClr>
              <a:buSzPts val="1400"/>
              <a:buFont typeface="Darker Grotesque SemiBold"/>
              <a:buChar char="■"/>
              <a:defRPr>
                <a:solidFill>
                  <a:srgbClr val="434343"/>
                </a:solidFill>
              </a:defRPr>
            </a:lvl3pPr>
            <a:lvl4pPr marL="1828800" lvl="3" indent="-317500" rtl="0">
              <a:lnSpc>
                <a:spcPct val="115000"/>
              </a:lnSpc>
              <a:spcBef>
                <a:spcPts val="1600"/>
              </a:spcBef>
              <a:spcAft>
                <a:spcPts val="0"/>
              </a:spcAft>
              <a:buClr>
                <a:srgbClr val="141414"/>
              </a:buClr>
              <a:buSzPts val="1400"/>
              <a:buFont typeface="Darker Grotesque SemiBold"/>
              <a:buChar char="●"/>
              <a:defRPr>
                <a:solidFill>
                  <a:srgbClr val="434343"/>
                </a:solidFill>
              </a:defRPr>
            </a:lvl4pPr>
            <a:lvl5pPr marL="2286000" lvl="4" indent="-317500" rtl="0">
              <a:lnSpc>
                <a:spcPct val="115000"/>
              </a:lnSpc>
              <a:spcBef>
                <a:spcPts val="1600"/>
              </a:spcBef>
              <a:spcAft>
                <a:spcPts val="0"/>
              </a:spcAft>
              <a:buClr>
                <a:srgbClr val="141414"/>
              </a:buClr>
              <a:buSzPts val="1400"/>
              <a:buFont typeface="Darker Grotesque SemiBold"/>
              <a:buChar char="○"/>
              <a:defRPr>
                <a:solidFill>
                  <a:srgbClr val="434343"/>
                </a:solidFill>
              </a:defRPr>
            </a:lvl5pPr>
            <a:lvl6pPr marL="2743200" lvl="5" indent="-317500" rtl="0">
              <a:lnSpc>
                <a:spcPct val="115000"/>
              </a:lnSpc>
              <a:spcBef>
                <a:spcPts val="1600"/>
              </a:spcBef>
              <a:spcAft>
                <a:spcPts val="0"/>
              </a:spcAft>
              <a:buClr>
                <a:srgbClr val="141414"/>
              </a:buClr>
              <a:buSzPts val="1400"/>
              <a:buFont typeface="Darker Grotesque SemiBold"/>
              <a:buChar char="■"/>
              <a:defRPr>
                <a:solidFill>
                  <a:srgbClr val="434343"/>
                </a:solidFill>
              </a:defRPr>
            </a:lvl6pPr>
            <a:lvl7pPr marL="3200400" lvl="6" indent="-317500" rtl="0">
              <a:lnSpc>
                <a:spcPct val="115000"/>
              </a:lnSpc>
              <a:spcBef>
                <a:spcPts val="1600"/>
              </a:spcBef>
              <a:spcAft>
                <a:spcPts val="0"/>
              </a:spcAft>
              <a:buClr>
                <a:srgbClr val="141414"/>
              </a:buClr>
              <a:buSzPts val="1400"/>
              <a:buFont typeface="Darker Grotesque SemiBold"/>
              <a:buChar char="●"/>
              <a:defRPr>
                <a:solidFill>
                  <a:srgbClr val="434343"/>
                </a:solidFill>
              </a:defRPr>
            </a:lvl7pPr>
            <a:lvl8pPr marL="3657600" lvl="7" indent="-317500" rtl="0">
              <a:lnSpc>
                <a:spcPct val="115000"/>
              </a:lnSpc>
              <a:spcBef>
                <a:spcPts val="1600"/>
              </a:spcBef>
              <a:spcAft>
                <a:spcPts val="0"/>
              </a:spcAft>
              <a:buClr>
                <a:srgbClr val="141414"/>
              </a:buClr>
              <a:buSzPts val="1400"/>
              <a:buFont typeface="Darker Grotesque SemiBold"/>
              <a:buChar char="○"/>
              <a:defRPr>
                <a:solidFill>
                  <a:srgbClr val="434343"/>
                </a:solidFill>
              </a:defRPr>
            </a:lvl8pPr>
            <a:lvl9pPr marL="4114800" lvl="8" indent="-317500" rtl="0">
              <a:lnSpc>
                <a:spcPct val="115000"/>
              </a:lnSpc>
              <a:spcBef>
                <a:spcPts val="1600"/>
              </a:spcBef>
              <a:spcAft>
                <a:spcPts val="1600"/>
              </a:spcAft>
              <a:buClr>
                <a:srgbClr val="141414"/>
              </a:buClr>
              <a:buSzPts val="1400"/>
              <a:buFont typeface="Darker Grotesque SemiBold"/>
              <a:buChar char="■"/>
              <a:defRPr>
                <a:solidFill>
                  <a:srgbClr val="434343"/>
                </a:solidFill>
              </a:defRPr>
            </a:lvl9pPr>
          </a:lstStyle>
          <a:p/>
        </p:txBody>
      </p:sp>
      <p:grpSp>
        <p:nvGrpSpPr>
          <p:cNvPr id="36" name="Google Shape;36;p4"/>
          <p:cNvGrpSpPr/>
          <p:nvPr/>
        </p:nvGrpSpPr>
        <p:grpSpPr>
          <a:xfrm>
            <a:off x="177408" y="211549"/>
            <a:ext cx="8775666" cy="4741824"/>
            <a:chOff x="177408" y="211549"/>
            <a:chExt cx="8775666" cy="4741824"/>
          </a:xfrm>
        </p:grpSpPr>
        <p:sp>
          <p:nvSpPr>
            <p:cNvPr id="37" name="Google Shape;37;p4"/>
            <p:cNvSpPr/>
            <p:nvPr/>
          </p:nvSpPr>
          <p:spPr>
            <a:xfrm>
              <a:off x="8632421" y="43404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38;p4"/>
            <p:cNvSpPr/>
            <p:nvPr/>
          </p:nvSpPr>
          <p:spPr>
            <a:xfrm>
              <a:off x="177408" y="35325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39;p4"/>
            <p:cNvSpPr/>
            <p:nvPr/>
          </p:nvSpPr>
          <p:spPr>
            <a:xfrm>
              <a:off x="253049" y="740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40;p4"/>
            <p:cNvSpPr/>
            <p:nvPr/>
          </p:nvSpPr>
          <p:spPr>
            <a:xfrm>
              <a:off x="426874" y="211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41;p4"/>
            <p:cNvSpPr/>
            <p:nvPr/>
          </p:nvSpPr>
          <p:spPr>
            <a:xfrm>
              <a:off x="8463061" y="4787524"/>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57200" y="301200"/>
            <a:ext cx="8229600" cy="5727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latin typeface="Roboto Black" panose="02000000000000000000" pitchFamily="2" charset="0"/>
                <a:ea typeface="Roboto Black" panose="02000000000000000000" pitchFamily="2" charset="0"/>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dirty="0"/>
          </a:p>
        </p:txBody>
      </p:sp>
      <p:sp>
        <p:nvSpPr>
          <p:cNvPr id="22" name="Google Shape;22;p5"/>
          <p:cNvSpPr txBox="1">
            <a:spLocks noGrp="1"/>
          </p:cNvSpPr>
          <p:nvPr>
            <p:ph type="body" idx="1"/>
          </p:nvPr>
        </p:nvSpPr>
        <p:spPr>
          <a:xfrm>
            <a:off x="457200" y="1152475"/>
            <a:ext cx="3854400" cy="3613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p:txBody>
      </p:sp>
      <p:sp>
        <p:nvSpPr>
          <p:cNvPr id="23" name="Google Shape;23;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
        <p:nvSpPr>
          <p:cNvPr id="24" name="Google Shape;24;p5"/>
          <p:cNvSpPr txBox="1">
            <a:spLocks noGrp="1"/>
          </p:cNvSpPr>
          <p:nvPr>
            <p:ph type="body" idx="2"/>
          </p:nvPr>
        </p:nvSpPr>
        <p:spPr>
          <a:xfrm>
            <a:off x="4832400" y="1152475"/>
            <a:ext cx="3854400" cy="36135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57200" y="301200"/>
            <a:ext cx="8229600" cy="5727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solidFill>
                  <a:schemeClr val="dk1"/>
                </a:solidFill>
                <a:latin typeface="Roboto Black" panose="02000000000000000000" pitchFamily="2" charset="0"/>
                <a:ea typeface="Roboto Black" panose="02000000000000000000" pitchFamily="2" charset="0"/>
              </a:defRPr>
            </a:lvl1pPr>
            <a:lvl2pPr lvl="1" algn="ctr">
              <a:spcBef>
                <a:spcPts val="0"/>
              </a:spcBef>
              <a:spcAft>
                <a:spcPts val="0"/>
              </a:spcAft>
              <a:buSzPts val="2600"/>
              <a:buNone/>
              <a:defRPr/>
            </a:lvl2pPr>
            <a:lvl3pPr lvl="2" algn="ctr">
              <a:spcBef>
                <a:spcPts val="0"/>
              </a:spcBef>
              <a:spcAft>
                <a:spcPts val="0"/>
              </a:spcAft>
              <a:buSzPts val="2600"/>
              <a:buNone/>
              <a:defRPr/>
            </a:lvl3pPr>
            <a:lvl4pPr lvl="3" algn="ctr">
              <a:spcBef>
                <a:spcPts val="0"/>
              </a:spcBef>
              <a:spcAft>
                <a:spcPts val="0"/>
              </a:spcAft>
              <a:buSzPts val="2600"/>
              <a:buNone/>
              <a:defRPr/>
            </a:lvl4pPr>
            <a:lvl5pPr lvl="4" algn="ctr">
              <a:spcBef>
                <a:spcPts val="0"/>
              </a:spcBef>
              <a:spcAft>
                <a:spcPts val="0"/>
              </a:spcAft>
              <a:buSzPts val="2600"/>
              <a:buNone/>
              <a:defRPr/>
            </a:lvl5pPr>
            <a:lvl6pPr lvl="5" algn="ctr">
              <a:spcBef>
                <a:spcPts val="0"/>
              </a:spcBef>
              <a:spcAft>
                <a:spcPts val="0"/>
              </a:spcAft>
              <a:buSzPts val="2600"/>
              <a:buNone/>
              <a:defRPr/>
            </a:lvl6pPr>
            <a:lvl7pPr lvl="6" algn="ctr">
              <a:spcBef>
                <a:spcPts val="0"/>
              </a:spcBef>
              <a:spcAft>
                <a:spcPts val="0"/>
              </a:spcAft>
              <a:buSzPts val="2600"/>
              <a:buNone/>
              <a:defRPr/>
            </a:lvl7pPr>
            <a:lvl8pPr lvl="7" algn="ctr">
              <a:spcBef>
                <a:spcPts val="0"/>
              </a:spcBef>
              <a:spcAft>
                <a:spcPts val="0"/>
              </a:spcAft>
              <a:buSzPts val="2600"/>
              <a:buNone/>
              <a:defRPr/>
            </a:lvl8pPr>
            <a:lvl9pPr lvl="8" algn="ctr">
              <a:spcBef>
                <a:spcPts val="0"/>
              </a:spcBef>
              <a:spcAft>
                <a:spcPts val="0"/>
              </a:spcAft>
              <a:buSzPts val="2600"/>
              <a:buNone/>
              <a:defRPr/>
            </a:lvl9pPr>
          </a:lstStyle>
          <a:p>
            <a:endParaRPr dirty="0"/>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57200" y="3774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atin typeface="Roboto Black" panose="02000000000000000000" pitchFamily="2" charset="0"/>
                <a:ea typeface="Roboto Black" panose="02000000000000000000" pitchFamily="2" charset="0"/>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dirty="0"/>
          </a:p>
        </p:txBody>
      </p:sp>
      <p:sp>
        <p:nvSpPr>
          <p:cNvPr id="30" name="Google Shape;30;p7"/>
          <p:cNvSpPr txBox="1">
            <a:spLocks noGrp="1"/>
          </p:cNvSpPr>
          <p:nvPr>
            <p:ph type="body" idx="1"/>
          </p:nvPr>
        </p:nvSpPr>
        <p:spPr>
          <a:xfrm>
            <a:off x="457200" y="1398750"/>
            <a:ext cx="2808000" cy="3367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57200" y="377400"/>
            <a:ext cx="6400800" cy="43887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atin typeface="Roboto Black" panose="02000000000000000000" pitchFamily="2" charset="0"/>
                <a:ea typeface="Roboto Black" panose="02000000000000000000" pitchFamily="2"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9"/>
          <p:cNvSpPr txBox="1">
            <a:spLocks noGrp="1"/>
          </p:cNvSpPr>
          <p:nvPr>
            <p:ph type="title"/>
          </p:nvPr>
        </p:nvSpPr>
        <p:spPr>
          <a:xfrm>
            <a:off x="457200" y="1023075"/>
            <a:ext cx="38370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atin typeface="Roboto Black" panose="02000000000000000000" pitchFamily="2" charset="0"/>
                <a:ea typeface="Roboto Black" panose="02000000000000000000" pitchFamily="2"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dirty="0"/>
          </a:p>
        </p:txBody>
      </p:sp>
      <p:sp>
        <p:nvSpPr>
          <p:cNvPr id="38" name="Google Shape;38;p9"/>
          <p:cNvSpPr txBox="1">
            <a:spLocks noGrp="1"/>
          </p:cNvSpPr>
          <p:nvPr>
            <p:ph type="subTitle" idx="1"/>
          </p:nvPr>
        </p:nvSpPr>
        <p:spPr>
          <a:xfrm>
            <a:off x="473700" y="2803075"/>
            <a:ext cx="38370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SzPts val="1200"/>
              <a:buChar char="●"/>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57200" y="4161000"/>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200"/>
              <a:buNone/>
              <a:defRPr/>
            </a:lvl1pPr>
          </a:lstStyle>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57200" y="1106125"/>
            <a:ext cx="8229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atin typeface="Roboto Black" panose="02000000000000000000" pitchFamily="2" charset="0"/>
                <a:ea typeface="Roboto Black" panose="02000000000000000000" pitchFamily="2" charset="0"/>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dirty="0"/>
              <a:t>xx%</a:t>
            </a:r>
            <a:endParaRPr dirty="0"/>
          </a:p>
        </p:txBody>
      </p:sp>
      <p:sp>
        <p:nvSpPr>
          <p:cNvPr id="46" name="Google Shape;46;p11"/>
          <p:cNvSpPr txBox="1">
            <a:spLocks noGrp="1"/>
          </p:cNvSpPr>
          <p:nvPr>
            <p:ph type="body" idx="1"/>
          </p:nvPr>
        </p:nvSpPr>
        <p:spPr>
          <a:xfrm>
            <a:off x="457200" y="3152225"/>
            <a:ext cx="8229600" cy="1300800"/>
          </a:xfrm>
          <a:prstGeom prst="rect">
            <a:avLst/>
          </a:prstGeom>
        </p:spPr>
        <p:txBody>
          <a:bodyPr spcFirstLastPara="1" wrap="square" lIns="91425" tIns="91425" rIns="91425" bIns="91425" anchor="t" anchorCtr="0">
            <a:noAutofit/>
          </a:bodyPr>
          <a:lstStyle>
            <a:lvl1pPr marL="457200" lvl="0" indent="-304800" algn="ctr">
              <a:spcBef>
                <a:spcPts val="0"/>
              </a:spcBef>
              <a:spcAft>
                <a:spcPts val="0"/>
              </a:spcAft>
              <a:buSzPts val="1200"/>
              <a:buChar char="●"/>
              <a:defRPr/>
            </a:lvl1pPr>
            <a:lvl2pPr marL="914400" lvl="1" indent="-304800" algn="ctr">
              <a:spcBef>
                <a:spcPts val="1600"/>
              </a:spcBef>
              <a:spcAft>
                <a:spcPts val="0"/>
              </a:spcAft>
              <a:buSzPts val="1200"/>
              <a:buChar char="○"/>
              <a:defRPr/>
            </a:lvl2pPr>
            <a:lvl3pPr marL="1371600" lvl="2" indent="-304800" algn="ctr">
              <a:spcBef>
                <a:spcPts val="1600"/>
              </a:spcBef>
              <a:spcAft>
                <a:spcPts val="0"/>
              </a:spcAft>
              <a:buSzPts val="1200"/>
              <a:buChar char="■"/>
              <a:defRPr/>
            </a:lvl3pPr>
            <a:lvl4pPr marL="1828800" lvl="3" indent="-304800" algn="ctr">
              <a:spcBef>
                <a:spcPts val="1600"/>
              </a:spcBef>
              <a:spcAft>
                <a:spcPts val="0"/>
              </a:spcAft>
              <a:buSzPts val="1200"/>
              <a:buChar char="●"/>
              <a:defRPr/>
            </a:lvl4pPr>
            <a:lvl5pPr marL="2286000" lvl="4" indent="-304800" algn="ctr">
              <a:spcBef>
                <a:spcPts val="1600"/>
              </a:spcBef>
              <a:spcAft>
                <a:spcPts val="0"/>
              </a:spcAft>
              <a:buSzPts val="1200"/>
              <a:buChar char="○"/>
              <a:defRPr/>
            </a:lvl5pPr>
            <a:lvl6pPr marL="2743200" lvl="5" indent="-304800" algn="ctr">
              <a:spcBef>
                <a:spcPts val="1600"/>
              </a:spcBef>
              <a:spcAft>
                <a:spcPts val="0"/>
              </a:spcAft>
              <a:buSzPts val="1200"/>
              <a:buChar char="■"/>
              <a:defRPr/>
            </a:lvl6pPr>
            <a:lvl7pPr marL="3200400" lvl="6" indent="-304800" algn="ctr">
              <a:spcBef>
                <a:spcPts val="1600"/>
              </a:spcBef>
              <a:spcAft>
                <a:spcPts val="0"/>
              </a:spcAft>
              <a:buSzPts val="1200"/>
              <a:buChar char="●"/>
              <a:defRPr/>
            </a:lvl7pPr>
            <a:lvl8pPr marL="3657600" lvl="7" indent="-304800" algn="ctr">
              <a:spcBef>
                <a:spcPts val="1600"/>
              </a:spcBef>
              <a:spcAft>
                <a:spcPts val="0"/>
              </a:spcAft>
              <a:buSzPts val="1200"/>
              <a:buChar char="○"/>
              <a:defRPr/>
            </a:lvl8pPr>
            <a:lvl9pPr marL="4114800" lvl="8" indent="-304800" algn="ctr">
              <a:spcBef>
                <a:spcPts val="1600"/>
              </a:spcBef>
              <a:spcAft>
                <a:spcPts val="1600"/>
              </a:spcAft>
              <a:buSzPts val="1200"/>
              <a:buChar char="■"/>
              <a:defRPr/>
            </a:lvl9pPr>
          </a:lstStyle>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720000" y="1749713"/>
            <a:ext cx="7704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6000">
                <a:solidFill>
                  <a:schemeClr val="accent2"/>
                </a:solidFill>
              </a:defRPr>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p:txBody>
      </p:sp>
      <p:sp>
        <p:nvSpPr>
          <p:cNvPr id="15" name="Google Shape;15;p3"/>
          <p:cNvSpPr txBox="1">
            <a:spLocks noGrp="1"/>
          </p:cNvSpPr>
          <p:nvPr>
            <p:ph type="subTitle" idx="1"/>
          </p:nvPr>
        </p:nvSpPr>
        <p:spPr>
          <a:xfrm>
            <a:off x="2391900" y="2806713"/>
            <a:ext cx="43602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None/>
              <a:defRPr sz="2400">
                <a:solidFill>
                  <a:schemeClr val="accent2"/>
                </a:solidFill>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53"/>
        <p:cNvGrpSpPr/>
        <p:nvPr/>
      </p:nvGrpSpPr>
      <p:grpSpPr>
        <a:xfrm>
          <a:off x="0" y="0"/>
          <a:ext cx="0" cy="0"/>
          <a:chOff x="0" y="0"/>
          <a:chExt cx="0" cy="0"/>
        </a:xfrm>
      </p:grpSpPr>
      <p:sp>
        <p:nvSpPr>
          <p:cNvPr id="54" name="Google Shape;5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5" name="Google Shape;55;p6"/>
          <p:cNvSpPr/>
          <p:nvPr/>
        </p:nvSpPr>
        <p:spPr>
          <a:xfrm flipH="1">
            <a:off x="476750" y="819794"/>
            <a:ext cx="1789699"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56;p6"/>
          <p:cNvSpPr/>
          <p:nvPr/>
        </p:nvSpPr>
        <p:spPr>
          <a:xfrm flipH="1">
            <a:off x="6877550" y="819794"/>
            <a:ext cx="1789699"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7"/>
        <p:cNvGrpSpPr/>
        <p:nvPr/>
      </p:nvGrpSpPr>
      <p:grpSpPr>
        <a:xfrm>
          <a:off x="0" y="0"/>
          <a:ext cx="0" cy="0"/>
          <a:chOff x="0" y="0"/>
          <a:chExt cx="0" cy="0"/>
        </a:xfrm>
      </p:grpSpPr>
      <p:sp>
        <p:nvSpPr>
          <p:cNvPr id="58" name="Google Shape;58;p7"/>
          <p:cNvSpPr txBox="1">
            <a:spLocks noGrp="1"/>
          </p:cNvSpPr>
          <p:nvPr>
            <p:ph type="subTitle" idx="1"/>
          </p:nvPr>
        </p:nvSpPr>
        <p:spPr>
          <a:xfrm>
            <a:off x="3118200" y="2215050"/>
            <a:ext cx="2907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59" name="Google Shape;59;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60" name="Google Shape;60;p7"/>
          <p:cNvGrpSpPr/>
          <p:nvPr/>
        </p:nvGrpSpPr>
        <p:grpSpPr>
          <a:xfrm>
            <a:off x="7213226" y="1032079"/>
            <a:ext cx="1274749" cy="3592245"/>
            <a:chOff x="7213226" y="1070179"/>
            <a:chExt cx="1274749" cy="3592245"/>
          </a:xfrm>
        </p:grpSpPr>
        <p:sp>
          <p:nvSpPr>
            <p:cNvPr id="61" name="Google Shape;61;p7"/>
            <p:cNvSpPr/>
            <p:nvPr/>
          </p:nvSpPr>
          <p:spPr>
            <a:xfrm rot="-5400000">
              <a:off x="6611428" y="2850851"/>
              <a:ext cx="3592245"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62;p7"/>
            <p:cNvSpPr/>
            <p:nvPr/>
          </p:nvSpPr>
          <p:spPr>
            <a:xfrm rot="10800000">
              <a:off x="7213226" y="4603453"/>
              <a:ext cx="1274749"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3" name="Google Shape;63;p7"/>
          <p:cNvGrpSpPr/>
          <p:nvPr/>
        </p:nvGrpSpPr>
        <p:grpSpPr>
          <a:xfrm>
            <a:off x="639296" y="1032079"/>
            <a:ext cx="1151007" cy="3592245"/>
            <a:chOff x="639296" y="1070179"/>
            <a:chExt cx="1151007" cy="3592245"/>
          </a:xfrm>
        </p:grpSpPr>
        <p:sp>
          <p:nvSpPr>
            <p:cNvPr id="64" name="Google Shape;64;p7"/>
            <p:cNvSpPr/>
            <p:nvPr/>
          </p:nvSpPr>
          <p:spPr>
            <a:xfrm rot="-5400000">
              <a:off x="-1084772" y="2850851"/>
              <a:ext cx="3592245"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65;p7"/>
            <p:cNvSpPr/>
            <p:nvPr/>
          </p:nvSpPr>
          <p:spPr>
            <a:xfrm rot="10800000">
              <a:off x="639296" y="4603453"/>
              <a:ext cx="1151007"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1388100" y="450150"/>
            <a:ext cx="6367800" cy="409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68" name="Google Shape;68;p8"/>
          <p:cNvSpPr/>
          <p:nvPr/>
        </p:nvSpPr>
        <p:spPr>
          <a:xfrm>
            <a:off x="935220" y="438150"/>
            <a:ext cx="7273559" cy="4324393"/>
          </a:xfrm>
          <a:custGeom>
            <a:avLst/>
            <a:gdLst/>
            <a:ahLst/>
            <a:cxnLst/>
            <a:rect l="l" t="t" r="r" b="b"/>
            <a:pathLst>
              <a:path w="115435" h="76342" extrusionOk="0">
                <a:moveTo>
                  <a:pt x="69014" y="1"/>
                </a:moveTo>
                <a:cubicBezTo>
                  <a:pt x="66329" y="1"/>
                  <a:pt x="63728" y="354"/>
                  <a:pt x="61180" y="1802"/>
                </a:cubicBezTo>
                <a:cubicBezTo>
                  <a:pt x="59297" y="2887"/>
                  <a:pt x="57701" y="4323"/>
                  <a:pt x="56265" y="5919"/>
                </a:cubicBezTo>
                <a:cubicBezTo>
                  <a:pt x="55180" y="7131"/>
                  <a:pt x="54127" y="9110"/>
                  <a:pt x="52786" y="10195"/>
                </a:cubicBezTo>
                <a:cubicBezTo>
                  <a:pt x="52276" y="9110"/>
                  <a:pt x="52116" y="7801"/>
                  <a:pt x="51318" y="6716"/>
                </a:cubicBezTo>
                <a:cubicBezTo>
                  <a:pt x="50680" y="5791"/>
                  <a:pt x="49882" y="5121"/>
                  <a:pt x="48925" y="4610"/>
                </a:cubicBezTo>
                <a:cubicBezTo>
                  <a:pt x="46148" y="2887"/>
                  <a:pt x="42701" y="2216"/>
                  <a:pt x="39510" y="2216"/>
                </a:cubicBezTo>
                <a:cubicBezTo>
                  <a:pt x="34053" y="2216"/>
                  <a:pt x="28180" y="3812"/>
                  <a:pt x="28053" y="10195"/>
                </a:cubicBezTo>
                <a:cubicBezTo>
                  <a:pt x="28053" y="10658"/>
                  <a:pt x="28388" y="10889"/>
                  <a:pt x="28723" y="10889"/>
                </a:cubicBezTo>
                <a:cubicBezTo>
                  <a:pt x="29058" y="10889"/>
                  <a:pt x="29393" y="10658"/>
                  <a:pt x="29393" y="10195"/>
                </a:cubicBezTo>
                <a:cubicBezTo>
                  <a:pt x="29521" y="7004"/>
                  <a:pt x="30989" y="5121"/>
                  <a:pt x="34053" y="4195"/>
                </a:cubicBezTo>
                <a:cubicBezTo>
                  <a:pt x="35815" y="3674"/>
                  <a:pt x="37732" y="3481"/>
                  <a:pt x="39623" y="3481"/>
                </a:cubicBezTo>
                <a:cubicBezTo>
                  <a:pt x="40163" y="3481"/>
                  <a:pt x="40701" y="3497"/>
                  <a:pt x="41233" y="3525"/>
                </a:cubicBezTo>
                <a:cubicBezTo>
                  <a:pt x="43882" y="3812"/>
                  <a:pt x="46818" y="4610"/>
                  <a:pt x="48925" y="6206"/>
                </a:cubicBezTo>
                <a:cubicBezTo>
                  <a:pt x="50935" y="7674"/>
                  <a:pt x="50808" y="9653"/>
                  <a:pt x="51988" y="11663"/>
                </a:cubicBezTo>
                <a:cubicBezTo>
                  <a:pt x="52067" y="11821"/>
                  <a:pt x="52256" y="11930"/>
                  <a:pt x="52479" y="11930"/>
                </a:cubicBezTo>
                <a:cubicBezTo>
                  <a:pt x="52617" y="11930"/>
                  <a:pt x="52768" y="11888"/>
                  <a:pt x="52914" y="11791"/>
                </a:cubicBezTo>
                <a:cubicBezTo>
                  <a:pt x="53712" y="11248"/>
                  <a:pt x="54254" y="10578"/>
                  <a:pt x="54797" y="9780"/>
                </a:cubicBezTo>
                <a:cubicBezTo>
                  <a:pt x="55978" y="8312"/>
                  <a:pt x="57191" y="6876"/>
                  <a:pt x="58499" y="5663"/>
                </a:cubicBezTo>
                <a:cubicBezTo>
                  <a:pt x="61673" y="2640"/>
                  <a:pt x="64933" y="1278"/>
                  <a:pt x="69227" y="1278"/>
                </a:cubicBezTo>
                <a:cubicBezTo>
                  <a:pt x="69467" y="1278"/>
                  <a:pt x="69710" y="1282"/>
                  <a:pt x="69956" y="1291"/>
                </a:cubicBezTo>
                <a:cubicBezTo>
                  <a:pt x="73531" y="1419"/>
                  <a:pt x="77392" y="1546"/>
                  <a:pt x="80839" y="2599"/>
                </a:cubicBezTo>
                <a:cubicBezTo>
                  <a:pt x="82977" y="3270"/>
                  <a:pt x="85626" y="4323"/>
                  <a:pt x="86967" y="6206"/>
                </a:cubicBezTo>
                <a:cubicBezTo>
                  <a:pt x="88307" y="8184"/>
                  <a:pt x="87509" y="10067"/>
                  <a:pt x="87637" y="12174"/>
                </a:cubicBezTo>
                <a:cubicBezTo>
                  <a:pt x="87637" y="12533"/>
                  <a:pt x="87924" y="12869"/>
                  <a:pt x="88271" y="12869"/>
                </a:cubicBezTo>
                <a:cubicBezTo>
                  <a:pt x="88325" y="12869"/>
                  <a:pt x="88379" y="12861"/>
                  <a:pt x="88435" y="12844"/>
                </a:cubicBezTo>
                <a:cubicBezTo>
                  <a:pt x="89464" y="12621"/>
                  <a:pt x="90421" y="12278"/>
                  <a:pt x="91431" y="12278"/>
                </a:cubicBezTo>
                <a:cubicBezTo>
                  <a:pt x="91580" y="12278"/>
                  <a:pt x="91730" y="12285"/>
                  <a:pt x="91881" y="12301"/>
                </a:cubicBezTo>
                <a:cubicBezTo>
                  <a:pt x="94147" y="12589"/>
                  <a:pt x="95073" y="14695"/>
                  <a:pt x="94403" y="16706"/>
                </a:cubicBezTo>
                <a:cubicBezTo>
                  <a:pt x="94147" y="17759"/>
                  <a:pt x="92679" y="19227"/>
                  <a:pt x="93605" y="20152"/>
                </a:cubicBezTo>
                <a:cubicBezTo>
                  <a:pt x="94093" y="20625"/>
                  <a:pt x="94989" y="20723"/>
                  <a:pt x="95889" y="20723"/>
                </a:cubicBezTo>
                <a:cubicBezTo>
                  <a:pt x="96531" y="20723"/>
                  <a:pt x="97176" y="20673"/>
                  <a:pt x="97676" y="20673"/>
                </a:cubicBezTo>
                <a:cubicBezTo>
                  <a:pt x="97849" y="20673"/>
                  <a:pt x="98004" y="20679"/>
                  <a:pt x="98137" y="20695"/>
                </a:cubicBezTo>
                <a:cubicBezTo>
                  <a:pt x="101328" y="21237"/>
                  <a:pt x="104519" y="22546"/>
                  <a:pt x="106913" y="24557"/>
                </a:cubicBezTo>
                <a:cubicBezTo>
                  <a:pt x="111030" y="28131"/>
                  <a:pt x="114094" y="31993"/>
                  <a:pt x="113424" y="37833"/>
                </a:cubicBezTo>
                <a:cubicBezTo>
                  <a:pt x="113168" y="40897"/>
                  <a:pt x="112243" y="43960"/>
                  <a:pt x="110360" y="46482"/>
                </a:cubicBezTo>
                <a:cubicBezTo>
                  <a:pt x="109307" y="47822"/>
                  <a:pt x="108253" y="48205"/>
                  <a:pt x="106785" y="48620"/>
                </a:cubicBezTo>
                <a:cubicBezTo>
                  <a:pt x="105988" y="48748"/>
                  <a:pt x="105573" y="49003"/>
                  <a:pt x="104934" y="49546"/>
                </a:cubicBezTo>
                <a:cubicBezTo>
                  <a:pt x="104775" y="49673"/>
                  <a:pt x="104647" y="50088"/>
                  <a:pt x="104775" y="50343"/>
                </a:cubicBezTo>
                <a:cubicBezTo>
                  <a:pt x="105988" y="51939"/>
                  <a:pt x="107328" y="52992"/>
                  <a:pt x="107328" y="55131"/>
                </a:cubicBezTo>
                <a:cubicBezTo>
                  <a:pt x="107456" y="57269"/>
                  <a:pt x="105860" y="58865"/>
                  <a:pt x="104647" y="60460"/>
                </a:cubicBezTo>
                <a:cubicBezTo>
                  <a:pt x="102126" y="63779"/>
                  <a:pt x="98934" y="66045"/>
                  <a:pt x="95200" y="67896"/>
                </a:cubicBezTo>
                <a:cubicBezTo>
                  <a:pt x="91626" y="69747"/>
                  <a:pt x="87764" y="70545"/>
                  <a:pt x="83775" y="70545"/>
                </a:cubicBezTo>
                <a:cubicBezTo>
                  <a:pt x="79786" y="70545"/>
                  <a:pt x="74999" y="70162"/>
                  <a:pt x="73275" y="65918"/>
                </a:cubicBezTo>
                <a:cubicBezTo>
                  <a:pt x="73153" y="65597"/>
                  <a:pt x="72841" y="65430"/>
                  <a:pt x="72549" y="65430"/>
                </a:cubicBezTo>
                <a:cubicBezTo>
                  <a:pt x="72230" y="65430"/>
                  <a:pt x="71935" y="65629"/>
                  <a:pt x="71935" y="66045"/>
                </a:cubicBezTo>
                <a:cubicBezTo>
                  <a:pt x="71680" y="72013"/>
                  <a:pt x="63286" y="74694"/>
                  <a:pt x="58371" y="74949"/>
                </a:cubicBezTo>
                <a:cubicBezTo>
                  <a:pt x="58133" y="74961"/>
                  <a:pt x="57893" y="74968"/>
                  <a:pt x="57653" y="74968"/>
                </a:cubicBezTo>
                <a:cubicBezTo>
                  <a:pt x="55351" y="74968"/>
                  <a:pt x="52975" y="74411"/>
                  <a:pt x="50808" y="73226"/>
                </a:cubicBezTo>
                <a:cubicBezTo>
                  <a:pt x="48127" y="71758"/>
                  <a:pt x="46946" y="69907"/>
                  <a:pt x="46403" y="66971"/>
                </a:cubicBezTo>
                <a:cubicBezTo>
                  <a:pt x="46403" y="66657"/>
                  <a:pt x="46179" y="66524"/>
                  <a:pt x="45916" y="66524"/>
                </a:cubicBezTo>
                <a:cubicBezTo>
                  <a:pt x="45724" y="66524"/>
                  <a:pt x="45512" y="66594"/>
                  <a:pt x="45350" y="66715"/>
                </a:cubicBezTo>
                <a:cubicBezTo>
                  <a:pt x="44552" y="67354"/>
                  <a:pt x="44138" y="68152"/>
                  <a:pt x="43627" y="68822"/>
                </a:cubicBezTo>
                <a:cubicBezTo>
                  <a:pt x="42542" y="70545"/>
                  <a:pt x="41233" y="71758"/>
                  <a:pt x="39510" y="72683"/>
                </a:cubicBezTo>
                <a:cubicBezTo>
                  <a:pt x="37741" y="73592"/>
                  <a:pt x="35849" y="73901"/>
                  <a:pt x="33924" y="73901"/>
                </a:cubicBezTo>
                <a:cubicBezTo>
                  <a:pt x="31926" y="73901"/>
                  <a:pt x="29892" y="73567"/>
                  <a:pt x="27925" y="73226"/>
                </a:cubicBezTo>
                <a:cubicBezTo>
                  <a:pt x="25149" y="72683"/>
                  <a:pt x="22212" y="72013"/>
                  <a:pt x="19691" y="70418"/>
                </a:cubicBezTo>
                <a:cubicBezTo>
                  <a:pt x="18095" y="69237"/>
                  <a:pt x="16627" y="67769"/>
                  <a:pt x="15702" y="66045"/>
                </a:cubicBezTo>
                <a:cubicBezTo>
                  <a:pt x="14362" y="64035"/>
                  <a:pt x="14362" y="62311"/>
                  <a:pt x="14776" y="60045"/>
                </a:cubicBezTo>
                <a:cubicBezTo>
                  <a:pt x="14877" y="59642"/>
                  <a:pt x="14559" y="59298"/>
                  <a:pt x="14153" y="59298"/>
                </a:cubicBezTo>
                <a:cubicBezTo>
                  <a:pt x="14046" y="59298"/>
                  <a:pt x="13932" y="59322"/>
                  <a:pt x="13819" y="59375"/>
                </a:cubicBezTo>
                <a:cubicBezTo>
                  <a:pt x="13298" y="59617"/>
                  <a:pt x="12715" y="59762"/>
                  <a:pt x="12167" y="59762"/>
                </a:cubicBezTo>
                <a:cubicBezTo>
                  <a:pt x="10904" y="59762"/>
                  <a:pt x="9828" y="58991"/>
                  <a:pt x="10117" y="56854"/>
                </a:cubicBezTo>
                <a:cubicBezTo>
                  <a:pt x="10117" y="56056"/>
                  <a:pt x="10500" y="55131"/>
                  <a:pt x="10628" y="54460"/>
                </a:cubicBezTo>
                <a:cubicBezTo>
                  <a:pt x="10855" y="54055"/>
                  <a:pt x="10480" y="53549"/>
                  <a:pt x="10045" y="53549"/>
                </a:cubicBezTo>
                <a:cubicBezTo>
                  <a:pt x="9931" y="53549"/>
                  <a:pt x="9814" y="53583"/>
                  <a:pt x="9702" y="53662"/>
                </a:cubicBezTo>
                <a:cubicBezTo>
                  <a:pt x="8862" y="54255"/>
                  <a:pt x="8108" y="54511"/>
                  <a:pt x="7466" y="54511"/>
                </a:cubicBezTo>
                <a:cubicBezTo>
                  <a:pt x="5375" y="54511"/>
                  <a:pt x="4462" y="51799"/>
                  <a:pt x="5585" y="49163"/>
                </a:cubicBezTo>
                <a:cubicBezTo>
                  <a:pt x="6383" y="47024"/>
                  <a:pt x="8234" y="45971"/>
                  <a:pt x="9702" y="44375"/>
                </a:cubicBezTo>
                <a:cubicBezTo>
                  <a:pt x="9989" y="43960"/>
                  <a:pt x="9989" y="43418"/>
                  <a:pt x="9574" y="43163"/>
                </a:cubicBezTo>
                <a:cubicBezTo>
                  <a:pt x="7436" y="42109"/>
                  <a:pt x="5202" y="41567"/>
                  <a:pt x="3734" y="39588"/>
                </a:cubicBezTo>
                <a:cubicBezTo>
                  <a:pt x="2011" y="37322"/>
                  <a:pt x="1340" y="34386"/>
                  <a:pt x="2011" y="31737"/>
                </a:cubicBezTo>
                <a:cubicBezTo>
                  <a:pt x="3319" y="25865"/>
                  <a:pt x="9319" y="22961"/>
                  <a:pt x="14904" y="22674"/>
                </a:cubicBezTo>
                <a:cubicBezTo>
                  <a:pt x="15702" y="22674"/>
                  <a:pt x="15702" y="21493"/>
                  <a:pt x="14904" y="21493"/>
                </a:cubicBezTo>
                <a:cubicBezTo>
                  <a:pt x="12893" y="21493"/>
                  <a:pt x="10915" y="19227"/>
                  <a:pt x="10372" y="17503"/>
                </a:cubicBezTo>
                <a:cubicBezTo>
                  <a:pt x="9830" y="14855"/>
                  <a:pt x="11713" y="12589"/>
                  <a:pt x="13979" y="11504"/>
                </a:cubicBezTo>
                <a:cubicBezTo>
                  <a:pt x="15569" y="10653"/>
                  <a:pt x="17413" y="10216"/>
                  <a:pt x="19252" y="10216"/>
                </a:cubicBezTo>
                <a:cubicBezTo>
                  <a:pt x="21694" y="10216"/>
                  <a:pt x="24126" y="10987"/>
                  <a:pt x="25946" y="12589"/>
                </a:cubicBezTo>
                <a:cubicBezTo>
                  <a:pt x="26005" y="12647"/>
                  <a:pt x="26071" y="12672"/>
                  <a:pt x="26134" y="12672"/>
                </a:cubicBezTo>
                <a:cubicBezTo>
                  <a:pt x="26344" y="12672"/>
                  <a:pt x="26526" y="12395"/>
                  <a:pt x="26329" y="12174"/>
                </a:cubicBezTo>
                <a:cubicBezTo>
                  <a:pt x="24395" y="10319"/>
                  <a:pt x="21530" y="9353"/>
                  <a:pt x="18668" y="9353"/>
                </a:cubicBezTo>
                <a:cubicBezTo>
                  <a:pt x="15818" y="9353"/>
                  <a:pt x="12969" y="10311"/>
                  <a:pt x="11042" y="12301"/>
                </a:cubicBezTo>
                <a:cubicBezTo>
                  <a:pt x="9447" y="14057"/>
                  <a:pt x="8521" y="16833"/>
                  <a:pt x="9574" y="18972"/>
                </a:cubicBezTo>
                <a:cubicBezTo>
                  <a:pt x="10245" y="20025"/>
                  <a:pt x="11170" y="21078"/>
                  <a:pt x="12223" y="21748"/>
                </a:cubicBezTo>
                <a:cubicBezTo>
                  <a:pt x="7053" y="22833"/>
                  <a:pt x="2011" y="25865"/>
                  <a:pt x="670" y="31322"/>
                </a:cubicBezTo>
                <a:cubicBezTo>
                  <a:pt x="0" y="33844"/>
                  <a:pt x="543" y="36652"/>
                  <a:pt x="1723" y="39046"/>
                </a:cubicBezTo>
                <a:cubicBezTo>
                  <a:pt x="3191" y="41822"/>
                  <a:pt x="5585" y="42780"/>
                  <a:pt x="8106" y="43960"/>
                </a:cubicBezTo>
                <a:cubicBezTo>
                  <a:pt x="5713" y="46609"/>
                  <a:pt x="2936" y="49003"/>
                  <a:pt x="3606" y="52992"/>
                </a:cubicBezTo>
                <a:cubicBezTo>
                  <a:pt x="3734" y="54333"/>
                  <a:pt x="4660" y="55131"/>
                  <a:pt x="5840" y="55673"/>
                </a:cubicBezTo>
                <a:cubicBezTo>
                  <a:pt x="6404" y="55910"/>
                  <a:pt x="6906" y="56010"/>
                  <a:pt x="7374" y="56010"/>
                </a:cubicBezTo>
                <a:cubicBezTo>
                  <a:pt x="7914" y="56010"/>
                  <a:pt x="8409" y="55878"/>
                  <a:pt x="8904" y="55673"/>
                </a:cubicBezTo>
                <a:lnTo>
                  <a:pt x="8904" y="55673"/>
                </a:lnTo>
                <a:cubicBezTo>
                  <a:pt x="8521" y="57396"/>
                  <a:pt x="8106" y="59120"/>
                  <a:pt x="9319" y="60460"/>
                </a:cubicBezTo>
                <a:cubicBezTo>
                  <a:pt x="9906" y="61118"/>
                  <a:pt x="10661" y="61370"/>
                  <a:pt x="11447" y="61370"/>
                </a:cubicBezTo>
                <a:cubicBezTo>
                  <a:pt x="12071" y="61370"/>
                  <a:pt x="12715" y="61211"/>
                  <a:pt x="13308" y="60971"/>
                </a:cubicBezTo>
                <a:lnTo>
                  <a:pt x="13308" y="60971"/>
                </a:lnTo>
                <a:cubicBezTo>
                  <a:pt x="13021" y="64322"/>
                  <a:pt x="13979" y="66715"/>
                  <a:pt x="16500" y="69364"/>
                </a:cubicBezTo>
                <a:cubicBezTo>
                  <a:pt x="19021" y="72013"/>
                  <a:pt x="22468" y="73354"/>
                  <a:pt x="26074" y="74152"/>
                </a:cubicBezTo>
                <a:cubicBezTo>
                  <a:pt x="28511" y="74677"/>
                  <a:pt x="31363" y="75313"/>
                  <a:pt x="34092" y="75313"/>
                </a:cubicBezTo>
                <a:cubicBezTo>
                  <a:pt x="35509" y="75313"/>
                  <a:pt x="36894" y="75141"/>
                  <a:pt x="38170" y="74694"/>
                </a:cubicBezTo>
                <a:cubicBezTo>
                  <a:pt x="39765" y="74152"/>
                  <a:pt x="41489" y="73226"/>
                  <a:pt x="42701" y="72141"/>
                </a:cubicBezTo>
                <a:cubicBezTo>
                  <a:pt x="43755" y="71088"/>
                  <a:pt x="44552" y="69620"/>
                  <a:pt x="45478" y="68567"/>
                </a:cubicBezTo>
                <a:cubicBezTo>
                  <a:pt x="46021" y="70960"/>
                  <a:pt x="47201" y="72556"/>
                  <a:pt x="49467" y="74024"/>
                </a:cubicBezTo>
                <a:cubicBezTo>
                  <a:pt x="52006" y="75624"/>
                  <a:pt x="54926" y="76342"/>
                  <a:pt x="57816" y="76342"/>
                </a:cubicBezTo>
                <a:cubicBezTo>
                  <a:pt x="58268" y="76342"/>
                  <a:pt x="58720" y="76324"/>
                  <a:pt x="59169" y="76290"/>
                </a:cubicBezTo>
                <a:cubicBezTo>
                  <a:pt x="64244" y="75747"/>
                  <a:pt x="71265" y="73226"/>
                  <a:pt x="73020" y="68024"/>
                </a:cubicBezTo>
                <a:cubicBezTo>
                  <a:pt x="75237" y="71056"/>
                  <a:pt x="79256" y="72118"/>
                  <a:pt x="83370" y="72118"/>
                </a:cubicBezTo>
                <a:cubicBezTo>
                  <a:pt x="86661" y="72118"/>
                  <a:pt x="90013" y="71439"/>
                  <a:pt x="92552" y="70545"/>
                </a:cubicBezTo>
                <a:cubicBezTo>
                  <a:pt x="96413" y="69237"/>
                  <a:pt x="100530" y="66971"/>
                  <a:pt x="103466" y="64035"/>
                </a:cubicBezTo>
                <a:cubicBezTo>
                  <a:pt x="105860" y="61513"/>
                  <a:pt x="109179" y="58067"/>
                  <a:pt x="108636" y="54333"/>
                </a:cubicBezTo>
                <a:cubicBezTo>
                  <a:pt x="108509" y="53280"/>
                  <a:pt x="106785" y="50758"/>
                  <a:pt x="106913" y="50216"/>
                </a:cubicBezTo>
                <a:cubicBezTo>
                  <a:pt x="107168" y="49546"/>
                  <a:pt x="108381" y="49673"/>
                  <a:pt x="108924" y="49546"/>
                </a:cubicBezTo>
                <a:cubicBezTo>
                  <a:pt x="109721" y="49163"/>
                  <a:pt x="110360" y="48620"/>
                  <a:pt x="110902" y="47950"/>
                </a:cubicBezTo>
                <a:cubicBezTo>
                  <a:pt x="113551" y="45014"/>
                  <a:pt x="114636" y="40769"/>
                  <a:pt x="114892" y="36907"/>
                </a:cubicBezTo>
                <a:cubicBezTo>
                  <a:pt x="115434" y="28673"/>
                  <a:pt x="108381" y="22546"/>
                  <a:pt x="101200" y="20152"/>
                </a:cubicBezTo>
                <a:cubicBezTo>
                  <a:pt x="100147" y="19769"/>
                  <a:pt x="98934" y="19482"/>
                  <a:pt x="97881" y="19354"/>
                </a:cubicBezTo>
                <a:cubicBezTo>
                  <a:pt x="97339" y="19227"/>
                  <a:pt x="96796" y="19227"/>
                  <a:pt x="96286" y="19227"/>
                </a:cubicBezTo>
                <a:cubicBezTo>
                  <a:pt x="95900" y="19227"/>
                  <a:pt x="95635" y="19259"/>
                  <a:pt x="95460" y="19259"/>
                </a:cubicBezTo>
                <a:cubicBezTo>
                  <a:pt x="95142" y="19259"/>
                  <a:pt x="95118" y="19153"/>
                  <a:pt x="95200" y="18557"/>
                </a:cubicBezTo>
                <a:cubicBezTo>
                  <a:pt x="95200" y="17089"/>
                  <a:pt x="96541" y="15652"/>
                  <a:pt x="96158" y="13897"/>
                </a:cubicBezTo>
                <a:cubicBezTo>
                  <a:pt x="95871" y="12461"/>
                  <a:pt x="94690" y="11504"/>
                  <a:pt x="93222" y="11121"/>
                </a:cubicBezTo>
                <a:cubicBezTo>
                  <a:pt x="92623" y="10976"/>
                  <a:pt x="92101" y="10917"/>
                  <a:pt x="91614" y="10917"/>
                </a:cubicBezTo>
                <a:cubicBezTo>
                  <a:pt x="90702" y="10917"/>
                  <a:pt x="89914" y="11126"/>
                  <a:pt x="88977" y="11376"/>
                </a:cubicBezTo>
                <a:cubicBezTo>
                  <a:pt x="88977" y="9780"/>
                  <a:pt x="89488" y="8599"/>
                  <a:pt x="88818" y="7004"/>
                </a:cubicBezTo>
                <a:cubicBezTo>
                  <a:pt x="88179" y="5280"/>
                  <a:pt x="86967" y="4067"/>
                  <a:pt x="85499" y="3142"/>
                </a:cubicBezTo>
                <a:cubicBezTo>
                  <a:pt x="81924" y="1004"/>
                  <a:pt x="77807" y="493"/>
                  <a:pt x="73658" y="206"/>
                </a:cubicBezTo>
                <a:cubicBezTo>
                  <a:pt x="72079" y="114"/>
                  <a:pt x="70533" y="1"/>
                  <a:pt x="690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9"/>
        <p:cNvGrpSpPr/>
        <p:nvPr/>
      </p:nvGrpSpPr>
      <p:grpSpPr>
        <a:xfrm>
          <a:off x="0" y="0"/>
          <a:ext cx="0" cy="0"/>
          <a:chOff x="0" y="0"/>
          <a:chExt cx="0" cy="0"/>
        </a:xfrm>
      </p:grpSpPr>
      <p:sp>
        <p:nvSpPr>
          <p:cNvPr id="70" name="Google Shape;70;p9"/>
          <p:cNvSpPr txBox="1">
            <a:spLocks noGrp="1"/>
          </p:cNvSpPr>
          <p:nvPr>
            <p:ph type="title"/>
          </p:nvPr>
        </p:nvSpPr>
        <p:spPr>
          <a:xfrm>
            <a:off x="1671600" y="1749225"/>
            <a:ext cx="5800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71" name="Google Shape;71;p9"/>
          <p:cNvSpPr txBox="1">
            <a:spLocks noGrp="1"/>
          </p:cNvSpPr>
          <p:nvPr>
            <p:ph type="subTitle" idx="1"/>
          </p:nvPr>
        </p:nvSpPr>
        <p:spPr>
          <a:xfrm>
            <a:off x="1776450" y="2758600"/>
            <a:ext cx="5591100" cy="45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2"/>
        <p:cNvGrpSpPr/>
        <p:nvPr/>
      </p:nvGrpSpPr>
      <p:grpSpPr>
        <a:xfrm>
          <a:off x="0" y="0"/>
          <a:ext cx="0" cy="0"/>
          <a:chOff x="0" y="0"/>
          <a:chExt cx="0" cy="0"/>
        </a:xfrm>
      </p:grpSpPr>
      <p:sp>
        <p:nvSpPr>
          <p:cNvPr id="73" name="Google Shape;73;p10"/>
          <p:cNvSpPr txBox="1">
            <a:spLocks noGrp="1"/>
          </p:cNvSpPr>
          <p:nvPr>
            <p:ph type="title"/>
          </p:nvPr>
        </p:nvSpPr>
        <p:spPr>
          <a:xfrm>
            <a:off x="720000" y="1909800"/>
            <a:ext cx="3159900" cy="13239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image" Target="../media/image1.pn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slideLayout" Target="../slideLayouts/slideLayout11.xml"/><Relationship Id="rId7" Type="http://schemas.openxmlformats.org/officeDocument/2006/relationships/slideLayout" Target="../slideLayouts/slideLayout10.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3" Type="http://schemas.openxmlformats.org/officeDocument/2006/relationships/slideLayout" Target="../slideLayouts/slideLayout6.xml"/><Relationship Id="rId2" Type="http://schemas.openxmlformats.org/officeDocument/2006/relationships/slideLayout" Target="../slideLayouts/slideLayout5.xml"/><Relationship Id="rId14" Type="http://schemas.openxmlformats.org/officeDocument/2006/relationships/theme" Target="../theme/theme2.xml"/><Relationship Id="rId13" Type="http://schemas.openxmlformats.org/officeDocument/2006/relationships/slideLayout" Target="../slideLayouts/slideLayout16.xml"/><Relationship Id="rId12" Type="http://schemas.openxmlformats.org/officeDocument/2006/relationships/slideLayout" Target="../slideLayouts/slideLayout15.xml"/><Relationship Id="rId11" Type="http://schemas.openxmlformats.org/officeDocument/2006/relationships/slideLayout" Target="../slideLayouts/slideLayout14.xml"/><Relationship Id="rId10" Type="http://schemas.openxmlformats.org/officeDocument/2006/relationships/slideLayout" Target="../slideLayouts/slideLayout13.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5.xml"/><Relationship Id="rId8" Type="http://schemas.openxmlformats.org/officeDocument/2006/relationships/slideLayout" Target="../slideLayouts/slideLayout24.xml"/><Relationship Id="rId7" Type="http://schemas.openxmlformats.org/officeDocument/2006/relationships/slideLayout" Target="../slideLayouts/slideLayout23.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3" Type="http://schemas.openxmlformats.org/officeDocument/2006/relationships/slideLayout" Target="../slideLayouts/slideLayout19.xml"/><Relationship Id="rId2" Type="http://schemas.openxmlformats.org/officeDocument/2006/relationships/slideLayout" Target="../slideLayouts/slideLayout18.xml"/><Relationship Id="rId11" Type="http://schemas.openxmlformats.org/officeDocument/2006/relationships/theme" Target="../theme/theme3.xml"/><Relationship Id="rId10" Type="http://schemas.openxmlformats.org/officeDocument/2006/relationships/slideLayout" Target="../slideLayouts/slideLayout26.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5.xml"/><Relationship Id="rId8" Type="http://schemas.openxmlformats.org/officeDocument/2006/relationships/slideLayout" Target="../slideLayouts/slideLayout34.xml"/><Relationship Id="rId7" Type="http://schemas.openxmlformats.org/officeDocument/2006/relationships/slideLayout" Target="../slideLayouts/slideLayout33.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3" Type="http://schemas.openxmlformats.org/officeDocument/2006/relationships/slideLayout" Target="../slideLayouts/slideLayout29.xml"/><Relationship Id="rId2" Type="http://schemas.openxmlformats.org/officeDocument/2006/relationships/slideLayout" Target="../slideLayouts/slideLayout28.xml"/><Relationship Id="rId12" Type="http://schemas.openxmlformats.org/officeDocument/2006/relationships/theme" Target="../theme/theme4.xml"/><Relationship Id="rId11" Type="http://schemas.openxmlformats.org/officeDocument/2006/relationships/slideLayout" Target="../slideLayouts/slideLayout37.xml"/><Relationship Id="rId10" Type="http://schemas.openxmlformats.org/officeDocument/2006/relationships/slideLayout" Target="../slideLayouts/slideLayout36.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ondrina Solid" panose="00000500000000000000"/>
              <a:buNone/>
              <a:defRPr sz="3000">
                <a:solidFill>
                  <a:schemeClr val="dk1"/>
                </a:solidFill>
                <a:latin typeface="Londrina Solid" panose="00000500000000000000"/>
                <a:ea typeface="Londrina Solid" panose="00000500000000000000"/>
                <a:cs typeface="Londrina Solid" panose="00000500000000000000"/>
                <a:sym typeface="Londrina Solid" panose="00000500000000000000"/>
              </a:defRPr>
            </a:lvl1pPr>
            <a:lvl2pPr lvl="1" rtl="0">
              <a:spcBef>
                <a:spcPts val="0"/>
              </a:spcBef>
              <a:spcAft>
                <a:spcPts val="0"/>
              </a:spcAft>
              <a:buClr>
                <a:schemeClr val="dk1"/>
              </a:buClr>
              <a:buSzPts val="3000"/>
              <a:buFont typeface="Londrina Solid" panose="00000500000000000000"/>
              <a:buNone/>
              <a:defRPr sz="3000">
                <a:solidFill>
                  <a:schemeClr val="dk1"/>
                </a:solidFill>
                <a:latin typeface="Londrina Solid" panose="00000500000000000000"/>
                <a:ea typeface="Londrina Solid" panose="00000500000000000000"/>
                <a:cs typeface="Londrina Solid" panose="00000500000000000000"/>
                <a:sym typeface="Londrina Solid" panose="00000500000000000000"/>
              </a:defRPr>
            </a:lvl2pPr>
            <a:lvl3pPr lvl="2" rtl="0">
              <a:spcBef>
                <a:spcPts val="0"/>
              </a:spcBef>
              <a:spcAft>
                <a:spcPts val="0"/>
              </a:spcAft>
              <a:buClr>
                <a:schemeClr val="dk1"/>
              </a:buClr>
              <a:buSzPts val="3000"/>
              <a:buFont typeface="Londrina Solid" panose="00000500000000000000"/>
              <a:buNone/>
              <a:defRPr sz="3000">
                <a:solidFill>
                  <a:schemeClr val="dk1"/>
                </a:solidFill>
                <a:latin typeface="Londrina Solid" panose="00000500000000000000"/>
                <a:ea typeface="Londrina Solid" panose="00000500000000000000"/>
                <a:cs typeface="Londrina Solid" panose="00000500000000000000"/>
                <a:sym typeface="Londrina Solid" panose="00000500000000000000"/>
              </a:defRPr>
            </a:lvl3pPr>
            <a:lvl4pPr lvl="3" rtl="0">
              <a:spcBef>
                <a:spcPts val="0"/>
              </a:spcBef>
              <a:spcAft>
                <a:spcPts val="0"/>
              </a:spcAft>
              <a:buClr>
                <a:schemeClr val="dk1"/>
              </a:buClr>
              <a:buSzPts val="3000"/>
              <a:buFont typeface="Londrina Solid" panose="00000500000000000000"/>
              <a:buNone/>
              <a:defRPr sz="3000">
                <a:solidFill>
                  <a:schemeClr val="dk1"/>
                </a:solidFill>
                <a:latin typeface="Londrina Solid" panose="00000500000000000000"/>
                <a:ea typeface="Londrina Solid" panose="00000500000000000000"/>
                <a:cs typeface="Londrina Solid" panose="00000500000000000000"/>
                <a:sym typeface="Londrina Solid" panose="00000500000000000000"/>
              </a:defRPr>
            </a:lvl4pPr>
            <a:lvl5pPr lvl="4" rtl="0">
              <a:spcBef>
                <a:spcPts val="0"/>
              </a:spcBef>
              <a:spcAft>
                <a:spcPts val="0"/>
              </a:spcAft>
              <a:buClr>
                <a:schemeClr val="dk1"/>
              </a:buClr>
              <a:buSzPts val="3000"/>
              <a:buFont typeface="Londrina Solid" panose="00000500000000000000"/>
              <a:buNone/>
              <a:defRPr sz="3000">
                <a:solidFill>
                  <a:schemeClr val="dk1"/>
                </a:solidFill>
                <a:latin typeface="Londrina Solid" panose="00000500000000000000"/>
                <a:ea typeface="Londrina Solid" panose="00000500000000000000"/>
                <a:cs typeface="Londrina Solid" panose="00000500000000000000"/>
                <a:sym typeface="Londrina Solid" panose="00000500000000000000"/>
              </a:defRPr>
            </a:lvl5pPr>
            <a:lvl6pPr lvl="5" rtl="0">
              <a:spcBef>
                <a:spcPts val="0"/>
              </a:spcBef>
              <a:spcAft>
                <a:spcPts val="0"/>
              </a:spcAft>
              <a:buClr>
                <a:schemeClr val="dk1"/>
              </a:buClr>
              <a:buSzPts val="3000"/>
              <a:buFont typeface="Londrina Solid" panose="00000500000000000000"/>
              <a:buNone/>
              <a:defRPr sz="3000">
                <a:solidFill>
                  <a:schemeClr val="dk1"/>
                </a:solidFill>
                <a:latin typeface="Londrina Solid" panose="00000500000000000000"/>
                <a:ea typeface="Londrina Solid" panose="00000500000000000000"/>
                <a:cs typeface="Londrina Solid" panose="00000500000000000000"/>
                <a:sym typeface="Londrina Solid" panose="00000500000000000000"/>
              </a:defRPr>
            </a:lvl6pPr>
            <a:lvl7pPr lvl="6" rtl="0">
              <a:spcBef>
                <a:spcPts val="0"/>
              </a:spcBef>
              <a:spcAft>
                <a:spcPts val="0"/>
              </a:spcAft>
              <a:buClr>
                <a:schemeClr val="dk1"/>
              </a:buClr>
              <a:buSzPts val="3000"/>
              <a:buFont typeface="Londrina Solid" panose="00000500000000000000"/>
              <a:buNone/>
              <a:defRPr sz="3000">
                <a:solidFill>
                  <a:schemeClr val="dk1"/>
                </a:solidFill>
                <a:latin typeface="Londrina Solid" panose="00000500000000000000"/>
                <a:ea typeface="Londrina Solid" panose="00000500000000000000"/>
                <a:cs typeface="Londrina Solid" panose="00000500000000000000"/>
                <a:sym typeface="Londrina Solid" panose="00000500000000000000"/>
              </a:defRPr>
            </a:lvl7pPr>
            <a:lvl8pPr lvl="7" rtl="0">
              <a:spcBef>
                <a:spcPts val="0"/>
              </a:spcBef>
              <a:spcAft>
                <a:spcPts val="0"/>
              </a:spcAft>
              <a:buClr>
                <a:schemeClr val="dk1"/>
              </a:buClr>
              <a:buSzPts val="3000"/>
              <a:buFont typeface="Londrina Solid" panose="00000500000000000000"/>
              <a:buNone/>
              <a:defRPr sz="3000">
                <a:solidFill>
                  <a:schemeClr val="dk1"/>
                </a:solidFill>
                <a:latin typeface="Londrina Solid" panose="00000500000000000000"/>
                <a:ea typeface="Londrina Solid" panose="00000500000000000000"/>
                <a:cs typeface="Londrina Solid" panose="00000500000000000000"/>
                <a:sym typeface="Londrina Solid" panose="00000500000000000000"/>
              </a:defRPr>
            </a:lvl8pPr>
            <a:lvl9pPr lvl="8" rtl="0">
              <a:spcBef>
                <a:spcPts val="0"/>
              </a:spcBef>
              <a:spcAft>
                <a:spcPts val="0"/>
              </a:spcAft>
              <a:buClr>
                <a:schemeClr val="dk1"/>
              </a:buClr>
              <a:buSzPts val="3000"/>
              <a:buFont typeface="Londrina Solid" panose="00000500000000000000"/>
              <a:buNone/>
              <a:defRPr sz="3000">
                <a:solidFill>
                  <a:schemeClr val="dk1"/>
                </a:solidFill>
                <a:latin typeface="Londrina Solid" panose="00000500000000000000"/>
                <a:ea typeface="Londrina Solid" panose="00000500000000000000"/>
                <a:cs typeface="Londrina Solid" panose="00000500000000000000"/>
                <a:sym typeface="Londrina Solid" panose="00000500000000000000"/>
              </a:defRPr>
            </a:lvl9pPr>
          </a:lstStyle>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Hind Madurai" panose="02000000000000000000"/>
              <a:buChar char="●"/>
              <a:defRPr sz="1800">
                <a:solidFill>
                  <a:schemeClr val="dk1"/>
                </a:solidFill>
                <a:latin typeface="Hind Madurai" panose="02000000000000000000"/>
                <a:ea typeface="Hind Madurai" panose="02000000000000000000"/>
                <a:cs typeface="Hind Madurai" panose="02000000000000000000"/>
                <a:sym typeface="Hind Madurai" panose="02000000000000000000"/>
              </a:defRPr>
            </a:lvl1pPr>
            <a:lvl2pPr marL="914400" lvl="1" indent="-317500">
              <a:lnSpc>
                <a:spcPct val="115000"/>
              </a:lnSpc>
              <a:spcBef>
                <a:spcPts val="1600"/>
              </a:spcBef>
              <a:spcAft>
                <a:spcPts val="0"/>
              </a:spcAft>
              <a:buClr>
                <a:schemeClr val="dk1"/>
              </a:buClr>
              <a:buSzPts val="1400"/>
              <a:buFont typeface="Hind Madurai" panose="02000000000000000000"/>
              <a:buChar char="○"/>
              <a:defRPr>
                <a:solidFill>
                  <a:schemeClr val="dk1"/>
                </a:solidFill>
                <a:latin typeface="Hind Madurai" panose="02000000000000000000"/>
                <a:ea typeface="Hind Madurai" panose="02000000000000000000"/>
                <a:cs typeface="Hind Madurai" panose="02000000000000000000"/>
                <a:sym typeface="Hind Madurai" panose="02000000000000000000"/>
              </a:defRPr>
            </a:lvl2pPr>
            <a:lvl3pPr marL="1371600" lvl="2" indent="-317500">
              <a:lnSpc>
                <a:spcPct val="115000"/>
              </a:lnSpc>
              <a:spcBef>
                <a:spcPts val="1600"/>
              </a:spcBef>
              <a:spcAft>
                <a:spcPts val="0"/>
              </a:spcAft>
              <a:buClr>
                <a:schemeClr val="dk1"/>
              </a:buClr>
              <a:buSzPts val="1400"/>
              <a:buFont typeface="Hind Madurai" panose="02000000000000000000"/>
              <a:buChar char="■"/>
              <a:defRPr>
                <a:solidFill>
                  <a:schemeClr val="dk1"/>
                </a:solidFill>
                <a:latin typeface="Hind Madurai" panose="02000000000000000000"/>
                <a:ea typeface="Hind Madurai" panose="02000000000000000000"/>
                <a:cs typeface="Hind Madurai" panose="02000000000000000000"/>
                <a:sym typeface="Hind Madurai" panose="02000000000000000000"/>
              </a:defRPr>
            </a:lvl3pPr>
            <a:lvl4pPr marL="1828800" lvl="3" indent="-317500">
              <a:lnSpc>
                <a:spcPct val="115000"/>
              </a:lnSpc>
              <a:spcBef>
                <a:spcPts val="1600"/>
              </a:spcBef>
              <a:spcAft>
                <a:spcPts val="0"/>
              </a:spcAft>
              <a:buClr>
                <a:schemeClr val="dk1"/>
              </a:buClr>
              <a:buSzPts val="1400"/>
              <a:buFont typeface="Hind Madurai" panose="02000000000000000000"/>
              <a:buChar char="●"/>
              <a:defRPr>
                <a:solidFill>
                  <a:schemeClr val="dk1"/>
                </a:solidFill>
                <a:latin typeface="Hind Madurai" panose="02000000000000000000"/>
                <a:ea typeface="Hind Madurai" panose="02000000000000000000"/>
                <a:cs typeface="Hind Madurai" panose="02000000000000000000"/>
                <a:sym typeface="Hind Madurai" panose="02000000000000000000"/>
              </a:defRPr>
            </a:lvl4pPr>
            <a:lvl5pPr marL="2286000" lvl="4" indent="-317500">
              <a:lnSpc>
                <a:spcPct val="115000"/>
              </a:lnSpc>
              <a:spcBef>
                <a:spcPts val="1600"/>
              </a:spcBef>
              <a:spcAft>
                <a:spcPts val="0"/>
              </a:spcAft>
              <a:buClr>
                <a:schemeClr val="dk1"/>
              </a:buClr>
              <a:buSzPts val="1400"/>
              <a:buFont typeface="Hind Madurai" panose="02000000000000000000"/>
              <a:buChar char="○"/>
              <a:defRPr>
                <a:solidFill>
                  <a:schemeClr val="dk1"/>
                </a:solidFill>
                <a:latin typeface="Hind Madurai" panose="02000000000000000000"/>
                <a:ea typeface="Hind Madurai" panose="02000000000000000000"/>
                <a:cs typeface="Hind Madurai" panose="02000000000000000000"/>
                <a:sym typeface="Hind Madurai" panose="02000000000000000000"/>
              </a:defRPr>
            </a:lvl5pPr>
            <a:lvl6pPr marL="2743200" lvl="5" indent="-317500">
              <a:lnSpc>
                <a:spcPct val="115000"/>
              </a:lnSpc>
              <a:spcBef>
                <a:spcPts val="1600"/>
              </a:spcBef>
              <a:spcAft>
                <a:spcPts val="0"/>
              </a:spcAft>
              <a:buClr>
                <a:schemeClr val="dk1"/>
              </a:buClr>
              <a:buSzPts val="1400"/>
              <a:buFont typeface="Hind Madurai" panose="02000000000000000000"/>
              <a:buChar char="■"/>
              <a:defRPr>
                <a:solidFill>
                  <a:schemeClr val="dk1"/>
                </a:solidFill>
                <a:latin typeface="Hind Madurai" panose="02000000000000000000"/>
                <a:ea typeface="Hind Madurai" panose="02000000000000000000"/>
                <a:cs typeface="Hind Madurai" panose="02000000000000000000"/>
                <a:sym typeface="Hind Madurai" panose="02000000000000000000"/>
              </a:defRPr>
            </a:lvl6pPr>
            <a:lvl7pPr marL="3200400" lvl="6" indent="-317500">
              <a:lnSpc>
                <a:spcPct val="115000"/>
              </a:lnSpc>
              <a:spcBef>
                <a:spcPts val="1600"/>
              </a:spcBef>
              <a:spcAft>
                <a:spcPts val="0"/>
              </a:spcAft>
              <a:buClr>
                <a:schemeClr val="dk1"/>
              </a:buClr>
              <a:buSzPts val="1400"/>
              <a:buFont typeface="Hind Madurai" panose="02000000000000000000"/>
              <a:buChar char="●"/>
              <a:defRPr>
                <a:solidFill>
                  <a:schemeClr val="dk1"/>
                </a:solidFill>
                <a:latin typeface="Hind Madurai" panose="02000000000000000000"/>
                <a:ea typeface="Hind Madurai" panose="02000000000000000000"/>
                <a:cs typeface="Hind Madurai" panose="02000000000000000000"/>
                <a:sym typeface="Hind Madurai" panose="02000000000000000000"/>
              </a:defRPr>
            </a:lvl7pPr>
            <a:lvl8pPr marL="3657600" lvl="7" indent="-317500">
              <a:lnSpc>
                <a:spcPct val="115000"/>
              </a:lnSpc>
              <a:spcBef>
                <a:spcPts val="1600"/>
              </a:spcBef>
              <a:spcAft>
                <a:spcPts val="0"/>
              </a:spcAft>
              <a:buClr>
                <a:schemeClr val="dk1"/>
              </a:buClr>
              <a:buSzPts val="1400"/>
              <a:buFont typeface="Hind Madurai" panose="02000000000000000000"/>
              <a:buChar char="○"/>
              <a:defRPr>
                <a:solidFill>
                  <a:schemeClr val="dk1"/>
                </a:solidFill>
                <a:latin typeface="Hind Madurai" panose="02000000000000000000"/>
                <a:ea typeface="Hind Madurai" panose="02000000000000000000"/>
                <a:cs typeface="Hind Madurai" panose="02000000000000000000"/>
                <a:sym typeface="Hind Madurai" panose="02000000000000000000"/>
              </a:defRPr>
            </a:lvl8pPr>
            <a:lvl9pPr marL="4114800" lvl="8" indent="-317500">
              <a:lnSpc>
                <a:spcPct val="115000"/>
              </a:lnSpc>
              <a:spcBef>
                <a:spcPts val="1600"/>
              </a:spcBef>
              <a:spcAft>
                <a:spcPts val="1600"/>
              </a:spcAft>
              <a:buClr>
                <a:schemeClr val="dk1"/>
              </a:buClr>
              <a:buSzPts val="1400"/>
              <a:buFont typeface="Hind Madurai" panose="02000000000000000000"/>
              <a:buChar char="■"/>
              <a:defRPr>
                <a:solidFill>
                  <a:schemeClr val="dk1"/>
                </a:solidFill>
                <a:latin typeface="Hind Madurai" panose="02000000000000000000"/>
                <a:ea typeface="Hind Madurai" panose="02000000000000000000"/>
                <a:cs typeface="Hind Madurai" panose="02000000000000000000"/>
                <a:sym typeface="Hind Madurai" panose="02000000000000000000"/>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FAEE"/>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Neucha" panose="020B0604020202020204"/>
              <a:buNone/>
              <a:defRPr sz="2800">
                <a:solidFill>
                  <a:schemeClr val="accent2"/>
                </a:solidFill>
                <a:latin typeface="Neucha" panose="020B0604020202020204"/>
                <a:ea typeface="Neucha" panose="020B0604020202020204"/>
                <a:cs typeface="Neucha" panose="020B0604020202020204"/>
                <a:sym typeface="Neucha" panose="020B0604020202020204"/>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2"/>
              </a:buClr>
              <a:buSzPts val="1800"/>
              <a:buFont typeface="Poppins" panose="00000500000000000000"/>
              <a:buChar char="●"/>
              <a:defRPr sz="1800">
                <a:solidFill>
                  <a:schemeClr val="accent2"/>
                </a:solidFill>
                <a:latin typeface="Poppins" panose="00000500000000000000"/>
                <a:ea typeface="Poppins" panose="00000500000000000000"/>
                <a:cs typeface="Poppins" panose="00000500000000000000"/>
                <a:sym typeface="Poppins" panose="00000500000000000000"/>
              </a:defRPr>
            </a:lvl1pPr>
            <a:lvl2pPr marL="914400" lvl="1" indent="-317500">
              <a:lnSpc>
                <a:spcPct val="115000"/>
              </a:lnSpc>
              <a:spcBef>
                <a:spcPts val="1600"/>
              </a:spcBef>
              <a:spcAft>
                <a:spcPts val="0"/>
              </a:spcAft>
              <a:buClr>
                <a:schemeClr val="accent2"/>
              </a:buClr>
              <a:buSzPts val="1400"/>
              <a:buFont typeface="Poppins" panose="00000500000000000000"/>
              <a:buChar char="○"/>
              <a:defRPr>
                <a:solidFill>
                  <a:schemeClr val="accent2"/>
                </a:solidFill>
                <a:latin typeface="Poppins" panose="00000500000000000000"/>
                <a:ea typeface="Poppins" panose="00000500000000000000"/>
                <a:cs typeface="Poppins" panose="00000500000000000000"/>
                <a:sym typeface="Poppins" panose="00000500000000000000"/>
              </a:defRPr>
            </a:lvl2pPr>
            <a:lvl3pPr marL="1371600" lvl="2" indent="-317500">
              <a:lnSpc>
                <a:spcPct val="115000"/>
              </a:lnSpc>
              <a:spcBef>
                <a:spcPts val="1600"/>
              </a:spcBef>
              <a:spcAft>
                <a:spcPts val="0"/>
              </a:spcAft>
              <a:buClr>
                <a:schemeClr val="accent2"/>
              </a:buClr>
              <a:buSzPts val="1400"/>
              <a:buFont typeface="Poppins" panose="00000500000000000000"/>
              <a:buChar char="■"/>
              <a:defRPr>
                <a:solidFill>
                  <a:schemeClr val="accent2"/>
                </a:solidFill>
                <a:latin typeface="Poppins" panose="00000500000000000000"/>
                <a:ea typeface="Poppins" panose="00000500000000000000"/>
                <a:cs typeface="Poppins" panose="00000500000000000000"/>
                <a:sym typeface="Poppins" panose="00000500000000000000"/>
              </a:defRPr>
            </a:lvl3pPr>
            <a:lvl4pPr marL="1828800" lvl="3" indent="-317500">
              <a:lnSpc>
                <a:spcPct val="115000"/>
              </a:lnSpc>
              <a:spcBef>
                <a:spcPts val="1600"/>
              </a:spcBef>
              <a:spcAft>
                <a:spcPts val="0"/>
              </a:spcAft>
              <a:buClr>
                <a:schemeClr val="accent2"/>
              </a:buClr>
              <a:buSzPts val="1400"/>
              <a:buFont typeface="Poppins" panose="00000500000000000000"/>
              <a:buChar char="●"/>
              <a:defRPr>
                <a:solidFill>
                  <a:schemeClr val="accent2"/>
                </a:solidFill>
                <a:latin typeface="Poppins" panose="00000500000000000000"/>
                <a:ea typeface="Poppins" panose="00000500000000000000"/>
                <a:cs typeface="Poppins" panose="00000500000000000000"/>
                <a:sym typeface="Poppins" panose="00000500000000000000"/>
              </a:defRPr>
            </a:lvl4pPr>
            <a:lvl5pPr marL="2286000" lvl="4" indent="-317500">
              <a:lnSpc>
                <a:spcPct val="115000"/>
              </a:lnSpc>
              <a:spcBef>
                <a:spcPts val="1600"/>
              </a:spcBef>
              <a:spcAft>
                <a:spcPts val="0"/>
              </a:spcAft>
              <a:buClr>
                <a:schemeClr val="accent2"/>
              </a:buClr>
              <a:buSzPts val="1400"/>
              <a:buFont typeface="Poppins" panose="00000500000000000000"/>
              <a:buChar char="○"/>
              <a:defRPr>
                <a:solidFill>
                  <a:schemeClr val="accent2"/>
                </a:solidFill>
                <a:latin typeface="Poppins" panose="00000500000000000000"/>
                <a:ea typeface="Poppins" panose="00000500000000000000"/>
                <a:cs typeface="Poppins" panose="00000500000000000000"/>
                <a:sym typeface="Poppins" panose="00000500000000000000"/>
              </a:defRPr>
            </a:lvl5pPr>
            <a:lvl6pPr marL="2743200" lvl="5" indent="-317500">
              <a:lnSpc>
                <a:spcPct val="115000"/>
              </a:lnSpc>
              <a:spcBef>
                <a:spcPts val="1600"/>
              </a:spcBef>
              <a:spcAft>
                <a:spcPts val="0"/>
              </a:spcAft>
              <a:buClr>
                <a:schemeClr val="accent2"/>
              </a:buClr>
              <a:buSzPts val="1400"/>
              <a:buFont typeface="Poppins" panose="00000500000000000000"/>
              <a:buChar char="■"/>
              <a:defRPr>
                <a:solidFill>
                  <a:schemeClr val="accent2"/>
                </a:solidFill>
                <a:latin typeface="Poppins" panose="00000500000000000000"/>
                <a:ea typeface="Poppins" panose="00000500000000000000"/>
                <a:cs typeface="Poppins" panose="00000500000000000000"/>
                <a:sym typeface="Poppins" panose="00000500000000000000"/>
              </a:defRPr>
            </a:lvl6pPr>
            <a:lvl7pPr marL="3200400" lvl="6" indent="-317500">
              <a:lnSpc>
                <a:spcPct val="115000"/>
              </a:lnSpc>
              <a:spcBef>
                <a:spcPts val="1600"/>
              </a:spcBef>
              <a:spcAft>
                <a:spcPts val="0"/>
              </a:spcAft>
              <a:buClr>
                <a:schemeClr val="accent2"/>
              </a:buClr>
              <a:buSzPts val="1400"/>
              <a:buFont typeface="Poppins" panose="00000500000000000000"/>
              <a:buChar char="●"/>
              <a:defRPr>
                <a:solidFill>
                  <a:schemeClr val="accent2"/>
                </a:solidFill>
                <a:latin typeface="Poppins" panose="00000500000000000000"/>
                <a:ea typeface="Poppins" panose="00000500000000000000"/>
                <a:cs typeface="Poppins" panose="00000500000000000000"/>
                <a:sym typeface="Poppins" panose="00000500000000000000"/>
              </a:defRPr>
            </a:lvl7pPr>
            <a:lvl8pPr marL="3657600" lvl="7" indent="-317500">
              <a:lnSpc>
                <a:spcPct val="115000"/>
              </a:lnSpc>
              <a:spcBef>
                <a:spcPts val="1600"/>
              </a:spcBef>
              <a:spcAft>
                <a:spcPts val="0"/>
              </a:spcAft>
              <a:buClr>
                <a:schemeClr val="accent2"/>
              </a:buClr>
              <a:buSzPts val="1400"/>
              <a:buFont typeface="Poppins" panose="00000500000000000000"/>
              <a:buChar char="○"/>
              <a:defRPr>
                <a:solidFill>
                  <a:schemeClr val="accent2"/>
                </a:solidFill>
                <a:latin typeface="Poppins" panose="00000500000000000000"/>
                <a:ea typeface="Poppins" panose="00000500000000000000"/>
                <a:cs typeface="Poppins" panose="00000500000000000000"/>
                <a:sym typeface="Poppins" panose="00000500000000000000"/>
              </a:defRPr>
            </a:lvl8pPr>
            <a:lvl9pPr marL="4114800" lvl="8" indent="-317500">
              <a:lnSpc>
                <a:spcPct val="115000"/>
              </a:lnSpc>
              <a:spcBef>
                <a:spcPts val="1600"/>
              </a:spcBef>
              <a:spcAft>
                <a:spcPts val="1600"/>
              </a:spcAft>
              <a:buClr>
                <a:schemeClr val="accent2"/>
              </a:buClr>
              <a:buSzPts val="1400"/>
              <a:buFont typeface="Poppins" panose="00000500000000000000"/>
              <a:buChar char="■"/>
              <a:defRPr>
                <a:solidFill>
                  <a:schemeClr val="accent2"/>
                </a:solidFill>
                <a:latin typeface="Poppins" panose="00000500000000000000"/>
                <a:ea typeface="Poppins" panose="00000500000000000000"/>
                <a:cs typeface="Poppins" panose="00000500000000000000"/>
                <a:sym typeface="Poppins" panose="00000500000000000000"/>
              </a:defRPr>
            </a:lvl9pPr>
          </a:lstStyle>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0275" y="536650"/>
            <a:ext cx="7723500" cy="4812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1pPr>
            <a:lvl2pPr lvl="1">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2pPr>
            <a:lvl3pPr lvl="2">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3pPr>
            <a:lvl4pPr lvl="3">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4pPr>
            <a:lvl5pPr lvl="4">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5pPr>
            <a:lvl6pPr lvl="5">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6pPr>
            <a:lvl7pPr lvl="6">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7pPr>
            <a:lvl8pPr lvl="7">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8pPr>
            <a:lvl9pPr lvl="8">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9pPr>
          </a:lstStyle>
          <a:p>
            <a:endParaRPr dirty="0"/>
          </a:p>
        </p:txBody>
      </p:sp>
      <p:sp>
        <p:nvSpPr>
          <p:cNvPr id="7" name="Google Shape;7;p1"/>
          <p:cNvSpPr txBox="1">
            <a:spLocks noGrp="1"/>
          </p:cNvSpPr>
          <p:nvPr>
            <p:ph type="body" idx="1"/>
          </p:nvPr>
        </p:nvSpPr>
        <p:spPr>
          <a:xfrm>
            <a:off x="710275" y="1152475"/>
            <a:ext cx="7723500" cy="34545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Roboto" panose="02000000000000000000"/>
              <a:buChar char="●"/>
              <a:defRPr sz="1800">
                <a:solidFill>
                  <a:schemeClr val="dk1"/>
                </a:solidFill>
                <a:latin typeface="Roboto" panose="02000000000000000000"/>
                <a:ea typeface="Roboto" panose="02000000000000000000"/>
                <a:cs typeface="Roboto" panose="02000000000000000000"/>
                <a:sym typeface="Roboto" panose="02000000000000000000"/>
              </a:defRPr>
            </a:lvl1pPr>
            <a:lvl2pPr marL="914400" lvl="1" indent="-317500">
              <a:lnSpc>
                <a:spcPct val="115000"/>
              </a:lnSpc>
              <a:spcBef>
                <a:spcPts val="1600"/>
              </a:spcBef>
              <a:spcAft>
                <a:spcPts val="0"/>
              </a:spcAft>
              <a:buClr>
                <a:schemeClr val="dk1"/>
              </a:buClr>
              <a:buSzPts val="1400"/>
              <a:buFont typeface="Roboto" panose="02000000000000000000"/>
              <a:buChar char="○"/>
              <a:defRPr>
                <a:solidFill>
                  <a:schemeClr val="dk1"/>
                </a:solidFill>
                <a:latin typeface="Roboto" panose="02000000000000000000"/>
                <a:ea typeface="Roboto" panose="02000000000000000000"/>
                <a:cs typeface="Roboto" panose="02000000000000000000"/>
                <a:sym typeface="Roboto" panose="02000000000000000000"/>
              </a:defRPr>
            </a:lvl2pPr>
            <a:lvl3pPr marL="1371600" lvl="2" indent="-317500">
              <a:lnSpc>
                <a:spcPct val="115000"/>
              </a:lnSpc>
              <a:spcBef>
                <a:spcPts val="1600"/>
              </a:spcBef>
              <a:spcAft>
                <a:spcPts val="0"/>
              </a:spcAft>
              <a:buClr>
                <a:schemeClr val="dk1"/>
              </a:buClr>
              <a:buSzPts val="1400"/>
              <a:buFont typeface="Roboto" panose="02000000000000000000"/>
              <a:buChar char="■"/>
              <a:defRPr>
                <a:solidFill>
                  <a:schemeClr val="dk1"/>
                </a:solidFill>
                <a:latin typeface="Roboto" panose="02000000000000000000"/>
                <a:ea typeface="Roboto" panose="02000000000000000000"/>
                <a:cs typeface="Roboto" panose="02000000000000000000"/>
                <a:sym typeface="Roboto" panose="02000000000000000000"/>
              </a:defRPr>
            </a:lvl3pPr>
            <a:lvl4pPr marL="1828800" lvl="3" indent="-317500">
              <a:lnSpc>
                <a:spcPct val="115000"/>
              </a:lnSpc>
              <a:spcBef>
                <a:spcPts val="1600"/>
              </a:spcBef>
              <a:spcAft>
                <a:spcPts val="0"/>
              </a:spcAft>
              <a:buClr>
                <a:schemeClr val="dk1"/>
              </a:buClr>
              <a:buSzPts val="1400"/>
              <a:buFont typeface="Roboto" panose="02000000000000000000"/>
              <a:buChar char="●"/>
              <a:defRPr>
                <a:solidFill>
                  <a:schemeClr val="dk1"/>
                </a:solidFill>
                <a:latin typeface="Roboto" panose="02000000000000000000"/>
                <a:ea typeface="Roboto" panose="02000000000000000000"/>
                <a:cs typeface="Roboto" panose="02000000000000000000"/>
                <a:sym typeface="Roboto" panose="02000000000000000000"/>
              </a:defRPr>
            </a:lvl4pPr>
            <a:lvl5pPr marL="2286000" lvl="4" indent="-317500">
              <a:lnSpc>
                <a:spcPct val="115000"/>
              </a:lnSpc>
              <a:spcBef>
                <a:spcPts val="1600"/>
              </a:spcBef>
              <a:spcAft>
                <a:spcPts val="0"/>
              </a:spcAft>
              <a:buClr>
                <a:schemeClr val="dk1"/>
              </a:buClr>
              <a:buSzPts val="1400"/>
              <a:buFont typeface="Roboto" panose="02000000000000000000"/>
              <a:buChar char="○"/>
              <a:defRPr>
                <a:solidFill>
                  <a:schemeClr val="dk1"/>
                </a:solidFill>
                <a:latin typeface="Roboto" panose="02000000000000000000"/>
                <a:ea typeface="Roboto" panose="02000000000000000000"/>
                <a:cs typeface="Roboto" panose="02000000000000000000"/>
                <a:sym typeface="Roboto" panose="02000000000000000000"/>
              </a:defRPr>
            </a:lvl5pPr>
            <a:lvl6pPr marL="2743200" lvl="5" indent="-317500">
              <a:lnSpc>
                <a:spcPct val="115000"/>
              </a:lnSpc>
              <a:spcBef>
                <a:spcPts val="1600"/>
              </a:spcBef>
              <a:spcAft>
                <a:spcPts val="0"/>
              </a:spcAft>
              <a:buClr>
                <a:schemeClr val="dk1"/>
              </a:buClr>
              <a:buSzPts val="1400"/>
              <a:buFont typeface="Roboto" panose="02000000000000000000"/>
              <a:buChar char="■"/>
              <a:defRPr>
                <a:solidFill>
                  <a:schemeClr val="dk1"/>
                </a:solidFill>
                <a:latin typeface="Roboto" panose="02000000000000000000"/>
                <a:ea typeface="Roboto" panose="02000000000000000000"/>
                <a:cs typeface="Roboto" panose="02000000000000000000"/>
                <a:sym typeface="Roboto" panose="02000000000000000000"/>
              </a:defRPr>
            </a:lvl6pPr>
            <a:lvl7pPr marL="3200400" lvl="6" indent="-317500">
              <a:lnSpc>
                <a:spcPct val="115000"/>
              </a:lnSpc>
              <a:spcBef>
                <a:spcPts val="1600"/>
              </a:spcBef>
              <a:spcAft>
                <a:spcPts val="0"/>
              </a:spcAft>
              <a:buClr>
                <a:schemeClr val="dk1"/>
              </a:buClr>
              <a:buSzPts val="1400"/>
              <a:buFont typeface="Roboto" panose="02000000000000000000"/>
              <a:buChar char="●"/>
              <a:defRPr>
                <a:solidFill>
                  <a:schemeClr val="dk1"/>
                </a:solidFill>
                <a:latin typeface="Roboto" panose="02000000000000000000"/>
                <a:ea typeface="Roboto" panose="02000000000000000000"/>
                <a:cs typeface="Roboto" panose="02000000000000000000"/>
                <a:sym typeface="Roboto" panose="02000000000000000000"/>
              </a:defRPr>
            </a:lvl7pPr>
            <a:lvl8pPr marL="3657600" lvl="7" indent="-317500">
              <a:lnSpc>
                <a:spcPct val="115000"/>
              </a:lnSpc>
              <a:spcBef>
                <a:spcPts val="1600"/>
              </a:spcBef>
              <a:spcAft>
                <a:spcPts val="0"/>
              </a:spcAft>
              <a:buClr>
                <a:schemeClr val="dk1"/>
              </a:buClr>
              <a:buSzPts val="1400"/>
              <a:buFont typeface="Roboto" panose="02000000000000000000"/>
              <a:buChar char="○"/>
              <a:defRPr>
                <a:solidFill>
                  <a:schemeClr val="dk1"/>
                </a:solidFill>
                <a:latin typeface="Roboto" panose="02000000000000000000"/>
                <a:ea typeface="Roboto" panose="02000000000000000000"/>
                <a:cs typeface="Roboto" panose="02000000000000000000"/>
                <a:sym typeface="Roboto" panose="02000000000000000000"/>
              </a:defRPr>
            </a:lvl8pPr>
            <a:lvl9pPr marL="4114800" lvl="8" indent="-317500">
              <a:lnSpc>
                <a:spcPct val="115000"/>
              </a:lnSpc>
              <a:spcBef>
                <a:spcPts val="1600"/>
              </a:spcBef>
              <a:spcAft>
                <a:spcPts val="1600"/>
              </a:spcAft>
              <a:buClr>
                <a:schemeClr val="dk1"/>
              </a:buClr>
              <a:buSzPts val="1400"/>
              <a:buFont typeface="Roboto" panose="02000000000000000000"/>
              <a:buChar char="■"/>
              <a:defRPr>
                <a:solidFill>
                  <a:schemeClr val="dk1"/>
                </a:solidFill>
                <a:latin typeface="Roboto" panose="02000000000000000000"/>
                <a:ea typeface="Roboto" panose="02000000000000000000"/>
                <a:cs typeface="Roboto" panose="02000000000000000000"/>
                <a:sym typeface="Roboto" panose="02000000000000000000"/>
              </a:defRPr>
            </a:lvl9pPr>
          </a:lstStyle>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Roboto Black" panose="02000000000000000000" pitchFamily="2" charset="0"/>
          <a:ea typeface="Roboto Black" panose="020000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301200"/>
            <a:ext cx="82296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1pPr>
            <a:lvl2pPr lvl="1"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2pPr>
            <a:lvl3pPr lvl="2"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3pPr>
            <a:lvl4pPr lvl="3"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4pPr>
            <a:lvl5pPr lvl="4"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5pPr>
            <a:lvl6pPr lvl="5"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6pPr>
            <a:lvl7pPr lvl="6"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7pPr>
            <a:lvl8pPr lvl="7"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8pPr>
            <a:lvl9pPr lvl="8"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9pPr>
          </a:lstStyle>
          <a:p>
            <a:endParaRPr dirty="0"/>
          </a:p>
        </p:txBody>
      </p:sp>
      <p:sp>
        <p:nvSpPr>
          <p:cNvPr id="7" name="Google Shape;7;p1"/>
          <p:cNvSpPr txBox="1">
            <a:spLocks noGrp="1"/>
          </p:cNvSpPr>
          <p:nvPr>
            <p:ph type="body" idx="1"/>
          </p:nvPr>
        </p:nvSpPr>
        <p:spPr>
          <a:xfrm>
            <a:off x="457200" y="1397625"/>
            <a:ext cx="8229600" cy="33684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SzPts val="1200"/>
              <a:buFont typeface="Roboto" panose="02000000000000000000"/>
              <a:buChar char="●"/>
              <a:defRPr sz="1200">
                <a:latin typeface="Roboto" panose="02000000000000000000"/>
                <a:ea typeface="Roboto" panose="02000000000000000000"/>
                <a:cs typeface="Roboto" panose="02000000000000000000"/>
                <a:sym typeface="Roboto" panose="02000000000000000000"/>
              </a:defRPr>
            </a:lvl1pPr>
            <a:lvl2pPr marL="914400" lvl="1" indent="-304800">
              <a:lnSpc>
                <a:spcPct val="115000"/>
              </a:lnSpc>
              <a:spcBef>
                <a:spcPts val="1600"/>
              </a:spcBef>
              <a:spcAft>
                <a:spcPts val="0"/>
              </a:spcAft>
              <a:buSzPts val="1200"/>
              <a:buFont typeface="Roboto" panose="02000000000000000000"/>
              <a:buChar char="○"/>
              <a:defRPr sz="1200">
                <a:latin typeface="Roboto" panose="02000000000000000000"/>
                <a:ea typeface="Roboto" panose="02000000000000000000"/>
                <a:cs typeface="Roboto" panose="02000000000000000000"/>
                <a:sym typeface="Roboto" panose="02000000000000000000"/>
              </a:defRPr>
            </a:lvl2pPr>
            <a:lvl3pPr marL="1371600" lvl="2" indent="-304800">
              <a:lnSpc>
                <a:spcPct val="115000"/>
              </a:lnSpc>
              <a:spcBef>
                <a:spcPts val="1600"/>
              </a:spcBef>
              <a:spcAft>
                <a:spcPts val="0"/>
              </a:spcAft>
              <a:buSzPts val="1200"/>
              <a:buFont typeface="Roboto" panose="02000000000000000000"/>
              <a:buChar char="■"/>
              <a:defRPr sz="1200">
                <a:latin typeface="Roboto" panose="02000000000000000000"/>
                <a:ea typeface="Roboto" panose="02000000000000000000"/>
                <a:cs typeface="Roboto" panose="02000000000000000000"/>
                <a:sym typeface="Roboto" panose="02000000000000000000"/>
              </a:defRPr>
            </a:lvl3pPr>
            <a:lvl4pPr marL="1828800" lvl="3" indent="-304800">
              <a:lnSpc>
                <a:spcPct val="115000"/>
              </a:lnSpc>
              <a:spcBef>
                <a:spcPts val="1600"/>
              </a:spcBef>
              <a:spcAft>
                <a:spcPts val="0"/>
              </a:spcAft>
              <a:buSzPts val="1200"/>
              <a:buFont typeface="Roboto" panose="02000000000000000000"/>
              <a:buChar char="●"/>
              <a:defRPr sz="1200">
                <a:latin typeface="Roboto" panose="02000000000000000000"/>
                <a:ea typeface="Roboto" panose="02000000000000000000"/>
                <a:cs typeface="Roboto" panose="02000000000000000000"/>
                <a:sym typeface="Roboto" panose="02000000000000000000"/>
              </a:defRPr>
            </a:lvl4pPr>
            <a:lvl5pPr marL="2286000" lvl="4" indent="-304800">
              <a:lnSpc>
                <a:spcPct val="115000"/>
              </a:lnSpc>
              <a:spcBef>
                <a:spcPts val="1600"/>
              </a:spcBef>
              <a:spcAft>
                <a:spcPts val="0"/>
              </a:spcAft>
              <a:buSzPts val="1200"/>
              <a:buFont typeface="Roboto" panose="02000000000000000000"/>
              <a:buChar char="○"/>
              <a:defRPr sz="1200">
                <a:latin typeface="Roboto" panose="02000000000000000000"/>
                <a:ea typeface="Roboto" panose="02000000000000000000"/>
                <a:cs typeface="Roboto" panose="02000000000000000000"/>
                <a:sym typeface="Roboto" panose="02000000000000000000"/>
              </a:defRPr>
            </a:lvl5pPr>
            <a:lvl6pPr marL="2743200" lvl="5" indent="-304800">
              <a:lnSpc>
                <a:spcPct val="115000"/>
              </a:lnSpc>
              <a:spcBef>
                <a:spcPts val="1600"/>
              </a:spcBef>
              <a:spcAft>
                <a:spcPts val="0"/>
              </a:spcAft>
              <a:buSzPts val="1200"/>
              <a:buFont typeface="Roboto" panose="02000000000000000000"/>
              <a:buChar char="■"/>
              <a:defRPr sz="1200">
                <a:latin typeface="Roboto" panose="02000000000000000000"/>
                <a:ea typeface="Roboto" panose="02000000000000000000"/>
                <a:cs typeface="Roboto" panose="02000000000000000000"/>
                <a:sym typeface="Roboto" panose="02000000000000000000"/>
              </a:defRPr>
            </a:lvl6pPr>
            <a:lvl7pPr marL="3200400" lvl="6" indent="-304800">
              <a:lnSpc>
                <a:spcPct val="115000"/>
              </a:lnSpc>
              <a:spcBef>
                <a:spcPts val="1600"/>
              </a:spcBef>
              <a:spcAft>
                <a:spcPts val="0"/>
              </a:spcAft>
              <a:buSzPts val="1200"/>
              <a:buFont typeface="Roboto" panose="02000000000000000000"/>
              <a:buChar char="●"/>
              <a:defRPr sz="1200">
                <a:latin typeface="Roboto" panose="02000000000000000000"/>
                <a:ea typeface="Roboto" panose="02000000000000000000"/>
                <a:cs typeface="Roboto" panose="02000000000000000000"/>
                <a:sym typeface="Roboto" panose="02000000000000000000"/>
              </a:defRPr>
            </a:lvl7pPr>
            <a:lvl8pPr marL="3657600" lvl="7" indent="-304800">
              <a:lnSpc>
                <a:spcPct val="115000"/>
              </a:lnSpc>
              <a:spcBef>
                <a:spcPts val="1600"/>
              </a:spcBef>
              <a:spcAft>
                <a:spcPts val="0"/>
              </a:spcAft>
              <a:buSzPts val="1200"/>
              <a:buFont typeface="Roboto" panose="02000000000000000000"/>
              <a:buChar char="○"/>
              <a:defRPr sz="1200">
                <a:latin typeface="Roboto" panose="02000000000000000000"/>
                <a:ea typeface="Roboto" panose="02000000000000000000"/>
                <a:cs typeface="Roboto" panose="02000000000000000000"/>
                <a:sym typeface="Roboto" panose="02000000000000000000"/>
              </a:defRPr>
            </a:lvl8pPr>
            <a:lvl9pPr marL="4114800" lvl="8" indent="-304800">
              <a:lnSpc>
                <a:spcPct val="115000"/>
              </a:lnSpc>
              <a:spcBef>
                <a:spcPts val="1600"/>
              </a:spcBef>
              <a:spcAft>
                <a:spcPts val="1600"/>
              </a:spcAft>
              <a:buSzPts val="1200"/>
              <a:buFont typeface="Roboto" panose="02000000000000000000"/>
              <a:buChar char="■"/>
              <a:defRPr sz="1200">
                <a:latin typeface="Roboto" panose="02000000000000000000"/>
                <a:ea typeface="Roboto" panose="02000000000000000000"/>
                <a:cs typeface="Roboto" panose="02000000000000000000"/>
                <a:sym typeface="Roboto" panose="02000000000000000000"/>
              </a:defRPr>
            </a:lvl9pPr>
          </a:lstStyle>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GB" smtClean="0"/>
            </a:fld>
            <a:endParaRPr lang="en-GB"/>
          </a:p>
        </p:txBody>
      </p:sp>
    </p:spTree>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Roboto Black" panose="02000000000000000000" pitchFamily="2" charset="0"/>
          <a:ea typeface="Roboto Black" panose="020000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3.xml"/><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3.xml"/><Relationship Id="rId3" Type="http://schemas.openxmlformats.org/officeDocument/2006/relationships/image" Target="../media/image6.png"/><Relationship Id="rId2" Type="http://schemas.microsoft.com/office/2007/relationships/hdphoto" Target="../media/image20.wdp"/><Relationship Id="rId1" Type="http://schemas.openxmlformats.org/officeDocument/2006/relationships/image" Target="../media/image19.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23.png"/><Relationship Id="rId3" Type="http://schemas.openxmlformats.org/officeDocument/2006/relationships/image" Target="../media/image6.png"/><Relationship Id="rId2" Type="http://schemas.microsoft.com/office/2007/relationships/hdphoto" Target="../media/image22.wdp"/><Relationship Id="rId1" Type="http://schemas.openxmlformats.org/officeDocument/2006/relationships/image" Target="../media/image21.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GIF"/></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6.png"/><Relationship Id="rId3" Type="http://schemas.openxmlformats.org/officeDocument/2006/relationships/image" Target="../media/image32.png"/><Relationship Id="rId2" Type="http://schemas.microsoft.com/office/2007/relationships/hdphoto" Target="../media/image20.wdp"/><Relationship Id="rId1" Type="http://schemas.openxmlformats.org/officeDocument/2006/relationships/image" Target="../media/image19.png"/></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image36.wdp"/><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40.svg"/><Relationship Id="rId1" Type="http://schemas.openxmlformats.org/officeDocument/2006/relationships/image" Target="../media/image39.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5.xml"/><Relationship Id="rId2" Type="http://schemas.openxmlformats.org/officeDocument/2006/relationships/image" Target="../media/image7.png"/><Relationship Id="rId1" Type="http://schemas.openxmlformats.org/officeDocument/2006/relationships/image" Target="../media/image41.GIF"/></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5.xml"/><Relationship Id="rId2" Type="http://schemas.openxmlformats.org/officeDocument/2006/relationships/image" Target="../media/image7.png"/><Relationship Id="rId1" Type="http://schemas.openxmlformats.org/officeDocument/2006/relationships/image" Target="../media/image42.pn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8.xml"/><Relationship Id="rId5" Type="http://schemas.openxmlformats.org/officeDocument/2006/relationships/audio" Target="../media/audio1.wav"/><Relationship Id="rId4" Type="http://schemas.openxmlformats.org/officeDocument/2006/relationships/image" Target="../media/image7.png"/><Relationship Id="rId3" Type="http://schemas.microsoft.com/office/2007/relationships/hdphoto" Target="../media/image45.wdp"/><Relationship Id="rId2" Type="http://schemas.openxmlformats.org/officeDocument/2006/relationships/image" Target="../media/image44.png"/><Relationship Id="rId1" Type="http://schemas.openxmlformats.org/officeDocument/2006/relationships/image" Target="../media/image43.GIF"/></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5.xml"/><Relationship Id="rId3" Type="http://schemas.openxmlformats.org/officeDocument/2006/relationships/image" Target="../media/image7.png"/><Relationship Id="rId2" Type="http://schemas.openxmlformats.org/officeDocument/2006/relationships/image" Target="../media/image47.jpeg"/><Relationship Id="rId1" Type="http://schemas.openxmlformats.org/officeDocument/2006/relationships/image" Target="../media/image46.pn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5.xml"/><Relationship Id="rId4" Type="http://schemas.openxmlformats.org/officeDocument/2006/relationships/image" Target="../media/image7.png"/><Relationship Id="rId3" Type="http://schemas.openxmlformats.org/officeDocument/2006/relationships/image" Target="../media/image43.GIF"/><Relationship Id="rId2" Type="http://schemas.openxmlformats.org/officeDocument/2006/relationships/image" Target="../media/image47.jpeg"/><Relationship Id="rId1" Type="http://schemas.openxmlformats.org/officeDocument/2006/relationships/image" Target="../media/image46.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5.xml"/><Relationship Id="rId2" Type="http://schemas.openxmlformats.org/officeDocument/2006/relationships/image" Target="../media/image7.png"/><Relationship Id="rId1" Type="http://schemas.openxmlformats.org/officeDocument/2006/relationships/image" Target="../media/image48.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5.xml"/><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image" Target="../media/image48.png"/></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5.xml"/><Relationship Id="rId4" Type="http://schemas.openxmlformats.org/officeDocument/2006/relationships/image" Target="../media/image7.png"/><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7.png"/><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5.xml"/><Relationship Id="rId2" Type="http://schemas.openxmlformats.org/officeDocument/2006/relationships/image" Target="../media/image7.png"/><Relationship Id="rId1" Type="http://schemas.openxmlformats.org/officeDocument/2006/relationships/image" Target="../media/image48.pn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11.xml"/><Relationship Id="rId4" Type="http://schemas.openxmlformats.org/officeDocument/2006/relationships/image" Target="../media/image13.png"/><Relationship Id="rId3" Type="http://schemas.openxmlformats.org/officeDocument/2006/relationships/image" Target="../media/image7.png"/><Relationship Id="rId2" Type="http://schemas.openxmlformats.org/officeDocument/2006/relationships/image" Target="../media/image53.png"/><Relationship Id="rId1" Type="http://schemas.openxmlformats.org/officeDocument/2006/relationships/image" Target="../media/image52.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5.xml"/><Relationship Id="rId2" Type="http://schemas.openxmlformats.org/officeDocument/2006/relationships/image" Target="../media/image41.GIF"/><Relationship Id="rId1" Type="http://schemas.openxmlformats.org/officeDocument/2006/relationships/image" Target="../media/image7.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5.xml"/><Relationship Id="rId2" Type="http://schemas.openxmlformats.org/officeDocument/2006/relationships/image" Target="../media/image7.png"/><Relationship Id="rId1" Type="http://schemas.openxmlformats.org/officeDocument/2006/relationships/image" Target="../media/image54.jpeg"/></Relationships>
</file>

<file path=ppt/slides/_rels/slide34.xml.rels><?xml version="1.0" encoding="UTF-8" standalone="yes"?>
<Relationships xmlns="http://schemas.openxmlformats.org/package/2006/relationships"><Relationship Id="rId7" Type="http://schemas.openxmlformats.org/officeDocument/2006/relationships/notesSlide" Target="../notesSlides/notesSlide21.xml"/><Relationship Id="rId6" Type="http://schemas.openxmlformats.org/officeDocument/2006/relationships/slideLayout" Target="../slideLayouts/slideLayout5.xml"/><Relationship Id="rId5" Type="http://schemas.openxmlformats.org/officeDocument/2006/relationships/audio" Target="../media/audio2.wav"/><Relationship Id="rId4" Type="http://schemas.openxmlformats.org/officeDocument/2006/relationships/image" Target="../media/image7.png"/><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5.xml"/><Relationship Id="rId4" Type="http://schemas.openxmlformats.org/officeDocument/2006/relationships/image" Target="../media/image7.png"/><Relationship Id="rId3" Type="http://schemas.microsoft.com/office/2007/relationships/hdphoto" Target="../media/image59.wdp"/><Relationship Id="rId2" Type="http://schemas.openxmlformats.org/officeDocument/2006/relationships/image" Target="../media/image58.png"/><Relationship Id="rId1" Type="http://schemas.openxmlformats.org/officeDocument/2006/relationships/image" Target="../media/image54.jpeg"/></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5.xml"/><Relationship Id="rId3" Type="http://schemas.openxmlformats.org/officeDocument/2006/relationships/image" Target="../media/image7.png"/><Relationship Id="rId2" Type="http://schemas.openxmlformats.org/officeDocument/2006/relationships/image" Target="../media/image60.png"/><Relationship Id="rId1" Type="http://schemas.openxmlformats.org/officeDocument/2006/relationships/image" Target="../media/image54.jpe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microsoft.com/office/2007/relationships/hdphoto" Target="../media/image62.wdp"/><Relationship Id="rId2" Type="http://schemas.openxmlformats.org/officeDocument/2006/relationships/image" Target="../media/image61.png"/><Relationship Id="rId1" Type="http://schemas.openxmlformats.org/officeDocument/2006/relationships/image" Target="../media/image7.png"/></Relationships>
</file>

<file path=ppt/slides/_rels/slide38.xml.rels><?xml version="1.0" encoding="UTF-8" standalone="yes"?>
<Relationships xmlns="http://schemas.openxmlformats.org/package/2006/relationships"><Relationship Id="rId7" Type="http://schemas.openxmlformats.org/officeDocument/2006/relationships/slideLayout" Target="../slideLayouts/slideLayout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69.jpeg"/><Relationship Id="rId1" Type="http://schemas.openxmlformats.org/officeDocument/2006/relationships/image" Target="../media/image68.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6.png"/></Relationships>
</file>

<file path=ppt/slides/_rels/slide40.xml.rels><?xml version="1.0" encoding="UTF-8" standalone="yes"?>
<Relationships xmlns="http://schemas.openxmlformats.org/package/2006/relationships"><Relationship Id="rId6" Type="http://schemas.openxmlformats.org/officeDocument/2006/relationships/slideLayout" Target="../slideLayouts/slideLayout9.xml"/><Relationship Id="rId5" Type="http://schemas.openxmlformats.org/officeDocument/2006/relationships/image" Target="../media/image73.png"/><Relationship Id="rId4" Type="http://schemas.openxmlformats.org/officeDocument/2006/relationships/image" Target="../media/image72.png"/><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image" Target="../media/image7.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74.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75.png"/></Relationships>
</file>

<file path=ppt/slides/_rels/slide43.xml.rels><?xml version="1.0" encoding="UTF-8" standalone="yes"?>
<Relationships xmlns="http://schemas.openxmlformats.org/package/2006/relationships"><Relationship Id="rId6" Type="http://schemas.openxmlformats.org/officeDocument/2006/relationships/slideLayout" Target="../slideLayouts/slideLayout9.xml"/><Relationship Id="rId5" Type="http://schemas.openxmlformats.org/officeDocument/2006/relationships/image" Target="../media/image79.png"/><Relationship Id="rId4" Type="http://schemas.openxmlformats.org/officeDocument/2006/relationships/image" Target="../media/image78.png"/><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png"/></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81.jpeg"/><Relationship Id="rId2" Type="http://schemas.openxmlformats.org/officeDocument/2006/relationships/image" Target="../media/image7.png"/><Relationship Id="rId1" Type="http://schemas.openxmlformats.org/officeDocument/2006/relationships/image" Target="../media/image80.png"/></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82.png"/><Relationship Id="rId2" Type="http://schemas.openxmlformats.org/officeDocument/2006/relationships/image" Target="../media/image80.png"/><Relationship Id="rId1"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84.svg"/><Relationship Id="rId1" Type="http://schemas.openxmlformats.org/officeDocument/2006/relationships/image" Target="../media/image83.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3.xml"/><Relationship Id="rId3" Type="http://schemas.openxmlformats.org/officeDocument/2006/relationships/image" Target="../media/image6.png"/><Relationship Id="rId2" Type="http://schemas.openxmlformats.org/officeDocument/2006/relationships/image" Target="../media/image9.GIF"/><Relationship Id="rId1" Type="http://schemas.openxmlformats.org/officeDocument/2006/relationships/image" Target="../media/image8.GI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image" Target="../media/image85.jpe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3.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3.xml"/><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image" Target="../media/image9.GIF"/></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3.xml"/><Relationship Id="rId2" Type="http://schemas.openxmlformats.org/officeDocument/2006/relationships/image" Target="../media/image6.png"/><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Océanographe Drôle Ou Plongeur Vecteurs libres de droits et plus d&amp;#39;images  vectorielles de Adulte - iStock"/>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504" b="96778" l="4102" r="97266">
                        <a14:foregroundMark x1="45020" y1="8378" x2="53027" y2="9237"/>
                        <a14:foregroundMark x1="42383" y1="5908" x2="50879" y2="5048"/>
                        <a14:foregroundMark x1="50879" y1="5048" x2="51563" y2="5048"/>
                        <a14:foregroundMark x1="42578" y1="4189" x2="46191" y2="4189"/>
                        <a14:foregroundMark x1="53418" y1="21267" x2="59570" y2="45435"/>
                        <a14:foregroundMark x1="60352" y1="34264" x2="61133" y2="43931"/>
                        <a14:foregroundMark x1="42578" y1="26531" x2="42578" y2="35124"/>
                        <a14:foregroundMark x1="72363" y1="71321" x2="90918" y2="66917"/>
                        <a14:foregroundMark x1="90918" y1="66917" x2="90918" y2="66917"/>
                        <a14:foregroundMark x1="89355" y1="63910" x2="92285" y2="73792"/>
                        <a14:foregroundMark x1="92676" y1="68528" x2="94531" y2="82277"/>
                        <a14:foregroundMark x1="94141" y1="72180" x2="95703" y2="85607"/>
                        <a14:foregroundMark x1="95313" y1="75510" x2="97266" y2="83136"/>
                        <a14:foregroundMark x1="81348" y1="86681" x2="88086" y2="94844"/>
                        <a14:foregroundMark x1="77148" y1="81418" x2="85742" y2="91515"/>
                        <a14:foregroundMark x1="91699" y1="95489" x2="92871" y2="96992"/>
                        <a14:foregroundMark x1="39258" y1="67991" x2="37402" y2="70892"/>
                        <a14:foregroundMark x1="44238" y1="54458" x2="43848" y2="54458"/>
                        <a14:foregroundMark x1="30469" y1="12782" x2="22852" y2="17293"/>
                        <a14:foregroundMark x1="17480" y1="1504" x2="17480" y2="1504"/>
                        <a14:foregroundMark x1="22070" y1="4834" x2="22070" y2="4834"/>
                        <a14:foregroundMark x1="19238" y1="9667" x2="19238" y2="9667"/>
                        <a14:foregroundMark x1="17480" y1="14071" x2="17480" y2="14071"/>
                        <a14:foregroundMark x1="14453" y1="10311" x2="14453" y2="10311"/>
                        <a14:foregroundMark x1="17676" y1="18045" x2="17676" y2="18045"/>
                        <a14:foregroundMark x1="20898" y1="14286" x2="20898" y2="14286"/>
                        <a14:foregroundMark x1="4102" y1="13426" x2="13477" y2="20623"/>
                        <a14:foregroundMark x1="34277" y1="79484" x2="29004" y2="84533"/>
                        <a14:foregroundMark x1="31445" y1="10849" x2="30957" y2="11171"/>
                        <a14:foregroundMark x1="24805" y1="12030" x2="24805" y2="12030"/>
                        <a14:foregroundMark x1="28613" y1="78303" x2="28613" y2="78303"/>
                        <a14:foregroundMark x1="29688" y1="79484" x2="28320" y2="85070"/>
                        <a14:foregroundMark x1="26855" y1="88722" x2="26855" y2="88722"/>
                        <a14:foregroundMark x1="25781" y1="82170" x2="25781" y2="82170"/>
                        <a14:foregroundMark x1="25586" y1="90226" x2="25586" y2="90226"/>
                        <a14:backgroundMark x1="26855" y1="57465" x2="18652" y2="53598"/>
                        <a14:backgroundMark x1="27246" y1="61654" x2="21582" y2="58432"/>
                        <a14:backgroundMark x1="20410" y1="55854" x2="12012" y2="52954"/>
                        <a14:backgroundMark x1="23047" y1="58324" x2="23047" y2="58324"/>
                        <a14:backgroundMark x1="23535" y1="58002" x2="19629" y2="57035"/>
                      </a14:backgroundRemoval>
                    </a14:imgEffect>
                  </a14:imgLayer>
                </a14:imgProps>
              </a:ext>
              <a:ext uri="{28A0092B-C50C-407E-A947-70E740481C1C}">
                <a14:useLocalDpi xmlns:a14="http://schemas.microsoft.com/office/drawing/2010/main" val="0"/>
              </a:ext>
            </a:extLst>
          </a:blip>
          <a:srcRect/>
          <a:stretch>
            <a:fillRect/>
          </a:stretch>
        </p:blipFill>
        <p:spPr bwMode="auto">
          <a:xfrm rot="21430184">
            <a:off x="6687897" y="2633186"/>
            <a:ext cx="2551659" cy="25601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3"/>
          <a:srcRect b="8157"/>
          <a:stretch>
            <a:fillRect/>
          </a:stretch>
        </p:blipFill>
        <p:spPr>
          <a:xfrm>
            <a:off x="-97436" y="-79948"/>
            <a:ext cx="2529845" cy="2323476"/>
          </a:xfrm>
          <a:prstGeom prst="rect">
            <a:avLst/>
          </a:prstGeom>
        </p:spPr>
      </p:pic>
      <p:sp>
        <p:nvSpPr>
          <p:cNvPr id="2" name="TextBox 1"/>
          <p:cNvSpPr txBox="1"/>
          <p:nvPr/>
        </p:nvSpPr>
        <p:spPr>
          <a:xfrm>
            <a:off x="2784185" y="1207538"/>
            <a:ext cx="3420534" cy="707886"/>
          </a:xfrm>
          <a:prstGeom prst="rect">
            <a:avLst/>
          </a:prstGeom>
          <a:noFill/>
        </p:spPr>
        <p:txBody>
          <a:bodyPr wrap="square" rtlCol="0">
            <a:spAutoFit/>
          </a:bodyPr>
          <a:lstStyle/>
          <a:p>
            <a:pPr algn="ctr"/>
            <a:r>
              <a:rPr lang="en-US" sz="4000" dirty="0" err="1">
                <a:solidFill>
                  <a:srgbClr val="002060"/>
                </a:solidFill>
                <a:latin typeface="Roboto Black" panose="02000000000000000000" pitchFamily="2" charset="0"/>
              </a:rPr>
              <a:t>Bài</a:t>
            </a:r>
            <a:r>
              <a:rPr lang="en-US" sz="4000" dirty="0">
                <a:solidFill>
                  <a:srgbClr val="002060"/>
                </a:solidFill>
                <a:latin typeface="Roboto Black" panose="02000000000000000000" pitchFamily="2" charset="0"/>
              </a:rPr>
              <a:t> 17</a:t>
            </a:r>
            <a:endParaRPr lang="en-US" sz="4000" dirty="0">
              <a:solidFill>
                <a:srgbClr val="002060"/>
              </a:solidFill>
              <a:latin typeface="Roboto Black" panose="02000000000000000000" pitchFamily="2" charset="0"/>
            </a:endParaRPr>
          </a:p>
        </p:txBody>
      </p:sp>
      <p:sp>
        <p:nvSpPr>
          <p:cNvPr id="3" name="TextBox 2"/>
          <p:cNvSpPr txBox="1"/>
          <p:nvPr/>
        </p:nvSpPr>
        <p:spPr>
          <a:xfrm>
            <a:off x="1801120" y="2009028"/>
            <a:ext cx="5386664" cy="1323439"/>
          </a:xfrm>
          <a:prstGeom prst="rect">
            <a:avLst/>
          </a:prstGeom>
          <a:noFill/>
        </p:spPr>
        <p:txBody>
          <a:bodyPr wrap="square" rtlCol="0">
            <a:spAutoFit/>
          </a:bodyPr>
          <a:lstStyle/>
          <a:p>
            <a:pPr algn="ctr"/>
            <a:r>
              <a:rPr lang="en-US" sz="4000" dirty="0">
                <a:solidFill>
                  <a:srgbClr val="002060"/>
                </a:solidFill>
                <a:latin typeface="Roboto Black" panose="02000000000000000000" pitchFamily="2" charset="0"/>
              </a:rPr>
              <a:t>ÁP SUẤT CHẤT LỎNG VÀ CHẤT KHÍ</a:t>
            </a:r>
            <a:endParaRPr lang="en-US" sz="4000" dirty="0">
              <a:solidFill>
                <a:srgbClr val="002060"/>
              </a:solidFill>
              <a:latin typeface="Roboto Black" panose="02000000000000000000" pitchFamily="2" charset="0"/>
            </a:endParaRPr>
          </a:p>
        </p:txBody>
      </p:sp>
      <p:sp>
        <p:nvSpPr>
          <p:cNvPr id="4" name="Google Shape;447;p30"/>
          <p:cNvSpPr txBox="1"/>
          <p:nvPr/>
        </p:nvSpPr>
        <p:spPr>
          <a:xfrm>
            <a:off x="2886504" y="3519676"/>
            <a:ext cx="3318215"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Londrina Solid" panose="00000500000000000000"/>
              <a:buNone/>
              <a:defRPr sz="3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1pPr>
            <a:lvl2pPr marR="0" lvl="1" algn="l" rtl="0">
              <a:lnSpc>
                <a:spcPct val="100000"/>
              </a:lnSpc>
              <a:spcBef>
                <a:spcPts val="0"/>
              </a:spcBef>
              <a:spcAft>
                <a:spcPts val="0"/>
              </a:spcAft>
              <a:buClr>
                <a:schemeClr val="dk1"/>
              </a:buClr>
              <a:buSzPts val="3000"/>
              <a:buFont typeface="Londrina Solid" panose="00000500000000000000"/>
              <a:buNone/>
              <a:defRPr sz="3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2pPr>
            <a:lvl3pPr marR="0" lvl="2" algn="l" rtl="0">
              <a:lnSpc>
                <a:spcPct val="100000"/>
              </a:lnSpc>
              <a:spcBef>
                <a:spcPts val="0"/>
              </a:spcBef>
              <a:spcAft>
                <a:spcPts val="0"/>
              </a:spcAft>
              <a:buClr>
                <a:schemeClr val="dk1"/>
              </a:buClr>
              <a:buSzPts val="3000"/>
              <a:buFont typeface="Londrina Solid" panose="00000500000000000000"/>
              <a:buNone/>
              <a:defRPr sz="3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3pPr>
            <a:lvl4pPr marR="0" lvl="3" algn="l" rtl="0">
              <a:lnSpc>
                <a:spcPct val="100000"/>
              </a:lnSpc>
              <a:spcBef>
                <a:spcPts val="0"/>
              </a:spcBef>
              <a:spcAft>
                <a:spcPts val="0"/>
              </a:spcAft>
              <a:buClr>
                <a:schemeClr val="dk1"/>
              </a:buClr>
              <a:buSzPts val="3000"/>
              <a:buFont typeface="Londrina Solid" panose="00000500000000000000"/>
              <a:buNone/>
              <a:defRPr sz="3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4pPr>
            <a:lvl5pPr marR="0" lvl="4" algn="l" rtl="0">
              <a:lnSpc>
                <a:spcPct val="100000"/>
              </a:lnSpc>
              <a:spcBef>
                <a:spcPts val="0"/>
              </a:spcBef>
              <a:spcAft>
                <a:spcPts val="0"/>
              </a:spcAft>
              <a:buClr>
                <a:schemeClr val="dk1"/>
              </a:buClr>
              <a:buSzPts val="3000"/>
              <a:buFont typeface="Londrina Solid" panose="00000500000000000000"/>
              <a:buNone/>
              <a:defRPr sz="3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5pPr>
            <a:lvl6pPr marR="0" lvl="5" algn="l" rtl="0">
              <a:lnSpc>
                <a:spcPct val="100000"/>
              </a:lnSpc>
              <a:spcBef>
                <a:spcPts val="0"/>
              </a:spcBef>
              <a:spcAft>
                <a:spcPts val="0"/>
              </a:spcAft>
              <a:buClr>
                <a:schemeClr val="dk1"/>
              </a:buClr>
              <a:buSzPts val="3000"/>
              <a:buFont typeface="Londrina Solid" panose="00000500000000000000"/>
              <a:buNone/>
              <a:defRPr sz="3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6pPr>
            <a:lvl7pPr marR="0" lvl="6" algn="l" rtl="0">
              <a:lnSpc>
                <a:spcPct val="100000"/>
              </a:lnSpc>
              <a:spcBef>
                <a:spcPts val="0"/>
              </a:spcBef>
              <a:spcAft>
                <a:spcPts val="0"/>
              </a:spcAft>
              <a:buClr>
                <a:schemeClr val="dk1"/>
              </a:buClr>
              <a:buSzPts val="3000"/>
              <a:buFont typeface="Londrina Solid" panose="00000500000000000000"/>
              <a:buNone/>
              <a:defRPr sz="3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7pPr>
            <a:lvl8pPr marR="0" lvl="7" algn="l" rtl="0">
              <a:lnSpc>
                <a:spcPct val="100000"/>
              </a:lnSpc>
              <a:spcBef>
                <a:spcPts val="0"/>
              </a:spcBef>
              <a:spcAft>
                <a:spcPts val="0"/>
              </a:spcAft>
              <a:buClr>
                <a:schemeClr val="dk1"/>
              </a:buClr>
              <a:buSzPts val="3000"/>
              <a:buFont typeface="Londrina Solid" panose="00000500000000000000"/>
              <a:buNone/>
              <a:defRPr sz="3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8pPr>
            <a:lvl9pPr marR="0" lvl="8" algn="l" rtl="0">
              <a:lnSpc>
                <a:spcPct val="100000"/>
              </a:lnSpc>
              <a:spcBef>
                <a:spcPts val="0"/>
              </a:spcBef>
              <a:spcAft>
                <a:spcPts val="0"/>
              </a:spcAft>
              <a:buClr>
                <a:schemeClr val="dk1"/>
              </a:buClr>
              <a:buSzPts val="3000"/>
              <a:buFont typeface="Londrina Solid" panose="00000500000000000000"/>
              <a:buNone/>
              <a:defRPr sz="3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9pPr>
          </a:lstStyle>
          <a:p>
            <a:pPr algn="ctr"/>
            <a:endParaRPr lang="en-US" sz="2400" dirty="0">
              <a:solidFill>
                <a:srgbClr val="002060"/>
              </a:solidFill>
              <a:latin typeface="Roboto Condensed" panose="02000000000000000000"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121" name="Arrow: Pentagon 120"/>
          <p:cNvSpPr/>
          <p:nvPr/>
        </p:nvSpPr>
        <p:spPr>
          <a:xfrm>
            <a:off x="598841" y="1560421"/>
            <a:ext cx="1515710" cy="325529"/>
          </a:xfrm>
          <a:prstGeom prst="homePlate">
            <a:avLst/>
          </a:prstGeom>
          <a:solidFill>
            <a:schemeClr val="accent1">
              <a:lumMod val="60000"/>
              <a:lumOff val="40000"/>
            </a:schemeClr>
          </a:solidFill>
          <a:ln w="28575">
            <a:solidFill>
              <a:schemeClr val="tx2">
                <a:lumMod val="60000"/>
                <a:lumOff val="4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err="1">
                <a:solidFill>
                  <a:srgbClr val="002060"/>
                </a:solidFill>
                <a:latin typeface="#9Slide05 FS Blonde Script" panose="03000503000000000000" pitchFamily="65" charset="0"/>
                <a:cs typeface="#9Slide03 Arima Madurai Black" panose="00000A00000000000000" pitchFamily="2" charset="0"/>
              </a:rPr>
              <a:t>Kết</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quả</a:t>
            </a:r>
            <a:r>
              <a:rPr lang="en-US" sz="2400" dirty="0">
                <a:solidFill>
                  <a:srgbClr val="002060"/>
                </a:solidFill>
                <a:latin typeface="#9Slide05 FS Blonde Script" panose="03000503000000000000" pitchFamily="65" charset="0"/>
                <a:cs typeface="#9Slide03 Arima Madurai Black" panose="00000A00000000000000" pitchFamily="2" charset="0"/>
              </a:rPr>
              <a:t> </a:t>
            </a:r>
            <a:endParaRPr lang="en-US" sz="2400" dirty="0">
              <a:solidFill>
                <a:srgbClr val="002060"/>
              </a:solidFill>
              <a:latin typeface="#9Slide05 FS Blonde Script" panose="03000503000000000000" pitchFamily="65" charset="0"/>
              <a:cs typeface="#9Slide03 Arima Madurai Black" panose="00000A00000000000000" pitchFamily="2" charset="0"/>
            </a:endParaRPr>
          </a:p>
        </p:txBody>
      </p:sp>
      <p:grpSp>
        <p:nvGrpSpPr>
          <p:cNvPr id="122" name="Group 22"/>
          <p:cNvGrpSpPr/>
          <p:nvPr/>
        </p:nvGrpSpPr>
        <p:grpSpPr bwMode="auto">
          <a:xfrm>
            <a:off x="5019094" y="1524114"/>
            <a:ext cx="3276600" cy="3124200"/>
            <a:chOff x="3456" y="1344"/>
            <a:chExt cx="2064" cy="1968"/>
          </a:xfrm>
        </p:grpSpPr>
        <p:sp>
          <p:nvSpPr>
            <p:cNvPr id="123" name="Rectangle 23" descr="Dashed horizontal"/>
            <p:cNvSpPr>
              <a:spLocks noChangeArrowheads="1"/>
            </p:cNvSpPr>
            <p:nvPr/>
          </p:nvSpPr>
          <p:spPr bwMode="auto">
            <a:xfrm>
              <a:off x="3456" y="2343"/>
              <a:ext cx="2062" cy="969"/>
            </a:xfrm>
            <a:prstGeom prst="rect">
              <a:avLst/>
            </a:prstGeom>
            <a:pattFill prst="dashHorz">
              <a:fgClr>
                <a:schemeClr val="bg1"/>
              </a:fgClr>
              <a:bgClr>
                <a:schemeClr val="hlink"/>
              </a:bgClr>
            </a:pattFill>
            <a:ln w="76200">
              <a:solidFill>
                <a:schemeClr val="bg2"/>
              </a:solidFill>
              <a:miter lim="800000"/>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124" name="Line 24"/>
            <p:cNvSpPr>
              <a:spLocks noChangeShapeType="1"/>
            </p:cNvSpPr>
            <p:nvPr/>
          </p:nvSpPr>
          <p:spPr bwMode="auto">
            <a:xfrm>
              <a:off x="3456" y="1868"/>
              <a:ext cx="0" cy="551"/>
            </a:xfrm>
            <a:prstGeom prst="line">
              <a:avLst/>
            </a:prstGeom>
            <a:noFill/>
            <a:ln w="76200">
              <a:solidFill>
                <a:schemeClr val="bg2"/>
              </a:solidFill>
              <a:round/>
            </a:ln>
            <a:extLst>
              <a:ext uri="{909E8E84-426E-40DD-AFC4-6F175D3DCCD1}">
                <a14:hiddenFill xmlns:a14="http://schemas.microsoft.com/office/drawing/2010/main">
                  <a:noFill/>
                </a14:hiddenFill>
              </a:ext>
            </a:extLst>
          </p:spPr>
          <p:txBody>
            <a:bodyPr/>
            <a:lstStyle/>
            <a:p>
              <a:endParaRPr lang="en-US"/>
            </a:p>
          </p:txBody>
        </p:sp>
        <p:sp>
          <p:nvSpPr>
            <p:cNvPr id="125" name="Line 25"/>
            <p:cNvSpPr>
              <a:spLocks noChangeShapeType="1"/>
            </p:cNvSpPr>
            <p:nvPr/>
          </p:nvSpPr>
          <p:spPr bwMode="auto">
            <a:xfrm>
              <a:off x="5520" y="1909"/>
              <a:ext cx="0" cy="550"/>
            </a:xfrm>
            <a:prstGeom prst="line">
              <a:avLst/>
            </a:prstGeom>
            <a:noFill/>
            <a:ln w="76200">
              <a:solidFill>
                <a:srgbClr val="808080"/>
              </a:solidFill>
              <a:round/>
            </a:ln>
            <a:extLst>
              <a:ext uri="{909E8E84-426E-40DD-AFC4-6F175D3DCCD1}">
                <a14:hiddenFill xmlns:a14="http://schemas.microsoft.com/office/drawing/2010/main">
                  <a:noFill/>
                </a14:hiddenFill>
              </a:ext>
            </a:extLst>
          </p:spPr>
          <p:txBody>
            <a:bodyPr/>
            <a:lstStyle/>
            <a:p>
              <a:endParaRPr lang="en-US"/>
            </a:p>
          </p:txBody>
        </p:sp>
        <p:grpSp>
          <p:nvGrpSpPr>
            <p:cNvPr id="126" name="Group 26"/>
            <p:cNvGrpSpPr/>
            <p:nvPr/>
          </p:nvGrpSpPr>
          <p:grpSpPr bwMode="auto">
            <a:xfrm>
              <a:off x="3679" y="1351"/>
              <a:ext cx="384" cy="1776"/>
              <a:chOff x="3072" y="768"/>
              <a:chExt cx="384" cy="1776"/>
            </a:xfrm>
          </p:grpSpPr>
          <p:grpSp>
            <p:nvGrpSpPr>
              <p:cNvPr id="182" name="Group 27"/>
              <p:cNvGrpSpPr/>
              <p:nvPr/>
            </p:nvGrpSpPr>
            <p:grpSpPr bwMode="auto">
              <a:xfrm>
                <a:off x="3072" y="768"/>
                <a:ext cx="384" cy="1776"/>
                <a:chOff x="3072" y="768"/>
                <a:chExt cx="384" cy="1776"/>
              </a:xfrm>
            </p:grpSpPr>
            <p:sp>
              <p:nvSpPr>
                <p:cNvPr id="185" name="Rectangle 28"/>
                <p:cNvSpPr>
                  <a:spLocks noChangeArrowheads="1"/>
                </p:cNvSpPr>
                <p:nvPr/>
              </p:nvSpPr>
              <p:spPr bwMode="auto">
                <a:xfrm>
                  <a:off x="3120" y="768"/>
                  <a:ext cx="288" cy="1728"/>
                </a:xfrm>
                <a:prstGeom prst="rect">
                  <a:avLst/>
                </a:prstGeom>
                <a:gradFill rotWithShape="1">
                  <a:gsLst>
                    <a:gs pos="0">
                      <a:schemeClr val="bg2">
                        <a:alpha val="89000"/>
                      </a:schemeClr>
                    </a:gs>
                    <a:gs pos="50000">
                      <a:schemeClr val="bg1"/>
                    </a:gs>
                    <a:gs pos="100000">
                      <a:schemeClr val="bg2">
                        <a:alpha val="89000"/>
                      </a:schemeClr>
                    </a:gs>
                  </a:gsLst>
                  <a:lin ang="0" scaled="1"/>
                </a:gradFill>
                <a:ln>
                  <a:noFill/>
                </a:ln>
                <a:effectLst/>
              </p:spPr>
              <p:txBody>
                <a:bodyPr wrap="none" anchor="ctr"/>
                <a:lstStyle/>
                <a:p>
                  <a:pPr fontAlgn="auto">
                    <a:spcBef>
                      <a:spcPts val="0"/>
                    </a:spcBef>
                    <a:spcAft>
                      <a:spcPts val="0"/>
                    </a:spcAft>
                    <a:defRPr/>
                  </a:pPr>
                  <a:endParaRPr lang="en-US">
                    <a:latin typeface="+mn-lt"/>
                    <a:cs typeface="+mn-cs"/>
                  </a:endParaRPr>
                </a:p>
              </p:txBody>
            </p:sp>
            <p:sp>
              <p:nvSpPr>
                <p:cNvPr id="186" name="Rectangle 29"/>
                <p:cNvSpPr>
                  <a:spLocks noChangeArrowheads="1"/>
                </p:cNvSpPr>
                <p:nvPr/>
              </p:nvSpPr>
              <p:spPr bwMode="auto">
                <a:xfrm>
                  <a:off x="3072" y="2496"/>
                  <a:ext cx="384" cy="48"/>
                </a:xfrm>
                <a:prstGeom prst="rect">
                  <a:avLst/>
                </a:prstGeom>
                <a:solidFill>
                  <a:srgbClr val="006600"/>
                </a:solidFill>
                <a:ln w="9525">
                  <a:solidFill>
                    <a:schemeClr val="tx1"/>
                  </a:solidFill>
                  <a:miter lim="800000"/>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latin typeface="Calibri" panose="020F0502020204030204" pitchFamily="34" charset="0"/>
                  </a:endParaRPr>
                </a:p>
              </p:txBody>
            </p:sp>
          </p:grpSp>
          <p:sp>
            <p:nvSpPr>
              <p:cNvPr id="183" name="Line 30"/>
              <p:cNvSpPr>
                <a:spLocks noChangeShapeType="1"/>
              </p:cNvSpPr>
              <p:nvPr/>
            </p:nvSpPr>
            <p:spPr bwMode="auto">
              <a:xfrm>
                <a:off x="3120" y="768"/>
                <a:ext cx="0" cy="1728"/>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en-US"/>
              </a:p>
            </p:txBody>
          </p:sp>
          <p:sp>
            <p:nvSpPr>
              <p:cNvPr id="184" name="Line 31"/>
              <p:cNvSpPr>
                <a:spLocks noChangeShapeType="1"/>
              </p:cNvSpPr>
              <p:nvPr/>
            </p:nvSpPr>
            <p:spPr bwMode="auto">
              <a:xfrm>
                <a:off x="3408" y="768"/>
                <a:ext cx="0" cy="1728"/>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en-US"/>
              </a:p>
            </p:txBody>
          </p:sp>
        </p:grpSp>
        <p:sp>
          <p:nvSpPr>
            <p:cNvPr id="127" name="Freeform 32"/>
            <p:cNvSpPr/>
            <p:nvPr/>
          </p:nvSpPr>
          <p:spPr bwMode="auto">
            <a:xfrm>
              <a:off x="3636" y="1344"/>
              <a:ext cx="384" cy="1727"/>
            </a:xfrm>
            <a:custGeom>
              <a:avLst/>
              <a:gdLst>
                <a:gd name="T0" fmla="*/ 240 w 384"/>
                <a:gd name="T1" fmla="*/ 1422 h 1784"/>
                <a:gd name="T2" fmla="*/ 96 w 384"/>
                <a:gd name="T3" fmla="*/ 1268 h 1784"/>
                <a:gd name="T4" fmla="*/ 144 w 384"/>
                <a:gd name="T5" fmla="*/ 1001 h 1784"/>
                <a:gd name="T6" fmla="*/ 336 w 384"/>
                <a:gd name="T7" fmla="*/ 733 h 1784"/>
                <a:gd name="T8" fmla="*/ 384 w 384"/>
                <a:gd name="T9" fmla="*/ 619 h 1784"/>
                <a:gd name="T10" fmla="*/ 336 w 384"/>
                <a:gd name="T11" fmla="*/ 466 h 1784"/>
                <a:gd name="T12" fmla="*/ 192 w 384"/>
                <a:gd name="T13" fmla="*/ 350 h 1784"/>
                <a:gd name="T14" fmla="*/ 144 w 384"/>
                <a:gd name="T15" fmla="*/ 83 h 1784"/>
                <a:gd name="T16" fmla="*/ 96 w 384"/>
                <a:gd name="T17" fmla="*/ 8 h 1784"/>
                <a:gd name="T18" fmla="*/ 48 w 384"/>
                <a:gd name="T19" fmla="*/ 121 h 1784"/>
                <a:gd name="T20" fmla="*/ 0 w 384"/>
                <a:gd name="T21" fmla="*/ 236 h 17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4"/>
                <a:gd name="T34" fmla="*/ 0 h 1784"/>
                <a:gd name="T35" fmla="*/ 384 w 384"/>
                <a:gd name="T36" fmla="*/ 1784 h 17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4" h="1784">
                  <a:moveTo>
                    <a:pt x="240" y="1784"/>
                  </a:moveTo>
                  <a:cubicBezTo>
                    <a:pt x="176" y="1732"/>
                    <a:pt x="112" y="1680"/>
                    <a:pt x="96" y="1592"/>
                  </a:cubicBezTo>
                  <a:cubicBezTo>
                    <a:pt x="80" y="1504"/>
                    <a:pt x="104" y="1368"/>
                    <a:pt x="144" y="1256"/>
                  </a:cubicBezTo>
                  <a:cubicBezTo>
                    <a:pt x="184" y="1144"/>
                    <a:pt x="296" y="1000"/>
                    <a:pt x="336" y="920"/>
                  </a:cubicBezTo>
                  <a:cubicBezTo>
                    <a:pt x="376" y="840"/>
                    <a:pt x="384" y="832"/>
                    <a:pt x="384" y="776"/>
                  </a:cubicBezTo>
                  <a:cubicBezTo>
                    <a:pt x="384" y="720"/>
                    <a:pt x="368" y="640"/>
                    <a:pt x="336" y="584"/>
                  </a:cubicBezTo>
                  <a:cubicBezTo>
                    <a:pt x="304" y="528"/>
                    <a:pt x="224" y="520"/>
                    <a:pt x="192" y="440"/>
                  </a:cubicBezTo>
                  <a:cubicBezTo>
                    <a:pt x="160" y="360"/>
                    <a:pt x="160" y="176"/>
                    <a:pt x="144" y="104"/>
                  </a:cubicBezTo>
                  <a:cubicBezTo>
                    <a:pt x="128" y="32"/>
                    <a:pt x="112" y="0"/>
                    <a:pt x="96" y="8"/>
                  </a:cubicBezTo>
                  <a:cubicBezTo>
                    <a:pt x="80" y="16"/>
                    <a:pt x="64" y="104"/>
                    <a:pt x="48" y="152"/>
                  </a:cubicBezTo>
                  <a:cubicBezTo>
                    <a:pt x="32" y="200"/>
                    <a:pt x="8" y="272"/>
                    <a:pt x="0" y="296"/>
                  </a:cubicBezTo>
                </a:path>
              </a:pathLst>
            </a:custGeom>
            <a:noFill/>
            <a:ln w="19050">
              <a:solidFill>
                <a:schemeClr val="tx1"/>
              </a:solidFill>
              <a:rou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grpSp>
          <p:nvGrpSpPr>
            <p:cNvPr id="128" name="Group 36"/>
            <p:cNvGrpSpPr/>
            <p:nvPr/>
          </p:nvGrpSpPr>
          <p:grpSpPr bwMode="auto">
            <a:xfrm rot="-1767886">
              <a:off x="4560" y="1397"/>
              <a:ext cx="384" cy="1776"/>
              <a:chOff x="3072" y="768"/>
              <a:chExt cx="384" cy="1776"/>
            </a:xfrm>
          </p:grpSpPr>
          <p:grpSp>
            <p:nvGrpSpPr>
              <p:cNvPr id="130" name="Group 37"/>
              <p:cNvGrpSpPr/>
              <p:nvPr/>
            </p:nvGrpSpPr>
            <p:grpSpPr bwMode="auto">
              <a:xfrm>
                <a:off x="3072" y="768"/>
                <a:ext cx="384" cy="1776"/>
                <a:chOff x="3072" y="768"/>
                <a:chExt cx="384" cy="1776"/>
              </a:xfrm>
            </p:grpSpPr>
            <p:sp>
              <p:nvSpPr>
                <p:cNvPr id="180" name="Rectangle 38"/>
                <p:cNvSpPr>
                  <a:spLocks noChangeArrowheads="1"/>
                </p:cNvSpPr>
                <p:nvPr/>
              </p:nvSpPr>
              <p:spPr bwMode="auto">
                <a:xfrm>
                  <a:off x="3120" y="768"/>
                  <a:ext cx="288" cy="1728"/>
                </a:xfrm>
                <a:prstGeom prst="rect">
                  <a:avLst/>
                </a:prstGeom>
                <a:gradFill rotWithShape="1">
                  <a:gsLst>
                    <a:gs pos="0">
                      <a:schemeClr val="bg2">
                        <a:alpha val="89000"/>
                      </a:schemeClr>
                    </a:gs>
                    <a:gs pos="50000">
                      <a:schemeClr val="bg1"/>
                    </a:gs>
                    <a:gs pos="100000">
                      <a:schemeClr val="bg2">
                        <a:alpha val="89000"/>
                      </a:schemeClr>
                    </a:gs>
                  </a:gsLst>
                  <a:lin ang="0" scaled="1"/>
                </a:gradFill>
                <a:ln>
                  <a:noFill/>
                </a:ln>
                <a:effectLst/>
              </p:spPr>
              <p:txBody>
                <a:bodyPr wrap="none" anchor="ctr"/>
                <a:lstStyle/>
                <a:p>
                  <a:pPr fontAlgn="auto">
                    <a:spcBef>
                      <a:spcPts val="0"/>
                    </a:spcBef>
                    <a:spcAft>
                      <a:spcPts val="0"/>
                    </a:spcAft>
                    <a:defRPr/>
                  </a:pPr>
                  <a:endParaRPr lang="en-US">
                    <a:latin typeface="+mn-lt"/>
                    <a:cs typeface="+mn-cs"/>
                  </a:endParaRPr>
                </a:p>
              </p:txBody>
            </p:sp>
            <p:sp>
              <p:nvSpPr>
                <p:cNvPr id="181" name="Rectangle 39"/>
                <p:cNvSpPr>
                  <a:spLocks noChangeArrowheads="1"/>
                </p:cNvSpPr>
                <p:nvPr/>
              </p:nvSpPr>
              <p:spPr bwMode="auto">
                <a:xfrm>
                  <a:off x="3072" y="2496"/>
                  <a:ext cx="384" cy="48"/>
                </a:xfrm>
                <a:prstGeom prst="rect">
                  <a:avLst/>
                </a:prstGeom>
                <a:solidFill>
                  <a:srgbClr val="006600"/>
                </a:solidFill>
                <a:ln w="9525">
                  <a:solidFill>
                    <a:schemeClr val="tx1"/>
                  </a:solidFill>
                  <a:miter lim="800000"/>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latin typeface="Calibri" panose="020F0502020204030204" pitchFamily="34" charset="0"/>
                  </a:endParaRPr>
                </a:p>
              </p:txBody>
            </p:sp>
          </p:grpSp>
          <p:sp>
            <p:nvSpPr>
              <p:cNvPr id="131" name="Line 40"/>
              <p:cNvSpPr>
                <a:spLocks noChangeShapeType="1"/>
              </p:cNvSpPr>
              <p:nvPr/>
            </p:nvSpPr>
            <p:spPr bwMode="auto">
              <a:xfrm>
                <a:off x="3120" y="768"/>
                <a:ext cx="0" cy="1728"/>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en-US"/>
              </a:p>
            </p:txBody>
          </p:sp>
          <p:sp>
            <p:nvSpPr>
              <p:cNvPr id="179" name="Line 41"/>
              <p:cNvSpPr>
                <a:spLocks noChangeShapeType="1"/>
              </p:cNvSpPr>
              <p:nvPr/>
            </p:nvSpPr>
            <p:spPr bwMode="auto">
              <a:xfrm>
                <a:off x="3408" y="768"/>
                <a:ext cx="0" cy="1728"/>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en-US"/>
              </a:p>
            </p:txBody>
          </p:sp>
        </p:grpSp>
        <p:sp>
          <p:nvSpPr>
            <p:cNvPr id="129" name="Freeform 42"/>
            <p:cNvSpPr/>
            <p:nvPr/>
          </p:nvSpPr>
          <p:spPr bwMode="auto">
            <a:xfrm rot="-1767886">
              <a:off x="4496" y="1433"/>
              <a:ext cx="384" cy="1727"/>
            </a:xfrm>
            <a:custGeom>
              <a:avLst/>
              <a:gdLst>
                <a:gd name="T0" fmla="*/ 240 w 384"/>
                <a:gd name="T1" fmla="*/ 1422 h 1784"/>
                <a:gd name="T2" fmla="*/ 96 w 384"/>
                <a:gd name="T3" fmla="*/ 1268 h 1784"/>
                <a:gd name="T4" fmla="*/ 144 w 384"/>
                <a:gd name="T5" fmla="*/ 1001 h 1784"/>
                <a:gd name="T6" fmla="*/ 336 w 384"/>
                <a:gd name="T7" fmla="*/ 733 h 1784"/>
                <a:gd name="T8" fmla="*/ 384 w 384"/>
                <a:gd name="T9" fmla="*/ 619 h 1784"/>
                <a:gd name="T10" fmla="*/ 336 w 384"/>
                <a:gd name="T11" fmla="*/ 466 h 1784"/>
                <a:gd name="T12" fmla="*/ 192 w 384"/>
                <a:gd name="T13" fmla="*/ 350 h 1784"/>
                <a:gd name="T14" fmla="*/ 144 w 384"/>
                <a:gd name="T15" fmla="*/ 83 h 1784"/>
                <a:gd name="T16" fmla="*/ 96 w 384"/>
                <a:gd name="T17" fmla="*/ 8 h 1784"/>
                <a:gd name="T18" fmla="*/ 48 w 384"/>
                <a:gd name="T19" fmla="*/ 121 h 1784"/>
                <a:gd name="T20" fmla="*/ 0 w 384"/>
                <a:gd name="T21" fmla="*/ 236 h 17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4"/>
                <a:gd name="T34" fmla="*/ 0 h 1784"/>
                <a:gd name="T35" fmla="*/ 384 w 384"/>
                <a:gd name="T36" fmla="*/ 1784 h 17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4" h="1784">
                  <a:moveTo>
                    <a:pt x="240" y="1784"/>
                  </a:moveTo>
                  <a:cubicBezTo>
                    <a:pt x="176" y="1732"/>
                    <a:pt x="112" y="1680"/>
                    <a:pt x="96" y="1592"/>
                  </a:cubicBezTo>
                  <a:cubicBezTo>
                    <a:pt x="80" y="1504"/>
                    <a:pt x="104" y="1368"/>
                    <a:pt x="144" y="1256"/>
                  </a:cubicBezTo>
                  <a:cubicBezTo>
                    <a:pt x="184" y="1144"/>
                    <a:pt x="296" y="1000"/>
                    <a:pt x="336" y="920"/>
                  </a:cubicBezTo>
                  <a:cubicBezTo>
                    <a:pt x="376" y="840"/>
                    <a:pt x="384" y="832"/>
                    <a:pt x="384" y="776"/>
                  </a:cubicBezTo>
                  <a:cubicBezTo>
                    <a:pt x="384" y="720"/>
                    <a:pt x="368" y="640"/>
                    <a:pt x="336" y="584"/>
                  </a:cubicBezTo>
                  <a:cubicBezTo>
                    <a:pt x="304" y="528"/>
                    <a:pt x="224" y="520"/>
                    <a:pt x="192" y="440"/>
                  </a:cubicBezTo>
                  <a:cubicBezTo>
                    <a:pt x="160" y="360"/>
                    <a:pt x="160" y="176"/>
                    <a:pt x="144" y="104"/>
                  </a:cubicBezTo>
                  <a:cubicBezTo>
                    <a:pt x="128" y="32"/>
                    <a:pt x="112" y="0"/>
                    <a:pt x="96" y="8"/>
                  </a:cubicBezTo>
                  <a:cubicBezTo>
                    <a:pt x="80" y="16"/>
                    <a:pt x="64" y="104"/>
                    <a:pt x="48" y="152"/>
                  </a:cubicBezTo>
                  <a:cubicBezTo>
                    <a:pt x="32" y="200"/>
                    <a:pt x="8" y="272"/>
                    <a:pt x="0" y="296"/>
                  </a:cubicBezTo>
                </a:path>
              </a:pathLst>
            </a:custGeom>
            <a:noFill/>
            <a:ln w="19050">
              <a:solidFill>
                <a:schemeClr val="tx1"/>
              </a:solidFill>
              <a:rou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grpSp>
      <p:sp>
        <p:nvSpPr>
          <p:cNvPr id="2" name="Rectangle: Rounded Corners 1"/>
          <p:cNvSpPr/>
          <p:nvPr/>
        </p:nvSpPr>
        <p:spPr>
          <a:xfrm>
            <a:off x="705949" y="2091093"/>
            <a:ext cx="3931227" cy="1688302"/>
          </a:xfrm>
          <a:prstGeom prst="roundRect">
            <a:avLst/>
          </a:prstGeom>
          <a:solidFill>
            <a:schemeClr val="accent3">
              <a:lumMod val="20000"/>
              <a:lumOff val="80000"/>
            </a:schemeClr>
          </a:solidFill>
          <a:ln>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800" dirty="0" err="1">
                <a:solidFill>
                  <a:srgbClr val="002060"/>
                </a:solidFill>
                <a:latin typeface="Roboto" panose="02000000000000000000" pitchFamily="2" charset="0"/>
                <a:cs typeface="#9Slide03 Arima Madurai ExtraBo" panose="00000900000000000000" pitchFamily="2" charset="0"/>
              </a:rPr>
              <a:t>Khi</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nhấn</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bình</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sâu</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vào</a:t>
            </a:r>
            <a:r>
              <a:rPr lang="en-US" sz="1800" dirty="0">
                <a:solidFill>
                  <a:srgbClr val="002060"/>
                </a:solidFill>
                <a:latin typeface="Roboto" panose="02000000000000000000" pitchFamily="2" charset="0"/>
                <a:cs typeface="#9Slide03 Arima Madurai ExtraBo" panose="00000900000000000000" pitchFamily="2" charset="0"/>
              </a:rPr>
              <a:t> n</a:t>
            </a:r>
            <a:r>
              <a:rPr lang="vi-VN" sz="1800" dirty="0">
                <a:solidFill>
                  <a:srgbClr val="002060"/>
                </a:solidFill>
                <a:latin typeface="Roboto" panose="02000000000000000000" pitchFamily="2" charset="0"/>
                <a:cs typeface="#9Slide03 Arima Madurai ExtraBo" panose="00000900000000000000" pitchFamily="2" charset="0"/>
              </a:rPr>
              <a:t>ư</a:t>
            </a:r>
            <a:r>
              <a:rPr lang="en-US" sz="1800" dirty="0" err="1">
                <a:solidFill>
                  <a:srgbClr val="002060"/>
                </a:solidFill>
                <a:latin typeface="Roboto" panose="02000000000000000000" pitchFamily="2" charset="0"/>
                <a:cs typeface="#9Slide03 Arima Madurai ExtraBo" panose="00000900000000000000" pitchFamily="2" charset="0"/>
              </a:rPr>
              <a:t>ớc</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rồi</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buông</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tay</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kéo</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sợi</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dây</a:t>
            </a:r>
            <a:r>
              <a:rPr lang="en-US" sz="1800" dirty="0">
                <a:solidFill>
                  <a:srgbClr val="002060"/>
                </a:solidFill>
                <a:latin typeface="Roboto" panose="02000000000000000000" pitchFamily="2" charset="0"/>
                <a:cs typeface="#9Slide03 Arima Madurai ExtraBo" panose="00000900000000000000" pitchFamily="2" charset="0"/>
              </a:rPr>
              <a:t> ra, </a:t>
            </a:r>
            <a:r>
              <a:rPr lang="en-US" sz="1800" dirty="0" err="1">
                <a:solidFill>
                  <a:srgbClr val="002060"/>
                </a:solidFill>
                <a:latin typeface="Roboto" panose="02000000000000000000" pitchFamily="2" charset="0"/>
                <a:cs typeface="#9Slide03 Arima Madurai ExtraBo" panose="00000900000000000000" pitchFamily="2" charset="0"/>
              </a:rPr>
              <a:t>miếng</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bìa</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vẫn</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không</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rời</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khỏi</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đáy</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kể</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cả</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khi</a:t>
            </a:r>
            <a:r>
              <a:rPr lang="en-US" sz="1800" dirty="0">
                <a:solidFill>
                  <a:srgbClr val="002060"/>
                </a:solidFill>
                <a:latin typeface="Roboto" panose="02000000000000000000" pitchFamily="2" charset="0"/>
                <a:cs typeface="#9Slide03 Arima Madurai ExtraBo" panose="00000900000000000000" pitchFamily="2" charset="0"/>
              </a:rPr>
              <a:t> quay </a:t>
            </a:r>
            <a:r>
              <a:rPr lang="en-US" sz="1800" dirty="0" err="1">
                <a:solidFill>
                  <a:srgbClr val="002060"/>
                </a:solidFill>
                <a:latin typeface="Roboto" panose="02000000000000000000" pitchFamily="2" charset="0"/>
                <a:cs typeface="#9Slide03 Arima Madurai ExtraBo" panose="00000900000000000000" pitchFamily="2" charset="0"/>
              </a:rPr>
              <a:t>bình</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theo</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các</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ph</a:t>
            </a:r>
            <a:r>
              <a:rPr lang="vi-VN" sz="1800" dirty="0">
                <a:solidFill>
                  <a:srgbClr val="002060"/>
                </a:solidFill>
                <a:latin typeface="Roboto" panose="02000000000000000000" pitchFamily="2" charset="0"/>
                <a:cs typeface="#9Slide03 Arima Madurai ExtraBo" panose="00000900000000000000" pitchFamily="2" charset="0"/>
              </a:rPr>
              <a:t>ư</a:t>
            </a:r>
            <a:r>
              <a:rPr lang="en-US" sz="1800" dirty="0" err="1">
                <a:solidFill>
                  <a:srgbClr val="002060"/>
                </a:solidFill>
                <a:latin typeface="Roboto" panose="02000000000000000000" pitchFamily="2" charset="0"/>
                <a:cs typeface="#9Slide03 Arima Madurai ExtraBo" panose="00000900000000000000" pitchFamily="2" charset="0"/>
              </a:rPr>
              <a:t>ơng</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khác</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nhau</a:t>
            </a:r>
            <a:r>
              <a:rPr lang="en-US" sz="1800" dirty="0">
                <a:solidFill>
                  <a:srgbClr val="002060"/>
                </a:solidFill>
                <a:latin typeface="Roboto" panose="02000000000000000000" pitchFamily="2" charset="0"/>
                <a:cs typeface="#9Slide03 Arima Madurai ExtraBo" panose="00000900000000000000" pitchFamily="2" charset="0"/>
              </a:rPr>
              <a:t>.</a:t>
            </a:r>
            <a:endParaRPr lang="en-US" sz="1800" dirty="0">
              <a:solidFill>
                <a:srgbClr val="002060"/>
              </a:solidFill>
              <a:latin typeface="Roboto" panose="02000000000000000000" pitchFamily="2" charset="0"/>
              <a:cs typeface="#9Slide03 Arima Madurai ExtraBo" panose="00000900000000000000" pitchFamily="2" charset="0"/>
            </a:endParaRPr>
          </a:p>
        </p:txBody>
      </p:sp>
      <p:sp>
        <p:nvSpPr>
          <p:cNvPr id="7" name="Google Shape;448;p30"/>
          <p:cNvSpPr txBox="1">
            <a:spLocks noGrp="1"/>
          </p:cNvSpPr>
          <p:nvPr>
            <p:ph type="body" idx="1"/>
          </p:nvPr>
        </p:nvSpPr>
        <p:spPr>
          <a:xfrm>
            <a:off x="3948545" y="1079638"/>
            <a:ext cx="1551709" cy="284468"/>
          </a:xfrm>
          <a:prstGeom prst="rect">
            <a:avLst/>
          </a:prstGeom>
          <a:solidFill>
            <a:schemeClr val="accent3">
              <a:lumMod val="60000"/>
              <a:lumOff val="40000"/>
            </a:schemeClr>
          </a:solidFill>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2000" b="1" dirty="0" err="1">
                <a:solidFill>
                  <a:srgbClr val="002060"/>
                </a:solidFill>
                <a:latin typeface="Roboto Condensed" panose="02000000000000000000" pitchFamily="2" charset="0"/>
                <a:cs typeface="Roboto Condensed" panose="02000000000000000000" pitchFamily="2" charset="0"/>
              </a:rPr>
              <a:t>Thí</a:t>
            </a:r>
            <a:r>
              <a:rPr lang="en-US" sz="2000" b="1" dirty="0">
                <a:solidFill>
                  <a:srgbClr val="002060"/>
                </a:solidFill>
                <a:latin typeface="Roboto Condensed" panose="02000000000000000000" pitchFamily="2" charset="0"/>
                <a:cs typeface="Roboto Condensed" panose="02000000000000000000" pitchFamily="2" charset="0"/>
              </a:rPr>
              <a:t> </a:t>
            </a:r>
            <a:r>
              <a:rPr lang="en-US" sz="2000" b="1" dirty="0" err="1">
                <a:solidFill>
                  <a:srgbClr val="002060"/>
                </a:solidFill>
                <a:latin typeface="Roboto Condensed" panose="02000000000000000000" pitchFamily="2" charset="0"/>
                <a:cs typeface="Roboto Condensed" panose="02000000000000000000" pitchFamily="2" charset="0"/>
              </a:rPr>
              <a:t>nghiệm</a:t>
            </a:r>
            <a:endParaRPr sz="2000" b="1" dirty="0">
              <a:solidFill>
                <a:srgbClr val="002060"/>
              </a:solidFill>
              <a:latin typeface="Roboto Condensed" panose="02000000000000000000" pitchFamily="2" charset="0"/>
              <a:cs typeface="Roboto Condensed" panose="02000000000000000000" pitchFamily="2" charset="0"/>
            </a:endParaRPr>
          </a:p>
        </p:txBody>
      </p:sp>
      <p:grpSp>
        <p:nvGrpSpPr>
          <p:cNvPr id="8" name="Group 7"/>
          <p:cNvGrpSpPr/>
          <p:nvPr/>
        </p:nvGrpSpPr>
        <p:grpSpPr>
          <a:xfrm>
            <a:off x="349460" y="379611"/>
            <a:ext cx="603040" cy="603040"/>
            <a:chOff x="1878669" y="1686394"/>
            <a:chExt cx="1514006" cy="1514006"/>
          </a:xfrm>
        </p:grpSpPr>
        <p:sp>
          <p:nvSpPr>
            <p:cNvPr id="9" name="Oval 8"/>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0"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p:cNvSpPr txBox="1"/>
          <p:nvPr/>
        </p:nvSpPr>
        <p:spPr>
          <a:xfrm>
            <a:off x="905497" y="491759"/>
            <a:ext cx="7687479" cy="369332"/>
          </a:xfrm>
          <a:prstGeom prst="rect">
            <a:avLst/>
          </a:prstGeom>
          <a:noFill/>
        </p:spPr>
        <p:txBody>
          <a:bodyPr wrap="square" rtlCol="0">
            <a:spAutoFit/>
          </a:bodyPr>
          <a:lstStyle/>
          <a:p>
            <a:pPr algn="ctr"/>
            <a:r>
              <a:rPr lang="en-US" sz="1800" dirty="0">
                <a:solidFill>
                  <a:srgbClr val="002060"/>
                </a:solidFill>
                <a:latin typeface="Roboto Black" panose="02000000000000000000" pitchFamily="2" charset="0"/>
              </a:rPr>
              <a:t>1. </a:t>
            </a:r>
            <a:r>
              <a:rPr lang="en-US" sz="1800" dirty="0" err="1">
                <a:solidFill>
                  <a:srgbClr val="002060"/>
                </a:solidFill>
                <a:latin typeface="Roboto Black" panose="02000000000000000000" pitchFamily="2" charset="0"/>
              </a:rPr>
              <a:t>Chất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lỏng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gây</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ra</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áp</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suất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lên</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đáy</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bình</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thành</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bình</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và</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các</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vật</a:t>
            </a:r>
            <a:r>
              <a:rPr lang="en-US" sz="1800" dirty="0">
                <a:solidFill>
                  <a:srgbClr val="002060"/>
                </a:solidFill>
                <a:latin typeface="Roboto Black" panose="02000000000000000000" pitchFamily="2" charset="0"/>
              </a:rPr>
              <a:t> ở </a:t>
            </a:r>
            <a:r>
              <a:rPr lang="en-US" sz="1800" dirty="0" err="1">
                <a:solidFill>
                  <a:srgbClr val="002060"/>
                </a:solidFill>
                <a:latin typeface="Roboto Black" panose="02000000000000000000" pitchFamily="2" charset="0"/>
              </a:rPr>
              <a:t>trong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nó</a:t>
            </a:r>
            <a:endParaRPr lang="en-US" sz="1800" dirty="0">
              <a:solidFill>
                <a:srgbClr val="002060"/>
              </a:solidFill>
              <a:latin typeface="Roboto Black" panose="02000000000000000000" pitchFamily="2" charset="0"/>
            </a:endParaRPr>
          </a:p>
        </p:txBody>
      </p:sp>
      <p:sp>
        <p:nvSpPr>
          <p:cNvPr id="12" name="Rectangle 11"/>
          <p:cNvSpPr/>
          <p:nvPr/>
        </p:nvSpPr>
        <p:spPr>
          <a:xfrm>
            <a:off x="765364" y="3994143"/>
            <a:ext cx="4062771" cy="568567"/>
          </a:xfrm>
          <a:prstGeom prst="rect">
            <a:avLst/>
          </a:prstGeom>
          <a:noFill/>
          <a:ln w="19050">
            <a:solidFill>
              <a:srgbClr val="C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err="1">
                <a:solidFill>
                  <a:srgbClr val="002060"/>
                </a:solidFill>
                <a:latin typeface="Roboto" panose="02000000000000000000" pitchFamily="2" charset="0"/>
                <a:cs typeface="#9Slide03 Arima Madurai Black" panose="00000A00000000000000" pitchFamily="2" charset="0"/>
              </a:rPr>
              <a:t>Nước</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gây</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ra</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áp</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suất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lên</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miếng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bìa</a:t>
            </a:r>
            <a:endParaRPr lang="en-US" sz="2000" dirty="0">
              <a:solidFill>
                <a:srgbClr val="002060"/>
              </a:solidFill>
              <a:latin typeface="Roboto" panose="02000000000000000000" pitchFamily="2" charset="0"/>
              <a:cs typeface="#9Slide03 Arima Madurai Black" panose="00000A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barn(inVertical)">
                                      <p:cBhvr>
                                        <p:cTn id="7" dur="500"/>
                                        <p:tgtEl>
                                          <p:spTgt spid="121"/>
                                        </p:tgtEl>
                                      </p:cBhvr>
                                    </p:animEffect>
                                  </p:childTnLst>
                                </p:cTn>
                              </p:par>
                              <p:par>
                                <p:cTn id="8" presetID="16" presetClass="entr" presetSubtype="21" fill="hold" nodeType="withEffect">
                                  <p:stCondLst>
                                    <p:cond delay="0"/>
                                  </p:stCondLst>
                                  <p:childTnLst>
                                    <p:set>
                                      <p:cBhvr>
                                        <p:cTn id="9" dur="1" fill="hold">
                                          <p:stCondLst>
                                            <p:cond delay="0"/>
                                          </p:stCondLst>
                                        </p:cTn>
                                        <p:tgtEl>
                                          <p:spTgt spid="122"/>
                                        </p:tgtEl>
                                        <p:attrNameLst>
                                          <p:attrName>style.visibility</p:attrName>
                                        </p:attrNameLst>
                                      </p:cBhvr>
                                      <p:to>
                                        <p:strVal val="visible"/>
                                      </p:to>
                                    </p:set>
                                    <p:animEffect transition="in" filter="barn(inVertical)">
                                      <p:cBhvr>
                                        <p:cTn id="10" dur="500"/>
                                        <p:tgtEl>
                                          <p:spTgt spid="12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2"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457" name="Google Shape;457;p30"/>
          <p:cNvGrpSpPr/>
          <p:nvPr/>
        </p:nvGrpSpPr>
        <p:grpSpPr>
          <a:xfrm>
            <a:off x="64668" y="4290125"/>
            <a:ext cx="655337" cy="626759"/>
            <a:chOff x="262468" y="4370025"/>
            <a:chExt cx="655337" cy="626759"/>
          </a:xfrm>
        </p:grpSpPr>
        <p:grpSp>
          <p:nvGrpSpPr>
            <p:cNvPr id="458" name="Google Shape;458;p30"/>
            <p:cNvGrpSpPr/>
            <p:nvPr/>
          </p:nvGrpSpPr>
          <p:grpSpPr>
            <a:xfrm>
              <a:off x="296800" y="4370025"/>
              <a:ext cx="586683" cy="626759"/>
              <a:chOff x="2546625" y="4888075"/>
              <a:chExt cx="586683" cy="626759"/>
            </a:xfrm>
          </p:grpSpPr>
          <p:sp>
            <p:nvSpPr>
              <p:cNvPr id="459" name="Google Shape;459;p30"/>
              <p:cNvSpPr/>
              <p:nvPr/>
            </p:nvSpPr>
            <p:spPr>
              <a:xfrm>
                <a:off x="2872675" y="5100565"/>
                <a:ext cx="20437" cy="14352"/>
              </a:xfrm>
              <a:custGeom>
                <a:avLst/>
                <a:gdLst/>
                <a:ahLst/>
                <a:cxnLst/>
                <a:rect l="l" t="t" r="r" b="b"/>
                <a:pathLst>
                  <a:path w="665" h="467" extrusionOk="0">
                    <a:moveTo>
                      <a:pt x="326" y="1"/>
                    </a:moveTo>
                    <a:cubicBezTo>
                      <a:pt x="275" y="1"/>
                      <a:pt x="221" y="20"/>
                      <a:pt x="174" y="67"/>
                    </a:cubicBezTo>
                    <a:cubicBezTo>
                      <a:pt x="1" y="226"/>
                      <a:pt x="159" y="467"/>
                      <a:pt x="339" y="467"/>
                    </a:cubicBezTo>
                    <a:cubicBezTo>
                      <a:pt x="391" y="467"/>
                      <a:pt x="444" y="447"/>
                      <a:pt x="492" y="400"/>
                    </a:cubicBezTo>
                    <a:cubicBezTo>
                      <a:pt x="665" y="242"/>
                      <a:pt x="506"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30"/>
              <p:cNvSpPr/>
              <p:nvPr/>
            </p:nvSpPr>
            <p:spPr>
              <a:xfrm>
                <a:off x="2904361" y="5131913"/>
                <a:ext cx="20468" cy="14444"/>
              </a:xfrm>
              <a:custGeom>
                <a:avLst/>
                <a:gdLst/>
                <a:ahLst/>
                <a:cxnLst/>
                <a:rect l="l" t="t" r="r" b="b"/>
                <a:pathLst>
                  <a:path w="666" h="470" extrusionOk="0">
                    <a:moveTo>
                      <a:pt x="326" y="1"/>
                    </a:moveTo>
                    <a:cubicBezTo>
                      <a:pt x="275" y="1"/>
                      <a:pt x="222" y="21"/>
                      <a:pt x="174" y="68"/>
                    </a:cubicBezTo>
                    <a:cubicBezTo>
                      <a:pt x="1" y="230"/>
                      <a:pt x="160" y="470"/>
                      <a:pt x="342" y="470"/>
                    </a:cubicBezTo>
                    <a:cubicBezTo>
                      <a:pt x="394" y="470"/>
                      <a:pt x="448" y="450"/>
                      <a:pt x="496" y="404"/>
                    </a:cubicBezTo>
                    <a:cubicBezTo>
                      <a:pt x="666" y="243"/>
                      <a:pt x="507"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30"/>
              <p:cNvSpPr/>
              <p:nvPr/>
            </p:nvSpPr>
            <p:spPr>
              <a:xfrm>
                <a:off x="2845814" y="5144360"/>
                <a:ext cx="20376" cy="14444"/>
              </a:xfrm>
              <a:custGeom>
                <a:avLst/>
                <a:gdLst/>
                <a:ahLst/>
                <a:cxnLst/>
                <a:rect l="l" t="t" r="r" b="b"/>
                <a:pathLst>
                  <a:path w="663" h="470" extrusionOk="0">
                    <a:moveTo>
                      <a:pt x="323" y="1"/>
                    </a:moveTo>
                    <a:cubicBezTo>
                      <a:pt x="271" y="1"/>
                      <a:pt x="218" y="20"/>
                      <a:pt x="170" y="67"/>
                    </a:cubicBezTo>
                    <a:cubicBezTo>
                      <a:pt x="0" y="229"/>
                      <a:pt x="158" y="469"/>
                      <a:pt x="340" y="469"/>
                    </a:cubicBezTo>
                    <a:cubicBezTo>
                      <a:pt x="391" y="469"/>
                      <a:pt x="444" y="450"/>
                      <a:pt x="492" y="404"/>
                    </a:cubicBezTo>
                    <a:cubicBezTo>
                      <a:pt x="662" y="242"/>
                      <a:pt x="50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30"/>
              <p:cNvSpPr/>
              <p:nvPr/>
            </p:nvSpPr>
            <p:spPr>
              <a:xfrm>
                <a:off x="2872337" y="5193687"/>
                <a:ext cx="20376" cy="14352"/>
              </a:xfrm>
              <a:custGeom>
                <a:avLst/>
                <a:gdLst/>
                <a:ahLst/>
                <a:cxnLst/>
                <a:rect l="l" t="t" r="r" b="b"/>
                <a:pathLst>
                  <a:path w="663" h="467" extrusionOk="0">
                    <a:moveTo>
                      <a:pt x="323" y="0"/>
                    </a:moveTo>
                    <a:cubicBezTo>
                      <a:pt x="271" y="0"/>
                      <a:pt x="218" y="20"/>
                      <a:pt x="170" y="67"/>
                    </a:cubicBezTo>
                    <a:cubicBezTo>
                      <a:pt x="0" y="225"/>
                      <a:pt x="159" y="466"/>
                      <a:pt x="340" y="466"/>
                    </a:cubicBezTo>
                    <a:cubicBezTo>
                      <a:pt x="391" y="466"/>
                      <a:pt x="444" y="447"/>
                      <a:pt x="492" y="399"/>
                    </a:cubicBezTo>
                    <a:cubicBezTo>
                      <a:pt x="662" y="241"/>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30"/>
              <p:cNvSpPr/>
              <p:nvPr/>
            </p:nvSpPr>
            <p:spPr>
              <a:xfrm>
                <a:off x="2790125" y="5165382"/>
                <a:ext cx="20468" cy="14444"/>
              </a:xfrm>
              <a:custGeom>
                <a:avLst/>
                <a:gdLst/>
                <a:ahLst/>
                <a:cxnLst/>
                <a:rect l="l" t="t" r="r" b="b"/>
                <a:pathLst>
                  <a:path w="666" h="470" extrusionOk="0">
                    <a:moveTo>
                      <a:pt x="326" y="1"/>
                    </a:moveTo>
                    <a:cubicBezTo>
                      <a:pt x="275" y="1"/>
                      <a:pt x="222" y="20"/>
                      <a:pt x="174" y="67"/>
                    </a:cubicBezTo>
                    <a:cubicBezTo>
                      <a:pt x="0" y="229"/>
                      <a:pt x="160" y="469"/>
                      <a:pt x="342" y="469"/>
                    </a:cubicBezTo>
                    <a:cubicBezTo>
                      <a:pt x="394" y="469"/>
                      <a:pt x="448" y="450"/>
                      <a:pt x="496" y="404"/>
                    </a:cubicBezTo>
                    <a:cubicBezTo>
                      <a:pt x="666" y="243"/>
                      <a:pt x="507"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30"/>
              <p:cNvSpPr/>
              <p:nvPr/>
            </p:nvSpPr>
            <p:spPr>
              <a:xfrm>
                <a:off x="2826329" y="5229799"/>
                <a:ext cx="20499" cy="14444"/>
              </a:xfrm>
              <a:custGeom>
                <a:avLst/>
                <a:gdLst/>
                <a:ahLst/>
                <a:cxnLst/>
                <a:rect l="l" t="t" r="r" b="b"/>
                <a:pathLst>
                  <a:path w="667" h="470" extrusionOk="0">
                    <a:moveTo>
                      <a:pt x="325" y="1"/>
                    </a:moveTo>
                    <a:cubicBezTo>
                      <a:pt x="274" y="1"/>
                      <a:pt x="221" y="20"/>
                      <a:pt x="173" y="66"/>
                    </a:cubicBezTo>
                    <a:cubicBezTo>
                      <a:pt x="1" y="228"/>
                      <a:pt x="160" y="469"/>
                      <a:pt x="341" y="469"/>
                    </a:cubicBezTo>
                    <a:cubicBezTo>
                      <a:pt x="393" y="469"/>
                      <a:pt x="447" y="450"/>
                      <a:pt x="496" y="403"/>
                    </a:cubicBezTo>
                    <a:cubicBezTo>
                      <a:pt x="666" y="241"/>
                      <a:pt x="506" y="1"/>
                      <a:pt x="3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30"/>
              <p:cNvSpPr/>
              <p:nvPr/>
            </p:nvSpPr>
            <p:spPr>
              <a:xfrm>
                <a:off x="2764032" y="5219749"/>
                <a:ext cx="20376" cy="14444"/>
              </a:xfrm>
              <a:custGeom>
                <a:avLst/>
                <a:gdLst/>
                <a:ahLst/>
                <a:cxnLst/>
                <a:rect l="l" t="t" r="r" b="b"/>
                <a:pathLst>
                  <a:path w="663" h="470" extrusionOk="0">
                    <a:moveTo>
                      <a:pt x="323" y="0"/>
                    </a:moveTo>
                    <a:cubicBezTo>
                      <a:pt x="271" y="0"/>
                      <a:pt x="218" y="20"/>
                      <a:pt x="170" y="67"/>
                    </a:cubicBezTo>
                    <a:cubicBezTo>
                      <a:pt x="0" y="229"/>
                      <a:pt x="160" y="469"/>
                      <a:pt x="341" y="469"/>
                    </a:cubicBezTo>
                    <a:cubicBezTo>
                      <a:pt x="392" y="469"/>
                      <a:pt x="445" y="450"/>
                      <a:pt x="493" y="404"/>
                    </a:cubicBezTo>
                    <a:cubicBezTo>
                      <a:pt x="662" y="242"/>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30"/>
              <p:cNvSpPr/>
              <p:nvPr/>
            </p:nvSpPr>
            <p:spPr>
              <a:xfrm>
                <a:off x="2915240" y="5170022"/>
                <a:ext cx="20376" cy="14414"/>
              </a:xfrm>
              <a:custGeom>
                <a:avLst/>
                <a:gdLst/>
                <a:ahLst/>
                <a:cxnLst/>
                <a:rect l="l" t="t" r="r" b="b"/>
                <a:pathLst>
                  <a:path w="663" h="469" extrusionOk="0">
                    <a:moveTo>
                      <a:pt x="323" y="0"/>
                    </a:moveTo>
                    <a:cubicBezTo>
                      <a:pt x="272" y="0"/>
                      <a:pt x="218" y="20"/>
                      <a:pt x="171" y="67"/>
                    </a:cubicBezTo>
                    <a:cubicBezTo>
                      <a:pt x="0" y="229"/>
                      <a:pt x="161" y="469"/>
                      <a:pt x="341" y="469"/>
                    </a:cubicBezTo>
                    <a:cubicBezTo>
                      <a:pt x="393" y="469"/>
                      <a:pt x="445" y="449"/>
                      <a:pt x="493" y="404"/>
                    </a:cubicBezTo>
                    <a:cubicBezTo>
                      <a:pt x="663" y="242"/>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30"/>
              <p:cNvSpPr/>
              <p:nvPr/>
            </p:nvSpPr>
            <p:spPr>
              <a:xfrm>
                <a:off x="2856570" y="5264558"/>
                <a:ext cx="20376" cy="14414"/>
              </a:xfrm>
              <a:custGeom>
                <a:avLst/>
                <a:gdLst/>
                <a:ahLst/>
                <a:cxnLst/>
                <a:rect l="l" t="t" r="r" b="b"/>
                <a:pathLst>
                  <a:path w="663" h="469" extrusionOk="0">
                    <a:moveTo>
                      <a:pt x="323" y="0"/>
                    </a:moveTo>
                    <a:cubicBezTo>
                      <a:pt x="272" y="0"/>
                      <a:pt x="219" y="20"/>
                      <a:pt x="171" y="67"/>
                    </a:cubicBezTo>
                    <a:cubicBezTo>
                      <a:pt x="1" y="229"/>
                      <a:pt x="161" y="469"/>
                      <a:pt x="342" y="469"/>
                    </a:cubicBezTo>
                    <a:cubicBezTo>
                      <a:pt x="393" y="469"/>
                      <a:pt x="446" y="449"/>
                      <a:pt x="493" y="404"/>
                    </a:cubicBezTo>
                    <a:cubicBezTo>
                      <a:pt x="663" y="242"/>
                      <a:pt x="50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30"/>
              <p:cNvSpPr/>
              <p:nvPr/>
            </p:nvSpPr>
            <p:spPr>
              <a:xfrm>
                <a:off x="2894772" y="5226695"/>
                <a:ext cx="20376" cy="14352"/>
              </a:xfrm>
              <a:custGeom>
                <a:avLst/>
                <a:gdLst/>
                <a:ahLst/>
                <a:cxnLst/>
                <a:rect l="l" t="t" r="r" b="b"/>
                <a:pathLst>
                  <a:path w="663" h="467" extrusionOk="0">
                    <a:moveTo>
                      <a:pt x="323" y="0"/>
                    </a:moveTo>
                    <a:cubicBezTo>
                      <a:pt x="272" y="0"/>
                      <a:pt x="218" y="20"/>
                      <a:pt x="171" y="67"/>
                    </a:cubicBezTo>
                    <a:cubicBezTo>
                      <a:pt x="1" y="226"/>
                      <a:pt x="160" y="467"/>
                      <a:pt x="340" y="467"/>
                    </a:cubicBezTo>
                    <a:cubicBezTo>
                      <a:pt x="392" y="467"/>
                      <a:pt x="445" y="447"/>
                      <a:pt x="493" y="400"/>
                    </a:cubicBezTo>
                    <a:cubicBezTo>
                      <a:pt x="663" y="241"/>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30"/>
              <p:cNvSpPr/>
              <p:nvPr/>
            </p:nvSpPr>
            <p:spPr>
              <a:xfrm>
                <a:off x="2760406" y="5172911"/>
                <a:ext cx="20499" cy="14383"/>
              </a:xfrm>
              <a:custGeom>
                <a:avLst/>
                <a:gdLst/>
                <a:ahLst/>
                <a:cxnLst/>
                <a:rect l="l" t="t" r="r" b="b"/>
                <a:pathLst>
                  <a:path w="667" h="468" extrusionOk="0">
                    <a:moveTo>
                      <a:pt x="326" y="1"/>
                    </a:moveTo>
                    <a:cubicBezTo>
                      <a:pt x="274" y="1"/>
                      <a:pt x="221" y="20"/>
                      <a:pt x="174" y="66"/>
                    </a:cubicBezTo>
                    <a:cubicBezTo>
                      <a:pt x="1" y="228"/>
                      <a:pt x="160" y="468"/>
                      <a:pt x="342" y="468"/>
                    </a:cubicBezTo>
                    <a:cubicBezTo>
                      <a:pt x="394" y="468"/>
                      <a:pt x="448" y="449"/>
                      <a:pt x="496" y="403"/>
                    </a:cubicBezTo>
                    <a:cubicBezTo>
                      <a:pt x="666" y="240"/>
                      <a:pt x="506"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30"/>
              <p:cNvSpPr/>
              <p:nvPr/>
            </p:nvSpPr>
            <p:spPr>
              <a:xfrm>
                <a:off x="2802111" y="5132067"/>
                <a:ext cx="20406" cy="14444"/>
              </a:xfrm>
              <a:custGeom>
                <a:avLst/>
                <a:gdLst/>
                <a:ahLst/>
                <a:cxnLst/>
                <a:rect l="l" t="t" r="r" b="b"/>
                <a:pathLst>
                  <a:path w="664" h="470" extrusionOk="0">
                    <a:moveTo>
                      <a:pt x="322" y="1"/>
                    </a:moveTo>
                    <a:cubicBezTo>
                      <a:pt x="271" y="1"/>
                      <a:pt x="218" y="20"/>
                      <a:pt x="171" y="66"/>
                    </a:cubicBezTo>
                    <a:cubicBezTo>
                      <a:pt x="0" y="228"/>
                      <a:pt x="157" y="470"/>
                      <a:pt x="339" y="470"/>
                    </a:cubicBezTo>
                    <a:cubicBezTo>
                      <a:pt x="390" y="470"/>
                      <a:pt x="444" y="450"/>
                      <a:pt x="493" y="403"/>
                    </a:cubicBezTo>
                    <a:cubicBezTo>
                      <a:pt x="663" y="241"/>
                      <a:pt x="503"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30"/>
              <p:cNvSpPr/>
              <p:nvPr/>
            </p:nvSpPr>
            <p:spPr>
              <a:xfrm>
                <a:off x="2547608" y="4888075"/>
                <a:ext cx="585700" cy="626759"/>
              </a:xfrm>
              <a:custGeom>
                <a:avLst/>
                <a:gdLst/>
                <a:ahLst/>
                <a:cxnLst/>
                <a:rect l="l" t="t" r="r" b="b"/>
                <a:pathLst>
                  <a:path w="19058" h="20394" extrusionOk="0">
                    <a:moveTo>
                      <a:pt x="18302" y="18784"/>
                    </a:moveTo>
                    <a:lnTo>
                      <a:pt x="18302" y="18784"/>
                    </a:lnTo>
                    <a:cubicBezTo>
                      <a:pt x="18302" y="18784"/>
                      <a:pt x="18302" y="18784"/>
                      <a:pt x="18302" y="18785"/>
                    </a:cubicBezTo>
                    <a:lnTo>
                      <a:pt x="18302" y="18785"/>
                    </a:lnTo>
                    <a:cubicBezTo>
                      <a:pt x="18302" y="18784"/>
                      <a:pt x="18302" y="18784"/>
                      <a:pt x="18302" y="18784"/>
                    </a:cubicBezTo>
                    <a:close/>
                    <a:moveTo>
                      <a:pt x="3615" y="1"/>
                    </a:moveTo>
                    <a:cubicBezTo>
                      <a:pt x="3268" y="1"/>
                      <a:pt x="2892" y="104"/>
                      <a:pt x="2467" y="353"/>
                    </a:cubicBezTo>
                    <a:cubicBezTo>
                      <a:pt x="1132" y="1126"/>
                      <a:pt x="0" y="2584"/>
                      <a:pt x="83" y="4188"/>
                    </a:cubicBezTo>
                    <a:cubicBezTo>
                      <a:pt x="140" y="5502"/>
                      <a:pt x="1150" y="6462"/>
                      <a:pt x="1884" y="7461"/>
                    </a:cubicBezTo>
                    <a:cubicBezTo>
                      <a:pt x="3062" y="9140"/>
                      <a:pt x="4502" y="10588"/>
                      <a:pt x="5938" y="12041"/>
                    </a:cubicBezTo>
                    <a:cubicBezTo>
                      <a:pt x="8122" y="14262"/>
                      <a:pt x="10116" y="16682"/>
                      <a:pt x="12444" y="18759"/>
                    </a:cubicBezTo>
                    <a:cubicBezTo>
                      <a:pt x="13260" y="19429"/>
                      <a:pt x="14156" y="20034"/>
                      <a:pt x="15162" y="20370"/>
                    </a:cubicBezTo>
                    <a:cubicBezTo>
                      <a:pt x="15261" y="20386"/>
                      <a:pt x="15359" y="20393"/>
                      <a:pt x="15456" y="20393"/>
                    </a:cubicBezTo>
                    <a:cubicBezTo>
                      <a:pt x="16477" y="20393"/>
                      <a:pt x="17409" y="19582"/>
                      <a:pt x="18142" y="18938"/>
                    </a:cubicBezTo>
                    <a:cubicBezTo>
                      <a:pt x="18191" y="18892"/>
                      <a:pt x="18240" y="18843"/>
                      <a:pt x="18289" y="18797"/>
                    </a:cubicBezTo>
                    <a:lnTo>
                      <a:pt x="18289" y="18797"/>
                    </a:lnTo>
                    <a:cubicBezTo>
                      <a:pt x="18289" y="18797"/>
                      <a:pt x="18288" y="18798"/>
                      <a:pt x="18288" y="18799"/>
                    </a:cubicBezTo>
                    <a:cubicBezTo>
                      <a:pt x="18965" y="18229"/>
                      <a:pt x="19058" y="17377"/>
                      <a:pt x="18901" y="16553"/>
                    </a:cubicBezTo>
                    <a:cubicBezTo>
                      <a:pt x="18575" y="14670"/>
                      <a:pt x="16985" y="13409"/>
                      <a:pt x="15813" y="12019"/>
                    </a:cubicBezTo>
                    <a:cubicBezTo>
                      <a:pt x="13665" y="9603"/>
                      <a:pt x="11509" y="7196"/>
                      <a:pt x="9364" y="4775"/>
                    </a:cubicBezTo>
                    <a:cubicBezTo>
                      <a:pt x="8297" y="3590"/>
                      <a:pt x="7223" y="2405"/>
                      <a:pt x="6013" y="1359"/>
                    </a:cubicBezTo>
                    <a:cubicBezTo>
                      <a:pt x="5202" y="682"/>
                      <a:pt x="4505" y="1"/>
                      <a:pt x="3615" y="1"/>
                    </a:cubicBezTo>
                    <a:close/>
                  </a:path>
                </a:pathLst>
              </a:custGeom>
              <a:solidFill>
                <a:schemeClr val="accent5"/>
              </a:solidFill>
              <a:ln w="38100" cap="flat" cmpd="sng">
                <a:solidFill>
                  <a:schemeClr val="lt1"/>
                </a:solidFill>
                <a:prstDash val="solid"/>
                <a:round/>
                <a:headEnd type="none" w="sm" len="sm"/>
                <a:tailEnd type="none" w="sm" len="sm"/>
              </a:ln>
              <a:effectLst>
                <a:outerShdw blurRad="42863" dist="1905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30"/>
              <p:cNvSpPr/>
              <p:nvPr/>
            </p:nvSpPr>
            <p:spPr>
              <a:xfrm>
                <a:off x="2670204" y="5055787"/>
                <a:ext cx="187499" cy="159625"/>
              </a:xfrm>
              <a:custGeom>
                <a:avLst/>
                <a:gdLst/>
                <a:ahLst/>
                <a:cxnLst/>
                <a:rect l="l" t="t" r="r" b="b"/>
                <a:pathLst>
                  <a:path w="6101" h="5194" extrusionOk="0">
                    <a:moveTo>
                      <a:pt x="4248" y="0"/>
                    </a:moveTo>
                    <a:cubicBezTo>
                      <a:pt x="3896" y="0"/>
                      <a:pt x="3509" y="181"/>
                      <a:pt x="3012" y="629"/>
                    </a:cubicBezTo>
                    <a:cubicBezTo>
                      <a:pt x="1866" y="1495"/>
                      <a:pt x="0" y="2913"/>
                      <a:pt x="1386" y="4396"/>
                    </a:cubicBezTo>
                    <a:cubicBezTo>
                      <a:pt x="1523" y="4539"/>
                      <a:pt x="1910" y="5194"/>
                      <a:pt x="2161" y="5194"/>
                    </a:cubicBezTo>
                    <a:cubicBezTo>
                      <a:pt x="2193" y="5194"/>
                      <a:pt x="2223" y="5183"/>
                      <a:pt x="2250" y="5159"/>
                    </a:cubicBezTo>
                    <a:cubicBezTo>
                      <a:pt x="2417" y="4926"/>
                      <a:pt x="2009" y="4761"/>
                      <a:pt x="1913" y="4575"/>
                    </a:cubicBezTo>
                    <a:cubicBezTo>
                      <a:pt x="1676" y="4278"/>
                      <a:pt x="1447" y="3966"/>
                      <a:pt x="1265" y="3630"/>
                    </a:cubicBezTo>
                    <a:cubicBezTo>
                      <a:pt x="795" y="2402"/>
                      <a:pt x="3058" y="984"/>
                      <a:pt x="3921" y="378"/>
                    </a:cubicBezTo>
                    <a:cubicBezTo>
                      <a:pt x="4027" y="327"/>
                      <a:pt x="4133" y="305"/>
                      <a:pt x="4237" y="305"/>
                    </a:cubicBezTo>
                    <a:cubicBezTo>
                      <a:pt x="4811" y="305"/>
                      <a:pt x="5347" y="978"/>
                      <a:pt x="5784" y="1285"/>
                    </a:cubicBezTo>
                    <a:cubicBezTo>
                      <a:pt x="5814" y="1310"/>
                      <a:pt x="5846" y="1321"/>
                      <a:pt x="5877" y="1321"/>
                    </a:cubicBezTo>
                    <a:cubicBezTo>
                      <a:pt x="6001" y="1321"/>
                      <a:pt x="6100" y="1144"/>
                      <a:pt x="5977" y="1044"/>
                    </a:cubicBezTo>
                    <a:cubicBezTo>
                      <a:pt x="5285" y="465"/>
                      <a:pt x="4811" y="0"/>
                      <a:pt x="4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30"/>
              <p:cNvSpPr/>
              <p:nvPr/>
            </p:nvSpPr>
            <p:spPr>
              <a:xfrm>
                <a:off x="2851868" y="5217813"/>
                <a:ext cx="189251" cy="180092"/>
              </a:xfrm>
              <a:custGeom>
                <a:avLst/>
                <a:gdLst/>
                <a:ahLst/>
                <a:cxnLst/>
                <a:rect l="l" t="t" r="r" b="b"/>
                <a:pathLst>
                  <a:path w="6158" h="5860" extrusionOk="0">
                    <a:moveTo>
                      <a:pt x="4130" y="1"/>
                    </a:moveTo>
                    <a:cubicBezTo>
                      <a:pt x="4051" y="1"/>
                      <a:pt x="3969" y="62"/>
                      <a:pt x="3969" y="152"/>
                    </a:cubicBezTo>
                    <a:cubicBezTo>
                      <a:pt x="3973" y="267"/>
                      <a:pt x="4087" y="331"/>
                      <a:pt x="4145" y="417"/>
                    </a:cubicBezTo>
                    <a:cubicBezTo>
                      <a:pt x="5946" y="2433"/>
                      <a:pt x="5778" y="2884"/>
                      <a:pt x="3780" y="4614"/>
                    </a:cubicBezTo>
                    <a:cubicBezTo>
                      <a:pt x="3053" y="5272"/>
                      <a:pt x="2585" y="5547"/>
                      <a:pt x="2199" y="5547"/>
                    </a:cubicBezTo>
                    <a:cubicBezTo>
                      <a:pt x="1593" y="5547"/>
                      <a:pt x="1194" y="4867"/>
                      <a:pt x="320" y="3930"/>
                    </a:cubicBezTo>
                    <a:cubicBezTo>
                      <a:pt x="289" y="3895"/>
                      <a:pt x="251" y="3881"/>
                      <a:pt x="215" y="3881"/>
                    </a:cubicBezTo>
                    <a:cubicBezTo>
                      <a:pt x="104" y="3881"/>
                      <a:pt x="0" y="4016"/>
                      <a:pt x="84" y="4127"/>
                    </a:cubicBezTo>
                    <a:cubicBezTo>
                      <a:pt x="424" y="4546"/>
                      <a:pt x="800" y="4940"/>
                      <a:pt x="1180" y="5323"/>
                    </a:cubicBezTo>
                    <a:cubicBezTo>
                      <a:pt x="1493" y="5709"/>
                      <a:pt x="1826" y="5859"/>
                      <a:pt x="2163" y="5859"/>
                    </a:cubicBezTo>
                    <a:cubicBezTo>
                      <a:pt x="3017" y="5859"/>
                      <a:pt x="3899" y="4893"/>
                      <a:pt x="4556" y="4338"/>
                    </a:cubicBezTo>
                    <a:cubicBezTo>
                      <a:pt x="5298" y="3668"/>
                      <a:pt x="6158" y="2641"/>
                      <a:pt x="5462" y="1645"/>
                    </a:cubicBezTo>
                    <a:cubicBezTo>
                      <a:pt x="5126" y="1062"/>
                      <a:pt x="4664" y="563"/>
                      <a:pt x="4234" y="48"/>
                    </a:cubicBezTo>
                    <a:cubicBezTo>
                      <a:pt x="4206" y="15"/>
                      <a:pt x="4168" y="1"/>
                      <a:pt x="4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30"/>
              <p:cNvSpPr/>
              <p:nvPr/>
            </p:nvSpPr>
            <p:spPr>
              <a:xfrm>
                <a:off x="2736434" y="5151644"/>
                <a:ext cx="20222" cy="14414"/>
              </a:xfrm>
              <a:custGeom>
                <a:avLst/>
                <a:gdLst/>
                <a:ahLst/>
                <a:cxnLst/>
                <a:rect l="l" t="t" r="r" b="b"/>
                <a:pathLst>
                  <a:path w="658" h="469" extrusionOk="0">
                    <a:moveTo>
                      <a:pt x="338" y="1"/>
                    </a:moveTo>
                    <a:cubicBezTo>
                      <a:pt x="162" y="1"/>
                      <a:pt x="1" y="229"/>
                      <a:pt x="162" y="396"/>
                    </a:cubicBezTo>
                    <a:cubicBezTo>
                      <a:pt x="210" y="447"/>
                      <a:pt x="265" y="468"/>
                      <a:pt x="319" y="468"/>
                    </a:cubicBezTo>
                    <a:cubicBezTo>
                      <a:pt x="495" y="468"/>
                      <a:pt x="657" y="238"/>
                      <a:pt x="495" y="74"/>
                    </a:cubicBezTo>
                    <a:cubicBezTo>
                      <a:pt x="447"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30"/>
              <p:cNvSpPr/>
              <p:nvPr/>
            </p:nvSpPr>
            <p:spPr>
              <a:xfrm>
                <a:off x="2767905" y="5119958"/>
                <a:ext cx="20130" cy="14414"/>
              </a:xfrm>
              <a:custGeom>
                <a:avLst/>
                <a:gdLst/>
                <a:ahLst/>
                <a:cxnLst/>
                <a:rect l="l" t="t" r="r" b="b"/>
                <a:pathLst>
                  <a:path w="655" h="469" extrusionOk="0">
                    <a:moveTo>
                      <a:pt x="337" y="1"/>
                    </a:moveTo>
                    <a:cubicBezTo>
                      <a:pt x="160" y="1"/>
                      <a:pt x="0" y="228"/>
                      <a:pt x="159" y="396"/>
                    </a:cubicBezTo>
                    <a:cubicBezTo>
                      <a:pt x="207" y="447"/>
                      <a:pt x="263" y="468"/>
                      <a:pt x="317" y="468"/>
                    </a:cubicBezTo>
                    <a:cubicBezTo>
                      <a:pt x="494" y="468"/>
                      <a:pt x="655" y="238"/>
                      <a:pt x="496" y="73"/>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30"/>
              <p:cNvSpPr/>
              <p:nvPr/>
            </p:nvSpPr>
            <p:spPr>
              <a:xfrm>
                <a:off x="2780321" y="5178566"/>
                <a:ext cx="20253" cy="14444"/>
              </a:xfrm>
              <a:custGeom>
                <a:avLst/>
                <a:gdLst/>
                <a:ahLst/>
                <a:cxnLst/>
                <a:rect l="l" t="t" r="r" b="b"/>
                <a:pathLst>
                  <a:path w="659" h="470" extrusionOk="0">
                    <a:moveTo>
                      <a:pt x="337" y="1"/>
                    </a:moveTo>
                    <a:cubicBezTo>
                      <a:pt x="160" y="1"/>
                      <a:pt x="0" y="230"/>
                      <a:pt x="159" y="397"/>
                    </a:cubicBezTo>
                    <a:cubicBezTo>
                      <a:pt x="208" y="448"/>
                      <a:pt x="264" y="470"/>
                      <a:pt x="318" y="470"/>
                    </a:cubicBezTo>
                    <a:cubicBezTo>
                      <a:pt x="496" y="470"/>
                      <a:pt x="658" y="240"/>
                      <a:pt x="496" y="75"/>
                    </a:cubicBezTo>
                    <a:cubicBezTo>
                      <a:pt x="447" y="23"/>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30"/>
              <p:cNvSpPr/>
              <p:nvPr/>
            </p:nvSpPr>
            <p:spPr>
              <a:xfrm>
                <a:off x="2829525" y="5152013"/>
                <a:ext cx="20222" cy="14383"/>
              </a:xfrm>
              <a:custGeom>
                <a:avLst/>
                <a:gdLst/>
                <a:ahLst/>
                <a:cxnLst/>
                <a:rect l="l" t="t" r="r" b="b"/>
                <a:pathLst>
                  <a:path w="658" h="468" extrusionOk="0">
                    <a:moveTo>
                      <a:pt x="339" y="0"/>
                    </a:moveTo>
                    <a:cubicBezTo>
                      <a:pt x="163" y="0"/>
                      <a:pt x="1" y="230"/>
                      <a:pt x="163" y="395"/>
                    </a:cubicBezTo>
                    <a:cubicBezTo>
                      <a:pt x="211" y="446"/>
                      <a:pt x="266" y="467"/>
                      <a:pt x="319" y="467"/>
                    </a:cubicBezTo>
                    <a:cubicBezTo>
                      <a:pt x="495" y="467"/>
                      <a:pt x="658" y="237"/>
                      <a:pt x="496" y="73"/>
                    </a:cubicBezTo>
                    <a:cubicBezTo>
                      <a:pt x="448" y="22"/>
                      <a:pt x="393"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30"/>
              <p:cNvSpPr/>
              <p:nvPr/>
            </p:nvSpPr>
            <p:spPr>
              <a:xfrm>
                <a:off x="2801343" y="5234193"/>
                <a:ext cx="20161" cy="14414"/>
              </a:xfrm>
              <a:custGeom>
                <a:avLst/>
                <a:gdLst/>
                <a:ahLst/>
                <a:cxnLst/>
                <a:rect l="l" t="t" r="r" b="b"/>
                <a:pathLst>
                  <a:path w="656" h="469" extrusionOk="0">
                    <a:moveTo>
                      <a:pt x="337" y="1"/>
                    </a:moveTo>
                    <a:cubicBezTo>
                      <a:pt x="160" y="1"/>
                      <a:pt x="0" y="229"/>
                      <a:pt x="160" y="396"/>
                    </a:cubicBezTo>
                    <a:cubicBezTo>
                      <a:pt x="208" y="447"/>
                      <a:pt x="264" y="468"/>
                      <a:pt x="318" y="468"/>
                    </a:cubicBezTo>
                    <a:cubicBezTo>
                      <a:pt x="495" y="468"/>
                      <a:pt x="655" y="238"/>
                      <a:pt x="496" y="73"/>
                    </a:cubicBezTo>
                    <a:cubicBezTo>
                      <a:pt x="448" y="22"/>
                      <a:pt x="392"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30"/>
              <p:cNvSpPr/>
              <p:nvPr/>
            </p:nvSpPr>
            <p:spPr>
              <a:xfrm>
                <a:off x="2865760" y="5197990"/>
                <a:ext cx="20191" cy="14414"/>
              </a:xfrm>
              <a:custGeom>
                <a:avLst/>
                <a:gdLst/>
                <a:ahLst/>
                <a:cxnLst/>
                <a:rect l="l" t="t" r="r" b="b"/>
                <a:pathLst>
                  <a:path w="657" h="469" extrusionOk="0">
                    <a:moveTo>
                      <a:pt x="337" y="1"/>
                    </a:moveTo>
                    <a:cubicBezTo>
                      <a:pt x="162" y="1"/>
                      <a:pt x="1" y="229"/>
                      <a:pt x="162" y="396"/>
                    </a:cubicBezTo>
                    <a:cubicBezTo>
                      <a:pt x="210" y="447"/>
                      <a:pt x="265" y="468"/>
                      <a:pt x="318" y="468"/>
                    </a:cubicBezTo>
                    <a:cubicBezTo>
                      <a:pt x="495" y="468"/>
                      <a:pt x="657" y="239"/>
                      <a:pt x="495" y="74"/>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30"/>
              <p:cNvSpPr/>
              <p:nvPr/>
            </p:nvSpPr>
            <p:spPr>
              <a:xfrm>
                <a:off x="2855710" y="5260317"/>
                <a:ext cx="20222" cy="14383"/>
              </a:xfrm>
              <a:custGeom>
                <a:avLst/>
                <a:gdLst/>
                <a:ahLst/>
                <a:cxnLst/>
                <a:rect l="l" t="t" r="r" b="b"/>
                <a:pathLst>
                  <a:path w="658" h="468" extrusionOk="0">
                    <a:moveTo>
                      <a:pt x="338" y="0"/>
                    </a:moveTo>
                    <a:cubicBezTo>
                      <a:pt x="161" y="0"/>
                      <a:pt x="0" y="230"/>
                      <a:pt x="159" y="395"/>
                    </a:cubicBezTo>
                    <a:cubicBezTo>
                      <a:pt x="208" y="446"/>
                      <a:pt x="264" y="467"/>
                      <a:pt x="319" y="467"/>
                    </a:cubicBezTo>
                    <a:cubicBezTo>
                      <a:pt x="497" y="467"/>
                      <a:pt x="658" y="239"/>
                      <a:pt x="496" y="72"/>
                    </a:cubicBezTo>
                    <a:cubicBezTo>
                      <a:pt x="448" y="21"/>
                      <a:pt x="392"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 name="Google Shape;481;p30"/>
              <p:cNvSpPr/>
              <p:nvPr/>
            </p:nvSpPr>
            <p:spPr>
              <a:xfrm>
                <a:off x="2885675" y="5310904"/>
                <a:ext cx="20191" cy="14414"/>
              </a:xfrm>
              <a:custGeom>
                <a:avLst/>
                <a:gdLst/>
                <a:ahLst/>
                <a:cxnLst/>
                <a:rect l="l" t="t" r="r" b="b"/>
                <a:pathLst>
                  <a:path w="657" h="469" extrusionOk="0">
                    <a:moveTo>
                      <a:pt x="337" y="1"/>
                    </a:moveTo>
                    <a:cubicBezTo>
                      <a:pt x="162" y="1"/>
                      <a:pt x="1" y="229"/>
                      <a:pt x="162" y="396"/>
                    </a:cubicBezTo>
                    <a:cubicBezTo>
                      <a:pt x="210" y="447"/>
                      <a:pt x="265" y="468"/>
                      <a:pt x="318" y="468"/>
                    </a:cubicBezTo>
                    <a:cubicBezTo>
                      <a:pt x="495" y="468"/>
                      <a:pt x="657" y="239"/>
                      <a:pt x="495" y="74"/>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 name="Google Shape;482;p30"/>
              <p:cNvSpPr/>
              <p:nvPr/>
            </p:nvSpPr>
            <p:spPr>
              <a:xfrm>
                <a:off x="2935954" y="5296521"/>
                <a:ext cx="20222" cy="14383"/>
              </a:xfrm>
              <a:custGeom>
                <a:avLst/>
                <a:gdLst/>
                <a:ahLst/>
                <a:cxnLst/>
                <a:rect l="l" t="t" r="r" b="b"/>
                <a:pathLst>
                  <a:path w="658" h="468" extrusionOk="0">
                    <a:moveTo>
                      <a:pt x="339" y="0"/>
                    </a:moveTo>
                    <a:cubicBezTo>
                      <a:pt x="163" y="0"/>
                      <a:pt x="1" y="230"/>
                      <a:pt x="163" y="395"/>
                    </a:cubicBezTo>
                    <a:cubicBezTo>
                      <a:pt x="210" y="446"/>
                      <a:pt x="265" y="467"/>
                      <a:pt x="319" y="467"/>
                    </a:cubicBezTo>
                    <a:cubicBezTo>
                      <a:pt x="495" y="467"/>
                      <a:pt x="657" y="237"/>
                      <a:pt x="495" y="73"/>
                    </a:cubicBezTo>
                    <a:cubicBezTo>
                      <a:pt x="448" y="22"/>
                      <a:pt x="393"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30"/>
              <p:cNvSpPr/>
              <p:nvPr/>
            </p:nvSpPr>
            <p:spPr>
              <a:xfrm>
                <a:off x="2940995" y="5234439"/>
                <a:ext cx="20253" cy="14383"/>
              </a:xfrm>
              <a:custGeom>
                <a:avLst/>
                <a:gdLst/>
                <a:ahLst/>
                <a:cxnLst/>
                <a:rect l="l" t="t" r="r" b="b"/>
                <a:pathLst>
                  <a:path w="659" h="468" extrusionOk="0">
                    <a:moveTo>
                      <a:pt x="338" y="1"/>
                    </a:moveTo>
                    <a:cubicBezTo>
                      <a:pt x="161" y="1"/>
                      <a:pt x="1" y="231"/>
                      <a:pt x="159" y="395"/>
                    </a:cubicBezTo>
                    <a:cubicBezTo>
                      <a:pt x="208" y="446"/>
                      <a:pt x="264" y="468"/>
                      <a:pt x="318" y="468"/>
                    </a:cubicBezTo>
                    <a:cubicBezTo>
                      <a:pt x="496" y="468"/>
                      <a:pt x="658" y="238"/>
                      <a:pt x="496" y="73"/>
                    </a:cubicBezTo>
                    <a:cubicBezTo>
                      <a:pt x="448"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30"/>
              <p:cNvSpPr/>
              <p:nvPr/>
            </p:nvSpPr>
            <p:spPr>
              <a:xfrm>
                <a:off x="2805860" y="5109078"/>
                <a:ext cx="20253" cy="14414"/>
              </a:xfrm>
              <a:custGeom>
                <a:avLst/>
                <a:gdLst/>
                <a:ahLst/>
                <a:cxnLst/>
                <a:rect l="l" t="t" r="r" b="b"/>
                <a:pathLst>
                  <a:path w="659" h="469" extrusionOk="0">
                    <a:moveTo>
                      <a:pt x="341" y="1"/>
                    </a:moveTo>
                    <a:cubicBezTo>
                      <a:pt x="163" y="1"/>
                      <a:pt x="1" y="231"/>
                      <a:pt x="163" y="395"/>
                    </a:cubicBezTo>
                    <a:cubicBezTo>
                      <a:pt x="212" y="447"/>
                      <a:pt x="268" y="468"/>
                      <a:pt x="322" y="468"/>
                    </a:cubicBezTo>
                    <a:cubicBezTo>
                      <a:pt x="499" y="468"/>
                      <a:pt x="658" y="240"/>
                      <a:pt x="500" y="73"/>
                    </a:cubicBezTo>
                    <a:cubicBezTo>
                      <a:pt x="451" y="22"/>
                      <a:pt x="396" y="1"/>
                      <a:pt x="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30"/>
              <p:cNvSpPr/>
              <p:nvPr/>
            </p:nvSpPr>
            <p:spPr>
              <a:xfrm>
                <a:off x="2889086" y="5246210"/>
                <a:ext cx="20191" cy="14383"/>
              </a:xfrm>
              <a:custGeom>
                <a:avLst/>
                <a:gdLst/>
                <a:ahLst/>
                <a:cxnLst/>
                <a:rect l="l" t="t" r="r" b="b"/>
                <a:pathLst>
                  <a:path w="657" h="468" extrusionOk="0">
                    <a:moveTo>
                      <a:pt x="338" y="1"/>
                    </a:moveTo>
                    <a:cubicBezTo>
                      <a:pt x="162" y="1"/>
                      <a:pt x="0" y="231"/>
                      <a:pt x="162" y="396"/>
                    </a:cubicBezTo>
                    <a:cubicBezTo>
                      <a:pt x="210" y="447"/>
                      <a:pt x="265" y="468"/>
                      <a:pt x="318" y="468"/>
                    </a:cubicBezTo>
                    <a:cubicBezTo>
                      <a:pt x="495" y="468"/>
                      <a:pt x="657" y="238"/>
                      <a:pt x="495" y="73"/>
                    </a:cubicBezTo>
                    <a:cubicBezTo>
                      <a:pt x="447"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30"/>
              <p:cNvSpPr/>
              <p:nvPr/>
            </p:nvSpPr>
            <p:spPr>
              <a:xfrm>
                <a:off x="2920772" y="5337334"/>
                <a:ext cx="20253" cy="14383"/>
              </a:xfrm>
              <a:custGeom>
                <a:avLst/>
                <a:gdLst/>
                <a:ahLst/>
                <a:cxnLst/>
                <a:rect l="l" t="t" r="r" b="b"/>
                <a:pathLst>
                  <a:path w="659" h="468" extrusionOk="0">
                    <a:moveTo>
                      <a:pt x="341" y="1"/>
                    </a:moveTo>
                    <a:cubicBezTo>
                      <a:pt x="162" y="1"/>
                      <a:pt x="0" y="231"/>
                      <a:pt x="162" y="396"/>
                    </a:cubicBezTo>
                    <a:cubicBezTo>
                      <a:pt x="211" y="447"/>
                      <a:pt x="267" y="468"/>
                      <a:pt x="320" y="468"/>
                    </a:cubicBezTo>
                    <a:cubicBezTo>
                      <a:pt x="498" y="468"/>
                      <a:pt x="658" y="238"/>
                      <a:pt x="499" y="73"/>
                    </a:cubicBezTo>
                    <a:cubicBezTo>
                      <a:pt x="451" y="22"/>
                      <a:pt x="395" y="1"/>
                      <a:pt x="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30"/>
              <p:cNvSpPr/>
              <p:nvPr/>
            </p:nvSpPr>
            <p:spPr>
              <a:xfrm>
                <a:off x="2900488" y="5167748"/>
                <a:ext cx="20161" cy="14383"/>
              </a:xfrm>
              <a:custGeom>
                <a:avLst/>
                <a:gdLst/>
                <a:ahLst/>
                <a:cxnLst/>
                <a:rect l="l" t="t" r="r" b="b"/>
                <a:pathLst>
                  <a:path w="656" h="468" extrusionOk="0">
                    <a:moveTo>
                      <a:pt x="339" y="1"/>
                    </a:moveTo>
                    <a:cubicBezTo>
                      <a:pt x="161" y="1"/>
                      <a:pt x="0" y="231"/>
                      <a:pt x="160" y="395"/>
                    </a:cubicBezTo>
                    <a:cubicBezTo>
                      <a:pt x="209" y="446"/>
                      <a:pt x="265" y="468"/>
                      <a:pt x="319" y="468"/>
                    </a:cubicBezTo>
                    <a:cubicBezTo>
                      <a:pt x="496" y="468"/>
                      <a:pt x="655" y="240"/>
                      <a:pt x="497" y="73"/>
                    </a:cubicBezTo>
                    <a:cubicBezTo>
                      <a:pt x="448" y="22"/>
                      <a:pt x="393"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30"/>
              <p:cNvSpPr/>
              <p:nvPr/>
            </p:nvSpPr>
            <p:spPr>
              <a:xfrm>
                <a:off x="2862563" y="5129547"/>
                <a:ext cx="20222" cy="14383"/>
              </a:xfrm>
              <a:custGeom>
                <a:avLst/>
                <a:gdLst/>
                <a:ahLst/>
                <a:cxnLst/>
                <a:rect l="l" t="t" r="r" b="b"/>
                <a:pathLst>
                  <a:path w="658" h="468" extrusionOk="0">
                    <a:moveTo>
                      <a:pt x="340" y="1"/>
                    </a:moveTo>
                    <a:cubicBezTo>
                      <a:pt x="162" y="1"/>
                      <a:pt x="0" y="231"/>
                      <a:pt x="162" y="395"/>
                    </a:cubicBezTo>
                    <a:cubicBezTo>
                      <a:pt x="210" y="446"/>
                      <a:pt x="265" y="468"/>
                      <a:pt x="319" y="468"/>
                    </a:cubicBezTo>
                    <a:cubicBezTo>
                      <a:pt x="495" y="468"/>
                      <a:pt x="658" y="238"/>
                      <a:pt x="498" y="73"/>
                    </a:cubicBezTo>
                    <a:cubicBezTo>
                      <a:pt x="450" y="22"/>
                      <a:pt x="394"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30"/>
              <p:cNvSpPr/>
              <p:nvPr/>
            </p:nvSpPr>
            <p:spPr>
              <a:xfrm>
                <a:off x="2808842" y="5263913"/>
                <a:ext cx="20222" cy="14414"/>
              </a:xfrm>
              <a:custGeom>
                <a:avLst/>
                <a:gdLst/>
                <a:ahLst/>
                <a:cxnLst/>
                <a:rect l="l" t="t" r="r" b="b"/>
                <a:pathLst>
                  <a:path w="658" h="469" extrusionOk="0">
                    <a:moveTo>
                      <a:pt x="337" y="0"/>
                    </a:moveTo>
                    <a:cubicBezTo>
                      <a:pt x="160" y="0"/>
                      <a:pt x="0" y="228"/>
                      <a:pt x="159" y="395"/>
                    </a:cubicBezTo>
                    <a:cubicBezTo>
                      <a:pt x="207" y="447"/>
                      <a:pt x="263" y="468"/>
                      <a:pt x="318" y="468"/>
                    </a:cubicBezTo>
                    <a:cubicBezTo>
                      <a:pt x="496" y="468"/>
                      <a:pt x="658" y="238"/>
                      <a:pt x="496" y="73"/>
                    </a:cubicBezTo>
                    <a:cubicBezTo>
                      <a:pt x="447" y="22"/>
                      <a:pt x="391"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30"/>
              <p:cNvSpPr/>
              <p:nvPr/>
            </p:nvSpPr>
            <p:spPr>
              <a:xfrm>
                <a:off x="2768028" y="5222269"/>
                <a:ext cx="20191" cy="14444"/>
              </a:xfrm>
              <a:custGeom>
                <a:avLst/>
                <a:gdLst/>
                <a:ahLst/>
                <a:cxnLst/>
                <a:rect l="l" t="t" r="r" b="b"/>
                <a:pathLst>
                  <a:path w="657" h="470" extrusionOk="0">
                    <a:moveTo>
                      <a:pt x="337" y="0"/>
                    </a:moveTo>
                    <a:cubicBezTo>
                      <a:pt x="161" y="0"/>
                      <a:pt x="1" y="230"/>
                      <a:pt x="162" y="397"/>
                    </a:cubicBezTo>
                    <a:cubicBezTo>
                      <a:pt x="210" y="448"/>
                      <a:pt x="265" y="469"/>
                      <a:pt x="319" y="469"/>
                    </a:cubicBezTo>
                    <a:cubicBezTo>
                      <a:pt x="495" y="469"/>
                      <a:pt x="657" y="239"/>
                      <a:pt x="495" y="75"/>
                    </a:cubicBezTo>
                    <a:cubicBezTo>
                      <a:pt x="447" y="22"/>
                      <a:pt x="391"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30"/>
              <p:cNvSpPr/>
              <p:nvPr/>
            </p:nvSpPr>
            <p:spPr>
              <a:xfrm>
                <a:off x="2546625" y="4973053"/>
                <a:ext cx="495807" cy="516029"/>
              </a:xfrm>
              <a:custGeom>
                <a:avLst/>
                <a:gdLst/>
                <a:ahLst/>
                <a:cxnLst/>
                <a:rect l="l" t="t" r="r" b="b"/>
                <a:pathLst>
                  <a:path w="16133" h="16791" extrusionOk="0">
                    <a:moveTo>
                      <a:pt x="4423" y="6784"/>
                    </a:moveTo>
                    <a:lnTo>
                      <a:pt x="4423" y="6784"/>
                    </a:lnTo>
                    <a:cubicBezTo>
                      <a:pt x="4424" y="6785"/>
                      <a:pt x="4426" y="6787"/>
                      <a:pt x="4427" y="6789"/>
                    </a:cubicBezTo>
                    <a:lnTo>
                      <a:pt x="4427" y="6789"/>
                    </a:lnTo>
                    <a:cubicBezTo>
                      <a:pt x="4426" y="6787"/>
                      <a:pt x="4424" y="6785"/>
                      <a:pt x="4423" y="6784"/>
                    </a:cubicBezTo>
                    <a:close/>
                    <a:moveTo>
                      <a:pt x="14007" y="16224"/>
                    </a:moveTo>
                    <a:lnTo>
                      <a:pt x="14007" y="16224"/>
                    </a:lnTo>
                    <a:cubicBezTo>
                      <a:pt x="14007" y="16224"/>
                      <a:pt x="14008" y="16224"/>
                      <a:pt x="14008" y="16225"/>
                    </a:cubicBezTo>
                    <a:lnTo>
                      <a:pt x="14008" y="16225"/>
                    </a:lnTo>
                    <a:cubicBezTo>
                      <a:pt x="14008" y="16224"/>
                      <a:pt x="14007" y="16224"/>
                      <a:pt x="14007" y="16224"/>
                    </a:cubicBezTo>
                    <a:close/>
                    <a:moveTo>
                      <a:pt x="14008" y="16225"/>
                    </a:moveTo>
                    <a:cubicBezTo>
                      <a:pt x="14009" y="16226"/>
                      <a:pt x="14010" y="16227"/>
                      <a:pt x="14012" y="16227"/>
                    </a:cubicBezTo>
                    <a:cubicBezTo>
                      <a:pt x="14011" y="16226"/>
                      <a:pt x="14010" y="16225"/>
                      <a:pt x="14008" y="16225"/>
                    </a:cubicBezTo>
                    <a:close/>
                    <a:moveTo>
                      <a:pt x="14012" y="16227"/>
                    </a:moveTo>
                    <a:lnTo>
                      <a:pt x="14012" y="16227"/>
                    </a:lnTo>
                    <a:cubicBezTo>
                      <a:pt x="14013" y="16227"/>
                      <a:pt x="14014" y="16228"/>
                      <a:pt x="14015" y="16229"/>
                    </a:cubicBezTo>
                    <a:lnTo>
                      <a:pt x="14015" y="16229"/>
                    </a:lnTo>
                    <a:cubicBezTo>
                      <a:pt x="14014" y="16227"/>
                      <a:pt x="14012" y="16227"/>
                      <a:pt x="14012" y="16227"/>
                    </a:cubicBezTo>
                    <a:close/>
                    <a:moveTo>
                      <a:pt x="14478" y="16438"/>
                    </a:moveTo>
                    <a:cubicBezTo>
                      <a:pt x="14479" y="16439"/>
                      <a:pt x="14480" y="16439"/>
                      <a:pt x="14481" y="16439"/>
                    </a:cubicBezTo>
                    <a:lnTo>
                      <a:pt x="14481" y="16439"/>
                    </a:lnTo>
                    <a:cubicBezTo>
                      <a:pt x="14480" y="16439"/>
                      <a:pt x="14479" y="16438"/>
                      <a:pt x="14478" y="16438"/>
                    </a:cubicBezTo>
                    <a:close/>
                    <a:moveTo>
                      <a:pt x="776" y="1"/>
                    </a:moveTo>
                    <a:cubicBezTo>
                      <a:pt x="758" y="1"/>
                      <a:pt x="739" y="7"/>
                      <a:pt x="723" y="19"/>
                    </a:cubicBezTo>
                    <a:cubicBezTo>
                      <a:pt x="0" y="1420"/>
                      <a:pt x="1619" y="3199"/>
                      <a:pt x="2342" y="4338"/>
                    </a:cubicBezTo>
                    <a:cubicBezTo>
                      <a:pt x="3687" y="6249"/>
                      <a:pt x="5259" y="7966"/>
                      <a:pt x="6818" y="9699"/>
                    </a:cubicBezTo>
                    <a:lnTo>
                      <a:pt x="6818" y="9699"/>
                    </a:lnTo>
                    <a:cubicBezTo>
                      <a:pt x="6818" y="9699"/>
                      <a:pt x="6818" y="9699"/>
                      <a:pt x="6818" y="9699"/>
                    </a:cubicBezTo>
                    <a:cubicBezTo>
                      <a:pt x="8366" y="11529"/>
                      <a:pt x="12745" y="16790"/>
                      <a:pt x="15519" y="16790"/>
                    </a:cubicBezTo>
                    <a:cubicBezTo>
                      <a:pt x="15704" y="16790"/>
                      <a:pt x="15881" y="16767"/>
                      <a:pt x="16050" y="16718"/>
                    </a:cubicBezTo>
                    <a:cubicBezTo>
                      <a:pt x="16133" y="16689"/>
                      <a:pt x="16096" y="16568"/>
                      <a:pt x="16021" y="16568"/>
                    </a:cubicBezTo>
                    <a:cubicBezTo>
                      <a:pt x="16012" y="16568"/>
                      <a:pt x="16002" y="16570"/>
                      <a:pt x="15992" y="16574"/>
                    </a:cubicBezTo>
                    <a:cubicBezTo>
                      <a:pt x="15843" y="16626"/>
                      <a:pt x="15687" y="16654"/>
                      <a:pt x="15529" y="16654"/>
                    </a:cubicBezTo>
                    <a:cubicBezTo>
                      <a:pt x="15478" y="16654"/>
                      <a:pt x="15427" y="16652"/>
                      <a:pt x="15376" y="16645"/>
                    </a:cubicBezTo>
                    <a:lnTo>
                      <a:pt x="15387" y="16645"/>
                    </a:lnTo>
                    <a:cubicBezTo>
                      <a:pt x="15237" y="16632"/>
                      <a:pt x="15087" y="16606"/>
                      <a:pt x="14936" y="16574"/>
                    </a:cubicBezTo>
                    <a:lnTo>
                      <a:pt x="14933" y="16574"/>
                    </a:lnTo>
                    <a:cubicBezTo>
                      <a:pt x="14780" y="16538"/>
                      <a:pt x="14626" y="16492"/>
                      <a:pt x="14481" y="16439"/>
                    </a:cubicBezTo>
                    <a:lnTo>
                      <a:pt x="14481" y="16439"/>
                    </a:lnTo>
                    <a:cubicBezTo>
                      <a:pt x="14481" y="16440"/>
                      <a:pt x="14482" y="16440"/>
                      <a:pt x="14482" y="16441"/>
                    </a:cubicBezTo>
                    <a:lnTo>
                      <a:pt x="14482" y="16441"/>
                    </a:lnTo>
                    <a:cubicBezTo>
                      <a:pt x="14323" y="16380"/>
                      <a:pt x="14167" y="16310"/>
                      <a:pt x="14015" y="16229"/>
                    </a:cubicBezTo>
                    <a:lnTo>
                      <a:pt x="14015" y="16229"/>
                    </a:lnTo>
                    <a:cubicBezTo>
                      <a:pt x="14016" y="16229"/>
                      <a:pt x="14016" y="16230"/>
                      <a:pt x="14016" y="16230"/>
                    </a:cubicBezTo>
                    <a:cubicBezTo>
                      <a:pt x="14012" y="16227"/>
                      <a:pt x="14009" y="16227"/>
                      <a:pt x="14005" y="16224"/>
                    </a:cubicBezTo>
                    <a:cubicBezTo>
                      <a:pt x="14006" y="16224"/>
                      <a:pt x="14006" y="16224"/>
                      <a:pt x="14007" y="16224"/>
                    </a:cubicBezTo>
                    <a:lnTo>
                      <a:pt x="14007" y="16224"/>
                    </a:lnTo>
                    <a:cubicBezTo>
                      <a:pt x="11527" y="14809"/>
                      <a:pt x="9588" y="12662"/>
                      <a:pt x="7724" y="10540"/>
                    </a:cubicBezTo>
                    <a:cubicBezTo>
                      <a:pt x="7727" y="10540"/>
                      <a:pt x="7727" y="10544"/>
                      <a:pt x="7732" y="10547"/>
                    </a:cubicBezTo>
                    <a:cubicBezTo>
                      <a:pt x="6687" y="9242"/>
                      <a:pt x="5517" y="8054"/>
                      <a:pt x="4427" y="6789"/>
                    </a:cubicBezTo>
                    <a:lnTo>
                      <a:pt x="4427" y="6789"/>
                    </a:lnTo>
                    <a:cubicBezTo>
                      <a:pt x="4429" y="6791"/>
                      <a:pt x="4430" y="6793"/>
                      <a:pt x="4430" y="6795"/>
                    </a:cubicBezTo>
                    <a:cubicBezTo>
                      <a:pt x="3602" y="5767"/>
                      <a:pt x="2797" y="4721"/>
                      <a:pt x="2041" y="3636"/>
                    </a:cubicBezTo>
                    <a:cubicBezTo>
                      <a:pt x="1536" y="2855"/>
                      <a:pt x="938" y="2086"/>
                      <a:pt x="738" y="1158"/>
                    </a:cubicBezTo>
                    <a:cubicBezTo>
                      <a:pt x="688" y="878"/>
                      <a:pt x="663" y="578"/>
                      <a:pt x="752" y="303"/>
                    </a:cubicBezTo>
                    <a:cubicBezTo>
                      <a:pt x="759" y="205"/>
                      <a:pt x="895" y="113"/>
                      <a:pt x="830" y="23"/>
                    </a:cubicBezTo>
                    <a:cubicBezTo>
                      <a:pt x="816" y="8"/>
                      <a:pt x="796"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92" name="Google Shape;492;p30"/>
            <p:cNvGrpSpPr/>
            <p:nvPr/>
          </p:nvGrpSpPr>
          <p:grpSpPr>
            <a:xfrm rot="5572311">
              <a:off x="296807" y="4370039"/>
              <a:ext cx="586658" cy="626731"/>
              <a:chOff x="2546625" y="4888075"/>
              <a:chExt cx="586683" cy="626759"/>
            </a:xfrm>
          </p:grpSpPr>
          <p:sp>
            <p:nvSpPr>
              <p:cNvPr id="493" name="Google Shape;493;p30"/>
              <p:cNvSpPr/>
              <p:nvPr/>
            </p:nvSpPr>
            <p:spPr>
              <a:xfrm>
                <a:off x="2872675" y="5100565"/>
                <a:ext cx="20437" cy="14352"/>
              </a:xfrm>
              <a:custGeom>
                <a:avLst/>
                <a:gdLst/>
                <a:ahLst/>
                <a:cxnLst/>
                <a:rect l="l" t="t" r="r" b="b"/>
                <a:pathLst>
                  <a:path w="665" h="467" extrusionOk="0">
                    <a:moveTo>
                      <a:pt x="326" y="1"/>
                    </a:moveTo>
                    <a:cubicBezTo>
                      <a:pt x="275" y="1"/>
                      <a:pt x="221" y="20"/>
                      <a:pt x="174" y="67"/>
                    </a:cubicBezTo>
                    <a:cubicBezTo>
                      <a:pt x="1" y="226"/>
                      <a:pt x="159" y="467"/>
                      <a:pt x="339" y="467"/>
                    </a:cubicBezTo>
                    <a:cubicBezTo>
                      <a:pt x="391" y="467"/>
                      <a:pt x="444" y="447"/>
                      <a:pt x="492" y="400"/>
                    </a:cubicBezTo>
                    <a:cubicBezTo>
                      <a:pt x="665" y="242"/>
                      <a:pt x="506"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 name="Google Shape;494;p30"/>
              <p:cNvSpPr/>
              <p:nvPr/>
            </p:nvSpPr>
            <p:spPr>
              <a:xfrm>
                <a:off x="2904361" y="5131913"/>
                <a:ext cx="20468" cy="14444"/>
              </a:xfrm>
              <a:custGeom>
                <a:avLst/>
                <a:gdLst/>
                <a:ahLst/>
                <a:cxnLst/>
                <a:rect l="l" t="t" r="r" b="b"/>
                <a:pathLst>
                  <a:path w="666" h="470" extrusionOk="0">
                    <a:moveTo>
                      <a:pt x="326" y="1"/>
                    </a:moveTo>
                    <a:cubicBezTo>
                      <a:pt x="275" y="1"/>
                      <a:pt x="222" y="21"/>
                      <a:pt x="174" y="68"/>
                    </a:cubicBezTo>
                    <a:cubicBezTo>
                      <a:pt x="1" y="230"/>
                      <a:pt x="160" y="470"/>
                      <a:pt x="342" y="470"/>
                    </a:cubicBezTo>
                    <a:cubicBezTo>
                      <a:pt x="394" y="470"/>
                      <a:pt x="448" y="450"/>
                      <a:pt x="496" y="404"/>
                    </a:cubicBezTo>
                    <a:cubicBezTo>
                      <a:pt x="666" y="243"/>
                      <a:pt x="507"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30"/>
              <p:cNvSpPr/>
              <p:nvPr/>
            </p:nvSpPr>
            <p:spPr>
              <a:xfrm>
                <a:off x="2845814" y="5144360"/>
                <a:ext cx="20376" cy="14444"/>
              </a:xfrm>
              <a:custGeom>
                <a:avLst/>
                <a:gdLst/>
                <a:ahLst/>
                <a:cxnLst/>
                <a:rect l="l" t="t" r="r" b="b"/>
                <a:pathLst>
                  <a:path w="663" h="470" extrusionOk="0">
                    <a:moveTo>
                      <a:pt x="323" y="1"/>
                    </a:moveTo>
                    <a:cubicBezTo>
                      <a:pt x="271" y="1"/>
                      <a:pt x="218" y="20"/>
                      <a:pt x="170" y="67"/>
                    </a:cubicBezTo>
                    <a:cubicBezTo>
                      <a:pt x="0" y="229"/>
                      <a:pt x="158" y="469"/>
                      <a:pt x="340" y="469"/>
                    </a:cubicBezTo>
                    <a:cubicBezTo>
                      <a:pt x="391" y="469"/>
                      <a:pt x="444" y="450"/>
                      <a:pt x="492" y="404"/>
                    </a:cubicBezTo>
                    <a:cubicBezTo>
                      <a:pt x="662" y="242"/>
                      <a:pt x="50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6" name="Google Shape;496;p30"/>
              <p:cNvSpPr/>
              <p:nvPr/>
            </p:nvSpPr>
            <p:spPr>
              <a:xfrm>
                <a:off x="2872337" y="5193687"/>
                <a:ext cx="20376" cy="14352"/>
              </a:xfrm>
              <a:custGeom>
                <a:avLst/>
                <a:gdLst/>
                <a:ahLst/>
                <a:cxnLst/>
                <a:rect l="l" t="t" r="r" b="b"/>
                <a:pathLst>
                  <a:path w="663" h="467" extrusionOk="0">
                    <a:moveTo>
                      <a:pt x="323" y="0"/>
                    </a:moveTo>
                    <a:cubicBezTo>
                      <a:pt x="271" y="0"/>
                      <a:pt x="218" y="20"/>
                      <a:pt x="170" y="67"/>
                    </a:cubicBezTo>
                    <a:cubicBezTo>
                      <a:pt x="0" y="225"/>
                      <a:pt x="159" y="466"/>
                      <a:pt x="340" y="466"/>
                    </a:cubicBezTo>
                    <a:cubicBezTo>
                      <a:pt x="391" y="466"/>
                      <a:pt x="444" y="447"/>
                      <a:pt x="492" y="399"/>
                    </a:cubicBezTo>
                    <a:cubicBezTo>
                      <a:pt x="662" y="241"/>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 name="Google Shape;497;p30"/>
              <p:cNvSpPr/>
              <p:nvPr/>
            </p:nvSpPr>
            <p:spPr>
              <a:xfrm>
                <a:off x="2790125" y="5165382"/>
                <a:ext cx="20468" cy="14444"/>
              </a:xfrm>
              <a:custGeom>
                <a:avLst/>
                <a:gdLst/>
                <a:ahLst/>
                <a:cxnLst/>
                <a:rect l="l" t="t" r="r" b="b"/>
                <a:pathLst>
                  <a:path w="666" h="470" extrusionOk="0">
                    <a:moveTo>
                      <a:pt x="326" y="1"/>
                    </a:moveTo>
                    <a:cubicBezTo>
                      <a:pt x="275" y="1"/>
                      <a:pt x="222" y="20"/>
                      <a:pt x="174" y="67"/>
                    </a:cubicBezTo>
                    <a:cubicBezTo>
                      <a:pt x="0" y="229"/>
                      <a:pt x="160" y="469"/>
                      <a:pt x="342" y="469"/>
                    </a:cubicBezTo>
                    <a:cubicBezTo>
                      <a:pt x="394" y="469"/>
                      <a:pt x="448" y="450"/>
                      <a:pt x="496" y="404"/>
                    </a:cubicBezTo>
                    <a:cubicBezTo>
                      <a:pt x="666" y="243"/>
                      <a:pt x="507"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 name="Google Shape;498;p30"/>
              <p:cNvSpPr/>
              <p:nvPr/>
            </p:nvSpPr>
            <p:spPr>
              <a:xfrm>
                <a:off x="2826329" y="5229799"/>
                <a:ext cx="20499" cy="14444"/>
              </a:xfrm>
              <a:custGeom>
                <a:avLst/>
                <a:gdLst/>
                <a:ahLst/>
                <a:cxnLst/>
                <a:rect l="l" t="t" r="r" b="b"/>
                <a:pathLst>
                  <a:path w="667" h="470" extrusionOk="0">
                    <a:moveTo>
                      <a:pt x="325" y="1"/>
                    </a:moveTo>
                    <a:cubicBezTo>
                      <a:pt x="274" y="1"/>
                      <a:pt x="221" y="20"/>
                      <a:pt x="173" y="66"/>
                    </a:cubicBezTo>
                    <a:cubicBezTo>
                      <a:pt x="1" y="228"/>
                      <a:pt x="160" y="469"/>
                      <a:pt x="341" y="469"/>
                    </a:cubicBezTo>
                    <a:cubicBezTo>
                      <a:pt x="393" y="469"/>
                      <a:pt x="447" y="450"/>
                      <a:pt x="496" y="403"/>
                    </a:cubicBezTo>
                    <a:cubicBezTo>
                      <a:pt x="666" y="241"/>
                      <a:pt x="506" y="1"/>
                      <a:pt x="3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 name="Google Shape;499;p30"/>
              <p:cNvSpPr/>
              <p:nvPr/>
            </p:nvSpPr>
            <p:spPr>
              <a:xfrm>
                <a:off x="2764032" y="5219749"/>
                <a:ext cx="20376" cy="14444"/>
              </a:xfrm>
              <a:custGeom>
                <a:avLst/>
                <a:gdLst/>
                <a:ahLst/>
                <a:cxnLst/>
                <a:rect l="l" t="t" r="r" b="b"/>
                <a:pathLst>
                  <a:path w="663" h="470" extrusionOk="0">
                    <a:moveTo>
                      <a:pt x="323" y="0"/>
                    </a:moveTo>
                    <a:cubicBezTo>
                      <a:pt x="271" y="0"/>
                      <a:pt x="218" y="20"/>
                      <a:pt x="170" y="67"/>
                    </a:cubicBezTo>
                    <a:cubicBezTo>
                      <a:pt x="0" y="229"/>
                      <a:pt x="160" y="469"/>
                      <a:pt x="341" y="469"/>
                    </a:cubicBezTo>
                    <a:cubicBezTo>
                      <a:pt x="392" y="469"/>
                      <a:pt x="445" y="450"/>
                      <a:pt x="493" y="404"/>
                    </a:cubicBezTo>
                    <a:cubicBezTo>
                      <a:pt x="662" y="242"/>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 name="Google Shape;500;p30"/>
              <p:cNvSpPr/>
              <p:nvPr/>
            </p:nvSpPr>
            <p:spPr>
              <a:xfrm>
                <a:off x="2915240" y="5170022"/>
                <a:ext cx="20376" cy="14414"/>
              </a:xfrm>
              <a:custGeom>
                <a:avLst/>
                <a:gdLst/>
                <a:ahLst/>
                <a:cxnLst/>
                <a:rect l="l" t="t" r="r" b="b"/>
                <a:pathLst>
                  <a:path w="663" h="469" extrusionOk="0">
                    <a:moveTo>
                      <a:pt x="323" y="0"/>
                    </a:moveTo>
                    <a:cubicBezTo>
                      <a:pt x="272" y="0"/>
                      <a:pt x="218" y="20"/>
                      <a:pt x="171" y="67"/>
                    </a:cubicBezTo>
                    <a:cubicBezTo>
                      <a:pt x="0" y="229"/>
                      <a:pt x="161" y="469"/>
                      <a:pt x="341" y="469"/>
                    </a:cubicBezTo>
                    <a:cubicBezTo>
                      <a:pt x="393" y="469"/>
                      <a:pt x="445" y="449"/>
                      <a:pt x="493" y="404"/>
                    </a:cubicBezTo>
                    <a:cubicBezTo>
                      <a:pt x="663" y="242"/>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 name="Google Shape;501;p30"/>
              <p:cNvSpPr/>
              <p:nvPr/>
            </p:nvSpPr>
            <p:spPr>
              <a:xfrm>
                <a:off x="2856570" y="5264558"/>
                <a:ext cx="20376" cy="14414"/>
              </a:xfrm>
              <a:custGeom>
                <a:avLst/>
                <a:gdLst/>
                <a:ahLst/>
                <a:cxnLst/>
                <a:rect l="l" t="t" r="r" b="b"/>
                <a:pathLst>
                  <a:path w="663" h="469" extrusionOk="0">
                    <a:moveTo>
                      <a:pt x="323" y="0"/>
                    </a:moveTo>
                    <a:cubicBezTo>
                      <a:pt x="272" y="0"/>
                      <a:pt x="219" y="20"/>
                      <a:pt x="171" y="67"/>
                    </a:cubicBezTo>
                    <a:cubicBezTo>
                      <a:pt x="1" y="229"/>
                      <a:pt x="161" y="469"/>
                      <a:pt x="342" y="469"/>
                    </a:cubicBezTo>
                    <a:cubicBezTo>
                      <a:pt x="393" y="469"/>
                      <a:pt x="446" y="449"/>
                      <a:pt x="493" y="404"/>
                    </a:cubicBezTo>
                    <a:cubicBezTo>
                      <a:pt x="663" y="242"/>
                      <a:pt x="50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 name="Google Shape;502;p30"/>
              <p:cNvSpPr/>
              <p:nvPr/>
            </p:nvSpPr>
            <p:spPr>
              <a:xfrm>
                <a:off x="2894772" y="5226695"/>
                <a:ext cx="20376" cy="14352"/>
              </a:xfrm>
              <a:custGeom>
                <a:avLst/>
                <a:gdLst/>
                <a:ahLst/>
                <a:cxnLst/>
                <a:rect l="l" t="t" r="r" b="b"/>
                <a:pathLst>
                  <a:path w="663" h="467" extrusionOk="0">
                    <a:moveTo>
                      <a:pt x="323" y="0"/>
                    </a:moveTo>
                    <a:cubicBezTo>
                      <a:pt x="272" y="0"/>
                      <a:pt x="218" y="20"/>
                      <a:pt x="171" y="67"/>
                    </a:cubicBezTo>
                    <a:cubicBezTo>
                      <a:pt x="1" y="226"/>
                      <a:pt x="160" y="467"/>
                      <a:pt x="340" y="467"/>
                    </a:cubicBezTo>
                    <a:cubicBezTo>
                      <a:pt x="392" y="467"/>
                      <a:pt x="445" y="447"/>
                      <a:pt x="493" y="400"/>
                    </a:cubicBezTo>
                    <a:cubicBezTo>
                      <a:pt x="663" y="241"/>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 name="Google Shape;503;p30"/>
              <p:cNvSpPr/>
              <p:nvPr/>
            </p:nvSpPr>
            <p:spPr>
              <a:xfrm>
                <a:off x="2760406" y="5172911"/>
                <a:ext cx="20499" cy="14383"/>
              </a:xfrm>
              <a:custGeom>
                <a:avLst/>
                <a:gdLst/>
                <a:ahLst/>
                <a:cxnLst/>
                <a:rect l="l" t="t" r="r" b="b"/>
                <a:pathLst>
                  <a:path w="667" h="468" extrusionOk="0">
                    <a:moveTo>
                      <a:pt x="326" y="1"/>
                    </a:moveTo>
                    <a:cubicBezTo>
                      <a:pt x="274" y="1"/>
                      <a:pt x="221" y="20"/>
                      <a:pt x="174" y="66"/>
                    </a:cubicBezTo>
                    <a:cubicBezTo>
                      <a:pt x="1" y="228"/>
                      <a:pt x="160" y="468"/>
                      <a:pt x="342" y="468"/>
                    </a:cubicBezTo>
                    <a:cubicBezTo>
                      <a:pt x="394" y="468"/>
                      <a:pt x="448" y="449"/>
                      <a:pt x="496" y="403"/>
                    </a:cubicBezTo>
                    <a:cubicBezTo>
                      <a:pt x="666" y="240"/>
                      <a:pt x="506"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 name="Google Shape;504;p30"/>
              <p:cNvSpPr/>
              <p:nvPr/>
            </p:nvSpPr>
            <p:spPr>
              <a:xfrm>
                <a:off x="2802111" y="5132067"/>
                <a:ext cx="20406" cy="14444"/>
              </a:xfrm>
              <a:custGeom>
                <a:avLst/>
                <a:gdLst/>
                <a:ahLst/>
                <a:cxnLst/>
                <a:rect l="l" t="t" r="r" b="b"/>
                <a:pathLst>
                  <a:path w="664" h="470" extrusionOk="0">
                    <a:moveTo>
                      <a:pt x="322" y="1"/>
                    </a:moveTo>
                    <a:cubicBezTo>
                      <a:pt x="271" y="1"/>
                      <a:pt x="218" y="20"/>
                      <a:pt x="171" y="66"/>
                    </a:cubicBezTo>
                    <a:cubicBezTo>
                      <a:pt x="0" y="228"/>
                      <a:pt x="157" y="470"/>
                      <a:pt x="339" y="470"/>
                    </a:cubicBezTo>
                    <a:cubicBezTo>
                      <a:pt x="390" y="470"/>
                      <a:pt x="444" y="450"/>
                      <a:pt x="493" y="403"/>
                    </a:cubicBezTo>
                    <a:cubicBezTo>
                      <a:pt x="663" y="241"/>
                      <a:pt x="503"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 name="Google Shape;505;p30"/>
              <p:cNvSpPr/>
              <p:nvPr/>
            </p:nvSpPr>
            <p:spPr>
              <a:xfrm>
                <a:off x="2547608" y="4888075"/>
                <a:ext cx="585700" cy="626759"/>
              </a:xfrm>
              <a:custGeom>
                <a:avLst/>
                <a:gdLst/>
                <a:ahLst/>
                <a:cxnLst/>
                <a:rect l="l" t="t" r="r" b="b"/>
                <a:pathLst>
                  <a:path w="19058" h="20394" extrusionOk="0">
                    <a:moveTo>
                      <a:pt x="18302" y="18784"/>
                    </a:moveTo>
                    <a:lnTo>
                      <a:pt x="18302" y="18784"/>
                    </a:lnTo>
                    <a:cubicBezTo>
                      <a:pt x="18302" y="18784"/>
                      <a:pt x="18302" y="18784"/>
                      <a:pt x="18302" y="18785"/>
                    </a:cubicBezTo>
                    <a:lnTo>
                      <a:pt x="18302" y="18785"/>
                    </a:lnTo>
                    <a:cubicBezTo>
                      <a:pt x="18302" y="18784"/>
                      <a:pt x="18302" y="18784"/>
                      <a:pt x="18302" y="18784"/>
                    </a:cubicBezTo>
                    <a:close/>
                    <a:moveTo>
                      <a:pt x="3615" y="1"/>
                    </a:moveTo>
                    <a:cubicBezTo>
                      <a:pt x="3268" y="1"/>
                      <a:pt x="2892" y="104"/>
                      <a:pt x="2467" y="353"/>
                    </a:cubicBezTo>
                    <a:cubicBezTo>
                      <a:pt x="1132" y="1126"/>
                      <a:pt x="0" y="2584"/>
                      <a:pt x="83" y="4188"/>
                    </a:cubicBezTo>
                    <a:cubicBezTo>
                      <a:pt x="140" y="5502"/>
                      <a:pt x="1150" y="6462"/>
                      <a:pt x="1884" y="7461"/>
                    </a:cubicBezTo>
                    <a:cubicBezTo>
                      <a:pt x="3062" y="9140"/>
                      <a:pt x="4502" y="10588"/>
                      <a:pt x="5938" y="12041"/>
                    </a:cubicBezTo>
                    <a:cubicBezTo>
                      <a:pt x="8122" y="14262"/>
                      <a:pt x="10116" y="16682"/>
                      <a:pt x="12444" y="18759"/>
                    </a:cubicBezTo>
                    <a:cubicBezTo>
                      <a:pt x="13260" y="19429"/>
                      <a:pt x="14156" y="20034"/>
                      <a:pt x="15162" y="20370"/>
                    </a:cubicBezTo>
                    <a:cubicBezTo>
                      <a:pt x="15261" y="20386"/>
                      <a:pt x="15359" y="20393"/>
                      <a:pt x="15456" y="20393"/>
                    </a:cubicBezTo>
                    <a:cubicBezTo>
                      <a:pt x="16477" y="20393"/>
                      <a:pt x="17409" y="19582"/>
                      <a:pt x="18142" y="18938"/>
                    </a:cubicBezTo>
                    <a:cubicBezTo>
                      <a:pt x="18191" y="18892"/>
                      <a:pt x="18240" y="18843"/>
                      <a:pt x="18289" y="18797"/>
                    </a:cubicBezTo>
                    <a:lnTo>
                      <a:pt x="18289" y="18797"/>
                    </a:lnTo>
                    <a:cubicBezTo>
                      <a:pt x="18289" y="18797"/>
                      <a:pt x="18288" y="18798"/>
                      <a:pt x="18288" y="18799"/>
                    </a:cubicBezTo>
                    <a:cubicBezTo>
                      <a:pt x="18965" y="18229"/>
                      <a:pt x="19058" y="17377"/>
                      <a:pt x="18901" y="16553"/>
                    </a:cubicBezTo>
                    <a:cubicBezTo>
                      <a:pt x="18575" y="14670"/>
                      <a:pt x="16985" y="13409"/>
                      <a:pt x="15813" y="12019"/>
                    </a:cubicBezTo>
                    <a:cubicBezTo>
                      <a:pt x="13665" y="9603"/>
                      <a:pt x="11509" y="7196"/>
                      <a:pt x="9364" y="4775"/>
                    </a:cubicBezTo>
                    <a:cubicBezTo>
                      <a:pt x="8297" y="3590"/>
                      <a:pt x="7223" y="2405"/>
                      <a:pt x="6013" y="1359"/>
                    </a:cubicBezTo>
                    <a:cubicBezTo>
                      <a:pt x="5202" y="682"/>
                      <a:pt x="4505" y="1"/>
                      <a:pt x="3615" y="1"/>
                    </a:cubicBezTo>
                    <a:close/>
                  </a:path>
                </a:pathLst>
              </a:custGeom>
              <a:solidFill>
                <a:schemeClr val="lt2"/>
              </a:solidFill>
              <a:ln w="38100" cap="flat" cmpd="sng">
                <a:solidFill>
                  <a:schemeClr val="lt1"/>
                </a:solidFill>
                <a:prstDash val="solid"/>
                <a:round/>
                <a:headEnd type="none" w="sm" len="sm"/>
                <a:tailEnd type="none" w="sm" len="sm"/>
              </a:ln>
              <a:effectLst>
                <a:outerShdw blurRad="42863" dist="1905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 name="Google Shape;506;p30"/>
              <p:cNvSpPr/>
              <p:nvPr/>
            </p:nvSpPr>
            <p:spPr>
              <a:xfrm>
                <a:off x="2670204" y="5055787"/>
                <a:ext cx="187499" cy="159625"/>
              </a:xfrm>
              <a:custGeom>
                <a:avLst/>
                <a:gdLst/>
                <a:ahLst/>
                <a:cxnLst/>
                <a:rect l="l" t="t" r="r" b="b"/>
                <a:pathLst>
                  <a:path w="6101" h="5194" extrusionOk="0">
                    <a:moveTo>
                      <a:pt x="4248" y="0"/>
                    </a:moveTo>
                    <a:cubicBezTo>
                      <a:pt x="3896" y="0"/>
                      <a:pt x="3509" y="181"/>
                      <a:pt x="3012" y="629"/>
                    </a:cubicBezTo>
                    <a:cubicBezTo>
                      <a:pt x="1866" y="1495"/>
                      <a:pt x="0" y="2913"/>
                      <a:pt x="1386" y="4396"/>
                    </a:cubicBezTo>
                    <a:cubicBezTo>
                      <a:pt x="1523" y="4539"/>
                      <a:pt x="1910" y="5194"/>
                      <a:pt x="2161" y="5194"/>
                    </a:cubicBezTo>
                    <a:cubicBezTo>
                      <a:pt x="2193" y="5194"/>
                      <a:pt x="2223" y="5183"/>
                      <a:pt x="2250" y="5159"/>
                    </a:cubicBezTo>
                    <a:cubicBezTo>
                      <a:pt x="2417" y="4926"/>
                      <a:pt x="2009" y="4761"/>
                      <a:pt x="1913" y="4575"/>
                    </a:cubicBezTo>
                    <a:cubicBezTo>
                      <a:pt x="1676" y="4278"/>
                      <a:pt x="1447" y="3966"/>
                      <a:pt x="1265" y="3630"/>
                    </a:cubicBezTo>
                    <a:cubicBezTo>
                      <a:pt x="795" y="2402"/>
                      <a:pt x="3058" y="984"/>
                      <a:pt x="3921" y="378"/>
                    </a:cubicBezTo>
                    <a:cubicBezTo>
                      <a:pt x="4027" y="327"/>
                      <a:pt x="4133" y="305"/>
                      <a:pt x="4237" y="305"/>
                    </a:cubicBezTo>
                    <a:cubicBezTo>
                      <a:pt x="4811" y="305"/>
                      <a:pt x="5347" y="978"/>
                      <a:pt x="5784" y="1285"/>
                    </a:cubicBezTo>
                    <a:cubicBezTo>
                      <a:pt x="5814" y="1310"/>
                      <a:pt x="5846" y="1321"/>
                      <a:pt x="5877" y="1321"/>
                    </a:cubicBezTo>
                    <a:cubicBezTo>
                      <a:pt x="6001" y="1321"/>
                      <a:pt x="6100" y="1144"/>
                      <a:pt x="5977" y="1044"/>
                    </a:cubicBezTo>
                    <a:cubicBezTo>
                      <a:pt x="5285" y="465"/>
                      <a:pt x="4811" y="0"/>
                      <a:pt x="4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 name="Google Shape;507;p30"/>
              <p:cNvSpPr/>
              <p:nvPr/>
            </p:nvSpPr>
            <p:spPr>
              <a:xfrm>
                <a:off x="2851868" y="5217813"/>
                <a:ext cx="189251" cy="180092"/>
              </a:xfrm>
              <a:custGeom>
                <a:avLst/>
                <a:gdLst/>
                <a:ahLst/>
                <a:cxnLst/>
                <a:rect l="l" t="t" r="r" b="b"/>
                <a:pathLst>
                  <a:path w="6158" h="5860" extrusionOk="0">
                    <a:moveTo>
                      <a:pt x="4130" y="1"/>
                    </a:moveTo>
                    <a:cubicBezTo>
                      <a:pt x="4051" y="1"/>
                      <a:pt x="3969" y="62"/>
                      <a:pt x="3969" y="152"/>
                    </a:cubicBezTo>
                    <a:cubicBezTo>
                      <a:pt x="3973" y="267"/>
                      <a:pt x="4087" y="331"/>
                      <a:pt x="4145" y="417"/>
                    </a:cubicBezTo>
                    <a:cubicBezTo>
                      <a:pt x="5946" y="2433"/>
                      <a:pt x="5778" y="2884"/>
                      <a:pt x="3780" y="4614"/>
                    </a:cubicBezTo>
                    <a:cubicBezTo>
                      <a:pt x="3053" y="5272"/>
                      <a:pt x="2585" y="5547"/>
                      <a:pt x="2199" y="5547"/>
                    </a:cubicBezTo>
                    <a:cubicBezTo>
                      <a:pt x="1593" y="5547"/>
                      <a:pt x="1194" y="4867"/>
                      <a:pt x="320" y="3930"/>
                    </a:cubicBezTo>
                    <a:cubicBezTo>
                      <a:pt x="289" y="3895"/>
                      <a:pt x="251" y="3881"/>
                      <a:pt x="215" y="3881"/>
                    </a:cubicBezTo>
                    <a:cubicBezTo>
                      <a:pt x="104" y="3881"/>
                      <a:pt x="0" y="4016"/>
                      <a:pt x="84" y="4127"/>
                    </a:cubicBezTo>
                    <a:cubicBezTo>
                      <a:pt x="424" y="4546"/>
                      <a:pt x="800" y="4940"/>
                      <a:pt x="1180" y="5323"/>
                    </a:cubicBezTo>
                    <a:cubicBezTo>
                      <a:pt x="1493" y="5709"/>
                      <a:pt x="1826" y="5859"/>
                      <a:pt x="2163" y="5859"/>
                    </a:cubicBezTo>
                    <a:cubicBezTo>
                      <a:pt x="3017" y="5859"/>
                      <a:pt x="3899" y="4893"/>
                      <a:pt x="4556" y="4338"/>
                    </a:cubicBezTo>
                    <a:cubicBezTo>
                      <a:pt x="5298" y="3668"/>
                      <a:pt x="6158" y="2641"/>
                      <a:pt x="5462" y="1645"/>
                    </a:cubicBezTo>
                    <a:cubicBezTo>
                      <a:pt x="5126" y="1062"/>
                      <a:pt x="4664" y="563"/>
                      <a:pt x="4234" y="48"/>
                    </a:cubicBezTo>
                    <a:cubicBezTo>
                      <a:pt x="4206" y="15"/>
                      <a:pt x="4168" y="1"/>
                      <a:pt x="4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 name="Google Shape;508;p30"/>
              <p:cNvSpPr/>
              <p:nvPr/>
            </p:nvSpPr>
            <p:spPr>
              <a:xfrm>
                <a:off x="2736434" y="5151644"/>
                <a:ext cx="20222" cy="14414"/>
              </a:xfrm>
              <a:custGeom>
                <a:avLst/>
                <a:gdLst/>
                <a:ahLst/>
                <a:cxnLst/>
                <a:rect l="l" t="t" r="r" b="b"/>
                <a:pathLst>
                  <a:path w="658" h="469" extrusionOk="0">
                    <a:moveTo>
                      <a:pt x="338" y="1"/>
                    </a:moveTo>
                    <a:cubicBezTo>
                      <a:pt x="162" y="1"/>
                      <a:pt x="1" y="229"/>
                      <a:pt x="162" y="396"/>
                    </a:cubicBezTo>
                    <a:cubicBezTo>
                      <a:pt x="210" y="447"/>
                      <a:pt x="265" y="468"/>
                      <a:pt x="319" y="468"/>
                    </a:cubicBezTo>
                    <a:cubicBezTo>
                      <a:pt x="495" y="468"/>
                      <a:pt x="657" y="238"/>
                      <a:pt x="495" y="74"/>
                    </a:cubicBezTo>
                    <a:cubicBezTo>
                      <a:pt x="447"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 name="Google Shape;509;p30"/>
              <p:cNvSpPr/>
              <p:nvPr/>
            </p:nvSpPr>
            <p:spPr>
              <a:xfrm>
                <a:off x="2767905" y="5119958"/>
                <a:ext cx="20130" cy="14414"/>
              </a:xfrm>
              <a:custGeom>
                <a:avLst/>
                <a:gdLst/>
                <a:ahLst/>
                <a:cxnLst/>
                <a:rect l="l" t="t" r="r" b="b"/>
                <a:pathLst>
                  <a:path w="655" h="469" extrusionOk="0">
                    <a:moveTo>
                      <a:pt x="337" y="1"/>
                    </a:moveTo>
                    <a:cubicBezTo>
                      <a:pt x="160" y="1"/>
                      <a:pt x="0" y="228"/>
                      <a:pt x="159" y="396"/>
                    </a:cubicBezTo>
                    <a:cubicBezTo>
                      <a:pt x="207" y="447"/>
                      <a:pt x="263" y="468"/>
                      <a:pt x="317" y="468"/>
                    </a:cubicBezTo>
                    <a:cubicBezTo>
                      <a:pt x="494" y="468"/>
                      <a:pt x="655" y="238"/>
                      <a:pt x="496" y="73"/>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 name="Google Shape;510;p30"/>
              <p:cNvSpPr/>
              <p:nvPr/>
            </p:nvSpPr>
            <p:spPr>
              <a:xfrm>
                <a:off x="2780321" y="5178566"/>
                <a:ext cx="20253" cy="14444"/>
              </a:xfrm>
              <a:custGeom>
                <a:avLst/>
                <a:gdLst/>
                <a:ahLst/>
                <a:cxnLst/>
                <a:rect l="l" t="t" r="r" b="b"/>
                <a:pathLst>
                  <a:path w="659" h="470" extrusionOk="0">
                    <a:moveTo>
                      <a:pt x="337" y="1"/>
                    </a:moveTo>
                    <a:cubicBezTo>
                      <a:pt x="160" y="1"/>
                      <a:pt x="0" y="230"/>
                      <a:pt x="159" y="397"/>
                    </a:cubicBezTo>
                    <a:cubicBezTo>
                      <a:pt x="208" y="448"/>
                      <a:pt x="264" y="470"/>
                      <a:pt x="318" y="470"/>
                    </a:cubicBezTo>
                    <a:cubicBezTo>
                      <a:pt x="496" y="470"/>
                      <a:pt x="658" y="240"/>
                      <a:pt x="496" y="75"/>
                    </a:cubicBezTo>
                    <a:cubicBezTo>
                      <a:pt x="447" y="23"/>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 name="Google Shape;511;p30"/>
              <p:cNvSpPr/>
              <p:nvPr/>
            </p:nvSpPr>
            <p:spPr>
              <a:xfrm>
                <a:off x="2829525" y="5152013"/>
                <a:ext cx="20222" cy="14383"/>
              </a:xfrm>
              <a:custGeom>
                <a:avLst/>
                <a:gdLst/>
                <a:ahLst/>
                <a:cxnLst/>
                <a:rect l="l" t="t" r="r" b="b"/>
                <a:pathLst>
                  <a:path w="658" h="468" extrusionOk="0">
                    <a:moveTo>
                      <a:pt x="339" y="0"/>
                    </a:moveTo>
                    <a:cubicBezTo>
                      <a:pt x="163" y="0"/>
                      <a:pt x="1" y="230"/>
                      <a:pt x="163" y="395"/>
                    </a:cubicBezTo>
                    <a:cubicBezTo>
                      <a:pt x="211" y="446"/>
                      <a:pt x="266" y="467"/>
                      <a:pt x="319" y="467"/>
                    </a:cubicBezTo>
                    <a:cubicBezTo>
                      <a:pt x="495" y="467"/>
                      <a:pt x="658" y="237"/>
                      <a:pt x="496" y="73"/>
                    </a:cubicBezTo>
                    <a:cubicBezTo>
                      <a:pt x="448" y="22"/>
                      <a:pt x="393"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 name="Google Shape;512;p30"/>
              <p:cNvSpPr/>
              <p:nvPr/>
            </p:nvSpPr>
            <p:spPr>
              <a:xfrm>
                <a:off x="2801343" y="5234193"/>
                <a:ext cx="20161" cy="14414"/>
              </a:xfrm>
              <a:custGeom>
                <a:avLst/>
                <a:gdLst/>
                <a:ahLst/>
                <a:cxnLst/>
                <a:rect l="l" t="t" r="r" b="b"/>
                <a:pathLst>
                  <a:path w="656" h="469" extrusionOk="0">
                    <a:moveTo>
                      <a:pt x="337" y="1"/>
                    </a:moveTo>
                    <a:cubicBezTo>
                      <a:pt x="160" y="1"/>
                      <a:pt x="0" y="229"/>
                      <a:pt x="160" y="396"/>
                    </a:cubicBezTo>
                    <a:cubicBezTo>
                      <a:pt x="208" y="447"/>
                      <a:pt x="264" y="468"/>
                      <a:pt x="318" y="468"/>
                    </a:cubicBezTo>
                    <a:cubicBezTo>
                      <a:pt x="495" y="468"/>
                      <a:pt x="655" y="238"/>
                      <a:pt x="496" y="73"/>
                    </a:cubicBezTo>
                    <a:cubicBezTo>
                      <a:pt x="448" y="22"/>
                      <a:pt x="392"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 name="Google Shape;513;p30"/>
              <p:cNvSpPr/>
              <p:nvPr/>
            </p:nvSpPr>
            <p:spPr>
              <a:xfrm>
                <a:off x="2865760" y="5197990"/>
                <a:ext cx="20191" cy="14414"/>
              </a:xfrm>
              <a:custGeom>
                <a:avLst/>
                <a:gdLst/>
                <a:ahLst/>
                <a:cxnLst/>
                <a:rect l="l" t="t" r="r" b="b"/>
                <a:pathLst>
                  <a:path w="657" h="469" extrusionOk="0">
                    <a:moveTo>
                      <a:pt x="337" y="1"/>
                    </a:moveTo>
                    <a:cubicBezTo>
                      <a:pt x="162" y="1"/>
                      <a:pt x="1" y="229"/>
                      <a:pt x="162" y="396"/>
                    </a:cubicBezTo>
                    <a:cubicBezTo>
                      <a:pt x="210" y="447"/>
                      <a:pt x="265" y="468"/>
                      <a:pt x="318" y="468"/>
                    </a:cubicBezTo>
                    <a:cubicBezTo>
                      <a:pt x="495" y="468"/>
                      <a:pt x="657" y="239"/>
                      <a:pt x="495" y="74"/>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 name="Google Shape;514;p30"/>
              <p:cNvSpPr/>
              <p:nvPr/>
            </p:nvSpPr>
            <p:spPr>
              <a:xfrm>
                <a:off x="2855710" y="5260317"/>
                <a:ext cx="20222" cy="14383"/>
              </a:xfrm>
              <a:custGeom>
                <a:avLst/>
                <a:gdLst/>
                <a:ahLst/>
                <a:cxnLst/>
                <a:rect l="l" t="t" r="r" b="b"/>
                <a:pathLst>
                  <a:path w="658" h="468" extrusionOk="0">
                    <a:moveTo>
                      <a:pt x="338" y="0"/>
                    </a:moveTo>
                    <a:cubicBezTo>
                      <a:pt x="161" y="0"/>
                      <a:pt x="0" y="230"/>
                      <a:pt x="159" y="395"/>
                    </a:cubicBezTo>
                    <a:cubicBezTo>
                      <a:pt x="208" y="446"/>
                      <a:pt x="264" y="467"/>
                      <a:pt x="319" y="467"/>
                    </a:cubicBezTo>
                    <a:cubicBezTo>
                      <a:pt x="497" y="467"/>
                      <a:pt x="658" y="239"/>
                      <a:pt x="496" y="72"/>
                    </a:cubicBezTo>
                    <a:cubicBezTo>
                      <a:pt x="448" y="21"/>
                      <a:pt x="392"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 name="Google Shape;515;p30"/>
              <p:cNvSpPr/>
              <p:nvPr/>
            </p:nvSpPr>
            <p:spPr>
              <a:xfrm>
                <a:off x="2885675" y="5310904"/>
                <a:ext cx="20191" cy="14414"/>
              </a:xfrm>
              <a:custGeom>
                <a:avLst/>
                <a:gdLst/>
                <a:ahLst/>
                <a:cxnLst/>
                <a:rect l="l" t="t" r="r" b="b"/>
                <a:pathLst>
                  <a:path w="657" h="469" extrusionOk="0">
                    <a:moveTo>
                      <a:pt x="337" y="1"/>
                    </a:moveTo>
                    <a:cubicBezTo>
                      <a:pt x="162" y="1"/>
                      <a:pt x="1" y="229"/>
                      <a:pt x="162" y="396"/>
                    </a:cubicBezTo>
                    <a:cubicBezTo>
                      <a:pt x="210" y="447"/>
                      <a:pt x="265" y="468"/>
                      <a:pt x="318" y="468"/>
                    </a:cubicBezTo>
                    <a:cubicBezTo>
                      <a:pt x="495" y="468"/>
                      <a:pt x="657" y="239"/>
                      <a:pt x="495" y="74"/>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6" name="Google Shape;516;p30"/>
              <p:cNvSpPr/>
              <p:nvPr/>
            </p:nvSpPr>
            <p:spPr>
              <a:xfrm>
                <a:off x="2935954" y="5296521"/>
                <a:ext cx="20222" cy="14383"/>
              </a:xfrm>
              <a:custGeom>
                <a:avLst/>
                <a:gdLst/>
                <a:ahLst/>
                <a:cxnLst/>
                <a:rect l="l" t="t" r="r" b="b"/>
                <a:pathLst>
                  <a:path w="658" h="468" extrusionOk="0">
                    <a:moveTo>
                      <a:pt x="339" y="0"/>
                    </a:moveTo>
                    <a:cubicBezTo>
                      <a:pt x="163" y="0"/>
                      <a:pt x="1" y="230"/>
                      <a:pt x="163" y="395"/>
                    </a:cubicBezTo>
                    <a:cubicBezTo>
                      <a:pt x="210" y="446"/>
                      <a:pt x="265" y="467"/>
                      <a:pt x="319" y="467"/>
                    </a:cubicBezTo>
                    <a:cubicBezTo>
                      <a:pt x="495" y="467"/>
                      <a:pt x="657" y="237"/>
                      <a:pt x="495" y="73"/>
                    </a:cubicBezTo>
                    <a:cubicBezTo>
                      <a:pt x="448" y="22"/>
                      <a:pt x="393"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7" name="Google Shape;517;p30"/>
              <p:cNvSpPr/>
              <p:nvPr/>
            </p:nvSpPr>
            <p:spPr>
              <a:xfrm>
                <a:off x="2940995" y="5234439"/>
                <a:ext cx="20253" cy="14383"/>
              </a:xfrm>
              <a:custGeom>
                <a:avLst/>
                <a:gdLst/>
                <a:ahLst/>
                <a:cxnLst/>
                <a:rect l="l" t="t" r="r" b="b"/>
                <a:pathLst>
                  <a:path w="659" h="468" extrusionOk="0">
                    <a:moveTo>
                      <a:pt x="338" y="1"/>
                    </a:moveTo>
                    <a:cubicBezTo>
                      <a:pt x="161" y="1"/>
                      <a:pt x="1" y="231"/>
                      <a:pt x="159" y="395"/>
                    </a:cubicBezTo>
                    <a:cubicBezTo>
                      <a:pt x="208" y="446"/>
                      <a:pt x="264" y="468"/>
                      <a:pt x="318" y="468"/>
                    </a:cubicBezTo>
                    <a:cubicBezTo>
                      <a:pt x="496" y="468"/>
                      <a:pt x="658" y="238"/>
                      <a:pt x="496" y="73"/>
                    </a:cubicBezTo>
                    <a:cubicBezTo>
                      <a:pt x="448"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8" name="Google Shape;518;p30"/>
              <p:cNvSpPr/>
              <p:nvPr/>
            </p:nvSpPr>
            <p:spPr>
              <a:xfrm>
                <a:off x="2805860" y="5109078"/>
                <a:ext cx="20253" cy="14414"/>
              </a:xfrm>
              <a:custGeom>
                <a:avLst/>
                <a:gdLst/>
                <a:ahLst/>
                <a:cxnLst/>
                <a:rect l="l" t="t" r="r" b="b"/>
                <a:pathLst>
                  <a:path w="659" h="469" extrusionOk="0">
                    <a:moveTo>
                      <a:pt x="341" y="1"/>
                    </a:moveTo>
                    <a:cubicBezTo>
                      <a:pt x="163" y="1"/>
                      <a:pt x="1" y="231"/>
                      <a:pt x="163" y="395"/>
                    </a:cubicBezTo>
                    <a:cubicBezTo>
                      <a:pt x="212" y="447"/>
                      <a:pt x="268" y="468"/>
                      <a:pt x="322" y="468"/>
                    </a:cubicBezTo>
                    <a:cubicBezTo>
                      <a:pt x="499" y="468"/>
                      <a:pt x="658" y="240"/>
                      <a:pt x="500" y="73"/>
                    </a:cubicBezTo>
                    <a:cubicBezTo>
                      <a:pt x="451" y="22"/>
                      <a:pt x="396" y="1"/>
                      <a:pt x="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 name="Google Shape;519;p30"/>
              <p:cNvSpPr/>
              <p:nvPr/>
            </p:nvSpPr>
            <p:spPr>
              <a:xfrm>
                <a:off x="2889086" y="5246210"/>
                <a:ext cx="20191" cy="14383"/>
              </a:xfrm>
              <a:custGeom>
                <a:avLst/>
                <a:gdLst/>
                <a:ahLst/>
                <a:cxnLst/>
                <a:rect l="l" t="t" r="r" b="b"/>
                <a:pathLst>
                  <a:path w="657" h="468" extrusionOk="0">
                    <a:moveTo>
                      <a:pt x="338" y="1"/>
                    </a:moveTo>
                    <a:cubicBezTo>
                      <a:pt x="162" y="1"/>
                      <a:pt x="0" y="231"/>
                      <a:pt x="162" y="396"/>
                    </a:cubicBezTo>
                    <a:cubicBezTo>
                      <a:pt x="210" y="447"/>
                      <a:pt x="265" y="468"/>
                      <a:pt x="318" y="468"/>
                    </a:cubicBezTo>
                    <a:cubicBezTo>
                      <a:pt x="495" y="468"/>
                      <a:pt x="657" y="238"/>
                      <a:pt x="495" y="73"/>
                    </a:cubicBezTo>
                    <a:cubicBezTo>
                      <a:pt x="447"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 name="Google Shape;520;p30"/>
              <p:cNvSpPr/>
              <p:nvPr/>
            </p:nvSpPr>
            <p:spPr>
              <a:xfrm>
                <a:off x="2920772" y="5337334"/>
                <a:ext cx="20253" cy="14383"/>
              </a:xfrm>
              <a:custGeom>
                <a:avLst/>
                <a:gdLst/>
                <a:ahLst/>
                <a:cxnLst/>
                <a:rect l="l" t="t" r="r" b="b"/>
                <a:pathLst>
                  <a:path w="659" h="468" extrusionOk="0">
                    <a:moveTo>
                      <a:pt x="341" y="1"/>
                    </a:moveTo>
                    <a:cubicBezTo>
                      <a:pt x="162" y="1"/>
                      <a:pt x="0" y="231"/>
                      <a:pt x="162" y="396"/>
                    </a:cubicBezTo>
                    <a:cubicBezTo>
                      <a:pt x="211" y="447"/>
                      <a:pt x="267" y="468"/>
                      <a:pt x="320" y="468"/>
                    </a:cubicBezTo>
                    <a:cubicBezTo>
                      <a:pt x="498" y="468"/>
                      <a:pt x="658" y="238"/>
                      <a:pt x="499" y="73"/>
                    </a:cubicBezTo>
                    <a:cubicBezTo>
                      <a:pt x="451" y="22"/>
                      <a:pt x="395" y="1"/>
                      <a:pt x="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 name="Google Shape;521;p30"/>
              <p:cNvSpPr/>
              <p:nvPr/>
            </p:nvSpPr>
            <p:spPr>
              <a:xfrm>
                <a:off x="2900488" y="5167748"/>
                <a:ext cx="20161" cy="14383"/>
              </a:xfrm>
              <a:custGeom>
                <a:avLst/>
                <a:gdLst/>
                <a:ahLst/>
                <a:cxnLst/>
                <a:rect l="l" t="t" r="r" b="b"/>
                <a:pathLst>
                  <a:path w="656" h="468" extrusionOk="0">
                    <a:moveTo>
                      <a:pt x="339" y="1"/>
                    </a:moveTo>
                    <a:cubicBezTo>
                      <a:pt x="161" y="1"/>
                      <a:pt x="0" y="231"/>
                      <a:pt x="160" y="395"/>
                    </a:cubicBezTo>
                    <a:cubicBezTo>
                      <a:pt x="209" y="446"/>
                      <a:pt x="265" y="468"/>
                      <a:pt x="319" y="468"/>
                    </a:cubicBezTo>
                    <a:cubicBezTo>
                      <a:pt x="496" y="468"/>
                      <a:pt x="655" y="240"/>
                      <a:pt x="497" y="73"/>
                    </a:cubicBezTo>
                    <a:cubicBezTo>
                      <a:pt x="448" y="22"/>
                      <a:pt x="393"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 name="Google Shape;522;p30"/>
              <p:cNvSpPr/>
              <p:nvPr/>
            </p:nvSpPr>
            <p:spPr>
              <a:xfrm>
                <a:off x="2862563" y="5129547"/>
                <a:ext cx="20222" cy="14383"/>
              </a:xfrm>
              <a:custGeom>
                <a:avLst/>
                <a:gdLst/>
                <a:ahLst/>
                <a:cxnLst/>
                <a:rect l="l" t="t" r="r" b="b"/>
                <a:pathLst>
                  <a:path w="658" h="468" extrusionOk="0">
                    <a:moveTo>
                      <a:pt x="340" y="1"/>
                    </a:moveTo>
                    <a:cubicBezTo>
                      <a:pt x="162" y="1"/>
                      <a:pt x="0" y="231"/>
                      <a:pt x="162" y="395"/>
                    </a:cubicBezTo>
                    <a:cubicBezTo>
                      <a:pt x="210" y="446"/>
                      <a:pt x="265" y="468"/>
                      <a:pt x="319" y="468"/>
                    </a:cubicBezTo>
                    <a:cubicBezTo>
                      <a:pt x="495" y="468"/>
                      <a:pt x="658" y="238"/>
                      <a:pt x="498" y="73"/>
                    </a:cubicBezTo>
                    <a:cubicBezTo>
                      <a:pt x="450" y="22"/>
                      <a:pt x="394"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 name="Google Shape;523;p30"/>
              <p:cNvSpPr/>
              <p:nvPr/>
            </p:nvSpPr>
            <p:spPr>
              <a:xfrm>
                <a:off x="2808842" y="5263913"/>
                <a:ext cx="20222" cy="14414"/>
              </a:xfrm>
              <a:custGeom>
                <a:avLst/>
                <a:gdLst/>
                <a:ahLst/>
                <a:cxnLst/>
                <a:rect l="l" t="t" r="r" b="b"/>
                <a:pathLst>
                  <a:path w="658" h="469" extrusionOk="0">
                    <a:moveTo>
                      <a:pt x="337" y="0"/>
                    </a:moveTo>
                    <a:cubicBezTo>
                      <a:pt x="160" y="0"/>
                      <a:pt x="0" y="228"/>
                      <a:pt x="159" y="395"/>
                    </a:cubicBezTo>
                    <a:cubicBezTo>
                      <a:pt x="207" y="447"/>
                      <a:pt x="263" y="468"/>
                      <a:pt x="318" y="468"/>
                    </a:cubicBezTo>
                    <a:cubicBezTo>
                      <a:pt x="496" y="468"/>
                      <a:pt x="658" y="238"/>
                      <a:pt x="496" y="73"/>
                    </a:cubicBezTo>
                    <a:cubicBezTo>
                      <a:pt x="447" y="22"/>
                      <a:pt x="391"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4" name="Google Shape;524;p30"/>
              <p:cNvSpPr/>
              <p:nvPr/>
            </p:nvSpPr>
            <p:spPr>
              <a:xfrm>
                <a:off x="2768028" y="5222269"/>
                <a:ext cx="20191" cy="14444"/>
              </a:xfrm>
              <a:custGeom>
                <a:avLst/>
                <a:gdLst/>
                <a:ahLst/>
                <a:cxnLst/>
                <a:rect l="l" t="t" r="r" b="b"/>
                <a:pathLst>
                  <a:path w="657" h="470" extrusionOk="0">
                    <a:moveTo>
                      <a:pt x="337" y="0"/>
                    </a:moveTo>
                    <a:cubicBezTo>
                      <a:pt x="161" y="0"/>
                      <a:pt x="1" y="230"/>
                      <a:pt x="162" y="397"/>
                    </a:cubicBezTo>
                    <a:cubicBezTo>
                      <a:pt x="210" y="448"/>
                      <a:pt x="265" y="469"/>
                      <a:pt x="319" y="469"/>
                    </a:cubicBezTo>
                    <a:cubicBezTo>
                      <a:pt x="495" y="469"/>
                      <a:pt x="657" y="239"/>
                      <a:pt x="495" y="75"/>
                    </a:cubicBezTo>
                    <a:cubicBezTo>
                      <a:pt x="447" y="22"/>
                      <a:pt x="391"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 name="Google Shape;525;p30"/>
              <p:cNvSpPr/>
              <p:nvPr/>
            </p:nvSpPr>
            <p:spPr>
              <a:xfrm>
                <a:off x="2546625" y="4973053"/>
                <a:ext cx="495807" cy="516029"/>
              </a:xfrm>
              <a:custGeom>
                <a:avLst/>
                <a:gdLst/>
                <a:ahLst/>
                <a:cxnLst/>
                <a:rect l="l" t="t" r="r" b="b"/>
                <a:pathLst>
                  <a:path w="16133" h="16791" extrusionOk="0">
                    <a:moveTo>
                      <a:pt x="4423" y="6784"/>
                    </a:moveTo>
                    <a:lnTo>
                      <a:pt x="4423" y="6784"/>
                    </a:lnTo>
                    <a:cubicBezTo>
                      <a:pt x="4424" y="6785"/>
                      <a:pt x="4426" y="6787"/>
                      <a:pt x="4427" y="6789"/>
                    </a:cubicBezTo>
                    <a:lnTo>
                      <a:pt x="4427" y="6789"/>
                    </a:lnTo>
                    <a:cubicBezTo>
                      <a:pt x="4426" y="6787"/>
                      <a:pt x="4424" y="6785"/>
                      <a:pt x="4423" y="6784"/>
                    </a:cubicBezTo>
                    <a:close/>
                    <a:moveTo>
                      <a:pt x="14007" y="16224"/>
                    </a:moveTo>
                    <a:lnTo>
                      <a:pt x="14007" y="16224"/>
                    </a:lnTo>
                    <a:cubicBezTo>
                      <a:pt x="14007" y="16224"/>
                      <a:pt x="14008" y="16224"/>
                      <a:pt x="14008" y="16225"/>
                    </a:cubicBezTo>
                    <a:lnTo>
                      <a:pt x="14008" y="16225"/>
                    </a:lnTo>
                    <a:cubicBezTo>
                      <a:pt x="14008" y="16224"/>
                      <a:pt x="14007" y="16224"/>
                      <a:pt x="14007" y="16224"/>
                    </a:cubicBezTo>
                    <a:close/>
                    <a:moveTo>
                      <a:pt x="14008" y="16225"/>
                    </a:moveTo>
                    <a:cubicBezTo>
                      <a:pt x="14009" y="16226"/>
                      <a:pt x="14010" y="16227"/>
                      <a:pt x="14012" y="16227"/>
                    </a:cubicBezTo>
                    <a:cubicBezTo>
                      <a:pt x="14011" y="16226"/>
                      <a:pt x="14010" y="16225"/>
                      <a:pt x="14008" y="16225"/>
                    </a:cubicBezTo>
                    <a:close/>
                    <a:moveTo>
                      <a:pt x="14012" y="16227"/>
                    </a:moveTo>
                    <a:lnTo>
                      <a:pt x="14012" y="16227"/>
                    </a:lnTo>
                    <a:cubicBezTo>
                      <a:pt x="14013" y="16227"/>
                      <a:pt x="14014" y="16228"/>
                      <a:pt x="14015" y="16229"/>
                    </a:cubicBezTo>
                    <a:lnTo>
                      <a:pt x="14015" y="16229"/>
                    </a:lnTo>
                    <a:cubicBezTo>
                      <a:pt x="14014" y="16227"/>
                      <a:pt x="14012" y="16227"/>
                      <a:pt x="14012" y="16227"/>
                    </a:cubicBezTo>
                    <a:close/>
                    <a:moveTo>
                      <a:pt x="14478" y="16438"/>
                    </a:moveTo>
                    <a:cubicBezTo>
                      <a:pt x="14479" y="16439"/>
                      <a:pt x="14480" y="16439"/>
                      <a:pt x="14481" y="16439"/>
                    </a:cubicBezTo>
                    <a:lnTo>
                      <a:pt x="14481" y="16439"/>
                    </a:lnTo>
                    <a:cubicBezTo>
                      <a:pt x="14480" y="16439"/>
                      <a:pt x="14479" y="16438"/>
                      <a:pt x="14478" y="16438"/>
                    </a:cubicBezTo>
                    <a:close/>
                    <a:moveTo>
                      <a:pt x="776" y="1"/>
                    </a:moveTo>
                    <a:cubicBezTo>
                      <a:pt x="758" y="1"/>
                      <a:pt x="739" y="7"/>
                      <a:pt x="723" y="19"/>
                    </a:cubicBezTo>
                    <a:cubicBezTo>
                      <a:pt x="0" y="1420"/>
                      <a:pt x="1619" y="3199"/>
                      <a:pt x="2342" y="4338"/>
                    </a:cubicBezTo>
                    <a:cubicBezTo>
                      <a:pt x="3687" y="6249"/>
                      <a:pt x="5259" y="7966"/>
                      <a:pt x="6818" y="9699"/>
                    </a:cubicBezTo>
                    <a:lnTo>
                      <a:pt x="6818" y="9699"/>
                    </a:lnTo>
                    <a:cubicBezTo>
                      <a:pt x="6818" y="9699"/>
                      <a:pt x="6818" y="9699"/>
                      <a:pt x="6818" y="9699"/>
                    </a:cubicBezTo>
                    <a:cubicBezTo>
                      <a:pt x="8366" y="11529"/>
                      <a:pt x="12745" y="16790"/>
                      <a:pt x="15519" y="16790"/>
                    </a:cubicBezTo>
                    <a:cubicBezTo>
                      <a:pt x="15704" y="16790"/>
                      <a:pt x="15881" y="16767"/>
                      <a:pt x="16050" y="16718"/>
                    </a:cubicBezTo>
                    <a:cubicBezTo>
                      <a:pt x="16133" y="16689"/>
                      <a:pt x="16096" y="16568"/>
                      <a:pt x="16021" y="16568"/>
                    </a:cubicBezTo>
                    <a:cubicBezTo>
                      <a:pt x="16012" y="16568"/>
                      <a:pt x="16002" y="16570"/>
                      <a:pt x="15992" y="16574"/>
                    </a:cubicBezTo>
                    <a:cubicBezTo>
                      <a:pt x="15843" y="16626"/>
                      <a:pt x="15687" y="16654"/>
                      <a:pt x="15529" y="16654"/>
                    </a:cubicBezTo>
                    <a:cubicBezTo>
                      <a:pt x="15478" y="16654"/>
                      <a:pt x="15427" y="16652"/>
                      <a:pt x="15376" y="16645"/>
                    </a:cubicBezTo>
                    <a:lnTo>
                      <a:pt x="15387" y="16645"/>
                    </a:lnTo>
                    <a:cubicBezTo>
                      <a:pt x="15237" y="16632"/>
                      <a:pt x="15087" y="16606"/>
                      <a:pt x="14936" y="16574"/>
                    </a:cubicBezTo>
                    <a:lnTo>
                      <a:pt x="14933" y="16574"/>
                    </a:lnTo>
                    <a:cubicBezTo>
                      <a:pt x="14780" y="16538"/>
                      <a:pt x="14626" y="16492"/>
                      <a:pt x="14481" y="16439"/>
                    </a:cubicBezTo>
                    <a:lnTo>
                      <a:pt x="14481" y="16439"/>
                    </a:lnTo>
                    <a:cubicBezTo>
                      <a:pt x="14481" y="16440"/>
                      <a:pt x="14482" y="16440"/>
                      <a:pt x="14482" y="16441"/>
                    </a:cubicBezTo>
                    <a:lnTo>
                      <a:pt x="14482" y="16441"/>
                    </a:lnTo>
                    <a:cubicBezTo>
                      <a:pt x="14323" y="16380"/>
                      <a:pt x="14167" y="16310"/>
                      <a:pt x="14015" y="16229"/>
                    </a:cubicBezTo>
                    <a:lnTo>
                      <a:pt x="14015" y="16229"/>
                    </a:lnTo>
                    <a:cubicBezTo>
                      <a:pt x="14016" y="16229"/>
                      <a:pt x="14016" y="16230"/>
                      <a:pt x="14016" y="16230"/>
                    </a:cubicBezTo>
                    <a:cubicBezTo>
                      <a:pt x="14012" y="16227"/>
                      <a:pt x="14009" y="16227"/>
                      <a:pt x="14005" y="16224"/>
                    </a:cubicBezTo>
                    <a:cubicBezTo>
                      <a:pt x="14006" y="16224"/>
                      <a:pt x="14006" y="16224"/>
                      <a:pt x="14007" y="16224"/>
                    </a:cubicBezTo>
                    <a:lnTo>
                      <a:pt x="14007" y="16224"/>
                    </a:lnTo>
                    <a:cubicBezTo>
                      <a:pt x="11527" y="14809"/>
                      <a:pt x="9588" y="12662"/>
                      <a:pt x="7724" y="10540"/>
                    </a:cubicBezTo>
                    <a:cubicBezTo>
                      <a:pt x="7727" y="10540"/>
                      <a:pt x="7727" y="10544"/>
                      <a:pt x="7732" y="10547"/>
                    </a:cubicBezTo>
                    <a:cubicBezTo>
                      <a:pt x="6687" y="9242"/>
                      <a:pt x="5517" y="8054"/>
                      <a:pt x="4427" y="6789"/>
                    </a:cubicBezTo>
                    <a:lnTo>
                      <a:pt x="4427" y="6789"/>
                    </a:lnTo>
                    <a:cubicBezTo>
                      <a:pt x="4429" y="6791"/>
                      <a:pt x="4430" y="6793"/>
                      <a:pt x="4430" y="6795"/>
                    </a:cubicBezTo>
                    <a:cubicBezTo>
                      <a:pt x="3602" y="5767"/>
                      <a:pt x="2797" y="4721"/>
                      <a:pt x="2041" y="3636"/>
                    </a:cubicBezTo>
                    <a:cubicBezTo>
                      <a:pt x="1536" y="2855"/>
                      <a:pt x="938" y="2086"/>
                      <a:pt x="738" y="1158"/>
                    </a:cubicBezTo>
                    <a:cubicBezTo>
                      <a:pt x="688" y="878"/>
                      <a:pt x="663" y="578"/>
                      <a:pt x="752" y="303"/>
                    </a:cubicBezTo>
                    <a:cubicBezTo>
                      <a:pt x="759" y="205"/>
                      <a:pt x="895" y="113"/>
                      <a:pt x="830" y="23"/>
                    </a:cubicBezTo>
                    <a:cubicBezTo>
                      <a:pt x="816" y="8"/>
                      <a:pt x="796"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95" name="Rectangle: Rounded Corners 94"/>
          <p:cNvSpPr/>
          <p:nvPr/>
        </p:nvSpPr>
        <p:spPr>
          <a:xfrm>
            <a:off x="1384148" y="1658839"/>
            <a:ext cx="6858394" cy="725881"/>
          </a:xfrm>
          <a:prstGeom prst="roundRect">
            <a:avLst/>
          </a:prstGeom>
          <a:solidFill>
            <a:schemeClr val="accent2">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latin typeface="Roboto" panose="02000000000000000000" pitchFamily="2" charset="0"/>
                <a:cs typeface="#9Slide03 Arima Madurai Bold" panose="00000800000000000000" pitchFamily="2" charset="0"/>
              </a:rPr>
              <a:t>Dựa</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vào</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các</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thí</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nghiệm</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trên</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hãy</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chọn</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từ</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thích</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hợp</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cho</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các</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chỗ</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trống</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trong</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kết</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luận</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sau</a:t>
            </a:r>
            <a:r>
              <a:rPr lang="en-US" sz="2000" dirty="0">
                <a:solidFill>
                  <a:srgbClr val="002060"/>
                </a:solidFill>
                <a:latin typeface="Roboto" panose="02000000000000000000" pitchFamily="2" charset="0"/>
                <a:cs typeface="#9Slide03 Arima Madurai Bold" panose="00000800000000000000" pitchFamily="2" charset="0"/>
              </a:rPr>
              <a:t>.</a:t>
            </a:r>
            <a:endParaRPr lang="en-US" sz="2000" dirty="0">
              <a:solidFill>
                <a:srgbClr val="002060"/>
              </a:solidFill>
              <a:latin typeface="Roboto" panose="02000000000000000000" pitchFamily="2" charset="0"/>
              <a:cs typeface="#9Slide03 Arima Madurai Bold" panose="00000800000000000000" pitchFamily="2" charset="0"/>
            </a:endParaRPr>
          </a:p>
        </p:txBody>
      </p:sp>
      <p:sp>
        <p:nvSpPr>
          <p:cNvPr id="96" name="TextBox 9"/>
          <p:cNvSpPr txBox="1">
            <a:spLocks noChangeArrowheads="1"/>
          </p:cNvSpPr>
          <p:nvPr/>
        </p:nvSpPr>
        <p:spPr bwMode="auto">
          <a:xfrm>
            <a:off x="1301192" y="2848530"/>
            <a:ext cx="6858394" cy="1135760"/>
          </a:xfrm>
          <a:prstGeom prst="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lnSpc>
                <a:spcPct val="150000"/>
              </a:lnSpc>
            </a:pPr>
            <a:r>
              <a:rPr lang="en-US" altLang="en-US" sz="2400" dirty="0" err="1">
                <a:solidFill>
                  <a:srgbClr val="002060"/>
                </a:solidFill>
                <a:latin typeface="#9Slide05 FS Blonde Script" panose="03000503000000000000" pitchFamily="65" charset="0"/>
                <a:cs typeface="Times New Roman" panose="02020603050405020304" pitchFamily="18" charset="0"/>
              </a:rPr>
              <a:t>Chất</a:t>
            </a:r>
            <a:r>
              <a:rPr lang="en-US" altLang="en-US" sz="2400" dirty="0">
                <a:solidFill>
                  <a:srgbClr val="002060"/>
                </a:solidFill>
                <a:latin typeface="#9Slide05 FS Blonde Script" panose="03000503000000000000" pitchFamily="65" charset="0"/>
                <a:cs typeface="Times New Roman" panose="02020603050405020304" pitchFamily="18" charset="0"/>
              </a:rPr>
              <a:t> </a:t>
            </a:r>
            <a:r>
              <a:rPr lang="en-US" altLang="en-US" sz="2400" dirty="0" err="1">
                <a:solidFill>
                  <a:srgbClr val="002060"/>
                </a:solidFill>
                <a:latin typeface="#9Slide05 FS Blonde Script" panose="03000503000000000000" pitchFamily="65" charset="0"/>
                <a:cs typeface="Times New Roman" panose="02020603050405020304" pitchFamily="18" charset="0"/>
              </a:rPr>
              <a:t>lỏng</a:t>
            </a:r>
            <a:r>
              <a:rPr lang="en-US" altLang="en-US" sz="2400" dirty="0">
                <a:solidFill>
                  <a:srgbClr val="002060"/>
                </a:solidFill>
                <a:latin typeface="#9Slide05 FS Blonde Script" panose="03000503000000000000" pitchFamily="65" charset="0"/>
                <a:cs typeface="Times New Roman" panose="02020603050405020304" pitchFamily="18" charset="0"/>
              </a:rPr>
              <a:t> </a:t>
            </a:r>
            <a:r>
              <a:rPr lang="en-US" altLang="en-US" sz="2400" dirty="0" err="1">
                <a:solidFill>
                  <a:srgbClr val="002060"/>
                </a:solidFill>
                <a:latin typeface="#9Slide05 FS Blonde Script" panose="03000503000000000000" pitchFamily="65" charset="0"/>
                <a:cs typeface="Times New Roman" panose="02020603050405020304" pitchFamily="18" charset="0"/>
              </a:rPr>
              <a:t>không</a:t>
            </a:r>
            <a:r>
              <a:rPr lang="en-US" altLang="en-US" sz="2400" dirty="0">
                <a:solidFill>
                  <a:srgbClr val="002060"/>
                </a:solidFill>
                <a:latin typeface="#9Slide05 FS Blonde Script" panose="03000503000000000000" pitchFamily="65" charset="0"/>
                <a:cs typeface="Times New Roman" panose="02020603050405020304" pitchFamily="18" charset="0"/>
              </a:rPr>
              <a:t> </a:t>
            </a:r>
            <a:r>
              <a:rPr lang="en-US" altLang="en-US" sz="2400" dirty="0" err="1">
                <a:solidFill>
                  <a:srgbClr val="002060"/>
                </a:solidFill>
                <a:latin typeface="#9Slide05 FS Blonde Script" panose="03000503000000000000" pitchFamily="65" charset="0"/>
                <a:cs typeface="Times New Roman" panose="02020603050405020304" pitchFamily="18" charset="0"/>
              </a:rPr>
              <a:t>chỉ</a:t>
            </a:r>
            <a:r>
              <a:rPr lang="en-US" altLang="en-US" sz="2400" dirty="0">
                <a:solidFill>
                  <a:srgbClr val="002060"/>
                </a:solidFill>
                <a:latin typeface="#9Slide05 FS Blonde Script" panose="03000503000000000000" pitchFamily="65" charset="0"/>
                <a:cs typeface="Times New Roman" panose="02020603050405020304" pitchFamily="18" charset="0"/>
              </a:rPr>
              <a:t> </a:t>
            </a:r>
            <a:r>
              <a:rPr lang="en-US" altLang="en-US" sz="2400" dirty="0" err="1">
                <a:solidFill>
                  <a:srgbClr val="002060"/>
                </a:solidFill>
                <a:latin typeface="#9Slide05 FS Blonde Script" panose="03000503000000000000" pitchFamily="65" charset="0"/>
                <a:cs typeface="Times New Roman" panose="02020603050405020304" pitchFamily="18" charset="0"/>
              </a:rPr>
              <a:t>gây</a:t>
            </a:r>
            <a:r>
              <a:rPr lang="en-US" altLang="en-US" sz="2400" dirty="0">
                <a:solidFill>
                  <a:srgbClr val="002060"/>
                </a:solidFill>
                <a:latin typeface="#9Slide05 FS Blonde Script" panose="03000503000000000000" pitchFamily="65" charset="0"/>
                <a:cs typeface="Times New Roman" panose="02020603050405020304" pitchFamily="18" charset="0"/>
              </a:rPr>
              <a:t> ra </a:t>
            </a:r>
            <a:r>
              <a:rPr lang="en-US" altLang="en-US" sz="2400" dirty="0" err="1">
                <a:solidFill>
                  <a:srgbClr val="002060"/>
                </a:solidFill>
                <a:latin typeface="#9Slide05 FS Blonde Script" panose="03000503000000000000" pitchFamily="65" charset="0"/>
                <a:cs typeface="Times New Roman" panose="02020603050405020304" pitchFamily="18" charset="0"/>
              </a:rPr>
              <a:t>áp</a:t>
            </a:r>
            <a:r>
              <a:rPr lang="en-US" altLang="en-US" sz="2400" dirty="0">
                <a:solidFill>
                  <a:srgbClr val="002060"/>
                </a:solidFill>
                <a:latin typeface="#9Slide05 FS Blonde Script" panose="03000503000000000000" pitchFamily="65" charset="0"/>
                <a:cs typeface="Times New Roman" panose="02020603050405020304" pitchFamily="18" charset="0"/>
              </a:rPr>
              <a:t> </a:t>
            </a:r>
            <a:r>
              <a:rPr lang="en-US" altLang="en-US" sz="2400" dirty="0" err="1">
                <a:solidFill>
                  <a:srgbClr val="002060"/>
                </a:solidFill>
                <a:latin typeface="#9Slide05 FS Blonde Script" panose="03000503000000000000" pitchFamily="65" charset="0"/>
                <a:cs typeface="Times New Roman" panose="02020603050405020304" pitchFamily="18" charset="0"/>
              </a:rPr>
              <a:t>suất</a:t>
            </a:r>
            <a:r>
              <a:rPr lang="en-US" altLang="en-US" sz="2400" dirty="0">
                <a:solidFill>
                  <a:srgbClr val="002060"/>
                </a:solidFill>
                <a:latin typeface="#9Slide05 FS Blonde Script" panose="03000503000000000000" pitchFamily="65" charset="0"/>
                <a:cs typeface="Times New Roman" panose="02020603050405020304" pitchFamily="18" charset="0"/>
              </a:rPr>
              <a:t> </a:t>
            </a:r>
            <a:r>
              <a:rPr lang="en-US" altLang="en-US" sz="2400" dirty="0" err="1">
                <a:solidFill>
                  <a:srgbClr val="002060"/>
                </a:solidFill>
                <a:latin typeface="#9Slide05 FS Blonde Script" panose="03000503000000000000" pitchFamily="65" charset="0"/>
                <a:cs typeface="Times New Roman" panose="02020603050405020304" pitchFamily="18" charset="0"/>
              </a:rPr>
              <a:t>lên</a:t>
            </a:r>
            <a:r>
              <a:rPr lang="en-US" altLang="en-US" sz="2400" dirty="0">
                <a:solidFill>
                  <a:srgbClr val="002060"/>
                </a:solidFill>
                <a:latin typeface="#9Slide05 FS Blonde Script" panose="03000503000000000000" pitchFamily="65" charset="0"/>
                <a:cs typeface="Times New Roman" panose="02020603050405020304" pitchFamily="18" charset="0"/>
              </a:rPr>
              <a:t> ……….. </a:t>
            </a:r>
            <a:r>
              <a:rPr lang="en-US" altLang="en-US" sz="2400" dirty="0" err="1">
                <a:solidFill>
                  <a:srgbClr val="002060"/>
                </a:solidFill>
                <a:latin typeface="#9Slide05 FS Blonde Script" panose="03000503000000000000" pitchFamily="65" charset="0"/>
                <a:cs typeface="Times New Roman" panose="02020603050405020304" pitchFamily="18" charset="0"/>
              </a:rPr>
              <a:t>bình</a:t>
            </a:r>
            <a:r>
              <a:rPr lang="en-US" altLang="en-US" sz="2400" dirty="0">
                <a:solidFill>
                  <a:srgbClr val="002060"/>
                </a:solidFill>
                <a:latin typeface="#9Slide05 FS Blonde Script" panose="03000503000000000000" pitchFamily="65" charset="0"/>
                <a:cs typeface="Times New Roman" panose="02020603050405020304" pitchFamily="18" charset="0"/>
              </a:rPr>
              <a:t>, </a:t>
            </a:r>
            <a:r>
              <a:rPr lang="en-US" altLang="en-US" sz="2400" dirty="0" err="1">
                <a:solidFill>
                  <a:srgbClr val="002060"/>
                </a:solidFill>
                <a:latin typeface="#9Slide05 FS Blonde Script" panose="03000503000000000000" pitchFamily="65" charset="0"/>
                <a:cs typeface="Times New Roman" panose="02020603050405020304" pitchFamily="18" charset="0"/>
              </a:rPr>
              <a:t>mà</a:t>
            </a:r>
            <a:r>
              <a:rPr lang="en-US" altLang="en-US" sz="2400" dirty="0">
                <a:solidFill>
                  <a:srgbClr val="002060"/>
                </a:solidFill>
                <a:latin typeface="#9Slide05 FS Blonde Script" panose="03000503000000000000" pitchFamily="65" charset="0"/>
                <a:cs typeface="Times New Roman" panose="02020603050405020304" pitchFamily="18" charset="0"/>
              </a:rPr>
              <a:t> </a:t>
            </a:r>
            <a:r>
              <a:rPr lang="en-US" altLang="en-US" sz="2400" dirty="0" err="1">
                <a:solidFill>
                  <a:srgbClr val="002060"/>
                </a:solidFill>
                <a:latin typeface="#9Slide05 FS Blonde Script" panose="03000503000000000000" pitchFamily="65" charset="0"/>
                <a:cs typeface="Times New Roman" panose="02020603050405020304" pitchFamily="18" charset="0"/>
              </a:rPr>
              <a:t>lên</a:t>
            </a:r>
            <a:r>
              <a:rPr lang="en-US" altLang="en-US" sz="2400" dirty="0">
                <a:solidFill>
                  <a:srgbClr val="002060"/>
                </a:solidFill>
                <a:latin typeface="#9Slide05 FS Blonde Script" panose="03000503000000000000" pitchFamily="65" charset="0"/>
                <a:cs typeface="Times New Roman" panose="02020603050405020304" pitchFamily="18" charset="0"/>
              </a:rPr>
              <a:t> </a:t>
            </a:r>
            <a:r>
              <a:rPr lang="en-US" altLang="en-US" sz="2400" dirty="0" err="1">
                <a:solidFill>
                  <a:srgbClr val="002060"/>
                </a:solidFill>
                <a:latin typeface="#9Slide05 FS Blonde Script" panose="03000503000000000000" pitchFamily="65" charset="0"/>
                <a:cs typeface="Times New Roman" panose="02020603050405020304" pitchFamily="18" charset="0"/>
              </a:rPr>
              <a:t>cả</a:t>
            </a:r>
            <a:r>
              <a:rPr lang="en-US" altLang="en-US" sz="2400" dirty="0">
                <a:solidFill>
                  <a:srgbClr val="002060"/>
                </a:solidFill>
                <a:latin typeface="#9Slide05 FS Blonde Script" panose="03000503000000000000" pitchFamily="65" charset="0"/>
                <a:cs typeface="Times New Roman" panose="02020603050405020304" pitchFamily="18" charset="0"/>
              </a:rPr>
              <a:t> ……........... </a:t>
            </a:r>
            <a:r>
              <a:rPr lang="en-US" altLang="en-US" sz="2400" dirty="0" err="1">
                <a:solidFill>
                  <a:srgbClr val="002060"/>
                </a:solidFill>
                <a:latin typeface="#9Slide05 FS Blonde Script" panose="03000503000000000000" pitchFamily="65" charset="0"/>
                <a:cs typeface="Times New Roman" panose="02020603050405020304" pitchFamily="18" charset="0"/>
              </a:rPr>
              <a:t>bình</a:t>
            </a:r>
            <a:r>
              <a:rPr lang="en-US" altLang="en-US" sz="2400" dirty="0">
                <a:solidFill>
                  <a:srgbClr val="002060"/>
                </a:solidFill>
                <a:latin typeface="#9Slide05 FS Blonde Script" panose="03000503000000000000" pitchFamily="65" charset="0"/>
                <a:cs typeface="Times New Roman" panose="02020603050405020304" pitchFamily="18" charset="0"/>
              </a:rPr>
              <a:t> </a:t>
            </a:r>
            <a:r>
              <a:rPr lang="en-US" altLang="en-US" sz="2400" dirty="0" err="1">
                <a:solidFill>
                  <a:srgbClr val="002060"/>
                </a:solidFill>
                <a:latin typeface="#9Slide05 FS Blonde Script" panose="03000503000000000000" pitchFamily="65" charset="0"/>
                <a:cs typeface="Times New Roman" panose="02020603050405020304" pitchFamily="18" charset="0"/>
              </a:rPr>
              <a:t>và</a:t>
            </a:r>
            <a:r>
              <a:rPr lang="en-US" altLang="en-US" sz="2400" dirty="0">
                <a:solidFill>
                  <a:srgbClr val="002060"/>
                </a:solidFill>
                <a:latin typeface="#9Slide05 FS Blonde Script" panose="03000503000000000000" pitchFamily="65" charset="0"/>
                <a:cs typeface="Times New Roman" panose="02020603050405020304" pitchFamily="18" charset="0"/>
              </a:rPr>
              <a:t> </a:t>
            </a:r>
            <a:r>
              <a:rPr lang="en-US" altLang="en-US" sz="2400" dirty="0" err="1">
                <a:solidFill>
                  <a:srgbClr val="002060"/>
                </a:solidFill>
                <a:latin typeface="#9Slide05 FS Blonde Script" panose="03000503000000000000" pitchFamily="65" charset="0"/>
                <a:cs typeface="Times New Roman" panose="02020603050405020304" pitchFamily="18" charset="0"/>
              </a:rPr>
              <a:t>các</a:t>
            </a:r>
            <a:r>
              <a:rPr lang="en-US" altLang="en-US" sz="2400" dirty="0">
                <a:solidFill>
                  <a:srgbClr val="002060"/>
                </a:solidFill>
                <a:latin typeface="#9Slide05 FS Blonde Script" panose="03000503000000000000" pitchFamily="65" charset="0"/>
                <a:cs typeface="Times New Roman" panose="02020603050405020304" pitchFamily="18" charset="0"/>
              </a:rPr>
              <a:t> </a:t>
            </a:r>
            <a:r>
              <a:rPr lang="en-US" altLang="en-US" sz="2400" dirty="0" err="1">
                <a:solidFill>
                  <a:srgbClr val="002060"/>
                </a:solidFill>
                <a:latin typeface="#9Slide05 FS Blonde Script" panose="03000503000000000000" pitchFamily="65" charset="0"/>
                <a:cs typeface="Times New Roman" panose="02020603050405020304" pitchFamily="18" charset="0"/>
              </a:rPr>
              <a:t>vật</a:t>
            </a:r>
            <a:r>
              <a:rPr lang="en-US" altLang="en-US" sz="2400" dirty="0">
                <a:solidFill>
                  <a:srgbClr val="002060"/>
                </a:solidFill>
                <a:latin typeface="#9Slide05 FS Blonde Script" panose="03000503000000000000" pitchFamily="65" charset="0"/>
                <a:cs typeface="Times New Roman" panose="02020603050405020304" pitchFamily="18" charset="0"/>
              </a:rPr>
              <a:t> ở ……................. </a:t>
            </a:r>
            <a:r>
              <a:rPr lang="en-US" altLang="en-US" sz="2400" dirty="0" err="1">
                <a:solidFill>
                  <a:srgbClr val="002060"/>
                </a:solidFill>
                <a:latin typeface="#9Slide05 FS Blonde Script" panose="03000503000000000000" pitchFamily="65" charset="0"/>
                <a:cs typeface="Times New Roman" panose="02020603050405020304" pitchFamily="18" charset="0"/>
              </a:rPr>
              <a:t>chất</a:t>
            </a:r>
            <a:r>
              <a:rPr lang="en-US" altLang="en-US" sz="2400" dirty="0">
                <a:solidFill>
                  <a:srgbClr val="002060"/>
                </a:solidFill>
                <a:latin typeface="#9Slide05 FS Blonde Script" panose="03000503000000000000" pitchFamily="65" charset="0"/>
                <a:cs typeface="Times New Roman" panose="02020603050405020304" pitchFamily="18" charset="0"/>
              </a:rPr>
              <a:t> </a:t>
            </a:r>
            <a:r>
              <a:rPr lang="en-US" altLang="en-US" sz="2400" dirty="0" err="1">
                <a:solidFill>
                  <a:srgbClr val="002060"/>
                </a:solidFill>
                <a:latin typeface="#9Slide05 FS Blonde Script" panose="03000503000000000000" pitchFamily="65" charset="0"/>
                <a:cs typeface="Times New Roman" panose="02020603050405020304" pitchFamily="18" charset="0"/>
              </a:rPr>
              <a:t>lỏng</a:t>
            </a:r>
            <a:r>
              <a:rPr lang="en-US" altLang="en-US" sz="2400" dirty="0">
                <a:solidFill>
                  <a:srgbClr val="002060"/>
                </a:solidFill>
                <a:latin typeface="#9Slide05 FS Blonde Script" panose="03000503000000000000" pitchFamily="65" charset="0"/>
                <a:cs typeface="Times New Roman" panose="02020603050405020304" pitchFamily="18" charset="0"/>
              </a:rPr>
              <a:t>. </a:t>
            </a:r>
            <a:endParaRPr lang="en-US" altLang="en-US" sz="2400" dirty="0">
              <a:solidFill>
                <a:srgbClr val="002060"/>
              </a:solidFill>
              <a:latin typeface="#9Slide05 FS Blonde Script" panose="03000503000000000000" pitchFamily="65" charset="0"/>
              <a:cs typeface="Times New Roman" panose="02020603050405020304" pitchFamily="18" charset="0"/>
            </a:endParaRPr>
          </a:p>
        </p:txBody>
      </p:sp>
      <p:sp>
        <p:nvSpPr>
          <p:cNvPr id="97" name="TextBox 11"/>
          <p:cNvSpPr txBox="1">
            <a:spLocks noChangeArrowheads="1"/>
          </p:cNvSpPr>
          <p:nvPr/>
        </p:nvSpPr>
        <p:spPr bwMode="auto">
          <a:xfrm>
            <a:off x="5702983" y="2729379"/>
            <a:ext cx="729020" cy="58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lnSpc>
                <a:spcPct val="150000"/>
              </a:lnSpc>
            </a:pPr>
            <a:r>
              <a:rPr lang="en-US" altLang="en-US" sz="2400" dirty="0" err="1">
                <a:solidFill>
                  <a:srgbClr val="FF0000"/>
                </a:solidFill>
                <a:latin typeface="#9Slide05 FS Blonde Script" panose="03000503000000000000" pitchFamily="65" charset="0"/>
                <a:cs typeface="Times New Roman" panose="02020603050405020304" pitchFamily="18" charset="0"/>
              </a:rPr>
              <a:t>đáy</a:t>
            </a:r>
            <a:endParaRPr lang="en-US" altLang="en-US" sz="2400" dirty="0">
              <a:solidFill>
                <a:srgbClr val="FF0000"/>
              </a:solidFill>
              <a:latin typeface="#9Slide05 FS Blonde Script" panose="03000503000000000000" pitchFamily="65" charset="0"/>
              <a:cs typeface="Times New Roman" panose="02020603050405020304" pitchFamily="18" charset="0"/>
            </a:endParaRPr>
          </a:p>
        </p:txBody>
      </p:sp>
      <p:sp>
        <p:nvSpPr>
          <p:cNvPr id="98" name="TextBox 10"/>
          <p:cNvSpPr txBox="1">
            <a:spLocks noChangeArrowheads="1"/>
          </p:cNvSpPr>
          <p:nvPr/>
        </p:nvSpPr>
        <p:spPr bwMode="auto">
          <a:xfrm>
            <a:off x="1576036" y="3311141"/>
            <a:ext cx="1066800" cy="58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lnSpc>
                <a:spcPct val="150000"/>
              </a:lnSpc>
            </a:pPr>
            <a:r>
              <a:rPr lang="en-US" altLang="en-US" sz="2400" dirty="0" err="1">
                <a:solidFill>
                  <a:srgbClr val="FF0000"/>
                </a:solidFill>
                <a:latin typeface="#9Slide05 FS Blonde Script" panose="03000503000000000000" pitchFamily="65" charset="0"/>
                <a:cs typeface="Times New Roman" panose="02020603050405020304" pitchFamily="18" charset="0"/>
              </a:rPr>
              <a:t>thành</a:t>
            </a:r>
            <a:endParaRPr lang="en-US" altLang="en-US" sz="2400" dirty="0">
              <a:solidFill>
                <a:srgbClr val="FF0000"/>
              </a:solidFill>
              <a:latin typeface="#9Slide05 FS Blonde Script" panose="03000503000000000000" pitchFamily="65" charset="0"/>
              <a:cs typeface="Times New Roman" panose="02020603050405020304" pitchFamily="18" charset="0"/>
            </a:endParaRPr>
          </a:p>
        </p:txBody>
      </p:sp>
      <p:sp>
        <p:nvSpPr>
          <p:cNvPr id="99" name="TextBox 12"/>
          <p:cNvSpPr txBox="1">
            <a:spLocks noChangeArrowheads="1"/>
          </p:cNvSpPr>
          <p:nvPr/>
        </p:nvSpPr>
        <p:spPr bwMode="auto">
          <a:xfrm>
            <a:off x="4394509" y="3257744"/>
            <a:ext cx="1252927" cy="58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lnSpc>
                <a:spcPct val="150000"/>
              </a:lnSpc>
            </a:pPr>
            <a:r>
              <a:rPr lang="en-US" altLang="en-US" sz="2400" dirty="0" err="1">
                <a:solidFill>
                  <a:srgbClr val="FF0000"/>
                </a:solidFill>
                <a:latin typeface="#9Slide05 FS Blonde Script" panose="03000503000000000000" pitchFamily="65" charset="0"/>
                <a:cs typeface="Times New Roman" panose="02020603050405020304" pitchFamily="18" charset="0"/>
              </a:rPr>
              <a:t>trong</a:t>
            </a:r>
            <a:r>
              <a:rPr lang="en-US" altLang="en-US" sz="2400" dirty="0">
                <a:solidFill>
                  <a:srgbClr val="FF0000"/>
                </a:solidFill>
                <a:latin typeface="#9Slide05 FS Blonde Script" panose="03000503000000000000" pitchFamily="65" charset="0"/>
                <a:cs typeface="Times New Roman" panose="02020603050405020304" pitchFamily="18" charset="0"/>
              </a:rPr>
              <a:t> </a:t>
            </a:r>
            <a:r>
              <a:rPr lang="en-US" altLang="en-US" sz="2400" dirty="0" err="1">
                <a:solidFill>
                  <a:srgbClr val="FF0000"/>
                </a:solidFill>
                <a:latin typeface="#9Slide05 FS Blonde Script" panose="03000503000000000000" pitchFamily="65" charset="0"/>
                <a:cs typeface="Times New Roman" panose="02020603050405020304" pitchFamily="18" charset="0"/>
              </a:rPr>
              <a:t>lòng</a:t>
            </a:r>
            <a:r>
              <a:rPr lang="en-US" altLang="en-US" sz="2400" dirty="0">
                <a:solidFill>
                  <a:srgbClr val="FF0000"/>
                </a:solidFill>
                <a:latin typeface="#9Slide05 FS Blonde Script" panose="03000503000000000000" pitchFamily="65" charset="0"/>
                <a:cs typeface="Times New Roman" panose="02020603050405020304" pitchFamily="18" charset="0"/>
              </a:rPr>
              <a:t> </a:t>
            </a:r>
            <a:endParaRPr lang="en-US" altLang="en-US" sz="2400" dirty="0">
              <a:solidFill>
                <a:srgbClr val="FF0000"/>
              </a:solidFill>
              <a:latin typeface="#9Slide05 FS Blonde Script" panose="03000503000000000000" pitchFamily="65" charset="0"/>
              <a:cs typeface="Times New Roman" panose="02020603050405020304" pitchFamily="18" charset="0"/>
            </a:endParaRPr>
          </a:p>
        </p:txBody>
      </p:sp>
      <p:grpSp>
        <p:nvGrpSpPr>
          <p:cNvPr id="5" name="Group 4"/>
          <p:cNvGrpSpPr/>
          <p:nvPr/>
        </p:nvGrpSpPr>
        <p:grpSpPr>
          <a:xfrm>
            <a:off x="349460" y="379611"/>
            <a:ext cx="603040" cy="603040"/>
            <a:chOff x="1878669" y="1686394"/>
            <a:chExt cx="1514006" cy="1514006"/>
          </a:xfrm>
        </p:grpSpPr>
        <p:sp>
          <p:nvSpPr>
            <p:cNvPr id="6" name="Oval 5"/>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7"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905497" y="491759"/>
            <a:ext cx="7687479" cy="369332"/>
          </a:xfrm>
          <a:prstGeom prst="rect">
            <a:avLst/>
          </a:prstGeom>
          <a:noFill/>
        </p:spPr>
        <p:txBody>
          <a:bodyPr wrap="square" rtlCol="0">
            <a:spAutoFit/>
          </a:bodyPr>
          <a:lstStyle/>
          <a:p>
            <a:pPr algn="ctr"/>
            <a:r>
              <a:rPr lang="en-US" sz="1800" dirty="0">
                <a:solidFill>
                  <a:srgbClr val="002060"/>
                </a:solidFill>
                <a:latin typeface="Roboto Black" panose="02000000000000000000" pitchFamily="2" charset="0"/>
              </a:rPr>
              <a:t>1. </a:t>
            </a:r>
            <a:r>
              <a:rPr lang="en-US" sz="1800" dirty="0" err="1">
                <a:solidFill>
                  <a:srgbClr val="002060"/>
                </a:solidFill>
                <a:latin typeface="Roboto Black" panose="02000000000000000000" pitchFamily="2" charset="0"/>
              </a:rPr>
              <a:t>Chất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lỏng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gây</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ra</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áp</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suất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lên</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đáy</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bình</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thành</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bình</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và</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các</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vật</a:t>
            </a:r>
            <a:r>
              <a:rPr lang="en-US" sz="1800" dirty="0">
                <a:solidFill>
                  <a:srgbClr val="002060"/>
                </a:solidFill>
                <a:latin typeface="Roboto Black" panose="02000000000000000000" pitchFamily="2" charset="0"/>
              </a:rPr>
              <a:t> ở </a:t>
            </a:r>
            <a:r>
              <a:rPr lang="en-US" sz="1800" dirty="0" err="1">
                <a:solidFill>
                  <a:srgbClr val="002060"/>
                </a:solidFill>
                <a:latin typeface="Roboto Black" panose="02000000000000000000" pitchFamily="2" charset="0"/>
              </a:rPr>
              <a:t>trong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nó</a:t>
            </a:r>
            <a:endParaRPr lang="en-US" sz="1800" dirty="0">
              <a:solidFill>
                <a:srgbClr val="002060"/>
              </a:solidFill>
              <a:latin typeface="Roboto Black" panose="02000000000000000000" pitchFamily="2" charset="0"/>
            </a:endParaRPr>
          </a:p>
        </p:txBody>
      </p:sp>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152" y="1675974"/>
            <a:ext cx="603040" cy="6030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3"/>
          <a:stretch>
            <a:fillRect/>
          </a:stretch>
        </p:blipFill>
        <p:spPr>
          <a:xfrm>
            <a:off x="546320" y="3020260"/>
            <a:ext cx="699325" cy="699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barn(inVertical)">
                                      <p:cBhvr>
                                        <p:cTn id="12" dur="500"/>
                                        <p:tgtEl>
                                          <p:spTgt spid="9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6">
                                            <p:bg/>
                                          </p:spTgt>
                                        </p:tgtEl>
                                        <p:attrNameLst>
                                          <p:attrName>style.visibility</p:attrName>
                                        </p:attrNameLst>
                                      </p:cBhvr>
                                      <p:to>
                                        <p:strVal val="visible"/>
                                      </p:to>
                                    </p:set>
                                    <p:animEffect transition="in" filter="box(in)">
                                      <p:cBhvr>
                                        <p:cTn id="17" dur="500"/>
                                        <p:tgtEl>
                                          <p:spTgt spid="96">
                                            <p:bg/>
                                          </p:spTgt>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96">
                                            <p:txEl>
                                              <p:pRg st="0" end="0"/>
                                            </p:txEl>
                                          </p:spTgt>
                                        </p:tgtEl>
                                        <p:attrNameLst>
                                          <p:attrName>style.visibility</p:attrName>
                                        </p:attrNameLst>
                                      </p:cBhvr>
                                      <p:to>
                                        <p:strVal val="visible"/>
                                      </p:to>
                                    </p:set>
                                    <p:animEffect transition="in" filter="box(in)">
                                      <p:cBhvr>
                                        <p:cTn id="20" dur="500"/>
                                        <p:tgtEl>
                                          <p:spTgt spid="9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97"/>
                                        </p:tgtEl>
                                        <p:attrNameLst>
                                          <p:attrName>style.visibility</p:attrName>
                                        </p:attrNameLst>
                                      </p:cBhvr>
                                      <p:to>
                                        <p:strVal val="visible"/>
                                      </p:to>
                                    </p:set>
                                    <p:animEffect transition="in" filter="box(in)">
                                      <p:cBhvr>
                                        <p:cTn id="32" dur="500"/>
                                        <p:tgtEl>
                                          <p:spTgt spid="9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98"/>
                                        </p:tgtEl>
                                        <p:attrNameLst>
                                          <p:attrName>style.visibility</p:attrName>
                                        </p:attrNameLst>
                                      </p:cBhvr>
                                      <p:to>
                                        <p:strVal val="visible"/>
                                      </p:to>
                                    </p:set>
                                    <p:animEffect transition="in" filter="box(in)">
                                      <p:cBhvr>
                                        <p:cTn id="37" dur="500"/>
                                        <p:tgtEl>
                                          <p:spTgt spid="98"/>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99"/>
                                        </p:tgtEl>
                                        <p:attrNameLst>
                                          <p:attrName>style.visibility</p:attrName>
                                        </p:attrNameLst>
                                      </p:cBhvr>
                                      <p:to>
                                        <p:strVal val="visible"/>
                                      </p:to>
                                    </p:set>
                                    <p:animEffect transition="in" filter="diamond(in)">
                                      <p:cBhvr>
                                        <p:cTn id="42" dur="20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96" grpId="0" animBg="1" build="allAtOnce"/>
      <p:bldP spid="97" grpId="0"/>
      <p:bldP spid="98" grpId="0"/>
      <p:bldP spid="9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5" name="Group 4"/>
          <p:cNvGrpSpPr/>
          <p:nvPr/>
        </p:nvGrpSpPr>
        <p:grpSpPr>
          <a:xfrm>
            <a:off x="349460" y="379611"/>
            <a:ext cx="603040" cy="603040"/>
            <a:chOff x="1878669" y="1686394"/>
            <a:chExt cx="1514006" cy="1514006"/>
          </a:xfrm>
        </p:grpSpPr>
        <p:sp>
          <p:nvSpPr>
            <p:cNvPr id="6" name="Oval 5"/>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7"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905498" y="491759"/>
            <a:ext cx="3868870" cy="400110"/>
          </a:xfrm>
          <a:prstGeom prst="rect">
            <a:avLst/>
          </a:prstGeom>
          <a:noFill/>
        </p:spPr>
        <p:txBody>
          <a:bodyPr wrap="square" rtlCol="0">
            <a:spAutoFit/>
          </a:bodyPr>
          <a:lstStyle/>
          <a:p>
            <a:pPr algn="ctr"/>
            <a:r>
              <a:rPr lang="en-US" sz="2000" dirty="0">
                <a:solidFill>
                  <a:srgbClr val="002060"/>
                </a:solidFill>
                <a:latin typeface="Roboto Black" panose="02000000000000000000" pitchFamily="2" charset="0"/>
              </a:rPr>
              <a:t>2. </a:t>
            </a:r>
            <a:r>
              <a:rPr lang="en-US" sz="2000" dirty="0" err="1">
                <a:solidFill>
                  <a:srgbClr val="002060"/>
                </a:solidFill>
                <a:latin typeface="Roboto Black" panose="02000000000000000000" pitchFamily="2" charset="0"/>
              </a:rPr>
              <a:t>Sự</a:t>
            </a:r>
            <a:r>
              <a:rPr lang="en-US" sz="2000" dirty="0">
                <a:solidFill>
                  <a:srgbClr val="002060"/>
                </a:solidFill>
                <a:latin typeface="Roboto Black" panose="02000000000000000000" pitchFamily="2" charset="0"/>
              </a:rPr>
              <a:t> </a:t>
            </a:r>
            <a:r>
              <a:rPr lang="en-US" sz="2000" dirty="0" err="1">
                <a:solidFill>
                  <a:srgbClr val="002060"/>
                </a:solidFill>
                <a:latin typeface="Roboto Black" panose="02000000000000000000" pitchFamily="2" charset="0"/>
              </a:rPr>
              <a:t>truyền</a:t>
            </a:r>
            <a:r>
              <a:rPr lang="en-US" sz="2000" dirty="0">
                <a:solidFill>
                  <a:srgbClr val="002060"/>
                </a:solidFill>
                <a:latin typeface="Roboto Black" panose="02000000000000000000" pitchFamily="2" charset="0"/>
              </a:rPr>
              <a:t> </a:t>
            </a:r>
            <a:r>
              <a:rPr lang="en-US" sz="2000" dirty="0" err="1">
                <a:solidFill>
                  <a:srgbClr val="002060"/>
                </a:solidFill>
                <a:latin typeface="Roboto Black" panose="02000000000000000000" pitchFamily="2" charset="0"/>
              </a:rPr>
              <a:t>áp</a:t>
            </a:r>
            <a:r>
              <a:rPr lang="en-US" sz="2000" dirty="0">
                <a:solidFill>
                  <a:srgbClr val="002060"/>
                </a:solidFill>
                <a:latin typeface="Roboto Black" panose="02000000000000000000" pitchFamily="2" charset="0"/>
              </a:rPr>
              <a:t> </a:t>
            </a:r>
            <a:r>
              <a:rPr lang="en-US" sz="2000" dirty="0" err="1">
                <a:solidFill>
                  <a:srgbClr val="002060"/>
                </a:solidFill>
                <a:latin typeface="Roboto Black" panose="02000000000000000000" pitchFamily="2" charset="0"/>
              </a:rPr>
              <a:t>suất</a:t>
            </a:r>
            <a:r>
              <a:rPr lang="en-US" sz="2000" dirty="0">
                <a:solidFill>
                  <a:srgbClr val="002060"/>
                </a:solidFill>
                <a:latin typeface="Roboto Black" panose="02000000000000000000" pitchFamily="2" charset="0"/>
              </a:rPr>
              <a:t> </a:t>
            </a:r>
            <a:r>
              <a:rPr lang="en-US" sz="2000" dirty="0" err="1">
                <a:solidFill>
                  <a:srgbClr val="002060"/>
                </a:solidFill>
                <a:latin typeface="Roboto Black" panose="02000000000000000000" pitchFamily="2" charset="0"/>
              </a:rPr>
              <a:t>chất</a:t>
            </a:r>
            <a:r>
              <a:rPr lang="en-US" sz="2000" dirty="0">
                <a:solidFill>
                  <a:srgbClr val="002060"/>
                </a:solidFill>
                <a:latin typeface="Roboto Black" panose="02000000000000000000" pitchFamily="2" charset="0"/>
              </a:rPr>
              <a:t> </a:t>
            </a:r>
            <a:r>
              <a:rPr lang="en-US" sz="2000" dirty="0" err="1">
                <a:solidFill>
                  <a:srgbClr val="002060"/>
                </a:solidFill>
                <a:latin typeface="Roboto Black" panose="02000000000000000000" pitchFamily="2" charset="0"/>
              </a:rPr>
              <a:t>lỏng</a:t>
            </a:r>
            <a:endParaRPr lang="en-US" sz="2000" dirty="0">
              <a:solidFill>
                <a:srgbClr val="002060"/>
              </a:solidFill>
              <a:latin typeface="Roboto Black" panose="02000000000000000000" pitchFamily="2" charset="0"/>
            </a:endParaRPr>
          </a:p>
        </p:txBody>
      </p:sp>
      <p:sp>
        <p:nvSpPr>
          <p:cNvPr id="2" name="Rectangle 1"/>
          <p:cNvSpPr/>
          <p:nvPr/>
        </p:nvSpPr>
        <p:spPr>
          <a:xfrm>
            <a:off x="3191253" y="1245812"/>
            <a:ext cx="5184617" cy="785439"/>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Dùng</a:t>
            </a:r>
            <a:r>
              <a:rPr lang="en-US" sz="2000" dirty="0">
                <a:solidFill>
                  <a:srgbClr val="002060"/>
                </a:solidFill>
                <a:latin typeface="Roboto" panose="02000000000000000000" pitchFamily="2" charset="0"/>
                <a:cs typeface="#9Slide03 Arima Madurai Black" panose="00000A00000000000000" pitchFamily="2" charset="0"/>
              </a:rPr>
              <a:t> 1 </a:t>
            </a:r>
            <a:r>
              <a:rPr lang="en-US" sz="2000" dirty="0" err="1">
                <a:solidFill>
                  <a:srgbClr val="002060"/>
                </a:solidFill>
                <a:latin typeface="Roboto" panose="02000000000000000000" pitchFamily="2" charset="0"/>
                <a:cs typeface="#9Slide03 Arima Madurai Black" panose="00000A00000000000000" pitchFamily="2" charset="0"/>
              </a:rPr>
              <a:t>xilanh</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có</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pittong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chứa</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đầy</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nước</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nối</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với</a:t>
            </a:r>
            <a:r>
              <a:rPr lang="en-US" sz="2000" dirty="0">
                <a:solidFill>
                  <a:srgbClr val="002060"/>
                </a:solidFill>
                <a:latin typeface="Roboto" panose="02000000000000000000" pitchFamily="2" charset="0"/>
                <a:cs typeface="#9Slide03 Arima Madurai Black" panose="00000A00000000000000" pitchFamily="2" charset="0"/>
              </a:rPr>
              <a:t> 3 </a:t>
            </a:r>
            <a:r>
              <a:rPr lang="en-US" sz="2000" dirty="0" err="1">
                <a:solidFill>
                  <a:srgbClr val="002060"/>
                </a:solidFill>
                <a:latin typeface="Roboto" panose="02000000000000000000" pitchFamily="2" charset="0"/>
                <a:cs typeface="#9Slide03 Arima Madurai Black" panose="00000A00000000000000" pitchFamily="2" charset="0"/>
              </a:rPr>
              <a:t>áp</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kế</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Đặt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khối</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kim</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loại</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lên</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pittong</a:t>
            </a:r>
            <a:endParaRPr lang="en-US" sz="2000" dirty="0">
              <a:solidFill>
                <a:srgbClr val="002060"/>
              </a:solidFill>
              <a:latin typeface="Roboto" panose="02000000000000000000" pitchFamily="2" charset="0"/>
              <a:cs typeface="#9Slide03 Arima Madurai Black" panose="00000A00000000000000" pitchFamily="2" charset="0"/>
            </a:endParaRPr>
          </a:p>
        </p:txBody>
      </p:sp>
      <p:sp>
        <p:nvSpPr>
          <p:cNvPr id="3" name="Rectangle 2"/>
          <p:cNvSpPr/>
          <p:nvPr/>
        </p:nvSpPr>
        <p:spPr>
          <a:xfrm>
            <a:off x="3191253" y="2427624"/>
            <a:ext cx="4173459" cy="385246"/>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Nêu</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hiện</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tượng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và</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rút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ra</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nhận</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xét</a:t>
            </a:r>
            <a:r>
              <a:rPr lang="en-US" sz="2000" dirty="0">
                <a:solidFill>
                  <a:srgbClr val="002060"/>
                </a:solidFill>
                <a:latin typeface="Roboto" panose="02000000000000000000" pitchFamily="2" charset="0"/>
                <a:cs typeface="#9Slide03 Arima Madurai Black" panose="00000A00000000000000" pitchFamily="2" charset="0"/>
              </a:rPr>
              <a:t>.</a:t>
            </a:r>
            <a:endParaRPr lang="en-US" sz="2000" dirty="0">
              <a:solidFill>
                <a:srgbClr val="002060"/>
              </a:solidFill>
              <a:latin typeface="Roboto" panose="02000000000000000000" pitchFamily="2" charset="0"/>
              <a:cs typeface="#9Slide03 Arima Madurai Black" panose="00000A00000000000000" pitchFamily="2" charset="0"/>
            </a:endParaRPr>
          </a:p>
        </p:txBody>
      </p:sp>
      <mc:AlternateContent xmlns:mc="http://schemas.openxmlformats.org/markup-compatibility/2006">
        <mc:Choice xmlns:a14="http://schemas.microsoft.com/office/drawing/2010/main" Requires="a14">
          <p:sp>
            <p:nvSpPr>
              <p:cNvPr id="4" name="Rectangle 3"/>
              <p:cNvSpPr/>
              <p:nvPr/>
            </p:nvSpPr>
            <p:spPr>
              <a:xfrm>
                <a:off x="3141453" y="3060417"/>
                <a:ext cx="5413101" cy="1596972"/>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a:solidFill>
                      <a:srgbClr val="002060"/>
                    </a:solidFill>
                    <a:latin typeface="Roboto" panose="02000000000000000000" pitchFamily="2" charset="0"/>
                    <a:cs typeface="#9Slide03 Arima Madurai Black" panose="00000A00000000000000" pitchFamily="2" charset="0"/>
                  </a:rPr>
                  <a:t>Số </a:t>
                </a:r>
                <a:r>
                  <a:rPr lang="en-US" sz="2000" dirty="0" err="1">
                    <a:solidFill>
                      <a:srgbClr val="002060"/>
                    </a:solidFill>
                    <a:latin typeface="Roboto" panose="02000000000000000000" pitchFamily="2" charset="0"/>
                    <a:cs typeface="#9Slide03 Arima Madurai Black" panose="00000A00000000000000" pitchFamily="2" charset="0"/>
                  </a:rPr>
                  <a:t>chỉ</a:t>
                </a:r>
                <a:r>
                  <a:rPr lang="en-US" sz="2000" dirty="0">
                    <a:solidFill>
                      <a:srgbClr val="002060"/>
                    </a:solidFill>
                    <a:latin typeface="Roboto" panose="02000000000000000000" pitchFamily="2" charset="0"/>
                    <a:cs typeface="#9Slide03 Arima Madurai Black" panose="00000A00000000000000" pitchFamily="2" charset="0"/>
                  </a:rPr>
                  <a:t> 3 </a:t>
                </a:r>
                <a:r>
                  <a:rPr lang="en-US" sz="2000" dirty="0" err="1">
                    <a:solidFill>
                      <a:srgbClr val="002060"/>
                    </a:solidFill>
                    <a:latin typeface="Roboto" panose="02000000000000000000" pitchFamily="2" charset="0"/>
                    <a:cs typeface="#9Slide03 Arima Madurai Black" panose="00000A00000000000000" pitchFamily="2" charset="0"/>
                  </a:rPr>
                  <a:t>áp</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kế</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như</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nhau</a:t>
                </a:r>
                <a:endParaRPr lang="en-US" sz="2000" dirty="0">
                  <a:solidFill>
                    <a:srgbClr val="002060"/>
                  </a:solidFill>
                  <a:latin typeface="Roboto" panose="02000000000000000000" pitchFamily="2" charset="0"/>
                  <a:cs typeface="#9Slide03 Arima Madurai Black" panose="00000A00000000000000" pitchFamily="2" charset="0"/>
                </a:endParaRPr>
              </a:p>
              <a:p>
                <a:pPr>
                  <a:lnSpc>
                    <a:spcPct val="120000"/>
                  </a:lnSpc>
                </a:pPr>
                <a14:m>
                  <m:oMath xmlns:m="http://schemas.openxmlformats.org/officeDocument/2006/math">
                    <m:groupChr>
                      <m:groupChrPr>
                        <m:chr m:val="→"/>
                        <m:vertJc m:val="bot"/>
                        <m:ctrlPr>
                          <a:rPr lang="en-US" sz="2000" i="1" smtClean="0">
                            <a:solidFill>
                              <a:srgbClr val="002060"/>
                            </a:solidFill>
                            <a:latin typeface="Cambria Math" panose="02040503050406030204" pitchFamily="18" charset="0"/>
                            <a:cs typeface="#9Slide03 Arima Madurai Black" panose="00000A00000000000000" pitchFamily="2" charset="0"/>
                          </a:rPr>
                        </m:ctrlPr>
                      </m:groupChrPr>
                      <m:e>
                        <m:r>
                          <m:rPr>
                            <m:brk m:alnAt="2"/>
                          </m:rPr>
                          <a:rPr lang="en-US" sz="2000" b="0" i="1" smtClean="0">
                            <a:solidFill>
                              <a:srgbClr val="002060"/>
                            </a:solidFill>
                            <a:latin typeface="Cambria Math" panose="02040503050406030204" pitchFamily="18" charset="0"/>
                            <a:cs typeface="#9Slide03 Arima Madurai Black" panose="00000A00000000000000" pitchFamily="2" charset="0"/>
                          </a:rPr>
                          <m:t> </m:t>
                        </m:r>
                        <m:r>
                          <a:rPr lang="en-US" sz="2000" b="0" i="1" smtClean="0">
                            <a:solidFill>
                              <a:srgbClr val="002060"/>
                            </a:solidFill>
                            <a:latin typeface="Cambria Math" panose="02040503050406030204" pitchFamily="18" charset="0"/>
                            <a:cs typeface="#9Slide03 Arima Madurai Black" panose="00000A00000000000000" pitchFamily="2" charset="0"/>
                          </a:rPr>
                          <m:t>       </m:t>
                        </m:r>
                      </m:e>
                    </m:groupChr>
                  </m:oMath>
                </a14:m>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áp</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suất</a:t>
                </a:r>
                <a:r>
                  <a:rPr lang="en-US" sz="2000" dirty="0">
                    <a:solidFill>
                      <a:srgbClr val="002060"/>
                    </a:solidFill>
                    <a:latin typeface="Roboto" panose="02000000000000000000" pitchFamily="2" charset="0"/>
                    <a:cs typeface="#9Slide03 Arima Madurai Black" panose="00000A00000000000000" pitchFamily="2" charset="0"/>
                  </a:rPr>
                  <a:t> do </a:t>
                </a:r>
                <a:r>
                  <a:rPr lang="en-US" sz="2000" dirty="0" err="1">
                    <a:solidFill>
                      <a:srgbClr val="002060"/>
                    </a:solidFill>
                    <a:latin typeface="Roboto" panose="02000000000000000000" pitchFamily="2" charset="0"/>
                    <a:cs typeface="#9Slide03 Arima Madurai Black" panose="00000A00000000000000" pitchFamily="2" charset="0"/>
                  </a:rPr>
                  <a:t>khối</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kim</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loại</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tác</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dụng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vào</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chất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lỏng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được</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chất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lỏng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truyền</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đi</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nguyên</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vẹn</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theo</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mọi</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hướng</a:t>
                </a:r>
                <a:endParaRPr lang="en-US" sz="2000" dirty="0">
                  <a:solidFill>
                    <a:srgbClr val="002060"/>
                  </a:solidFill>
                  <a:latin typeface="Roboto" panose="02000000000000000000" pitchFamily="2" charset="0"/>
                  <a:cs typeface="#9Slide03 Arima Madurai Black" panose="00000A00000000000000" pitchFamily="2" charset="0"/>
                </a:endParaRPr>
              </a:p>
            </p:txBody>
          </p:sp>
        </mc:Choice>
        <mc:Fallback>
          <p:sp>
            <p:nvSpPr>
              <p:cNvPr id="4" name="Rectangle 3"/>
              <p:cNvSpPr>
                <a:spLocks noRot="1" noChangeAspect="1" noMove="1" noResize="1" noEditPoints="1" noAdjustHandles="1" noChangeArrowheads="1" noChangeShapeType="1" noTextEdit="1"/>
              </p:cNvSpPr>
              <p:nvPr/>
            </p:nvSpPr>
            <p:spPr>
              <a:xfrm>
                <a:off x="3141453" y="3060417"/>
                <a:ext cx="5413101" cy="1596972"/>
              </a:xfrm>
              <a:prstGeom prst="rect">
                <a:avLst/>
              </a:prstGeom>
              <a:blipFill rotWithShape="1">
                <a:blip r:embed="rId2"/>
                <a:stretch>
                  <a:fillRect l="-2" t="-22" r="9" b="19"/>
                </a:stretch>
              </a:blipFill>
              <a:ln w="19050">
                <a:noFill/>
                <a:prstDash val="dash"/>
              </a:ln>
            </p:spPr>
            <p:style>
              <a:lnRef idx="2">
                <a:schemeClr val="accent2"/>
              </a:lnRef>
              <a:fillRef idx="1">
                <a:schemeClr val="lt1"/>
              </a:fillRef>
              <a:effectRef idx="0">
                <a:schemeClr val="accent2"/>
              </a:effectRef>
              <a:fontRef idx="minor">
                <a:schemeClr val="dk1"/>
              </a:fontRef>
            </p:style>
            <p:txBody>
              <a:bodyPr/>
              <a:lstStyle/>
              <a:p>
                <a:r>
                  <a:rPr lang="en-US" altLang="en-US">
                    <a:noFill/>
                  </a:rPr>
                  <a:t> </a:t>
                </a:r>
              </a:p>
            </p:txBody>
          </p:sp>
        </mc:Fallback>
      </mc:AlternateContent>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9921" y="2309481"/>
            <a:ext cx="621532" cy="621532"/>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2538412" y="1358226"/>
            <a:ext cx="603041" cy="603041"/>
            <a:chOff x="2211049" y="2495862"/>
            <a:chExt cx="603041" cy="603041"/>
          </a:xfrm>
        </p:grpSpPr>
        <p:sp>
          <p:nvSpPr>
            <p:cNvPr id="13" name="Oval 12"/>
            <p:cNvSpPr/>
            <p:nvPr/>
          </p:nvSpPr>
          <p:spPr>
            <a:xfrm>
              <a:off x="2211049" y="2495862"/>
              <a:ext cx="603041" cy="603041"/>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315558" y="2557221"/>
              <a:ext cx="437894" cy="437894"/>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4"/>
          <p:cNvPicPr>
            <a:picLocks noChangeAspect="1"/>
          </p:cNvPicPr>
          <p:nvPr/>
        </p:nvPicPr>
        <p:blipFill>
          <a:blip r:embed="rId5"/>
          <a:stretch>
            <a:fillRect/>
          </a:stretch>
        </p:blipFill>
        <p:spPr>
          <a:xfrm>
            <a:off x="2442128" y="3378879"/>
            <a:ext cx="699325" cy="699325"/>
          </a:xfrm>
          <a:prstGeom prst="rect">
            <a:avLst/>
          </a:prstGeom>
        </p:spPr>
      </p:pic>
      <p:pic>
        <p:nvPicPr>
          <p:cNvPr id="17" name="Picture 16"/>
          <p:cNvPicPr>
            <a:picLocks noChangeAspect="1"/>
          </p:cNvPicPr>
          <p:nvPr/>
        </p:nvPicPr>
        <p:blipFill>
          <a:blip r:embed="rId6"/>
          <a:stretch>
            <a:fillRect/>
          </a:stretch>
        </p:blipFill>
        <p:spPr>
          <a:xfrm>
            <a:off x="768130" y="1130126"/>
            <a:ext cx="1417011" cy="35558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par>
                          <p:cTn id="32" fill="hold">
                            <p:stCondLst>
                              <p:cond delay="500"/>
                            </p:stCondLst>
                            <p:childTnLst>
                              <p:par>
                                <p:cTn id="33" presetID="16" presetClass="entr" presetSubtype="21"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80" name="Group 21"/>
          <p:cNvGrpSpPr/>
          <p:nvPr/>
        </p:nvGrpSpPr>
        <p:grpSpPr bwMode="auto">
          <a:xfrm>
            <a:off x="6245817" y="1644755"/>
            <a:ext cx="2583933" cy="2338303"/>
            <a:chOff x="1706" y="1200"/>
            <a:chExt cx="2766" cy="2682"/>
          </a:xfrm>
        </p:grpSpPr>
        <p:grpSp>
          <p:nvGrpSpPr>
            <p:cNvPr id="81" name="Group 50"/>
            <p:cNvGrpSpPr/>
            <p:nvPr/>
          </p:nvGrpSpPr>
          <p:grpSpPr bwMode="auto">
            <a:xfrm>
              <a:off x="2150" y="1200"/>
              <a:ext cx="1586" cy="2246"/>
              <a:chOff x="4800" y="345"/>
              <a:chExt cx="672" cy="978"/>
            </a:xfrm>
          </p:grpSpPr>
          <p:grpSp>
            <p:nvGrpSpPr>
              <p:cNvPr id="88" name="Group 48"/>
              <p:cNvGrpSpPr/>
              <p:nvPr/>
            </p:nvGrpSpPr>
            <p:grpSpPr bwMode="auto">
              <a:xfrm>
                <a:off x="4800" y="345"/>
                <a:ext cx="672" cy="969"/>
                <a:chOff x="4800" y="345"/>
                <a:chExt cx="672" cy="969"/>
              </a:xfrm>
            </p:grpSpPr>
            <p:sp>
              <p:nvSpPr>
                <p:cNvPr id="90" name="AutoShape 46"/>
                <p:cNvSpPr>
                  <a:spLocks noChangeArrowheads="1"/>
                </p:cNvSpPr>
                <p:nvPr/>
              </p:nvSpPr>
              <p:spPr bwMode="auto">
                <a:xfrm>
                  <a:off x="4800" y="345"/>
                  <a:ext cx="672" cy="960"/>
                </a:xfrm>
                <a:prstGeom prst="flowChartMagneticDisk">
                  <a:avLst/>
                </a:prstGeom>
                <a:solidFill>
                  <a:schemeClr val="bg1"/>
                </a:solidFill>
                <a:ln w="28575">
                  <a:solidFill>
                    <a:srgbClr val="000080"/>
                  </a:solidFill>
                  <a:round/>
                </a:ln>
                <a:effectLst>
                  <a:outerShdw dist="35921" dir="2700000" sy="50000" kx="2115830" algn="bl" rotWithShape="0">
                    <a:srgbClr val="C0C0C0">
                      <a:alpha val="79999"/>
                    </a:srgbClr>
                  </a:outerShdw>
                </a:effectLst>
              </p:spPr>
              <p:txBody>
                <a:bodyPr wrap="none" anchor="ct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en-US">
                    <a:cs typeface="Arial" panose="020B0604020202020204" pitchFamily="34" charset="0"/>
                  </a:endParaRPr>
                </a:p>
              </p:txBody>
            </p:sp>
            <p:sp>
              <p:nvSpPr>
                <p:cNvPr id="91" name="AutoShape 47"/>
                <p:cNvSpPr>
                  <a:spLocks noChangeArrowheads="1"/>
                </p:cNvSpPr>
                <p:nvPr/>
              </p:nvSpPr>
              <p:spPr bwMode="auto">
                <a:xfrm>
                  <a:off x="4800" y="711"/>
                  <a:ext cx="672" cy="603"/>
                </a:xfrm>
                <a:prstGeom prst="flowChartMagneticDisk">
                  <a:avLst/>
                </a:prstGeom>
                <a:solidFill>
                  <a:srgbClr val="00CCFF"/>
                </a:solidFill>
                <a:ln w="28575">
                  <a:solidFill>
                    <a:srgbClr val="000080"/>
                  </a:solidFill>
                  <a:round/>
                </a:ln>
                <a:effectLst>
                  <a:outerShdw dist="35921" dir="2700000" sy="50000" kx="2115830" algn="bl" rotWithShape="0">
                    <a:srgbClr val="C0C0C0">
                      <a:alpha val="79999"/>
                    </a:srgbClr>
                  </a:outerShdw>
                </a:effectLst>
              </p:spPr>
              <p:txBody>
                <a:bodyPr wrap="none" anchor="ct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en-US">
                    <a:cs typeface="Arial" panose="020B0604020202020204" pitchFamily="34" charset="0"/>
                  </a:endParaRPr>
                </a:p>
              </p:txBody>
            </p:sp>
          </p:grpSp>
          <p:sp>
            <p:nvSpPr>
              <p:cNvPr id="89" name="Oval 49"/>
              <p:cNvSpPr>
                <a:spLocks noChangeArrowheads="1"/>
              </p:cNvSpPr>
              <p:nvPr/>
            </p:nvSpPr>
            <p:spPr bwMode="auto">
              <a:xfrm>
                <a:off x="4800" y="1131"/>
                <a:ext cx="672" cy="192"/>
              </a:xfrm>
              <a:prstGeom prst="ellipse">
                <a:avLst/>
              </a:prstGeom>
              <a:noFill/>
              <a:ln w="12700" algn="ctr">
                <a:solidFill>
                  <a:schemeClr val="tx1"/>
                </a:solidFill>
                <a:round/>
              </a:ln>
              <a:effectLst>
                <a:outerShdw dist="35921" dir="2700000" sy="50000" kx="2115830" algn="bl" rotWithShape="0">
                  <a:srgbClr val="C0C0C0">
                    <a:alpha val="79999"/>
                  </a:srgbClr>
                </a:outerShdw>
              </a:effectLst>
              <a:extLst>
                <a:ext uri="{909E8E84-426E-40DD-AFC4-6F175D3DCCD1}">
                  <a14:hiddenFill xmlns:a14="http://schemas.microsoft.com/office/drawing/2010/main">
                    <a:solidFill>
                      <a:srgbClr val="9400ED"/>
                    </a:solidFill>
                  </a14:hiddenFill>
                </a:ext>
              </a:extLst>
            </p:spPr>
            <p:txBody>
              <a:bodyPr wrap="none" anchor="ct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en-US">
                  <a:cs typeface="Arial" panose="020B0604020202020204" pitchFamily="34" charset="0"/>
                </a:endParaRPr>
              </a:p>
            </p:txBody>
          </p:sp>
        </p:grpSp>
        <p:grpSp>
          <p:nvGrpSpPr>
            <p:cNvPr id="82" name="Group 27"/>
            <p:cNvGrpSpPr/>
            <p:nvPr/>
          </p:nvGrpSpPr>
          <p:grpSpPr bwMode="auto">
            <a:xfrm>
              <a:off x="1706" y="2304"/>
              <a:ext cx="451" cy="990"/>
              <a:chOff x="1706" y="2304"/>
              <a:chExt cx="451" cy="990"/>
            </a:xfrm>
          </p:grpSpPr>
          <p:sp>
            <p:nvSpPr>
              <p:cNvPr id="86" name="Line 54"/>
              <p:cNvSpPr>
                <a:spLocks noChangeShapeType="1"/>
              </p:cNvSpPr>
              <p:nvPr/>
            </p:nvSpPr>
            <p:spPr bwMode="auto">
              <a:xfrm flipH="1">
                <a:off x="2064" y="2304"/>
                <a:ext cx="13" cy="990"/>
              </a:xfrm>
              <a:prstGeom prst="line">
                <a:avLst/>
              </a:prstGeom>
              <a:noFill/>
              <a:ln w="15875">
                <a:solidFill>
                  <a:schemeClr val="tx1"/>
                </a:solidFill>
                <a:round/>
                <a:headEnd type="stealth" w="med" len="med"/>
                <a:tailEnd type="stealth" w="med" len="med"/>
              </a:ln>
              <a:effectLst>
                <a:outerShdw dist="35921" dir="2700000" sy="50000" kx="2115830" algn="bl" rotWithShape="0">
                  <a:srgbClr val="C0C0C0">
                    <a:alpha val="79999"/>
                  </a:srgb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87" name="Text Box 55"/>
              <p:cNvSpPr txBox="1">
                <a:spLocks noChangeArrowheads="1"/>
              </p:cNvSpPr>
              <p:nvPr/>
            </p:nvSpPr>
            <p:spPr bwMode="auto">
              <a:xfrm>
                <a:off x="1706" y="2544"/>
                <a:ext cx="451" cy="530"/>
              </a:xfrm>
              <a:prstGeom prst="rect">
                <a:avLst/>
              </a:prstGeom>
              <a:noFill/>
              <a:ln>
                <a:noFill/>
              </a:ln>
              <a:effectLst>
                <a:outerShdw dist="35921" dir="2700000" sy="50000" kx="2115830" algn="bl" rotWithShape="0">
                  <a:srgbClr val="C0C0C0">
                    <a:alpha val="79999"/>
                  </a:srgbClr>
                </a:outerShdw>
              </a:effectLst>
              <a:extLst>
                <a:ext uri="{909E8E84-426E-40DD-AFC4-6F175D3DCCD1}">
                  <a14:hiddenFill xmlns:a14="http://schemas.microsoft.com/office/drawing/2010/main">
                    <a:solidFill>
                      <a:srgbClr val="9400ED"/>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a:spAutoFit/>
              </a:bodyP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dirty="0">
                    <a:solidFill>
                      <a:srgbClr val="000099"/>
                    </a:solidFill>
                    <a:cs typeface="Arial" panose="020B0604020202020204" pitchFamily="34" charset="0"/>
                  </a:rPr>
                  <a:t>h</a:t>
                </a:r>
                <a:endParaRPr lang="en-US" altLang="en-US" sz="2400" b="1" dirty="0">
                  <a:solidFill>
                    <a:srgbClr val="000099"/>
                  </a:solidFill>
                  <a:cs typeface="Arial" panose="020B0604020202020204" pitchFamily="34" charset="0"/>
                </a:endParaRPr>
              </a:p>
            </p:txBody>
          </p:sp>
        </p:grpSp>
        <p:grpSp>
          <p:nvGrpSpPr>
            <p:cNvPr id="83" name="Group 30"/>
            <p:cNvGrpSpPr/>
            <p:nvPr/>
          </p:nvGrpSpPr>
          <p:grpSpPr bwMode="auto">
            <a:xfrm>
              <a:off x="3216" y="3264"/>
              <a:ext cx="1256" cy="618"/>
              <a:chOff x="4504" y="2448"/>
              <a:chExt cx="1256" cy="618"/>
            </a:xfrm>
          </p:grpSpPr>
          <p:sp>
            <p:nvSpPr>
              <p:cNvPr id="84" name="Text Box 51"/>
              <p:cNvSpPr txBox="1">
                <a:spLocks noChangeArrowheads="1"/>
              </p:cNvSpPr>
              <p:nvPr/>
            </p:nvSpPr>
            <p:spPr bwMode="auto">
              <a:xfrm>
                <a:off x="4740" y="2687"/>
                <a:ext cx="1020" cy="379"/>
              </a:xfrm>
              <a:prstGeom prst="rect">
                <a:avLst/>
              </a:prstGeom>
              <a:noFill/>
              <a:ln>
                <a:noFill/>
              </a:ln>
              <a:effectLst>
                <a:outerShdw dist="35921" dir="2700000" sy="50000" kx="2115830" algn="bl" rotWithShape="0">
                  <a:srgbClr val="C0C0C0">
                    <a:alpha val="79999"/>
                  </a:srgbClr>
                </a:outerShdw>
              </a:effectLst>
              <a:extLst>
                <a:ext uri="{909E8E84-426E-40DD-AFC4-6F175D3DCCD1}">
                  <a14:hiddenFill xmlns:a14="http://schemas.microsoft.com/office/drawing/2010/main">
                    <a:solidFill>
                      <a:srgbClr val="9400ED"/>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a:solidFill>
                      <a:srgbClr val="000099"/>
                    </a:solidFill>
                    <a:cs typeface="Arial" panose="020B0604020202020204" pitchFamily="34" charset="0"/>
                  </a:rPr>
                  <a:t>S</a:t>
                </a:r>
                <a:endParaRPr lang="en-US" altLang="en-US" sz="2400" b="1">
                  <a:solidFill>
                    <a:srgbClr val="000099"/>
                  </a:solidFill>
                  <a:cs typeface="Arial" panose="020B0604020202020204" pitchFamily="34" charset="0"/>
                </a:endParaRPr>
              </a:p>
            </p:txBody>
          </p:sp>
          <p:sp>
            <p:nvSpPr>
              <p:cNvPr id="85" name="Line 53"/>
              <p:cNvSpPr>
                <a:spLocks noChangeShapeType="1"/>
              </p:cNvSpPr>
              <p:nvPr/>
            </p:nvSpPr>
            <p:spPr bwMode="auto">
              <a:xfrm>
                <a:off x="4504" y="2448"/>
                <a:ext cx="453" cy="255"/>
              </a:xfrm>
              <a:prstGeom prst="line">
                <a:avLst/>
              </a:prstGeom>
              <a:noFill/>
              <a:ln w="12700">
                <a:solidFill>
                  <a:srgbClr val="333399"/>
                </a:solidFill>
                <a:round/>
              </a:ln>
              <a:effectLst>
                <a:outerShdw dist="35921" dir="2700000" sy="50000" kx="2115830" algn="bl" rotWithShape="0">
                  <a:srgbClr val="C0C0C0">
                    <a:alpha val="79999"/>
                  </a:srgbClr>
                </a:outerShdw>
              </a:effectLst>
              <a:extLst>
                <a:ext uri="{909E8E84-426E-40DD-AFC4-6F175D3DCCD1}">
                  <a14:hiddenFill xmlns:a14="http://schemas.microsoft.com/office/drawing/2010/main">
                    <a:noFill/>
                  </a14:hiddenFill>
                </a:ext>
              </a:extLst>
            </p:spPr>
            <p:txBody>
              <a:bodyPr wrap="none" anchor="ctr"/>
              <a:lstStyle/>
              <a:p>
                <a:endParaRPr lang="en-US"/>
              </a:p>
            </p:txBody>
          </p:sp>
        </p:grpSp>
      </p:grpSp>
      <p:sp>
        <p:nvSpPr>
          <p:cNvPr id="106" name="Text Box 13"/>
          <p:cNvSpPr txBox="1">
            <a:spLocks noChangeArrowheads="1"/>
          </p:cNvSpPr>
          <p:nvPr/>
        </p:nvSpPr>
        <p:spPr bwMode="auto">
          <a:xfrm>
            <a:off x="1294851" y="4008787"/>
            <a:ext cx="68475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000" b="1" dirty="0" err="1">
                <a:solidFill>
                  <a:srgbClr val="C00000"/>
                </a:solidFill>
                <a:latin typeface="Roboto" panose="02000000000000000000" pitchFamily="2" charset="0"/>
                <a:cs typeface="Times New Roman" panose="02020603050405020304" pitchFamily="18" charset="0"/>
              </a:rPr>
              <a:t>Trong</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lòng</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chất</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lỏng</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đứng</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yên</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áp</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suất</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tại</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những</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điểm</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cùng</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độ</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sâu</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là</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như</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nhau</a:t>
            </a:r>
            <a:endParaRPr lang="en-US" altLang="en-US" sz="2000" dirty="0">
              <a:solidFill>
                <a:srgbClr val="C00000"/>
              </a:solidFill>
              <a:latin typeface="Roboto" panose="02000000000000000000" pitchFamily="2" charset="0"/>
              <a:cs typeface="Times New Roman" panose="02020603050405020304" pitchFamily="18" charset="0"/>
            </a:endParaRPr>
          </a:p>
        </p:txBody>
      </p:sp>
      <p:sp>
        <p:nvSpPr>
          <p:cNvPr id="107" name="Text Box 16"/>
          <p:cNvSpPr txBox="1">
            <a:spLocks noChangeArrowheads="1"/>
          </p:cNvSpPr>
          <p:nvPr/>
        </p:nvSpPr>
        <p:spPr bwMode="auto">
          <a:xfrm>
            <a:off x="-2447778" y="3720074"/>
            <a:ext cx="17526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100" b="1" i="1" u="sng">
                <a:latin typeface="Times New Roman" panose="02020603050405020304" pitchFamily="18" charset="0"/>
                <a:cs typeface="Times New Roman" panose="02020603050405020304" pitchFamily="18" charset="0"/>
              </a:rPr>
              <a:t>Chú ý:</a:t>
            </a:r>
            <a:endParaRPr lang="en-US" altLang="en-US" sz="2100" b="1" i="1" u="sng">
              <a:latin typeface="Times New Roman" panose="02020603050405020304" pitchFamily="18" charset="0"/>
              <a:cs typeface="Times New Roman" panose="02020603050405020304" pitchFamily="18" charset="0"/>
            </a:endParaRPr>
          </a:p>
        </p:txBody>
      </p:sp>
      <p:sp>
        <p:nvSpPr>
          <p:cNvPr id="111" name="Rectangle 110"/>
          <p:cNvSpPr/>
          <p:nvPr/>
        </p:nvSpPr>
        <p:spPr>
          <a:xfrm>
            <a:off x="689971" y="2659109"/>
            <a:ext cx="5555846" cy="1034129"/>
          </a:xfrm>
          <a:prstGeom prst="rect">
            <a:avLst/>
          </a:prstGeom>
        </p:spPr>
        <p:txBody>
          <a:bodyPr wrap="square">
            <a:spAutoFit/>
          </a:bodyPr>
          <a:lstStyle/>
          <a:p>
            <a:pPr>
              <a:buFont typeface="Wingdings 3" panose="05040102010807070707" pitchFamily="18" charset="2"/>
              <a:buNone/>
              <a:defRPr/>
            </a:pPr>
            <a:r>
              <a:rPr lang="en-US" altLang="vi-VN" sz="2040" b="1" u="sng" dirty="0" err="1">
                <a:solidFill>
                  <a:srgbClr val="002060"/>
                </a:solidFill>
                <a:latin typeface="Roboto" panose="02000000000000000000" pitchFamily="2" charset="0"/>
                <a:cs typeface="Times New Roman" panose="02020603050405020304" pitchFamily="18" charset="0"/>
              </a:rPr>
              <a:t>Trong</a:t>
            </a:r>
            <a:r>
              <a:rPr lang="en-US" altLang="vi-VN" sz="2040" b="1" u="sng" dirty="0">
                <a:solidFill>
                  <a:srgbClr val="002060"/>
                </a:solidFill>
                <a:latin typeface="Roboto" panose="02000000000000000000" pitchFamily="2" charset="0"/>
                <a:cs typeface="Times New Roman" panose="02020603050405020304" pitchFamily="18" charset="0"/>
              </a:rPr>
              <a:t> </a:t>
            </a:r>
            <a:r>
              <a:rPr lang="en-US" altLang="vi-VN" sz="2040" b="1" u="sng" dirty="0" err="1">
                <a:solidFill>
                  <a:srgbClr val="002060"/>
                </a:solidFill>
                <a:latin typeface="Roboto" panose="02000000000000000000" pitchFamily="2" charset="0"/>
                <a:cs typeface="Times New Roman" panose="02020603050405020304" pitchFamily="18" charset="0"/>
              </a:rPr>
              <a:t>đó</a:t>
            </a:r>
            <a:r>
              <a:rPr lang="en-US" altLang="vi-VN" sz="2040" b="1" u="sng" dirty="0">
                <a:solidFill>
                  <a:srgbClr val="002060"/>
                </a:solidFill>
                <a:latin typeface="Roboto" panose="02000000000000000000" pitchFamily="2" charset="0"/>
                <a:cs typeface="Times New Roman" panose="02020603050405020304" pitchFamily="18" charset="0"/>
              </a:rPr>
              <a:t>:</a:t>
            </a:r>
            <a:r>
              <a:rPr lang="en-US" altLang="vi-VN" sz="2040" b="1" dirty="0">
                <a:solidFill>
                  <a:srgbClr val="002060"/>
                </a:solidFill>
                <a:latin typeface="Roboto" panose="02000000000000000000" pitchFamily="2" charset="0"/>
                <a:cs typeface="Times New Roman" panose="02020603050405020304" pitchFamily="18" charset="0"/>
              </a:rPr>
              <a:t> </a:t>
            </a:r>
            <a:r>
              <a:rPr lang="en-US" altLang="vi-VN" sz="2040" dirty="0">
                <a:solidFill>
                  <a:srgbClr val="002060"/>
                </a:solidFill>
                <a:latin typeface="Roboto" panose="02000000000000000000" pitchFamily="2" charset="0"/>
                <a:cs typeface="Times New Roman" panose="02020603050405020304" pitchFamily="18" charset="0"/>
              </a:rPr>
              <a:t>p </a:t>
            </a:r>
            <a:r>
              <a:rPr lang="en-US" altLang="vi-VN" sz="2040" dirty="0" err="1">
                <a:solidFill>
                  <a:srgbClr val="002060"/>
                </a:solidFill>
                <a:latin typeface="Roboto" panose="02000000000000000000" pitchFamily="2" charset="0"/>
                <a:cs typeface="Times New Roman" panose="02020603050405020304" pitchFamily="18" charset="0"/>
              </a:rPr>
              <a:t>là</a:t>
            </a:r>
            <a:r>
              <a:rPr lang="en-US" altLang="vi-VN" sz="2040" dirty="0">
                <a:solidFill>
                  <a:srgbClr val="002060"/>
                </a:solidFill>
                <a:latin typeface="Roboto" panose="02000000000000000000" pitchFamily="2" charset="0"/>
                <a:cs typeface="Times New Roman" panose="02020603050405020304" pitchFamily="18" charset="0"/>
              </a:rPr>
              <a:t> </a:t>
            </a:r>
            <a:r>
              <a:rPr lang="en-US" altLang="vi-VN" sz="2040" dirty="0" err="1">
                <a:solidFill>
                  <a:srgbClr val="002060"/>
                </a:solidFill>
                <a:latin typeface="Roboto" panose="02000000000000000000" pitchFamily="2" charset="0"/>
                <a:cs typeface="Times New Roman" panose="02020603050405020304" pitchFamily="18" charset="0"/>
              </a:rPr>
              <a:t>áp</a:t>
            </a:r>
            <a:r>
              <a:rPr lang="en-US" altLang="vi-VN" sz="2040" dirty="0">
                <a:solidFill>
                  <a:srgbClr val="002060"/>
                </a:solidFill>
                <a:latin typeface="Roboto" panose="02000000000000000000" pitchFamily="2" charset="0"/>
                <a:cs typeface="Times New Roman" panose="02020603050405020304" pitchFamily="18" charset="0"/>
              </a:rPr>
              <a:t> </a:t>
            </a:r>
            <a:r>
              <a:rPr lang="en-US" altLang="vi-VN" sz="2040" dirty="0" err="1">
                <a:solidFill>
                  <a:srgbClr val="002060"/>
                </a:solidFill>
                <a:latin typeface="Roboto" panose="02000000000000000000" pitchFamily="2" charset="0"/>
                <a:cs typeface="Times New Roman" panose="02020603050405020304" pitchFamily="18" charset="0"/>
              </a:rPr>
              <a:t>suất</a:t>
            </a:r>
            <a:r>
              <a:rPr lang="en-US" altLang="vi-VN" sz="2040" dirty="0">
                <a:solidFill>
                  <a:srgbClr val="002060"/>
                </a:solidFill>
                <a:latin typeface="Roboto" panose="02000000000000000000" pitchFamily="2" charset="0"/>
                <a:cs typeface="Times New Roman" panose="02020603050405020304" pitchFamily="18" charset="0"/>
              </a:rPr>
              <a:t> ở </a:t>
            </a:r>
            <a:r>
              <a:rPr lang="en-US" altLang="vi-VN" sz="2040" dirty="0" err="1">
                <a:solidFill>
                  <a:srgbClr val="002060"/>
                </a:solidFill>
                <a:latin typeface="Roboto" panose="02000000000000000000" pitchFamily="2" charset="0"/>
                <a:cs typeface="Times New Roman" panose="02020603050405020304" pitchFamily="18" charset="0"/>
              </a:rPr>
              <a:t>đáy</a:t>
            </a:r>
            <a:r>
              <a:rPr lang="en-US" altLang="vi-VN" sz="2040" dirty="0">
                <a:solidFill>
                  <a:srgbClr val="002060"/>
                </a:solidFill>
                <a:latin typeface="Roboto" panose="02000000000000000000" pitchFamily="2" charset="0"/>
                <a:cs typeface="Times New Roman" panose="02020603050405020304" pitchFamily="18" charset="0"/>
              </a:rPr>
              <a:t> </a:t>
            </a:r>
            <a:r>
              <a:rPr lang="en-US" altLang="vi-VN" sz="2040" dirty="0" err="1">
                <a:solidFill>
                  <a:srgbClr val="002060"/>
                </a:solidFill>
                <a:latin typeface="Roboto" panose="02000000000000000000" pitchFamily="2" charset="0"/>
                <a:cs typeface="Times New Roman" panose="02020603050405020304" pitchFamily="18" charset="0"/>
              </a:rPr>
              <a:t>cột</a:t>
            </a:r>
            <a:r>
              <a:rPr lang="en-US" altLang="vi-VN" sz="2040" dirty="0">
                <a:solidFill>
                  <a:srgbClr val="002060"/>
                </a:solidFill>
                <a:latin typeface="Roboto" panose="02000000000000000000" pitchFamily="2" charset="0"/>
                <a:cs typeface="Times New Roman" panose="02020603050405020304" pitchFamily="18" charset="0"/>
              </a:rPr>
              <a:t> </a:t>
            </a:r>
            <a:r>
              <a:rPr lang="en-US" altLang="vi-VN" sz="2040" dirty="0" err="1">
                <a:solidFill>
                  <a:srgbClr val="002060"/>
                </a:solidFill>
                <a:latin typeface="Roboto" panose="02000000000000000000" pitchFamily="2" charset="0"/>
                <a:cs typeface="Times New Roman" panose="02020603050405020304" pitchFamily="18" charset="0"/>
              </a:rPr>
              <a:t>chất</a:t>
            </a:r>
            <a:r>
              <a:rPr lang="en-US" altLang="vi-VN" sz="2040" dirty="0">
                <a:solidFill>
                  <a:srgbClr val="002060"/>
                </a:solidFill>
                <a:latin typeface="Roboto" panose="02000000000000000000" pitchFamily="2" charset="0"/>
                <a:cs typeface="Times New Roman" panose="02020603050405020304" pitchFamily="18" charset="0"/>
              </a:rPr>
              <a:t> </a:t>
            </a:r>
            <a:r>
              <a:rPr lang="en-US" altLang="vi-VN" sz="2040" dirty="0" err="1">
                <a:solidFill>
                  <a:srgbClr val="002060"/>
                </a:solidFill>
                <a:latin typeface="Roboto" panose="02000000000000000000" pitchFamily="2" charset="0"/>
                <a:cs typeface="Times New Roman" panose="02020603050405020304" pitchFamily="18" charset="0"/>
              </a:rPr>
              <a:t>lỏng</a:t>
            </a:r>
            <a:endParaRPr lang="en-US" altLang="vi-VN" sz="2040" dirty="0">
              <a:solidFill>
                <a:srgbClr val="002060"/>
              </a:solidFill>
              <a:latin typeface="Roboto" panose="02000000000000000000" pitchFamily="2" charset="0"/>
              <a:cs typeface="Times New Roman" panose="02020603050405020304" pitchFamily="18" charset="0"/>
            </a:endParaRPr>
          </a:p>
          <a:p>
            <a:pPr>
              <a:buFont typeface="Wingdings 3" panose="05040102010807070707" pitchFamily="18" charset="2"/>
              <a:buNone/>
              <a:defRPr/>
            </a:pPr>
            <a:r>
              <a:rPr lang="en-US" altLang="vi-VN" sz="2040" dirty="0">
                <a:solidFill>
                  <a:srgbClr val="002060"/>
                </a:solidFill>
                <a:latin typeface="Roboto" panose="02000000000000000000" pitchFamily="2" charset="0"/>
                <a:cs typeface="Times New Roman" panose="02020603050405020304" pitchFamily="18" charset="0"/>
              </a:rPr>
              <a:t>	    d </a:t>
            </a:r>
            <a:r>
              <a:rPr lang="en-US" altLang="vi-VN" sz="2040" dirty="0" err="1">
                <a:solidFill>
                  <a:srgbClr val="002060"/>
                </a:solidFill>
                <a:latin typeface="Roboto" panose="02000000000000000000" pitchFamily="2" charset="0"/>
                <a:cs typeface="Times New Roman" panose="02020603050405020304" pitchFamily="18" charset="0"/>
              </a:rPr>
              <a:t>là</a:t>
            </a:r>
            <a:r>
              <a:rPr lang="en-US" altLang="vi-VN" sz="2040" dirty="0">
                <a:solidFill>
                  <a:srgbClr val="002060"/>
                </a:solidFill>
                <a:latin typeface="Roboto" panose="02000000000000000000" pitchFamily="2" charset="0"/>
                <a:cs typeface="Times New Roman" panose="02020603050405020304" pitchFamily="18" charset="0"/>
              </a:rPr>
              <a:t> </a:t>
            </a:r>
            <a:r>
              <a:rPr lang="en-US" altLang="vi-VN" sz="2040" dirty="0" err="1">
                <a:solidFill>
                  <a:srgbClr val="002060"/>
                </a:solidFill>
                <a:latin typeface="Roboto" panose="02000000000000000000" pitchFamily="2" charset="0"/>
                <a:cs typeface="Times New Roman" panose="02020603050405020304" pitchFamily="18" charset="0"/>
              </a:rPr>
              <a:t>trọng</a:t>
            </a:r>
            <a:r>
              <a:rPr lang="en-US" altLang="vi-VN" sz="2040" dirty="0">
                <a:solidFill>
                  <a:srgbClr val="002060"/>
                </a:solidFill>
                <a:latin typeface="Roboto" panose="02000000000000000000" pitchFamily="2" charset="0"/>
                <a:cs typeface="Times New Roman" panose="02020603050405020304" pitchFamily="18" charset="0"/>
              </a:rPr>
              <a:t> </a:t>
            </a:r>
            <a:r>
              <a:rPr lang="en-US" altLang="vi-VN" sz="2040" dirty="0" err="1">
                <a:solidFill>
                  <a:srgbClr val="002060"/>
                </a:solidFill>
                <a:latin typeface="Roboto" panose="02000000000000000000" pitchFamily="2" charset="0"/>
                <a:cs typeface="Times New Roman" panose="02020603050405020304" pitchFamily="18" charset="0"/>
              </a:rPr>
              <a:t>lượng</a:t>
            </a:r>
            <a:r>
              <a:rPr lang="en-US" altLang="vi-VN" sz="2040" dirty="0">
                <a:solidFill>
                  <a:srgbClr val="002060"/>
                </a:solidFill>
                <a:latin typeface="Roboto" panose="02000000000000000000" pitchFamily="2" charset="0"/>
                <a:cs typeface="Times New Roman" panose="02020603050405020304" pitchFamily="18" charset="0"/>
              </a:rPr>
              <a:t> </a:t>
            </a:r>
            <a:r>
              <a:rPr lang="en-US" altLang="vi-VN" sz="2040" dirty="0" err="1">
                <a:solidFill>
                  <a:srgbClr val="002060"/>
                </a:solidFill>
                <a:latin typeface="Roboto" panose="02000000000000000000" pitchFamily="2" charset="0"/>
                <a:cs typeface="Times New Roman" panose="02020603050405020304" pitchFamily="18" charset="0"/>
              </a:rPr>
              <a:t>riêng</a:t>
            </a:r>
            <a:r>
              <a:rPr lang="en-US" altLang="vi-VN" sz="2040" dirty="0">
                <a:solidFill>
                  <a:srgbClr val="002060"/>
                </a:solidFill>
                <a:latin typeface="Roboto" panose="02000000000000000000" pitchFamily="2" charset="0"/>
                <a:cs typeface="Times New Roman" panose="02020603050405020304" pitchFamily="18" charset="0"/>
              </a:rPr>
              <a:t> </a:t>
            </a:r>
            <a:r>
              <a:rPr lang="en-US" altLang="vi-VN" sz="2040" dirty="0" err="1">
                <a:solidFill>
                  <a:srgbClr val="002060"/>
                </a:solidFill>
                <a:latin typeface="Roboto" panose="02000000000000000000" pitchFamily="2" charset="0"/>
                <a:cs typeface="Times New Roman" panose="02020603050405020304" pitchFamily="18" charset="0"/>
              </a:rPr>
              <a:t>của</a:t>
            </a:r>
            <a:r>
              <a:rPr lang="en-US" altLang="vi-VN" sz="2040" dirty="0">
                <a:solidFill>
                  <a:srgbClr val="002060"/>
                </a:solidFill>
                <a:latin typeface="Roboto" panose="02000000000000000000" pitchFamily="2" charset="0"/>
                <a:cs typeface="Times New Roman" panose="02020603050405020304" pitchFamily="18" charset="0"/>
              </a:rPr>
              <a:t> </a:t>
            </a:r>
            <a:r>
              <a:rPr lang="en-US" altLang="vi-VN" sz="2040" dirty="0" err="1">
                <a:solidFill>
                  <a:srgbClr val="002060"/>
                </a:solidFill>
                <a:latin typeface="Roboto" panose="02000000000000000000" pitchFamily="2" charset="0"/>
                <a:cs typeface="Times New Roman" panose="02020603050405020304" pitchFamily="18" charset="0"/>
              </a:rPr>
              <a:t>chất</a:t>
            </a:r>
            <a:r>
              <a:rPr lang="en-US" altLang="vi-VN" sz="2040" dirty="0">
                <a:solidFill>
                  <a:srgbClr val="002060"/>
                </a:solidFill>
                <a:latin typeface="Roboto" panose="02000000000000000000" pitchFamily="2" charset="0"/>
                <a:cs typeface="Times New Roman" panose="02020603050405020304" pitchFamily="18" charset="0"/>
              </a:rPr>
              <a:t> </a:t>
            </a:r>
            <a:r>
              <a:rPr lang="en-US" altLang="vi-VN" sz="2040" dirty="0" err="1">
                <a:solidFill>
                  <a:srgbClr val="002060"/>
                </a:solidFill>
                <a:latin typeface="Roboto" panose="02000000000000000000" pitchFamily="2" charset="0"/>
                <a:cs typeface="Times New Roman" panose="02020603050405020304" pitchFamily="18" charset="0"/>
              </a:rPr>
              <a:t>lỏng</a:t>
            </a:r>
            <a:r>
              <a:rPr lang="en-US" altLang="vi-VN" sz="2040" dirty="0">
                <a:solidFill>
                  <a:srgbClr val="002060"/>
                </a:solidFill>
                <a:latin typeface="Roboto" panose="02000000000000000000" pitchFamily="2" charset="0"/>
                <a:cs typeface="Times New Roman" panose="02020603050405020304" pitchFamily="18" charset="0"/>
              </a:rPr>
              <a:t>.</a:t>
            </a:r>
            <a:endParaRPr lang="en-US" altLang="vi-VN" sz="2040" dirty="0">
              <a:solidFill>
                <a:srgbClr val="002060"/>
              </a:solidFill>
              <a:latin typeface="Roboto" panose="02000000000000000000" pitchFamily="2" charset="0"/>
              <a:cs typeface="Times New Roman" panose="02020603050405020304" pitchFamily="18" charset="0"/>
            </a:endParaRPr>
          </a:p>
          <a:p>
            <a:pPr>
              <a:buFont typeface="Wingdings 3" panose="05040102010807070707" pitchFamily="18" charset="2"/>
              <a:buNone/>
              <a:defRPr/>
            </a:pPr>
            <a:r>
              <a:rPr lang="en-US" altLang="vi-VN" sz="2040" dirty="0">
                <a:solidFill>
                  <a:srgbClr val="002060"/>
                </a:solidFill>
                <a:latin typeface="Roboto" panose="02000000000000000000" pitchFamily="2" charset="0"/>
                <a:cs typeface="Times New Roman" panose="02020603050405020304" pitchFamily="18" charset="0"/>
              </a:rPr>
              <a:t>	    h </a:t>
            </a:r>
            <a:r>
              <a:rPr lang="en-US" altLang="vi-VN" sz="2040" dirty="0" err="1">
                <a:solidFill>
                  <a:srgbClr val="002060"/>
                </a:solidFill>
                <a:latin typeface="Roboto" panose="02000000000000000000" pitchFamily="2" charset="0"/>
                <a:cs typeface="Times New Roman" panose="02020603050405020304" pitchFamily="18" charset="0"/>
              </a:rPr>
              <a:t>là</a:t>
            </a:r>
            <a:r>
              <a:rPr lang="en-US" altLang="vi-VN" sz="2040" dirty="0">
                <a:solidFill>
                  <a:srgbClr val="002060"/>
                </a:solidFill>
                <a:latin typeface="Roboto" panose="02000000000000000000" pitchFamily="2" charset="0"/>
                <a:cs typeface="Times New Roman" panose="02020603050405020304" pitchFamily="18" charset="0"/>
              </a:rPr>
              <a:t> </a:t>
            </a:r>
            <a:r>
              <a:rPr lang="en-US" altLang="vi-VN" sz="2040" dirty="0" err="1">
                <a:solidFill>
                  <a:srgbClr val="002060"/>
                </a:solidFill>
                <a:latin typeface="Roboto" panose="02000000000000000000" pitchFamily="2" charset="0"/>
                <a:cs typeface="Times New Roman" panose="02020603050405020304" pitchFamily="18" charset="0"/>
              </a:rPr>
              <a:t>chiều</a:t>
            </a:r>
            <a:r>
              <a:rPr lang="en-US" altLang="vi-VN" sz="2040" dirty="0">
                <a:solidFill>
                  <a:srgbClr val="002060"/>
                </a:solidFill>
                <a:latin typeface="Roboto" panose="02000000000000000000" pitchFamily="2" charset="0"/>
                <a:cs typeface="Times New Roman" panose="02020603050405020304" pitchFamily="18" charset="0"/>
              </a:rPr>
              <a:t> </a:t>
            </a:r>
            <a:r>
              <a:rPr lang="en-US" altLang="vi-VN" sz="2040" dirty="0" err="1">
                <a:solidFill>
                  <a:srgbClr val="002060"/>
                </a:solidFill>
                <a:latin typeface="Roboto" panose="02000000000000000000" pitchFamily="2" charset="0"/>
                <a:cs typeface="Times New Roman" panose="02020603050405020304" pitchFamily="18" charset="0"/>
              </a:rPr>
              <a:t>cao</a:t>
            </a:r>
            <a:r>
              <a:rPr lang="en-US" altLang="vi-VN" sz="2040" dirty="0">
                <a:solidFill>
                  <a:srgbClr val="002060"/>
                </a:solidFill>
                <a:latin typeface="Roboto" panose="02000000000000000000" pitchFamily="2" charset="0"/>
                <a:cs typeface="Times New Roman" panose="02020603050405020304" pitchFamily="18" charset="0"/>
              </a:rPr>
              <a:t> </a:t>
            </a:r>
            <a:r>
              <a:rPr lang="en-US" altLang="vi-VN" sz="2040" dirty="0" err="1">
                <a:solidFill>
                  <a:srgbClr val="002060"/>
                </a:solidFill>
                <a:latin typeface="Roboto" panose="02000000000000000000" pitchFamily="2" charset="0"/>
                <a:cs typeface="Times New Roman" panose="02020603050405020304" pitchFamily="18" charset="0"/>
              </a:rPr>
              <a:t>của</a:t>
            </a:r>
            <a:r>
              <a:rPr lang="en-US" altLang="vi-VN" sz="2040" dirty="0">
                <a:solidFill>
                  <a:srgbClr val="002060"/>
                </a:solidFill>
                <a:latin typeface="Roboto" panose="02000000000000000000" pitchFamily="2" charset="0"/>
                <a:cs typeface="Times New Roman" panose="02020603050405020304" pitchFamily="18" charset="0"/>
              </a:rPr>
              <a:t> </a:t>
            </a:r>
            <a:r>
              <a:rPr lang="en-US" altLang="vi-VN" sz="2040" dirty="0" err="1">
                <a:solidFill>
                  <a:srgbClr val="002060"/>
                </a:solidFill>
                <a:latin typeface="Roboto" panose="02000000000000000000" pitchFamily="2" charset="0"/>
                <a:cs typeface="Times New Roman" panose="02020603050405020304" pitchFamily="18" charset="0"/>
              </a:rPr>
              <a:t>cột</a:t>
            </a:r>
            <a:r>
              <a:rPr lang="en-US" altLang="vi-VN" sz="2040" dirty="0">
                <a:solidFill>
                  <a:srgbClr val="002060"/>
                </a:solidFill>
                <a:latin typeface="Roboto" panose="02000000000000000000" pitchFamily="2" charset="0"/>
                <a:cs typeface="Times New Roman" panose="02020603050405020304" pitchFamily="18" charset="0"/>
              </a:rPr>
              <a:t> </a:t>
            </a:r>
            <a:r>
              <a:rPr lang="en-US" altLang="vi-VN" sz="2040" dirty="0" err="1">
                <a:solidFill>
                  <a:srgbClr val="002060"/>
                </a:solidFill>
                <a:latin typeface="Roboto" panose="02000000000000000000" pitchFamily="2" charset="0"/>
                <a:cs typeface="Times New Roman" panose="02020603050405020304" pitchFamily="18" charset="0"/>
              </a:rPr>
              <a:t>chất</a:t>
            </a:r>
            <a:r>
              <a:rPr lang="en-US" altLang="vi-VN" sz="2040" dirty="0">
                <a:solidFill>
                  <a:srgbClr val="002060"/>
                </a:solidFill>
                <a:latin typeface="Roboto" panose="02000000000000000000" pitchFamily="2" charset="0"/>
                <a:cs typeface="Times New Roman" panose="02020603050405020304" pitchFamily="18" charset="0"/>
              </a:rPr>
              <a:t> </a:t>
            </a:r>
            <a:r>
              <a:rPr lang="en-US" altLang="vi-VN" sz="2040" dirty="0" err="1">
                <a:solidFill>
                  <a:srgbClr val="002060"/>
                </a:solidFill>
                <a:latin typeface="Roboto" panose="02000000000000000000" pitchFamily="2" charset="0"/>
                <a:cs typeface="Times New Roman" panose="02020603050405020304" pitchFamily="18" charset="0"/>
              </a:rPr>
              <a:t>lỏng</a:t>
            </a:r>
            <a:r>
              <a:rPr lang="en-US" altLang="vi-VN" sz="2040" dirty="0">
                <a:solidFill>
                  <a:srgbClr val="002060"/>
                </a:solidFill>
                <a:latin typeface="Roboto" panose="02000000000000000000" pitchFamily="2" charset="0"/>
                <a:cs typeface="Times New Roman" panose="02020603050405020304" pitchFamily="18" charset="0"/>
              </a:rPr>
              <a:t> </a:t>
            </a:r>
            <a:endParaRPr lang="en-US" altLang="vi-VN" sz="2040" dirty="0">
              <a:solidFill>
                <a:srgbClr val="002060"/>
              </a:solidFill>
              <a:latin typeface="Roboto" panose="02000000000000000000" pitchFamily="2" charset="0"/>
              <a:cs typeface="Times New Roman" panose="02020603050405020304" pitchFamily="18" charset="0"/>
            </a:endParaRPr>
          </a:p>
        </p:txBody>
      </p:sp>
      <p:sp>
        <p:nvSpPr>
          <p:cNvPr id="3" name="Rectangle: Rounded Corners 2"/>
          <p:cNvSpPr/>
          <p:nvPr/>
        </p:nvSpPr>
        <p:spPr>
          <a:xfrm>
            <a:off x="3541629" y="1927057"/>
            <a:ext cx="1765738" cy="525518"/>
          </a:xfrm>
          <a:prstGeom prst="roundRect">
            <a:avLst/>
          </a:prstGeom>
          <a:solidFill>
            <a:schemeClr val="bg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Roboto" panose="02000000000000000000" pitchFamily="2" charset="0"/>
                <a:cs typeface="#9Slide03 Arima Madurai Black" panose="00000A00000000000000" pitchFamily="2" charset="0"/>
              </a:rPr>
              <a:t>p = </a:t>
            </a:r>
            <a:r>
              <a:rPr lang="en-US" sz="2800" dirty="0" err="1">
                <a:solidFill>
                  <a:srgbClr val="002060"/>
                </a:solidFill>
                <a:latin typeface="Roboto" panose="02000000000000000000" pitchFamily="2" charset="0"/>
                <a:cs typeface="#9Slide03 Arima Madurai Black" panose="00000A00000000000000" pitchFamily="2" charset="0"/>
              </a:rPr>
              <a:t>d.h</a:t>
            </a:r>
            <a:endParaRPr lang="en-US" sz="2800" dirty="0">
              <a:solidFill>
                <a:srgbClr val="002060"/>
              </a:solidFill>
              <a:latin typeface="Roboto" panose="02000000000000000000" pitchFamily="2" charset="0"/>
              <a:cs typeface="#9Slide03 Arima Madurai Black" panose="00000A00000000000000" pitchFamily="2" charset="0"/>
            </a:endParaRPr>
          </a:p>
        </p:txBody>
      </p:sp>
      <p:sp>
        <p:nvSpPr>
          <p:cNvPr id="112" name="Text Box 11"/>
          <p:cNvSpPr txBox="1">
            <a:spLocks noChangeArrowheads="1"/>
          </p:cNvSpPr>
          <p:nvPr/>
        </p:nvSpPr>
        <p:spPr bwMode="auto">
          <a:xfrm>
            <a:off x="662252" y="1281359"/>
            <a:ext cx="39949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dirty="0" err="1">
                <a:solidFill>
                  <a:srgbClr val="002060"/>
                </a:solidFill>
                <a:latin typeface="Roboto" panose="02000000000000000000" pitchFamily="2" charset="0"/>
                <a:cs typeface="#9Slide03 Arima Madurai Bold" panose="00000800000000000000" pitchFamily="2" charset="0"/>
              </a:rPr>
              <a:t>Công</a:t>
            </a:r>
            <a:r>
              <a:rPr lang="en-US" altLang="en-US" sz="2000" b="1" dirty="0">
                <a:solidFill>
                  <a:srgbClr val="002060"/>
                </a:solidFill>
                <a:latin typeface="Roboto" panose="02000000000000000000" pitchFamily="2" charset="0"/>
                <a:cs typeface="#9Slide03 Arima Madurai Bold" panose="00000800000000000000" pitchFamily="2" charset="0"/>
              </a:rPr>
              <a:t> </a:t>
            </a:r>
            <a:r>
              <a:rPr lang="en-US" altLang="en-US" sz="2000" b="1" dirty="0" err="1">
                <a:solidFill>
                  <a:srgbClr val="002060"/>
                </a:solidFill>
                <a:latin typeface="Roboto" panose="02000000000000000000" pitchFamily="2" charset="0"/>
                <a:cs typeface="#9Slide03 Arima Madurai Bold" panose="00000800000000000000" pitchFamily="2" charset="0"/>
              </a:rPr>
              <a:t>thức</a:t>
            </a:r>
            <a:r>
              <a:rPr lang="en-US" altLang="en-US" sz="2000" b="1" dirty="0">
                <a:solidFill>
                  <a:srgbClr val="002060"/>
                </a:solidFill>
                <a:latin typeface="Roboto" panose="02000000000000000000" pitchFamily="2" charset="0"/>
                <a:cs typeface="#9Slide03 Arima Madurai Bold" panose="00000800000000000000" pitchFamily="2" charset="0"/>
              </a:rPr>
              <a:t> </a:t>
            </a:r>
            <a:r>
              <a:rPr lang="en-US" altLang="en-US" sz="2000" b="1" dirty="0" err="1">
                <a:solidFill>
                  <a:srgbClr val="002060"/>
                </a:solidFill>
                <a:latin typeface="Roboto" panose="02000000000000000000" pitchFamily="2" charset="0"/>
                <a:cs typeface="#9Slide03 Arima Madurai Bold" panose="00000800000000000000" pitchFamily="2" charset="0"/>
              </a:rPr>
              <a:t>tính</a:t>
            </a:r>
            <a:r>
              <a:rPr lang="en-US" altLang="en-US" sz="2000" b="1" dirty="0">
                <a:solidFill>
                  <a:srgbClr val="002060"/>
                </a:solidFill>
                <a:latin typeface="Roboto" panose="02000000000000000000" pitchFamily="2" charset="0"/>
                <a:cs typeface="#9Slide03 Arima Madurai Bold" panose="00000800000000000000" pitchFamily="2" charset="0"/>
              </a:rPr>
              <a:t> </a:t>
            </a:r>
            <a:r>
              <a:rPr lang="en-US" altLang="en-US" sz="2000" b="1" dirty="0" err="1">
                <a:solidFill>
                  <a:srgbClr val="002060"/>
                </a:solidFill>
                <a:latin typeface="Roboto" panose="02000000000000000000" pitchFamily="2" charset="0"/>
                <a:cs typeface="#9Slide03 Arima Madurai Bold" panose="00000800000000000000" pitchFamily="2" charset="0"/>
              </a:rPr>
              <a:t>áp</a:t>
            </a:r>
            <a:r>
              <a:rPr lang="en-US" altLang="en-US" sz="2000" b="1" dirty="0">
                <a:solidFill>
                  <a:srgbClr val="002060"/>
                </a:solidFill>
                <a:latin typeface="Roboto" panose="02000000000000000000" pitchFamily="2" charset="0"/>
                <a:cs typeface="#9Slide03 Arima Madurai Bold" panose="00000800000000000000" pitchFamily="2" charset="0"/>
              </a:rPr>
              <a:t> </a:t>
            </a:r>
            <a:r>
              <a:rPr lang="en-US" altLang="en-US" sz="2000" b="1" dirty="0" err="1">
                <a:solidFill>
                  <a:srgbClr val="002060"/>
                </a:solidFill>
                <a:latin typeface="Roboto" panose="02000000000000000000" pitchFamily="2" charset="0"/>
                <a:cs typeface="#9Slide03 Arima Madurai Bold" panose="00000800000000000000" pitchFamily="2" charset="0"/>
              </a:rPr>
              <a:t>suất</a:t>
            </a:r>
            <a:r>
              <a:rPr lang="en-US" altLang="en-US" sz="2000" b="1" dirty="0">
                <a:solidFill>
                  <a:srgbClr val="002060"/>
                </a:solidFill>
                <a:latin typeface="Roboto" panose="02000000000000000000" pitchFamily="2" charset="0"/>
                <a:cs typeface="#9Slide03 Arima Madurai Bold" panose="00000800000000000000" pitchFamily="2" charset="0"/>
              </a:rPr>
              <a:t> </a:t>
            </a:r>
            <a:r>
              <a:rPr lang="en-US" altLang="en-US" sz="2000" b="1" dirty="0" err="1">
                <a:solidFill>
                  <a:srgbClr val="002060"/>
                </a:solidFill>
                <a:latin typeface="Roboto" panose="02000000000000000000" pitchFamily="2" charset="0"/>
                <a:cs typeface="#9Slide03 Arima Madurai Bold" panose="00000800000000000000" pitchFamily="2" charset="0"/>
              </a:rPr>
              <a:t>chất</a:t>
            </a:r>
            <a:r>
              <a:rPr lang="en-US" altLang="en-US" sz="2000" b="1" dirty="0">
                <a:solidFill>
                  <a:srgbClr val="002060"/>
                </a:solidFill>
                <a:latin typeface="Roboto" panose="02000000000000000000" pitchFamily="2" charset="0"/>
                <a:cs typeface="#9Slide03 Arima Madurai Bold" panose="00000800000000000000" pitchFamily="2" charset="0"/>
              </a:rPr>
              <a:t> </a:t>
            </a:r>
            <a:r>
              <a:rPr lang="en-US" altLang="en-US" sz="2000" b="1" dirty="0" err="1">
                <a:solidFill>
                  <a:srgbClr val="002060"/>
                </a:solidFill>
                <a:latin typeface="Roboto" panose="02000000000000000000" pitchFamily="2" charset="0"/>
                <a:cs typeface="#9Slide03 Arima Madurai Bold" panose="00000800000000000000" pitchFamily="2" charset="0"/>
              </a:rPr>
              <a:t>lỏng</a:t>
            </a:r>
            <a:r>
              <a:rPr lang="en-US" altLang="en-US" sz="2000" b="1" dirty="0">
                <a:solidFill>
                  <a:srgbClr val="002060"/>
                </a:solidFill>
                <a:latin typeface="Roboto" panose="02000000000000000000" pitchFamily="2" charset="0"/>
                <a:cs typeface="#9Slide03 Arima Madurai Bold" panose="00000800000000000000" pitchFamily="2" charset="0"/>
              </a:rPr>
              <a:t>:</a:t>
            </a:r>
            <a:endParaRPr lang="en-US" altLang="en-US" sz="2000" b="1" dirty="0">
              <a:solidFill>
                <a:srgbClr val="002060"/>
              </a:solidFill>
              <a:latin typeface="Roboto" panose="02000000000000000000" pitchFamily="2" charset="0"/>
              <a:cs typeface="#9Slide03 Arima Madurai Bold" panose="00000800000000000000" pitchFamily="2" charset="0"/>
            </a:endParaRPr>
          </a:p>
        </p:txBody>
      </p:sp>
      <p:grpSp>
        <p:nvGrpSpPr>
          <p:cNvPr id="5" name="Group 4"/>
          <p:cNvGrpSpPr/>
          <p:nvPr/>
        </p:nvGrpSpPr>
        <p:grpSpPr>
          <a:xfrm>
            <a:off x="2985592" y="379611"/>
            <a:ext cx="603040" cy="603040"/>
            <a:chOff x="1878669" y="1686394"/>
            <a:chExt cx="1514006" cy="1514006"/>
          </a:xfrm>
        </p:grpSpPr>
        <p:sp>
          <p:nvSpPr>
            <p:cNvPr id="6" name="Oval 5"/>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7"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3443922" y="491759"/>
            <a:ext cx="2256156" cy="400110"/>
          </a:xfrm>
          <a:prstGeom prst="rect">
            <a:avLst/>
          </a:prstGeom>
          <a:noFill/>
        </p:spPr>
        <p:txBody>
          <a:bodyPr wrap="square" rtlCol="0">
            <a:spAutoFit/>
          </a:bodyPr>
          <a:lstStyle/>
          <a:p>
            <a:pPr algn="ctr"/>
            <a:r>
              <a:rPr lang="en-US" sz="2000" dirty="0">
                <a:solidFill>
                  <a:srgbClr val="002060"/>
                </a:solidFill>
                <a:latin typeface="Roboto Black" panose="02000000000000000000" pitchFamily="2" charset="0"/>
              </a:rPr>
              <a:t>EM CÓ BIẾT</a:t>
            </a:r>
            <a:endParaRPr lang="en-US" sz="2000" dirty="0">
              <a:solidFill>
                <a:srgbClr val="002060"/>
              </a:solidFill>
              <a:latin typeface="Roboto Black" panose="02000000000000000000" pitchFamily="2" charset="0"/>
            </a:endParaRPr>
          </a:p>
        </p:txBody>
      </p:sp>
      <p:grpSp>
        <p:nvGrpSpPr>
          <p:cNvPr id="9" name="Group 8"/>
          <p:cNvGrpSpPr/>
          <p:nvPr/>
        </p:nvGrpSpPr>
        <p:grpSpPr>
          <a:xfrm>
            <a:off x="5555370" y="390294"/>
            <a:ext cx="603040" cy="603040"/>
            <a:chOff x="1878669" y="1686394"/>
            <a:chExt cx="1514006" cy="1514006"/>
          </a:xfrm>
        </p:grpSpPr>
        <p:sp>
          <p:nvSpPr>
            <p:cNvPr id="10" name="Oval 9"/>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1"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p:cTn id="7" dur="1000" fill="hold"/>
                                        <p:tgtEl>
                                          <p:spTgt spid="80"/>
                                        </p:tgtEl>
                                        <p:attrNameLst>
                                          <p:attrName>ppt_x</p:attrName>
                                        </p:attrNameLst>
                                      </p:cBhvr>
                                      <p:tavLst>
                                        <p:tav tm="0">
                                          <p:val>
                                            <p:strVal val="#ppt_x-.2"/>
                                          </p:val>
                                        </p:tav>
                                        <p:tav tm="100000">
                                          <p:val>
                                            <p:strVal val="#ppt_x"/>
                                          </p:val>
                                        </p:tav>
                                      </p:tavLst>
                                    </p:anim>
                                    <p:anim calcmode="lin" valueType="num">
                                      <p:cBhvr>
                                        <p:cTn id="8" dur="1000" fill="hold"/>
                                        <p:tgtEl>
                                          <p:spTgt spid="80"/>
                                        </p:tgtEl>
                                        <p:attrNameLst>
                                          <p:attrName>ppt_y</p:attrName>
                                        </p:attrNameLst>
                                      </p:cBhvr>
                                      <p:tavLst>
                                        <p:tav tm="0">
                                          <p:val>
                                            <p:strVal val="#ppt_y"/>
                                          </p:val>
                                        </p:tav>
                                        <p:tav tm="100000">
                                          <p:val>
                                            <p:strVal val="#ppt_y"/>
                                          </p:val>
                                        </p:tav>
                                      </p:tavLst>
                                    </p:anim>
                                    <p:animEffect transition="in" filter="wipe(right)" prLst="gradientSize: 0.1">
                                      <p:cBhvr>
                                        <p:cTn id="9" dur="1000"/>
                                        <p:tgtEl>
                                          <p:spTgt spid="8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2"/>
                                        </p:tgtEl>
                                        <p:attrNameLst>
                                          <p:attrName>style.visibility</p:attrName>
                                        </p:attrNameLst>
                                      </p:cBhvr>
                                      <p:to>
                                        <p:strVal val="visible"/>
                                      </p:to>
                                    </p:set>
                                    <p:animEffect transition="in" filter="barn(inVertical)">
                                      <p:cBhvr>
                                        <p:cTn id="14" dur="500"/>
                                        <p:tgtEl>
                                          <p:spTgt spid="11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11"/>
                                        </p:tgtEl>
                                        <p:attrNameLst>
                                          <p:attrName>style.visibility</p:attrName>
                                        </p:attrNameLst>
                                      </p:cBhvr>
                                      <p:to>
                                        <p:strVal val="visible"/>
                                      </p:to>
                                    </p:set>
                                    <p:anim calcmode="lin" valueType="num">
                                      <p:cBhvr additive="base">
                                        <p:cTn id="22" dur="500" fill="hold"/>
                                        <p:tgtEl>
                                          <p:spTgt spid="111"/>
                                        </p:tgtEl>
                                        <p:attrNameLst>
                                          <p:attrName>ppt_x</p:attrName>
                                        </p:attrNameLst>
                                      </p:cBhvr>
                                      <p:tavLst>
                                        <p:tav tm="0">
                                          <p:val>
                                            <p:strVal val="#ppt_x"/>
                                          </p:val>
                                        </p:tav>
                                        <p:tav tm="100000">
                                          <p:val>
                                            <p:strVal val="#ppt_x"/>
                                          </p:val>
                                        </p:tav>
                                      </p:tavLst>
                                    </p:anim>
                                    <p:anim calcmode="lin" valueType="num">
                                      <p:cBhvr additive="base">
                                        <p:cTn id="23"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7"/>
                                        </p:tgtEl>
                                        <p:attrNameLst>
                                          <p:attrName>style.visibility</p:attrName>
                                        </p:attrNameLst>
                                      </p:cBhvr>
                                      <p:to>
                                        <p:strVal val="visible"/>
                                      </p:to>
                                    </p:set>
                                    <p:anim calcmode="lin" valueType="num">
                                      <p:cBhvr additive="base">
                                        <p:cTn id="28" dur="500" fill="hold"/>
                                        <p:tgtEl>
                                          <p:spTgt spid="107"/>
                                        </p:tgtEl>
                                        <p:attrNameLst>
                                          <p:attrName>ppt_x</p:attrName>
                                        </p:attrNameLst>
                                      </p:cBhvr>
                                      <p:tavLst>
                                        <p:tav tm="0">
                                          <p:val>
                                            <p:strVal val="#ppt_x"/>
                                          </p:val>
                                        </p:tav>
                                        <p:tav tm="100000">
                                          <p:val>
                                            <p:strVal val="#ppt_x"/>
                                          </p:val>
                                        </p:tav>
                                      </p:tavLst>
                                    </p:anim>
                                    <p:anim calcmode="lin" valueType="num">
                                      <p:cBhvr additive="base">
                                        <p:cTn id="29"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06"/>
                                        </p:tgtEl>
                                        <p:attrNameLst>
                                          <p:attrName>style.visibility</p:attrName>
                                        </p:attrNameLst>
                                      </p:cBhvr>
                                      <p:to>
                                        <p:strVal val="visible"/>
                                      </p:to>
                                    </p:set>
                                    <p:anim calcmode="lin" valueType="num">
                                      <p:cBhvr additive="base">
                                        <p:cTn id="34" dur="500" fill="hold"/>
                                        <p:tgtEl>
                                          <p:spTgt spid="106"/>
                                        </p:tgtEl>
                                        <p:attrNameLst>
                                          <p:attrName>ppt_x</p:attrName>
                                        </p:attrNameLst>
                                      </p:cBhvr>
                                      <p:tavLst>
                                        <p:tav tm="0">
                                          <p:val>
                                            <p:strVal val="#ppt_x"/>
                                          </p:val>
                                        </p:tav>
                                        <p:tav tm="100000">
                                          <p:val>
                                            <p:strVal val="#ppt_x"/>
                                          </p:val>
                                        </p:tav>
                                      </p:tavLst>
                                    </p:anim>
                                    <p:anim calcmode="lin" valueType="num">
                                      <p:cBhvr additive="base">
                                        <p:cTn id="35"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07" grpId="0"/>
      <p:bldP spid="111" grpId="0"/>
      <p:bldP spid="3" grpId="0" animBg="1"/>
      <p:bldP spid="1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457" name="Google Shape;457;p30"/>
          <p:cNvGrpSpPr/>
          <p:nvPr/>
        </p:nvGrpSpPr>
        <p:grpSpPr>
          <a:xfrm>
            <a:off x="64668" y="4290125"/>
            <a:ext cx="655337" cy="626759"/>
            <a:chOff x="262468" y="4370025"/>
            <a:chExt cx="655337" cy="626759"/>
          </a:xfrm>
        </p:grpSpPr>
        <p:grpSp>
          <p:nvGrpSpPr>
            <p:cNvPr id="458" name="Google Shape;458;p30"/>
            <p:cNvGrpSpPr/>
            <p:nvPr/>
          </p:nvGrpSpPr>
          <p:grpSpPr>
            <a:xfrm>
              <a:off x="296800" y="4370025"/>
              <a:ext cx="586683" cy="626759"/>
              <a:chOff x="2546625" y="4888075"/>
              <a:chExt cx="586683" cy="626759"/>
            </a:xfrm>
          </p:grpSpPr>
          <p:sp>
            <p:nvSpPr>
              <p:cNvPr id="459" name="Google Shape;459;p30"/>
              <p:cNvSpPr/>
              <p:nvPr/>
            </p:nvSpPr>
            <p:spPr>
              <a:xfrm>
                <a:off x="2872675" y="5100565"/>
                <a:ext cx="20437" cy="14352"/>
              </a:xfrm>
              <a:custGeom>
                <a:avLst/>
                <a:gdLst/>
                <a:ahLst/>
                <a:cxnLst/>
                <a:rect l="l" t="t" r="r" b="b"/>
                <a:pathLst>
                  <a:path w="665" h="467" extrusionOk="0">
                    <a:moveTo>
                      <a:pt x="326" y="1"/>
                    </a:moveTo>
                    <a:cubicBezTo>
                      <a:pt x="275" y="1"/>
                      <a:pt x="221" y="20"/>
                      <a:pt x="174" y="67"/>
                    </a:cubicBezTo>
                    <a:cubicBezTo>
                      <a:pt x="1" y="226"/>
                      <a:pt x="159" y="467"/>
                      <a:pt x="339" y="467"/>
                    </a:cubicBezTo>
                    <a:cubicBezTo>
                      <a:pt x="391" y="467"/>
                      <a:pt x="444" y="447"/>
                      <a:pt x="492" y="400"/>
                    </a:cubicBezTo>
                    <a:cubicBezTo>
                      <a:pt x="665" y="242"/>
                      <a:pt x="506"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30"/>
              <p:cNvSpPr/>
              <p:nvPr/>
            </p:nvSpPr>
            <p:spPr>
              <a:xfrm>
                <a:off x="2904361" y="5131913"/>
                <a:ext cx="20468" cy="14444"/>
              </a:xfrm>
              <a:custGeom>
                <a:avLst/>
                <a:gdLst/>
                <a:ahLst/>
                <a:cxnLst/>
                <a:rect l="l" t="t" r="r" b="b"/>
                <a:pathLst>
                  <a:path w="666" h="470" extrusionOk="0">
                    <a:moveTo>
                      <a:pt x="326" y="1"/>
                    </a:moveTo>
                    <a:cubicBezTo>
                      <a:pt x="275" y="1"/>
                      <a:pt x="222" y="21"/>
                      <a:pt x="174" y="68"/>
                    </a:cubicBezTo>
                    <a:cubicBezTo>
                      <a:pt x="1" y="230"/>
                      <a:pt x="160" y="470"/>
                      <a:pt x="342" y="470"/>
                    </a:cubicBezTo>
                    <a:cubicBezTo>
                      <a:pt x="394" y="470"/>
                      <a:pt x="448" y="450"/>
                      <a:pt x="496" y="404"/>
                    </a:cubicBezTo>
                    <a:cubicBezTo>
                      <a:pt x="666" y="243"/>
                      <a:pt x="507"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30"/>
              <p:cNvSpPr/>
              <p:nvPr/>
            </p:nvSpPr>
            <p:spPr>
              <a:xfrm>
                <a:off x="2845814" y="5144360"/>
                <a:ext cx="20376" cy="14444"/>
              </a:xfrm>
              <a:custGeom>
                <a:avLst/>
                <a:gdLst/>
                <a:ahLst/>
                <a:cxnLst/>
                <a:rect l="l" t="t" r="r" b="b"/>
                <a:pathLst>
                  <a:path w="663" h="470" extrusionOk="0">
                    <a:moveTo>
                      <a:pt x="323" y="1"/>
                    </a:moveTo>
                    <a:cubicBezTo>
                      <a:pt x="271" y="1"/>
                      <a:pt x="218" y="20"/>
                      <a:pt x="170" y="67"/>
                    </a:cubicBezTo>
                    <a:cubicBezTo>
                      <a:pt x="0" y="229"/>
                      <a:pt x="158" y="469"/>
                      <a:pt x="340" y="469"/>
                    </a:cubicBezTo>
                    <a:cubicBezTo>
                      <a:pt x="391" y="469"/>
                      <a:pt x="444" y="450"/>
                      <a:pt x="492" y="404"/>
                    </a:cubicBezTo>
                    <a:cubicBezTo>
                      <a:pt x="662" y="242"/>
                      <a:pt x="50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30"/>
              <p:cNvSpPr/>
              <p:nvPr/>
            </p:nvSpPr>
            <p:spPr>
              <a:xfrm>
                <a:off x="2872337" y="5193687"/>
                <a:ext cx="20376" cy="14352"/>
              </a:xfrm>
              <a:custGeom>
                <a:avLst/>
                <a:gdLst/>
                <a:ahLst/>
                <a:cxnLst/>
                <a:rect l="l" t="t" r="r" b="b"/>
                <a:pathLst>
                  <a:path w="663" h="467" extrusionOk="0">
                    <a:moveTo>
                      <a:pt x="323" y="0"/>
                    </a:moveTo>
                    <a:cubicBezTo>
                      <a:pt x="271" y="0"/>
                      <a:pt x="218" y="20"/>
                      <a:pt x="170" y="67"/>
                    </a:cubicBezTo>
                    <a:cubicBezTo>
                      <a:pt x="0" y="225"/>
                      <a:pt x="159" y="466"/>
                      <a:pt x="340" y="466"/>
                    </a:cubicBezTo>
                    <a:cubicBezTo>
                      <a:pt x="391" y="466"/>
                      <a:pt x="444" y="447"/>
                      <a:pt x="492" y="399"/>
                    </a:cubicBezTo>
                    <a:cubicBezTo>
                      <a:pt x="662" y="241"/>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30"/>
              <p:cNvSpPr/>
              <p:nvPr/>
            </p:nvSpPr>
            <p:spPr>
              <a:xfrm>
                <a:off x="2790125" y="5165382"/>
                <a:ext cx="20468" cy="14444"/>
              </a:xfrm>
              <a:custGeom>
                <a:avLst/>
                <a:gdLst/>
                <a:ahLst/>
                <a:cxnLst/>
                <a:rect l="l" t="t" r="r" b="b"/>
                <a:pathLst>
                  <a:path w="666" h="470" extrusionOk="0">
                    <a:moveTo>
                      <a:pt x="326" y="1"/>
                    </a:moveTo>
                    <a:cubicBezTo>
                      <a:pt x="275" y="1"/>
                      <a:pt x="222" y="20"/>
                      <a:pt x="174" y="67"/>
                    </a:cubicBezTo>
                    <a:cubicBezTo>
                      <a:pt x="0" y="229"/>
                      <a:pt x="160" y="469"/>
                      <a:pt x="342" y="469"/>
                    </a:cubicBezTo>
                    <a:cubicBezTo>
                      <a:pt x="394" y="469"/>
                      <a:pt x="448" y="450"/>
                      <a:pt x="496" y="404"/>
                    </a:cubicBezTo>
                    <a:cubicBezTo>
                      <a:pt x="666" y="243"/>
                      <a:pt x="507"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30"/>
              <p:cNvSpPr/>
              <p:nvPr/>
            </p:nvSpPr>
            <p:spPr>
              <a:xfrm>
                <a:off x="2826329" y="5229799"/>
                <a:ext cx="20499" cy="14444"/>
              </a:xfrm>
              <a:custGeom>
                <a:avLst/>
                <a:gdLst/>
                <a:ahLst/>
                <a:cxnLst/>
                <a:rect l="l" t="t" r="r" b="b"/>
                <a:pathLst>
                  <a:path w="667" h="470" extrusionOk="0">
                    <a:moveTo>
                      <a:pt x="325" y="1"/>
                    </a:moveTo>
                    <a:cubicBezTo>
                      <a:pt x="274" y="1"/>
                      <a:pt x="221" y="20"/>
                      <a:pt x="173" y="66"/>
                    </a:cubicBezTo>
                    <a:cubicBezTo>
                      <a:pt x="1" y="228"/>
                      <a:pt x="160" y="469"/>
                      <a:pt x="341" y="469"/>
                    </a:cubicBezTo>
                    <a:cubicBezTo>
                      <a:pt x="393" y="469"/>
                      <a:pt x="447" y="450"/>
                      <a:pt x="496" y="403"/>
                    </a:cubicBezTo>
                    <a:cubicBezTo>
                      <a:pt x="666" y="241"/>
                      <a:pt x="506" y="1"/>
                      <a:pt x="3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30"/>
              <p:cNvSpPr/>
              <p:nvPr/>
            </p:nvSpPr>
            <p:spPr>
              <a:xfrm>
                <a:off x="2764032" y="5219749"/>
                <a:ext cx="20376" cy="14444"/>
              </a:xfrm>
              <a:custGeom>
                <a:avLst/>
                <a:gdLst/>
                <a:ahLst/>
                <a:cxnLst/>
                <a:rect l="l" t="t" r="r" b="b"/>
                <a:pathLst>
                  <a:path w="663" h="470" extrusionOk="0">
                    <a:moveTo>
                      <a:pt x="323" y="0"/>
                    </a:moveTo>
                    <a:cubicBezTo>
                      <a:pt x="271" y="0"/>
                      <a:pt x="218" y="20"/>
                      <a:pt x="170" y="67"/>
                    </a:cubicBezTo>
                    <a:cubicBezTo>
                      <a:pt x="0" y="229"/>
                      <a:pt x="160" y="469"/>
                      <a:pt x="341" y="469"/>
                    </a:cubicBezTo>
                    <a:cubicBezTo>
                      <a:pt x="392" y="469"/>
                      <a:pt x="445" y="450"/>
                      <a:pt x="493" y="404"/>
                    </a:cubicBezTo>
                    <a:cubicBezTo>
                      <a:pt x="662" y="242"/>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30"/>
              <p:cNvSpPr/>
              <p:nvPr/>
            </p:nvSpPr>
            <p:spPr>
              <a:xfrm>
                <a:off x="2915240" y="5170022"/>
                <a:ext cx="20376" cy="14414"/>
              </a:xfrm>
              <a:custGeom>
                <a:avLst/>
                <a:gdLst/>
                <a:ahLst/>
                <a:cxnLst/>
                <a:rect l="l" t="t" r="r" b="b"/>
                <a:pathLst>
                  <a:path w="663" h="469" extrusionOk="0">
                    <a:moveTo>
                      <a:pt x="323" y="0"/>
                    </a:moveTo>
                    <a:cubicBezTo>
                      <a:pt x="272" y="0"/>
                      <a:pt x="218" y="20"/>
                      <a:pt x="171" y="67"/>
                    </a:cubicBezTo>
                    <a:cubicBezTo>
                      <a:pt x="0" y="229"/>
                      <a:pt x="161" y="469"/>
                      <a:pt x="341" y="469"/>
                    </a:cubicBezTo>
                    <a:cubicBezTo>
                      <a:pt x="393" y="469"/>
                      <a:pt x="445" y="449"/>
                      <a:pt x="493" y="404"/>
                    </a:cubicBezTo>
                    <a:cubicBezTo>
                      <a:pt x="663" y="242"/>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30"/>
              <p:cNvSpPr/>
              <p:nvPr/>
            </p:nvSpPr>
            <p:spPr>
              <a:xfrm>
                <a:off x="2856570" y="5264558"/>
                <a:ext cx="20376" cy="14414"/>
              </a:xfrm>
              <a:custGeom>
                <a:avLst/>
                <a:gdLst/>
                <a:ahLst/>
                <a:cxnLst/>
                <a:rect l="l" t="t" r="r" b="b"/>
                <a:pathLst>
                  <a:path w="663" h="469" extrusionOk="0">
                    <a:moveTo>
                      <a:pt x="323" y="0"/>
                    </a:moveTo>
                    <a:cubicBezTo>
                      <a:pt x="272" y="0"/>
                      <a:pt x="219" y="20"/>
                      <a:pt x="171" y="67"/>
                    </a:cubicBezTo>
                    <a:cubicBezTo>
                      <a:pt x="1" y="229"/>
                      <a:pt x="161" y="469"/>
                      <a:pt x="342" y="469"/>
                    </a:cubicBezTo>
                    <a:cubicBezTo>
                      <a:pt x="393" y="469"/>
                      <a:pt x="446" y="449"/>
                      <a:pt x="493" y="404"/>
                    </a:cubicBezTo>
                    <a:cubicBezTo>
                      <a:pt x="663" y="242"/>
                      <a:pt x="50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30"/>
              <p:cNvSpPr/>
              <p:nvPr/>
            </p:nvSpPr>
            <p:spPr>
              <a:xfrm>
                <a:off x="2894772" y="5226695"/>
                <a:ext cx="20376" cy="14352"/>
              </a:xfrm>
              <a:custGeom>
                <a:avLst/>
                <a:gdLst/>
                <a:ahLst/>
                <a:cxnLst/>
                <a:rect l="l" t="t" r="r" b="b"/>
                <a:pathLst>
                  <a:path w="663" h="467" extrusionOk="0">
                    <a:moveTo>
                      <a:pt x="323" y="0"/>
                    </a:moveTo>
                    <a:cubicBezTo>
                      <a:pt x="272" y="0"/>
                      <a:pt x="218" y="20"/>
                      <a:pt x="171" y="67"/>
                    </a:cubicBezTo>
                    <a:cubicBezTo>
                      <a:pt x="1" y="226"/>
                      <a:pt x="160" y="467"/>
                      <a:pt x="340" y="467"/>
                    </a:cubicBezTo>
                    <a:cubicBezTo>
                      <a:pt x="392" y="467"/>
                      <a:pt x="445" y="447"/>
                      <a:pt x="493" y="400"/>
                    </a:cubicBezTo>
                    <a:cubicBezTo>
                      <a:pt x="663" y="241"/>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30"/>
              <p:cNvSpPr/>
              <p:nvPr/>
            </p:nvSpPr>
            <p:spPr>
              <a:xfrm>
                <a:off x="2760406" y="5172911"/>
                <a:ext cx="20499" cy="14383"/>
              </a:xfrm>
              <a:custGeom>
                <a:avLst/>
                <a:gdLst/>
                <a:ahLst/>
                <a:cxnLst/>
                <a:rect l="l" t="t" r="r" b="b"/>
                <a:pathLst>
                  <a:path w="667" h="468" extrusionOk="0">
                    <a:moveTo>
                      <a:pt x="326" y="1"/>
                    </a:moveTo>
                    <a:cubicBezTo>
                      <a:pt x="274" y="1"/>
                      <a:pt x="221" y="20"/>
                      <a:pt x="174" y="66"/>
                    </a:cubicBezTo>
                    <a:cubicBezTo>
                      <a:pt x="1" y="228"/>
                      <a:pt x="160" y="468"/>
                      <a:pt x="342" y="468"/>
                    </a:cubicBezTo>
                    <a:cubicBezTo>
                      <a:pt x="394" y="468"/>
                      <a:pt x="448" y="449"/>
                      <a:pt x="496" y="403"/>
                    </a:cubicBezTo>
                    <a:cubicBezTo>
                      <a:pt x="666" y="240"/>
                      <a:pt x="506"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30"/>
              <p:cNvSpPr/>
              <p:nvPr/>
            </p:nvSpPr>
            <p:spPr>
              <a:xfrm>
                <a:off x="2802111" y="5132067"/>
                <a:ext cx="20406" cy="14444"/>
              </a:xfrm>
              <a:custGeom>
                <a:avLst/>
                <a:gdLst/>
                <a:ahLst/>
                <a:cxnLst/>
                <a:rect l="l" t="t" r="r" b="b"/>
                <a:pathLst>
                  <a:path w="664" h="470" extrusionOk="0">
                    <a:moveTo>
                      <a:pt x="322" y="1"/>
                    </a:moveTo>
                    <a:cubicBezTo>
                      <a:pt x="271" y="1"/>
                      <a:pt x="218" y="20"/>
                      <a:pt x="171" y="66"/>
                    </a:cubicBezTo>
                    <a:cubicBezTo>
                      <a:pt x="0" y="228"/>
                      <a:pt x="157" y="470"/>
                      <a:pt x="339" y="470"/>
                    </a:cubicBezTo>
                    <a:cubicBezTo>
                      <a:pt x="390" y="470"/>
                      <a:pt x="444" y="450"/>
                      <a:pt x="493" y="403"/>
                    </a:cubicBezTo>
                    <a:cubicBezTo>
                      <a:pt x="663" y="241"/>
                      <a:pt x="503"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30"/>
              <p:cNvSpPr/>
              <p:nvPr/>
            </p:nvSpPr>
            <p:spPr>
              <a:xfrm>
                <a:off x="2547608" y="4888075"/>
                <a:ext cx="585700" cy="626759"/>
              </a:xfrm>
              <a:custGeom>
                <a:avLst/>
                <a:gdLst/>
                <a:ahLst/>
                <a:cxnLst/>
                <a:rect l="l" t="t" r="r" b="b"/>
                <a:pathLst>
                  <a:path w="19058" h="20394" extrusionOk="0">
                    <a:moveTo>
                      <a:pt x="18302" y="18784"/>
                    </a:moveTo>
                    <a:lnTo>
                      <a:pt x="18302" y="18784"/>
                    </a:lnTo>
                    <a:cubicBezTo>
                      <a:pt x="18302" y="18784"/>
                      <a:pt x="18302" y="18784"/>
                      <a:pt x="18302" y="18785"/>
                    </a:cubicBezTo>
                    <a:lnTo>
                      <a:pt x="18302" y="18785"/>
                    </a:lnTo>
                    <a:cubicBezTo>
                      <a:pt x="18302" y="18784"/>
                      <a:pt x="18302" y="18784"/>
                      <a:pt x="18302" y="18784"/>
                    </a:cubicBezTo>
                    <a:close/>
                    <a:moveTo>
                      <a:pt x="3615" y="1"/>
                    </a:moveTo>
                    <a:cubicBezTo>
                      <a:pt x="3268" y="1"/>
                      <a:pt x="2892" y="104"/>
                      <a:pt x="2467" y="353"/>
                    </a:cubicBezTo>
                    <a:cubicBezTo>
                      <a:pt x="1132" y="1126"/>
                      <a:pt x="0" y="2584"/>
                      <a:pt x="83" y="4188"/>
                    </a:cubicBezTo>
                    <a:cubicBezTo>
                      <a:pt x="140" y="5502"/>
                      <a:pt x="1150" y="6462"/>
                      <a:pt x="1884" y="7461"/>
                    </a:cubicBezTo>
                    <a:cubicBezTo>
                      <a:pt x="3062" y="9140"/>
                      <a:pt x="4502" y="10588"/>
                      <a:pt x="5938" y="12041"/>
                    </a:cubicBezTo>
                    <a:cubicBezTo>
                      <a:pt x="8122" y="14262"/>
                      <a:pt x="10116" y="16682"/>
                      <a:pt x="12444" y="18759"/>
                    </a:cubicBezTo>
                    <a:cubicBezTo>
                      <a:pt x="13260" y="19429"/>
                      <a:pt x="14156" y="20034"/>
                      <a:pt x="15162" y="20370"/>
                    </a:cubicBezTo>
                    <a:cubicBezTo>
                      <a:pt x="15261" y="20386"/>
                      <a:pt x="15359" y="20393"/>
                      <a:pt x="15456" y="20393"/>
                    </a:cubicBezTo>
                    <a:cubicBezTo>
                      <a:pt x="16477" y="20393"/>
                      <a:pt x="17409" y="19582"/>
                      <a:pt x="18142" y="18938"/>
                    </a:cubicBezTo>
                    <a:cubicBezTo>
                      <a:pt x="18191" y="18892"/>
                      <a:pt x="18240" y="18843"/>
                      <a:pt x="18289" y="18797"/>
                    </a:cubicBezTo>
                    <a:lnTo>
                      <a:pt x="18289" y="18797"/>
                    </a:lnTo>
                    <a:cubicBezTo>
                      <a:pt x="18289" y="18797"/>
                      <a:pt x="18288" y="18798"/>
                      <a:pt x="18288" y="18799"/>
                    </a:cubicBezTo>
                    <a:cubicBezTo>
                      <a:pt x="18965" y="18229"/>
                      <a:pt x="19058" y="17377"/>
                      <a:pt x="18901" y="16553"/>
                    </a:cubicBezTo>
                    <a:cubicBezTo>
                      <a:pt x="18575" y="14670"/>
                      <a:pt x="16985" y="13409"/>
                      <a:pt x="15813" y="12019"/>
                    </a:cubicBezTo>
                    <a:cubicBezTo>
                      <a:pt x="13665" y="9603"/>
                      <a:pt x="11509" y="7196"/>
                      <a:pt x="9364" y="4775"/>
                    </a:cubicBezTo>
                    <a:cubicBezTo>
                      <a:pt x="8297" y="3590"/>
                      <a:pt x="7223" y="2405"/>
                      <a:pt x="6013" y="1359"/>
                    </a:cubicBezTo>
                    <a:cubicBezTo>
                      <a:pt x="5202" y="682"/>
                      <a:pt x="4505" y="1"/>
                      <a:pt x="3615" y="1"/>
                    </a:cubicBezTo>
                    <a:close/>
                  </a:path>
                </a:pathLst>
              </a:custGeom>
              <a:solidFill>
                <a:schemeClr val="accent5"/>
              </a:solidFill>
              <a:ln w="38100" cap="flat" cmpd="sng">
                <a:solidFill>
                  <a:schemeClr val="lt1"/>
                </a:solidFill>
                <a:prstDash val="solid"/>
                <a:round/>
                <a:headEnd type="none" w="sm" len="sm"/>
                <a:tailEnd type="none" w="sm" len="sm"/>
              </a:ln>
              <a:effectLst>
                <a:outerShdw blurRad="42863" dist="1905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30"/>
              <p:cNvSpPr/>
              <p:nvPr/>
            </p:nvSpPr>
            <p:spPr>
              <a:xfrm>
                <a:off x="2670204" y="5055787"/>
                <a:ext cx="187499" cy="159625"/>
              </a:xfrm>
              <a:custGeom>
                <a:avLst/>
                <a:gdLst/>
                <a:ahLst/>
                <a:cxnLst/>
                <a:rect l="l" t="t" r="r" b="b"/>
                <a:pathLst>
                  <a:path w="6101" h="5194" extrusionOk="0">
                    <a:moveTo>
                      <a:pt x="4248" y="0"/>
                    </a:moveTo>
                    <a:cubicBezTo>
                      <a:pt x="3896" y="0"/>
                      <a:pt x="3509" y="181"/>
                      <a:pt x="3012" y="629"/>
                    </a:cubicBezTo>
                    <a:cubicBezTo>
                      <a:pt x="1866" y="1495"/>
                      <a:pt x="0" y="2913"/>
                      <a:pt x="1386" y="4396"/>
                    </a:cubicBezTo>
                    <a:cubicBezTo>
                      <a:pt x="1523" y="4539"/>
                      <a:pt x="1910" y="5194"/>
                      <a:pt x="2161" y="5194"/>
                    </a:cubicBezTo>
                    <a:cubicBezTo>
                      <a:pt x="2193" y="5194"/>
                      <a:pt x="2223" y="5183"/>
                      <a:pt x="2250" y="5159"/>
                    </a:cubicBezTo>
                    <a:cubicBezTo>
                      <a:pt x="2417" y="4926"/>
                      <a:pt x="2009" y="4761"/>
                      <a:pt x="1913" y="4575"/>
                    </a:cubicBezTo>
                    <a:cubicBezTo>
                      <a:pt x="1676" y="4278"/>
                      <a:pt x="1447" y="3966"/>
                      <a:pt x="1265" y="3630"/>
                    </a:cubicBezTo>
                    <a:cubicBezTo>
                      <a:pt x="795" y="2402"/>
                      <a:pt x="3058" y="984"/>
                      <a:pt x="3921" y="378"/>
                    </a:cubicBezTo>
                    <a:cubicBezTo>
                      <a:pt x="4027" y="327"/>
                      <a:pt x="4133" y="305"/>
                      <a:pt x="4237" y="305"/>
                    </a:cubicBezTo>
                    <a:cubicBezTo>
                      <a:pt x="4811" y="305"/>
                      <a:pt x="5347" y="978"/>
                      <a:pt x="5784" y="1285"/>
                    </a:cubicBezTo>
                    <a:cubicBezTo>
                      <a:pt x="5814" y="1310"/>
                      <a:pt x="5846" y="1321"/>
                      <a:pt x="5877" y="1321"/>
                    </a:cubicBezTo>
                    <a:cubicBezTo>
                      <a:pt x="6001" y="1321"/>
                      <a:pt x="6100" y="1144"/>
                      <a:pt x="5977" y="1044"/>
                    </a:cubicBezTo>
                    <a:cubicBezTo>
                      <a:pt x="5285" y="465"/>
                      <a:pt x="4811" y="0"/>
                      <a:pt x="4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30"/>
              <p:cNvSpPr/>
              <p:nvPr/>
            </p:nvSpPr>
            <p:spPr>
              <a:xfrm>
                <a:off x="2851868" y="5217813"/>
                <a:ext cx="189251" cy="180092"/>
              </a:xfrm>
              <a:custGeom>
                <a:avLst/>
                <a:gdLst/>
                <a:ahLst/>
                <a:cxnLst/>
                <a:rect l="l" t="t" r="r" b="b"/>
                <a:pathLst>
                  <a:path w="6158" h="5860" extrusionOk="0">
                    <a:moveTo>
                      <a:pt x="4130" y="1"/>
                    </a:moveTo>
                    <a:cubicBezTo>
                      <a:pt x="4051" y="1"/>
                      <a:pt x="3969" y="62"/>
                      <a:pt x="3969" y="152"/>
                    </a:cubicBezTo>
                    <a:cubicBezTo>
                      <a:pt x="3973" y="267"/>
                      <a:pt x="4087" y="331"/>
                      <a:pt x="4145" y="417"/>
                    </a:cubicBezTo>
                    <a:cubicBezTo>
                      <a:pt x="5946" y="2433"/>
                      <a:pt x="5778" y="2884"/>
                      <a:pt x="3780" y="4614"/>
                    </a:cubicBezTo>
                    <a:cubicBezTo>
                      <a:pt x="3053" y="5272"/>
                      <a:pt x="2585" y="5547"/>
                      <a:pt x="2199" y="5547"/>
                    </a:cubicBezTo>
                    <a:cubicBezTo>
                      <a:pt x="1593" y="5547"/>
                      <a:pt x="1194" y="4867"/>
                      <a:pt x="320" y="3930"/>
                    </a:cubicBezTo>
                    <a:cubicBezTo>
                      <a:pt x="289" y="3895"/>
                      <a:pt x="251" y="3881"/>
                      <a:pt x="215" y="3881"/>
                    </a:cubicBezTo>
                    <a:cubicBezTo>
                      <a:pt x="104" y="3881"/>
                      <a:pt x="0" y="4016"/>
                      <a:pt x="84" y="4127"/>
                    </a:cubicBezTo>
                    <a:cubicBezTo>
                      <a:pt x="424" y="4546"/>
                      <a:pt x="800" y="4940"/>
                      <a:pt x="1180" y="5323"/>
                    </a:cubicBezTo>
                    <a:cubicBezTo>
                      <a:pt x="1493" y="5709"/>
                      <a:pt x="1826" y="5859"/>
                      <a:pt x="2163" y="5859"/>
                    </a:cubicBezTo>
                    <a:cubicBezTo>
                      <a:pt x="3017" y="5859"/>
                      <a:pt x="3899" y="4893"/>
                      <a:pt x="4556" y="4338"/>
                    </a:cubicBezTo>
                    <a:cubicBezTo>
                      <a:pt x="5298" y="3668"/>
                      <a:pt x="6158" y="2641"/>
                      <a:pt x="5462" y="1645"/>
                    </a:cubicBezTo>
                    <a:cubicBezTo>
                      <a:pt x="5126" y="1062"/>
                      <a:pt x="4664" y="563"/>
                      <a:pt x="4234" y="48"/>
                    </a:cubicBezTo>
                    <a:cubicBezTo>
                      <a:pt x="4206" y="15"/>
                      <a:pt x="4168" y="1"/>
                      <a:pt x="4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30"/>
              <p:cNvSpPr/>
              <p:nvPr/>
            </p:nvSpPr>
            <p:spPr>
              <a:xfrm>
                <a:off x="2736434" y="5151644"/>
                <a:ext cx="20222" cy="14414"/>
              </a:xfrm>
              <a:custGeom>
                <a:avLst/>
                <a:gdLst/>
                <a:ahLst/>
                <a:cxnLst/>
                <a:rect l="l" t="t" r="r" b="b"/>
                <a:pathLst>
                  <a:path w="658" h="469" extrusionOk="0">
                    <a:moveTo>
                      <a:pt x="338" y="1"/>
                    </a:moveTo>
                    <a:cubicBezTo>
                      <a:pt x="162" y="1"/>
                      <a:pt x="1" y="229"/>
                      <a:pt x="162" y="396"/>
                    </a:cubicBezTo>
                    <a:cubicBezTo>
                      <a:pt x="210" y="447"/>
                      <a:pt x="265" y="468"/>
                      <a:pt x="319" y="468"/>
                    </a:cubicBezTo>
                    <a:cubicBezTo>
                      <a:pt x="495" y="468"/>
                      <a:pt x="657" y="238"/>
                      <a:pt x="495" y="74"/>
                    </a:cubicBezTo>
                    <a:cubicBezTo>
                      <a:pt x="447"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30"/>
              <p:cNvSpPr/>
              <p:nvPr/>
            </p:nvSpPr>
            <p:spPr>
              <a:xfrm>
                <a:off x="2767905" y="5119958"/>
                <a:ext cx="20130" cy="14414"/>
              </a:xfrm>
              <a:custGeom>
                <a:avLst/>
                <a:gdLst/>
                <a:ahLst/>
                <a:cxnLst/>
                <a:rect l="l" t="t" r="r" b="b"/>
                <a:pathLst>
                  <a:path w="655" h="469" extrusionOk="0">
                    <a:moveTo>
                      <a:pt x="337" y="1"/>
                    </a:moveTo>
                    <a:cubicBezTo>
                      <a:pt x="160" y="1"/>
                      <a:pt x="0" y="228"/>
                      <a:pt x="159" y="396"/>
                    </a:cubicBezTo>
                    <a:cubicBezTo>
                      <a:pt x="207" y="447"/>
                      <a:pt x="263" y="468"/>
                      <a:pt x="317" y="468"/>
                    </a:cubicBezTo>
                    <a:cubicBezTo>
                      <a:pt x="494" y="468"/>
                      <a:pt x="655" y="238"/>
                      <a:pt x="496" y="73"/>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30"/>
              <p:cNvSpPr/>
              <p:nvPr/>
            </p:nvSpPr>
            <p:spPr>
              <a:xfrm>
                <a:off x="2780321" y="5178566"/>
                <a:ext cx="20253" cy="14444"/>
              </a:xfrm>
              <a:custGeom>
                <a:avLst/>
                <a:gdLst/>
                <a:ahLst/>
                <a:cxnLst/>
                <a:rect l="l" t="t" r="r" b="b"/>
                <a:pathLst>
                  <a:path w="659" h="470" extrusionOk="0">
                    <a:moveTo>
                      <a:pt x="337" y="1"/>
                    </a:moveTo>
                    <a:cubicBezTo>
                      <a:pt x="160" y="1"/>
                      <a:pt x="0" y="230"/>
                      <a:pt x="159" y="397"/>
                    </a:cubicBezTo>
                    <a:cubicBezTo>
                      <a:pt x="208" y="448"/>
                      <a:pt x="264" y="470"/>
                      <a:pt x="318" y="470"/>
                    </a:cubicBezTo>
                    <a:cubicBezTo>
                      <a:pt x="496" y="470"/>
                      <a:pt x="658" y="240"/>
                      <a:pt x="496" y="75"/>
                    </a:cubicBezTo>
                    <a:cubicBezTo>
                      <a:pt x="447" y="23"/>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30"/>
              <p:cNvSpPr/>
              <p:nvPr/>
            </p:nvSpPr>
            <p:spPr>
              <a:xfrm>
                <a:off x="2829525" y="5152013"/>
                <a:ext cx="20222" cy="14383"/>
              </a:xfrm>
              <a:custGeom>
                <a:avLst/>
                <a:gdLst/>
                <a:ahLst/>
                <a:cxnLst/>
                <a:rect l="l" t="t" r="r" b="b"/>
                <a:pathLst>
                  <a:path w="658" h="468" extrusionOk="0">
                    <a:moveTo>
                      <a:pt x="339" y="0"/>
                    </a:moveTo>
                    <a:cubicBezTo>
                      <a:pt x="163" y="0"/>
                      <a:pt x="1" y="230"/>
                      <a:pt x="163" y="395"/>
                    </a:cubicBezTo>
                    <a:cubicBezTo>
                      <a:pt x="211" y="446"/>
                      <a:pt x="266" y="467"/>
                      <a:pt x="319" y="467"/>
                    </a:cubicBezTo>
                    <a:cubicBezTo>
                      <a:pt x="495" y="467"/>
                      <a:pt x="658" y="237"/>
                      <a:pt x="496" y="73"/>
                    </a:cubicBezTo>
                    <a:cubicBezTo>
                      <a:pt x="448" y="22"/>
                      <a:pt x="393"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30"/>
              <p:cNvSpPr/>
              <p:nvPr/>
            </p:nvSpPr>
            <p:spPr>
              <a:xfrm>
                <a:off x="2801343" y="5234193"/>
                <a:ext cx="20161" cy="14414"/>
              </a:xfrm>
              <a:custGeom>
                <a:avLst/>
                <a:gdLst/>
                <a:ahLst/>
                <a:cxnLst/>
                <a:rect l="l" t="t" r="r" b="b"/>
                <a:pathLst>
                  <a:path w="656" h="469" extrusionOk="0">
                    <a:moveTo>
                      <a:pt x="337" y="1"/>
                    </a:moveTo>
                    <a:cubicBezTo>
                      <a:pt x="160" y="1"/>
                      <a:pt x="0" y="229"/>
                      <a:pt x="160" y="396"/>
                    </a:cubicBezTo>
                    <a:cubicBezTo>
                      <a:pt x="208" y="447"/>
                      <a:pt x="264" y="468"/>
                      <a:pt x="318" y="468"/>
                    </a:cubicBezTo>
                    <a:cubicBezTo>
                      <a:pt x="495" y="468"/>
                      <a:pt x="655" y="238"/>
                      <a:pt x="496" y="73"/>
                    </a:cubicBezTo>
                    <a:cubicBezTo>
                      <a:pt x="448" y="22"/>
                      <a:pt x="392"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30"/>
              <p:cNvSpPr/>
              <p:nvPr/>
            </p:nvSpPr>
            <p:spPr>
              <a:xfrm>
                <a:off x="2865760" y="5197990"/>
                <a:ext cx="20191" cy="14414"/>
              </a:xfrm>
              <a:custGeom>
                <a:avLst/>
                <a:gdLst/>
                <a:ahLst/>
                <a:cxnLst/>
                <a:rect l="l" t="t" r="r" b="b"/>
                <a:pathLst>
                  <a:path w="657" h="469" extrusionOk="0">
                    <a:moveTo>
                      <a:pt x="337" y="1"/>
                    </a:moveTo>
                    <a:cubicBezTo>
                      <a:pt x="162" y="1"/>
                      <a:pt x="1" y="229"/>
                      <a:pt x="162" y="396"/>
                    </a:cubicBezTo>
                    <a:cubicBezTo>
                      <a:pt x="210" y="447"/>
                      <a:pt x="265" y="468"/>
                      <a:pt x="318" y="468"/>
                    </a:cubicBezTo>
                    <a:cubicBezTo>
                      <a:pt x="495" y="468"/>
                      <a:pt x="657" y="239"/>
                      <a:pt x="495" y="74"/>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30"/>
              <p:cNvSpPr/>
              <p:nvPr/>
            </p:nvSpPr>
            <p:spPr>
              <a:xfrm>
                <a:off x="2855710" y="5260317"/>
                <a:ext cx="20222" cy="14383"/>
              </a:xfrm>
              <a:custGeom>
                <a:avLst/>
                <a:gdLst/>
                <a:ahLst/>
                <a:cxnLst/>
                <a:rect l="l" t="t" r="r" b="b"/>
                <a:pathLst>
                  <a:path w="658" h="468" extrusionOk="0">
                    <a:moveTo>
                      <a:pt x="338" y="0"/>
                    </a:moveTo>
                    <a:cubicBezTo>
                      <a:pt x="161" y="0"/>
                      <a:pt x="0" y="230"/>
                      <a:pt x="159" y="395"/>
                    </a:cubicBezTo>
                    <a:cubicBezTo>
                      <a:pt x="208" y="446"/>
                      <a:pt x="264" y="467"/>
                      <a:pt x="319" y="467"/>
                    </a:cubicBezTo>
                    <a:cubicBezTo>
                      <a:pt x="497" y="467"/>
                      <a:pt x="658" y="239"/>
                      <a:pt x="496" y="72"/>
                    </a:cubicBezTo>
                    <a:cubicBezTo>
                      <a:pt x="448" y="21"/>
                      <a:pt x="392"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 name="Google Shape;481;p30"/>
              <p:cNvSpPr/>
              <p:nvPr/>
            </p:nvSpPr>
            <p:spPr>
              <a:xfrm>
                <a:off x="2885675" y="5310904"/>
                <a:ext cx="20191" cy="14414"/>
              </a:xfrm>
              <a:custGeom>
                <a:avLst/>
                <a:gdLst/>
                <a:ahLst/>
                <a:cxnLst/>
                <a:rect l="l" t="t" r="r" b="b"/>
                <a:pathLst>
                  <a:path w="657" h="469" extrusionOk="0">
                    <a:moveTo>
                      <a:pt x="337" y="1"/>
                    </a:moveTo>
                    <a:cubicBezTo>
                      <a:pt x="162" y="1"/>
                      <a:pt x="1" y="229"/>
                      <a:pt x="162" y="396"/>
                    </a:cubicBezTo>
                    <a:cubicBezTo>
                      <a:pt x="210" y="447"/>
                      <a:pt x="265" y="468"/>
                      <a:pt x="318" y="468"/>
                    </a:cubicBezTo>
                    <a:cubicBezTo>
                      <a:pt x="495" y="468"/>
                      <a:pt x="657" y="239"/>
                      <a:pt x="495" y="74"/>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 name="Google Shape;482;p30"/>
              <p:cNvSpPr/>
              <p:nvPr/>
            </p:nvSpPr>
            <p:spPr>
              <a:xfrm>
                <a:off x="2935954" y="5296521"/>
                <a:ext cx="20222" cy="14383"/>
              </a:xfrm>
              <a:custGeom>
                <a:avLst/>
                <a:gdLst/>
                <a:ahLst/>
                <a:cxnLst/>
                <a:rect l="l" t="t" r="r" b="b"/>
                <a:pathLst>
                  <a:path w="658" h="468" extrusionOk="0">
                    <a:moveTo>
                      <a:pt x="339" y="0"/>
                    </a:moveTo>
                    <a:cubicBezTo>
                      <a:pt x="163" y="0"/>
                      <a:pt x="1" y="230"/>
                      <a:pt x="163" y="395"/>
                    </a:cubicBezTo>
                    <a:cubicBezTo>
                      <a:pt x="210" y="446"/>
                      <a:pt x="265" y="467"/>
                      <a:pt x="319" y="467"/>
                    </a:cubicBezTo>
                    <a:cubicBezTo>
                      <a:pt x="495" y="467"/>
                      <a:pt x="657" y="237"/>
                      <a:pt x="495" y="73"/>
                    </a:cubicBezTo>
                    <a:cubicBezTo>
                      <a:pt x="448" y="22"/>
                      <a:pt x="393"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30"/>
              <p:cNvSpPr/>
              <p:nvPr/>
            </p:nvSpPr>
            <p:spPr>
              <a:xfrm>
                <a:off x="2940995" y="5234439"/>
                <a:ext cx="20253" cy="14383"/>
              </a:xfrm>
              <a:custGeom>
                <a:avLst/>
                <a:gdLst/>
                <a:ahLst/>
                <a:cxnLst/>
                <a:rect l="l" t="t" r="r" b="b"/>
                <a:pathLst>
                  <a:path w="659" h="468" extrusionOk="0">
                    <a:moveTo>
                      <a:pt x="338" y="1"/>
                    </a:moveTo>
                    <a:cubicBezTo>
                      <a:pt x="161" y="1"/>
                      <a:pt x="1" y="231"/>
                      <a:pt x="159" y="395"/>
                    </a:cubicBezTo>
                    <a:cubicBezTo>
                      <a:pt x="208" y="446"/>
                      <a:pt x="264" y="468"/>
                      <a:pt x="318" y="468"/>
                    </a:cubicBezTo>
                    <a:cubicBezTo>
                      <a:pt x="496" y="468"/>
                      <a:pt x="658" y="238"/>
                      <a:pt x="496" y="73"/>
                    </a:cubicBezTo>
                    <a:cubicBezTo>
                      <a:pt x="448"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30"/>
              <p:cNvSpPr/>
              <p:nvPr/>
            </p:nvSpPr>
            <p:spPr>
              <a:xfrm>
                <a:off x="2805860" y="5109078"/>
                <a:ext cx="20253" cy="14414"/>
              </a:xfrm>
              <a:custGeom>
                <a:avLst/>
                <a:gdLst/>
                <a:ahLst/>
                <a:cxnLst/>
                <a:rect l="l" t="t" r="r" b="b"/>
                <a:pathLst>
                  <a:path w="659" h="469" extrusionOk="0">
                    <a:moveTo>
                      <a:pt x="341" y="1"/>
                    </a:moveTo>
                    <a:cubicBezTo>
                      <a:pt x="163" y="1"/>
                      <a:pt x="1" y="231"/>
                      <a:pt x="163" y="395"/>
                    </a:cubicBezTo>
                    <a:cubicBezTo>
                      <a:pt x="212" y="447"/>
                      <a:pt x="268" y="468"/>
                      <a:pt x="322" y="468"/>
                    </a:cubicBezTo>
                    <a:cubicBezTo>
                      <a:pt x="499" y="468"/>
                      <a:pt x="658" y="240"/>
                      <a:pt x="500" y="73"/>
                    </a:cubicBezTo>
                    <a:cubicBezTo>
                      <a:pt x="451" y="22"/>
                      <a:pt x="396" y="1"/>
                      <a:pt x="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30"/>
              <p:cNvSpPr/>
              <p:nvPr/>
            </p:nvSpPr>
            <p:spPr>
              <a:xfrm>
                <a:off x="2889086" y="5246210"/>
                <a:ext cx="20191" cy="14383"/>
              </a:xfrm>
              <a:custGeom>
                <a:avLst/>
                <a:gdLst/>
                <a:ahLst/>
                <a:cxnLst/>
                <a:rect l="l" t="t" r="r" b="b"/>
                <a:pathLst>
                  <a:path w="657" h="468" extrusionOk="0">
                    <a:moveTo>
                      <a:pt x="338" y="1"/>
                    </a:moveTo>
                    <a:cubicBezTo>
                      <a:pt x="162" y="1"/>
                      <a:pt x="0" y="231"/>
                      <a:pt x="162" y="396"/>
                    </a:cubicBezTo>
                    <a:cubicBezTo>
                      <a:pt x="210" y="447"/>
                      <a:pt x="265" y="468"/>
                      <a:pt x="318" y="468"/>
                    </a:cubicBezTo>
                    <a:cubicBezTo>
                      <a:pt x="495" y="468"/>
                      <a:pt x="657" y="238"/>
                      <a:pt x="495" y="73"/>
                    </a:cubicBezTo>
                    <a:cubicBezTo>
                      <a:pt x="447"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30"/>
              <p:cNvSpPr/>
              <p:nvPr/>
            </p:nvSpPr>
            <p:spPr>
              <a:xfrm>
                <a:off x="2920772" y="5337334"/>
                <a:ext cx="20253" cy="14383"/>
              </a:xfrm>
              <a:custGeom>
                <a:avLst/>
                <a:gdLst/>
                <a:ahLst/>
                <a:cxnLst/>
                <a:rect l="l" t="t" r="r" b="b"/>
                <a:pathLst>
                  <a:path w="659" h="468" extrusionOk="0">
                    <a:moveTo>
                      <a:pt x="341" y="1"/>
                    </a:moveTo>
                    <a:cubicBezTo>
                      <a:pt x="162" y="1"/>
                      <a:pt x="0" y="231"/>
                      <a:pt x="162" y="396"/>
                    </a:cubicBezTo>
                    <a:cubicBezTo>
                      <a:pt x="211" y="447"/>
                      <a:pt x="267" y="468"/>
                      <a:pt x="320" y="468"/>
                    </a:cubicBezTo>
                    <a:cubicBezTo>
                      <a:pt x="498" y="468"/>
                      <a:pt x="658" y="238"/>
                      <a:pt x="499" y="73"/>
                    </a:cubicBezTo>
                    <a:cubicBezTo>
                      <a:pt x="451" y="22"/>
                      <a:pt x="395" y="1"/>
                      <a:pt x="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30"/>
              <p:cNvSpPr/>
              <p:nvPr/>
            </p:nvSpPr>
            <p:spPr>
              <a:xfrm>
                <a:off x="2900488" y="5167748"/>
                <a:ext cx="20161" cy="14383"/>
              </a:xfrm>
              <a:custGeom>
                <a:avLst/>
                <a:gdLst/>
                <a:ahLst/>
                <a:cxnLst/>
                <a:rect l="l" t="t" r="r" b="b"/>
                <a:pathLst>
                  <a:path w="656" h="468" extrusionOk="0">
                    <a:moveTo>
                      <a:pt x="339" y="1"/>
                    </a:moveTo>
                    <a:cubicBezTo>
                      <a:pt x="161" y="1"/>
                      <a:pt x="0" y="231"/>
                      <a:pt x="160" y="395"/>
                    </a:cubicBezTo>
                    <a:cubicBezTo>
                      <a:pt x="209" y="446"/>
                      <a:pt x="265" y="468"/>
                      <a:pt x="319" y="468"/>
                    </a:cubicBezTo>
                    <a:cubicBezTo>
                      <a:pt x="496" y="468"/>
                      <a:pt x="655" y="240"/>
                      <a:pt x="497" y="73"/>
                    </a:cubicBezTo>
                    <a:cubicBezTo>
                      <a:pt x="448" y="22"/>
                      <a:pt x="393"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30"/>
              <p:cNvSpPr/>
              <p:nvPr/>
            </p:nvSpPr>
            <p:spPr>
              <a:xfrm>
                <a:off x="2862563" y="5129547"/>
                <a:ext cx="20222" cy="14383"/>
              </a:xfrm>
              <a:custGeom>
                <a:avLst/>
                <a:gdLst/>
                <a:ahLst/>
                <a:cxnLst/>
                <a:rect l="l" t="t" r="r" b="b"/>
                <a:pathLst>
                  <a:path w="658" h="468" extrusionOk="0">
                    <a:moveTo>
                      <a:pt x="340" y="1"/>
                    </a:moveTo>
                    <a:cubicBezTo>
                      <a:pt x="162" y="1"/>
                      <a:pt x="0" y="231"/>
                      <a:pt x="162" y="395"/>
                    </a:cubicBezTo>
                    <a:cubicBezTo>
                      <a:pt x="210" y="446"/>
                      <a:pt x="265" y="468"/>
                      <a:pt x="319" y="468"/>
                    </a:cubicBezTo>
                    <a:cubicBezTo>
                      <a:pt x="495" y="468"/>
                      <a:pt x="658" y="238"/>
                      <a:pt x="498" y="73"/>
                    </a:cubicBezTo>
                    <a:cubicBezTo>
                      <a:pt x="450" y="22"/>
                      <a:pt x="394"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30"/>
              <p:cNvSpPr/>
              <p:nvPr/>
            </p:nvSpPr>
            <p:spPr>
              <a:xfrm>
                <a:off x="2808842" y="5263913"/>
                <a:ext cx="20222" cy="14414"/>
              </a:xfrm>
              <a:custGeom>
                <a:avLst/>
                <a:gdLst/>
                <a:ahLst/>
                <a:cxnLst/>
                <a:rect l="l" t="t" r="r" b="b"/>
                <a:pathLst>
                  <a:path w="658" h="469" extrusionOk="0">
                    <a:moveTo>
                      <a:pt x="337" y="0"/>
                    </a:moveTo>
                    <a:cubicBezTo>
                      <a:pt x="160" y="0"/>
                      <a:pt x="0" y="228"/>
                      <a:pt x="159" y="395"/>
                    </a:cubicBezTo>
                    <a:cubicBezTo>
                      <a:pt x="207" y="447"/>
                      <a:pt x="263" y="468"/>
                      <a:pt x="318" y="468"/>
                    </a:cubicBezTo>
                    <a:cubicBezTo>
                      <a:pt x="496" y="468"/>
                      <a:pt x="658" y="238"/>
                      <a:pt x="496" y="73"/>
                    </a:cubicBezTo>
                    <a:cubicBezTo>
                      <a:pt x="447" y="22"/>
                      <a:pt x="391"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30"/>
              <p:cNvSpPr/>
              <p:nvPr/>
            </p:nvSpPr>
            <p:spPr>
              <a:xfrm>
                <a:off x="2768028" y="5222269"/>
                <a:ext cx="20191" cy="14444"/>
              </a:xfrm>
              <a:custGeom>
                <a:avLst/>
                <a:gdLst/>
                <a:ahLst/>
                <a:cxnLst/>
                <a:rect l="l" t="t" r="r" b="b"/>
                <a:pathLst>
                  <a:path w="657" h="470" extrusionOk="0">
                    <a:moveTo>
                      <a:pt x="337" y="0"/>
                    </a:moveTo>
                    <a:cubicBezTo>
                      <a:pt x="161" y="0"/>
                      <a:pt x="1" y="230"/>
                      <a:pt x="162" y="397"/>
                    </a:cubicBezTo>
                    <a:cubicBezTo>
                      <a:pt x="210" y="448"/>
                      <a:pt x="265" y="469"/>
                      <a:pt x="319" y="469"/>
                    </a:cubicBezTo>
                    <a:cubicBezTo>
                      <a:pt x="495" y="469"/>
                      <a:pt x="657" y="239"/>
                      <a:pt x="495" y="75"/>
                    </a:cubicBezTo>
                    <a:cubicBezTo>
                      <a:pt x="447" y="22"/>
                      <a:pt x="391"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30"/>
              <p:cNvSpPr/>
              <p:nvPr/>
            </p:nvSpPr>
            <p:spPr>
              <a:xfrm>
                <a:off x="2546625" y="4973053"/>
                <a:ext cx="495807" cy="516029"/>
              </a:xfrm>
              <a:custGeom>
                <a:avLst/>
                <a:gdLst/>
                <a:ahLst/>
                <a:cxnLst/>
                <a:rect l="l" t="t" r="r" b="b"/>
                <a:pathLst>
                  <a:path w="16133" h="16791" extrusionOk="0">
                    <a:moveTo>
                      <a:pt x="4423" y="6784"/>
                    </a:moveTo>
                    <a:lnTo>
                      <a:pt x="4423" y="6784"/>
                    </a:lnTo>
                    <a:cubicBezTo>
                      <a:pt x="4424" y="6785"/>
                      <a:pt x="4426" y="6787"/>
                      <a:pt x="4427" y="6789"/>
                    </a:cubicBezTo>
                    <a:lnTo>
                      <a:pt x="4427" y="6789"/>
                    </a:lnTo>
                    <a:cubicBezTo>
                      <a:pt x="4426" y="6787"/>
                      <a:pt x="4424" y="6785"/>
                      <a:pt x="4423" y="6784"/>
                    </a:cubicBezTo>
                    <a:close/>
                    <a:moveTo>
                      <a:pt x="14007" y="16224"/>
                    </a:moveTo>
                    <a:lnTo>
                      <a:pt x="14007" y="16224"/>
                    </a:lnTo>
                    <a:cubicBezTo>
                      <a:pt x="14007" y="16224"/>
                      <a:pt x="14008" y="16224"/>
                      <a:pt x="14008" y="16225"/>
                    </a:cubicBezTo>
                    <a:lnTo>
                      <a:pt x="14008" y="16225"/>
                    </a:lnTo>
                    <a:cubicBezTo>
                      <a:pt x="14008" y="16224"/>
                      <a:pt x="14007" y="16224"/>
                      <a:pt x="14007" y="16224"/>
                    </a:cubicBezTo>
                    <a:close/>
                    <a:moveTo>
                      <a:pt x="14008" y="16225"/>
                    </a:moveTo>
                    <a:cubicBezTo>
                      <a:pt x="14009" y="16226"/>
                      <a:pt x="14010" y="16227"/>
                      <a:pt x="14012" y="16227"/>
                    </a:cubicBezTo>
                    <a:cubicBezTo>
                      <a:pt x="14011" y="16226"/>
                      <a:pt x="14010" y="16225"/>
                      <a:pt x="14008" y="16225"/>
                    </a:cubicBezTo>
                    <a:close/>
                    <a:moveTo>
                      <a:pt x="14012" y="16227"/>
                    </a:moveTo>
                    <a:lnTo>
                      <a:pt x="14012" y="16227"/>
                    </a:lnTo>
                    <a:cubicBezTo>
                      <a:pt x="14013" y="16227"/>
                      <a:pt x="14014" y="16228"/>
                      <a:pt x="14015" y="16229"/>
                    </a:cubicBezTo>
                    <a:lnTo>
                      <a:pt x="14015" y="16229"/>
                    </a:lnTo>
                    <a:cubicBezTo>
                      <a:pt x="14014" y="16227"/>
                      <a:pt x="14012" y="16227"/>
                      <a:pt x="14012" y="16227"/>
                    </a:cubicBezTo>
                    <a:close/>
                    <a:moveTo>
                      <a:pt x="14478" y="16438"/>
                    </a:moveTo>
                    <a:cubicBezTo>
                      <a:pt x="14479" y="16439"/>
                      <a:pt x="14480" y="16439"/>
                      <a:pt x="14481" y="16439"/>
                    </a:cubicBezTo>
                    <a:lnTo>
                      <a:pt x="14481" y="16439"/>
                    </a:lnTo>
                    <a:cubicBezTo>
                      <a:pt x="14480" y="16439"/>
                      <a:pt x="14479" y="16438"/>
                      <a:pt x="14478" y="16438"/>
                    </a:cubicBezTo>
                    <a:close/>
                    <a:moveTo>
                      <a:pt x="776" y="1"/>
                    </a:moveTo>
                    <a:cubicBezTo>
                      <a:pt x="758" y="1"/>
                      <a:pt x="739" y="7"/>
                      <a:pt x="723" y="19"/>
                    </a:cubicBezTo>
                    <a:cubicBezTo>
                      <a:pt x="0" y="1420"/>
                      <a:pt x="1619" y="3199"/>
                      <a:pt x="2342" y="4338"/>
                    </a:cubicBezTo>
                    <a:cubicBezTo>
                      <a:pt x="3687" y="6249"/>
                      <a:pt x="5259" y="7966"/>
                      <a:pt x="6818" y="9699"/>
                    </a:cubicBezTo>
                    <a:lnTo>
                      <a:pt x="6818" y="9699"/>
                    </a:lnTo>
                    <a:cubicBezTo>
                      <a:pt x="6818" y="9699"/>
                      <a:pt x="6818" y="9699"/>
                      <a:pt x="6818" y="9699"/>
                    </a:cubicBezTo>
                    <a:cubicBezTo>
                      <a:pt x="8366" y="11529"/>
                      <a:pt x="12745" y="16790"/>
                      <a:pt x="15519" y="16790"/>
                    </a:cubicBezTo>
                    <a:cubicBezTo>
                      <a:pt x="15704" y="16790"/>
                      <a:pt x="15881" y="16767"/>
                      <a:pt x="16050" y="16718"/>
                    </a:cubicBezTo>
                    <a:cubicBezTo>
                      <a:pt x="16133" y="16689"/>
                      <a:pt x="16096" y="16568"/>
                      <a:pt x="16021" y="16568"/>
                    </a:cubicBezTo>
                    <a:cubicBezTo>
                      <a:pt x="16012" y="16568"/>
                      <a:pt x="16002" y="16570"/>
                      <a:pt x="15992" y="16574"/>
                    </a:cubicBezTo>
                    <a:cubicBezTo>
                      <a:pt x="15843" y="16626"/>
                      <a:pt x="15687" y="16654"/>
                      <a:pt x="15529" y="16654"/>
                    </a:cubicBezTo>
                    <a:cubicBezTo>
                      <a:pt x="15478" y="16654"/>
                      <a:pt x="15427" y="16652"/>
                      <a:pt x="15376" y="16645"/>
                    </a:cubicBezTo>
                    <a:lnTo>
                      <a:pt x="15387" y="16645"/>
                    </a:lnTo>
                    <a:cubicBezTo>
                      <a:pt x="15237" y="16632"/>
                      <a:pt x="15087" y="16606"/>
                      <a:pt x="14936" y="16574"/>
                    </a:cubicBezTo>
                    <a:lnTo>
                      <a:pt x="14933" y="16574"/>
                    </a:lnTo>
                    <a:cubicBezTo>
                      <a:pt x="14780" y="16538"/>
                      <a:pt x="14626" y="16492"/>
                      <a:pt x="14481" y="16439"/>
                    </a:cubicBezTo>
                    <a:lnTo>
                      <a:pt x="14481" y="16439"/>
                    </a:lnTo>
                    <a:cubicBezTo>
                      <a:pt x="14481" y="16440"/>
                      <a:pt x="14482" y="16440"/>
                      <a:pt x="14482" y="16441"/>
                    </a:cubicBezTo>
                    <a:lnTo>
                      <a:pt x="14482" y="16441"/>
                    </a:lnTo>
                    <a:cubicBezTo>
                      <a:pt x="14323" y="16380"/>
                      <a:pt x="14167" y="16310"/>
                      <a:pt x="14015" y="16229"/>
                    </a:cubicBezTo>
                    <a:lnTo>
                      <a:pt x="14015" y="16229"/>
                    </a:lnTo>
                    <a:cubicBezTo>
                      <a:pt x="14016" y="16229"/>
                      <a:pt x="14016" y="16230"/>
                      <a:pt x="14016" y="16230"/>
                    </a:cubicBezTo>
                    <a:cubicBezTo>
                      <a:pt x="14012" y="16227"/>
                      <a:pt x="14009" y="16227"/>
                      <a:pt x="14005" y="16224"/>
                    </a:cubicBezTo>
                    <a:cubicBezTo>
                      <a:pt x="14006" y="16224"/>
                      <a:pt x="14006" y="16224"/>
                      <a:pt x="14007" y="16224"/>
                    </a:cubicBezTo>
                    <a:lnTo>
                      <a:pt x="14007" y="16224"/>
                    </a:lnTo>
                    <a:cubicBezTo>
                      <a:pt x="11527" y="14809"/>
                      <a:pt x="9588" y="12662"/>
                      <a:pt x="7724" y="10540"/>
                    </a:cubicBezTo>
                    <a:cubicBezTo>
                      <a:pt x="7727" y="10540"/>
                      <a:pt x="7727" y="10544"/>
                      <a:pt x="7732" y="10547"/>
                    </a:cubicBezTo>
                    <a:cubicBezTo>
                      <a:pt x="6687" y="9242"/>
                      <a:pt x="5517" y="8054"/>
                      <a:pt x="4427" y="6789"/>
                    </a:cubicBezTo>
                    <a:lnTo>
                      <a:pt x="4427" y="6789"/>
                    </a:lnTo>
                    <a:cubicBezTo>
                      <a:pt x="4429" y="6791"/>
                      <a:pt x="4430" y="6793"/>
                      <a:pt x="4430" y="6795"/>
                    </a:cubicBezTo>
                    <a:cubicBezTo>
                      <a:pt x="3602" y="5767"/>
                      <a:pt x="2797" y="4721"/>
                      <a:pt x="2041" y="3636"/>
                    </a:cubicBezTo>
                    <a:cubicBezTo>
                      <a:pt x="1536" y="2855"/>
                      <a:pt x="938" y="2086"/>
                      <a:pt x="738" y="1158"/>
                    </a:cubicBezTo>
                    <a:cubicBezTo>
                      <a:pt x="688" y="878"/>
                      <a:pt x="663" y="578"/>
                      <a:pt x="752" y="303"/>
                    </a:cubicBezTo>
                    <a:cubicBezTo>
                      <a:pt x="759" y="205"/>
                      <a:pt x="895" y="113"/>
                      <a:pt x="830" y="23"/>
                    </a:cubicBezTo>
                    <a:cubicBezTo>
                      <a:pt x="816" y="8"/>
                      <a:pt x="796"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92" name="Google Shape;492;p30"/>
            <p:cNvGrpSpPr/>
            <p:nvPr/>
          </p:nvGrpSpPr>
          <p:grpSpPr>
            <a:xfrm rot="5572311">
              <a:off x="296807" y="4370039"/>
              <a:ext cx="586658" cy="626731"/>
              <a:chOff x="2546625" y="4888075"/>
              <a:chExt cx="586683" cy="626759"/>
            </a:xfrm>
          </p:grpSpPr>
          <p:sp>
            <p:nvSpPr>
              <p:cNvPr id="493" name="Google Shape;493;p30"/>
              <p:cNvSpPr/>
              <p:nvPr/>
            </p:nvSpPr>
            <p:spPr>
              <a:xfrm>
                <a:off x="2872675" y="5100565"/>
                <a:ext cx="20437" cy="14352"/>
              </a:xfrm>
              <a:custGeom>
                <a:avLst/>
                <a:gdLst/>
                <a:ahLst/>
                <a:cxnLst/>
                <a:rect l="l" t="t" r="r" b="b"/>
                <a:pathLst>
                  <a:path w="665" h="467" extrusionOk="0">
                    <a:moveTo>
                      <a:pt x="326" y="1"/>
                    </a:moveTo>
                    <a:cubicBezTo>
                      <a:pt x="275" y="1"/>
                      <a:pt x="221" y="20"/>
                      <a:pt x="174" y="67"/>
                    </a:cubicBezTo>
                    <a:cubicBezTo>
                      <a:pt x="1" y="226"/>
                      <a:pt x="159" y="467"/>
                      <a:pt x="339" y="467"/>
                    </a:cubicBezTo>
                    <a:cubicBezTo>
                      <a:pt x="391" y="467"/>
                      <a:pt x="444" y="447"/>
                      <a:pt x="492" y="400"/>
                    </a:cubicBezTo>
                    <a:cubicBezTo>
                      <a:pt x="665" y="242"/>
                      <a:pt x="506"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 name="Google Shape;494;p30"/>
              <p:cNvSpPr/>
              <p:nvPr/>
            </p:nvSpPr>
            <p:spPr>
              <a:xfrm>
                <a:off x="2904361" y="5131913"/>
                <a:ext cx="20468" cy="14444"/>
              </a:xfrm>
              <a:custGeom>
                <a:avLst/>
                <a:gdLst/>
                <a:ahLst/>
                <a:cxnLst/>
                <a:rect l="l" t="t" r="r" b="b"/>
                <a:pathLst>
                  <a:path w="666" h="470" extrusionOk="0">
                    <a:moveTo>
                      <a:pt x="326" y="1"/>
                    </a:moveTo>
                    <a:cubicBezTo>
                      <a:pt x="275" y="1"/>
                      <a:pt x="222" y="21"/>
                      <a:pt x="174" y="68"/>
                    </a:cubicBezTo>
                    <a:cubicBezTo>
                      <a:pt x="1" y="230"/>
                      <a:pt x="160" y="470"/>
                      <a:pt x="342" y="470"/>
                    </a:cubicBezTo>
                    <a:cubicBezTo>
                      <a:pt x="394" y="470"/>
                      <a:pt x="448" y="450"/>
                      <a:pt x="496" y="404"/>
                    </a:cubicBezTo>
                    <a:cubicBezTo>
                      <a:pt x="666" y="243"/>
                      <a:pt x="507"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30"/>
              <p:cNvSpPr/>
              <p:nvPr/>
            </p:nvSpPr>
            <p:spPr>
              <a:xfrm>
                <a:off x="2845814" y="5144360"/>
                <a:ext cx="20376" cy="14444"/>
              </a:xfrm>
              <a:custGeom>
                <a:avLst/>
                <a:gdLst/>
                <a:ahLst/>
                <a:cxnLst/>
                <a:rect l="l" t="t" r="r" b="b"/>
                <a:pathLst>
                  <a:path w="663" h="470" extrusionOk="0">
                    <a:moveTo>
                      <a:pt x="323" y="1"/>
                    </a:moveTo>
                    <a:cubicBezTo>
                      <a:pt x="271" y="1"/>
                      <a:pt x="218" y="20"/>
                      <a:pt x="170" y="67"/>
                    </a:cubicBezTo>
                    <a:cubicBezTo>
                      <a:pt x="0" y="229"/>
                      <a:pt x="158" y="469"/>
                      <a:pt x="340" y="469"/>
                    </a:cubicBezTo>
                    <a:cubicBezTo>
                      <a:pt x="391" y="469"/>
                      <a:pt x="444" y="450"/>
                      <a:pt x="492" y="404"/>
                    </a:cubicBezTo>
                    <a:cubicBezTo>
                      <a:pt x="662" y="242"/>
                      <a:pt x="50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6" name="Google Shape;496;p30"/>
              <p:cNvSpPr/>
              <p:nvPr/>
            </p:nvSpPr>
            <p:spPr>
              <a:xfrm>
                <a:off x="2872337" y="5193687"/>
                <a:ext cx="20376" cy="14352"/>
              </a:xfrm>
              <a:custGeom>
                <a:avLst/>
                <a:gdLst/>
                <a:ahLst/>
                <a:cxnLst/>
                <a:rect l="l" t="t" r="r" b="b"/>
                <a:pathLst>
                  <a:path w="663" h="467" extrusionOk="0">
                    <a:moveTo>
                      <a:pt x="323" y="0"/>
                    </a:moveTo>
                    <a:cubicBezTo>
                      <a:pt x="271" y="0"/>
                      <a:pt x="218" y="20"/>
                      <a:pt x="170" y="67"/>
                    </a:cubicBezTo>
                    <a:cubicBezTo>
                      <a:pt x="0" y="225"/>
                      <a:pt x="159" y="466"/>
                      <a:pt x="340" y="466"/>
                    </a:cubicBezTo>
                    <a:cubicBezTo>
                      <a:pt x="391" y="466"/>
                      <a:pt x="444" y="447"/>
                      <a:pt x="492" y="399"/>
                    </a:cubicBezTo>
                    <a:cubicBezTo>
                      <a:pt x="662" y="241"/>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 name="Google Shape;497;p30"/>
              <p:cNvSpPr/>
              <p:nvPr/>
            </p:nvSpPr>
            <p:spPr>
              <a:xfrm>
                <a:off x="2790125" y="5165382"/>
                <a:ext cx="20468" cy="14444"/>
              </a:xfrm>
              <a:custGeom>
                <a:avLst/>
                <a:gdLst/>
                <a:ahLst/>
                <a:cxnLst/>
                <a:rect l="l" t="t" r="r" b="b"/>
                <a:pathLst>
                  <a:path w="666" h="470" extrusionOk="0">
                    <a:moveTo>
                      <a:pt x="326" y="1"/>
                    </a:moveTo>
                    <a:cubicBezTo>
                      <a:pt x="275" y="1"/>
                      <a:pt x="222" y="20"/>
                      <a:pt x="174" y="67"/>
                    </a:cubicBezTo>
                    <a:cubicBezTo>
                      <a:pt x="0" y="229"/>
                      <a:pt x="160" y="469"/>
                      <a:pt x="342" y="469"/>
                    </a:cubicBezTo>
                    <a:cubicBezTo>
                      <a:pt x="394" y="469"/>
                      <a:pt x="448" y="450"/>
                      <a:pt x="496" y="404"/>
                    </a:cubicBezTo>
                    <a:cubicBezTo>
                      <a:pt x="666" y="243"/>
                      <a:pt x="507"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 name="Google Shape;498;p30"/>
              <p:cNvSpPr/>
              <p:nvPr/>
            </p:nvSpPr>
            <p:spPr>
              <a:xfrm>
                <a:off x="2826329" y="5229799"/>
                <a:ext cx="20499" cy="14444"/>
              </a:xfrm>
              <a:custGeom>
                <a:avLst/>
                <a:gdLst/>
                <a:ahLst/>
                <a:cxnLst/>
                <a:rect l="l" t="t" r="r" b="b"/>
                <a:pathLst>
                  <a:path w="667" h="470" extrusionOk="0">
                    <a:moveTo>
                      <a:pt x="325" y="1"/>
                    </a:moveTo>
                    <a:cubicBezTo>
                      <a:pt x="274" y="1"/>
                      <a:pt x="221" y="20"/>
                      <a:pt x="173" y="66"/>
                    </a:cubicBezTo>
                    <a:cubicBezTo>
                      <a:pt x="1" y="228"/>
                      <a:pt x="160" y="469"/>
                      <a:pt x="341" y="469"/>
                    </a:cubicBezTo>
                    <a:cubicBezTo>
                      <a:pt x="393" y="469"/>
                      <a:pt x="447" y="450"/>
                      <a:pt x="496" y="403"/>
                    </a:cubicBezTo>
                    <a:cubicBezTo>
                      <a:pt x="666" y="241"/>
                      <a:pt x="506" y="1"/>
                      <a:pt x="3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 name="Google Shape;499;p30"/>
              <p:cNvSpPr/>
              <p:nvPr/>
            </p:nvSpPr>
            <p:spPr>
              <a:xfrm>
                <a:off x="2764032" y="5219749"/>
                <a:ext cx="20376" cy="14444"/>
              </a:xfrm>
              <a:custGeom>
                <a:avLst/>
                <a:gdLst/>
                <a:ahLst/>
                <a:cxnLst/>
                <a:rect l="l" t="t" r="r" b="b"/>
                <a:pathLst>
                  <a:path w="663" h="470" extrusionOk="0">
                    <a:moveTo>
                      <a:pt x="323" y="0"/>
                    </a:moveTo>
                    <a:cubicBezTo>
                      <a:pt x="271" y="0"/>
                      <a:pt x="218" y="20"/>
                      <a:pt x="170" y="67"/>
                    </a:cubicBezTo>
                    <a:cubicBezTo>
                      <a:pt x="0" y="229"/>
                      <a:pt x="160" y="469"/>
                      <a:pt x="341" y="469"/>
                    </a:cubicBezTo>
                    <a:cubicBezTo>
                      <a:pt x="392" y="469"/>
                      <a:pt x="445" y="450"/>
                      <a:pt x="493" y="404"/>
                    </a:cubicBezTo>
                    <a:cubicBezTo>
                      <a:pt x="662" y="242"/>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 name="Google Shape;500;p30"/>
              <p:cNvSpPr/>
              <p:nvPr/>
            </p:nvSpPr>
            <p:spPr>
              <a:xfrm>
                <a:off x="2915240" y="5170022"/>
                <a:ext cx="20376" cy="14414"/>
              </a:xfrm>
              <a:custGeom>
                <a:avLst/>
                <a:gdLst/>
                <a:ahLst/>
                <a:cxnLst/>
                <a:rect l="l" t="t" r="r" b="b"/>
                <a:pathLst>
                  <a:path w="663" h="469" extrusionOk="0">
                    <a:moveTo>
                      <a:pt x="323" y="0"/>
                    </a:moveTo>
                    <a:cubicBezTo>
                      <a:pt x="272" y="0"/>
                      <a:pt x="218" y="20"/>
                      <a:pt x="171" y="67"/>
                    </a:cubicBezTo>
                    <a:cubicBezTo>
                      <a:pt x="0" y="229"/>
                      <a:pt x="161" y="469"/>
                      <a:pt x="341" y="469"/>
                    </a:cubicBezTo>
                    <a:cubicBezTo>
                      <a:pt x="393" y="469"/>
                      <a:pt x="445" y="449"/>
                      <a:pt x="493" y="404"/>
                    </a:cubicBezTo>
                    <a:cubicBezTo>
                      <a:pt x="663" y="242"/>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 name="Google Shape;501;p30"/>
              <p:cNvSpPr/>
              <p:nvPr/>
            </p:nvSpPr>
            <p:spPr>
              <a:xfrm>
                <a:off x="2856570" y="5264558"/>
                <a:ext cx="20376" cy="14414"/>
              </a:xfrm>
              <a:custGeom>
                <a:avLst/>
                <a:gdLst/>
                <a:ahLst/>
                <a:cxnLst/>
                <a:rect l="l" t="t" r="r" b="b"/>
                <a:pathLst>
                  <a:path w="663" h="469" extrusionOk="0">
                    <a:moveTo>
                      <a:pt x="323" y="0"/>
                    </a:moveTo>
                    <a:cubicBezTo>
                      <a:pt x="272" y="0"/>
                      <a:pt x="219" y="20"/>
                      <a:pt x="171" y="67"/>
                    </a:cubicBezTo>
                    <a:cubicBezTo>
                      <a:pt x="1" y="229"/>
                      <a:pt x="161" y="469"/>
                      <a:pt x="342" y="469"/>
                    </a:cubicBezTo>
                    <a:cubicBezTo>
                      <a:pt x="393" y="469"/>
                      <a:pt x="446" y="449"/>
                      <a:pt x="493" y="404"/>
                    </a:cubicBezTo>
                    <a:cubicBezTo>
                      <a:pt x="663" y="242"/>
                      <a:pt x="50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 name="Google Shape;502;p30"/>
              <p:cNvSpPr/>
              <p:nvPr/>
            </p:nvSpPr>
            <p:spPr>
              <a:xfrm>
                <a:off x="2894772" y="5226695"/>
                <a:ext cx="20376" cy="14352"/>
              </a:xfrm>
              <a:custGeom>
                <a:avLst/>
                <a:gdLst/>
                <a:ahLst/>
                <a:cxnLst/>
                <a:rect l="l" t="t" r="r" b="b"/>
                <a:pathLst>
                  <a:path w="663" h="467" extrusionOk="0">
                    <a:moveTo>
                      <a:pt x="323" y="0"/>
                    </a:moveTo>
                    <a:cubicBezTo>
                      <a:pt x="272" y="0"/>
                      <a:pt x="218" y="20"/>
                      <a:pt x="171" y="67"/>
                    </a:cubicBezTo>
                    <a:cubicBezTo>
                      <a:pt x="1" y="226"/>
                      <a:pt x="160" y="467"/>
                      <a:pt x="340" y="467"/>
                    </a:cubicBezTo>
                    <a:cubicBezTo>
                      <a:pt x="392" y="467"/>
                      <a:pt x="445" y="447"/>
                      <a:pt x="493" y="400"/>
                    </a:cubicBezTo>
                    <a:cubicBezTo>
                      <a:pt x="663" y="241"/>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 name="Google Shape;503;p30"/>
              <p:cNvSpPr/>
              <p:nvPr/>
            </p:nvSpPr>
            <p:spPr>
              <a:xfrm>
                <a:off x="2760406" y="5172911"/>
                <a:ext cx="20499" cy="14383"/>
              </a:xfrm>
              <a:custGeom>
                <a:avLst/>
                <a:gdLst/>
                <a:ahLst/>
                <a:cxnLst/>
                <a:rect l="l" t="t" r="r" b="b"/>
                <a:pathLst>
                  <a:path w="667" h="468" extrusionOk="0">
                    <a:moveTo>
                      <a:pt x="326" y="1"/>
                    </a:moveTo>
                    <a:cubicBezTo>
                      <a:pt x="274" y="1"/>
                      <a:pt x="221" y="20"/>
                      <a:pt x="174" y="66"/>
                    </a:cubicBezTo>
                    <a:cubicBezTo>
                      <a:pt x="1" y="228"/>
                      <a:pt x="160" y="468"/>
                      <a:pt x="342" y="468"/>
                    </a:cubicBezTo>
                    <a:cubicBezTo>
                      <a:pt x="394" y="468"/>
                      <a:pt x="448" y="449"/>
                      <a:pt x="496" y="403"/>
                    </a:cubicBezTo>
                    <a:cubicBezTo>
                      <a:pt x="666" y="240"/>
                      <a:pt x="506"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 name="Google Shape;504;p30"/>
              <p:cNvSpPr/>
              <p:nvPr/>
            </p:nvSpPr>
            <p:spPr>
              <a:xfrm>
                <a:off x="2802111" y="5132067"/>
                <a:ext cx="20406" cy="14444"/>
              </a:xfrm>
              <a:custGeom>
                <a:avLst/>
                <a:gdLst/>
                <a:ahLst/>
                <a:cxnLst/>
                <a:rect l="l" t="t" r="r" b="b"/>
                <a:pathLst>
                  <a:path w="664" h="470" extrusionOk="0">
                    <a:moveTo>
                      <a:pt x="322" y="1"/>
                    </a:moveTo>
                    <a:cubicBezTo>
                      <a:pt x="271" y="1"/>
                      <a:pt x="218" y="20"/>
                      <a:pt x="171" y="66"/>
                    </a:cubicBezTo>
                    <a:cubicBezTo>
                      <a:pt x="0" y="228"/>
                      <a:pt x="157" y="470"/>
                      <a:pt x="339" y="470"/>
                    </a:cubicBezTo>
                    <a:cubicBezTo>
                      <a:pt x="390" y="470"/>
                      <a:pt x="444" y="450"/>
                      <a:pt x="493" y="403"/>
                    </a:cubicBezTo>
                    <a:cubicBezTo>
                      <a:pt x="663" y="241"/>
                      <a:pt x="503"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 name="Google Shape;505;p30"/>
              <p:cNvSpPr/>
              <p:nvPr/>
            </p:nvSpPr>
            <p:spPr>
              <a:xfrm>
                <a:off x="2547608" y="4888075"/>
                <a:ext cx="585700" cy="626759"/>
              </a:xfrm>
              <a:custGeom>
                <a:avLst/>
                <a:gdLst/>
                <a:ahLst/>
                <a:cxnLst/>
                <a:rect l="l" t="t" r="r" b="b"/>
                <a:pathLst>
                  <a:path w="19058" h="20394" extrusionOk="0">
                    <a:moveTo>
                      <a:pt x="18302" y="18784"/>
                    </a:moveTo>
                    <a:lnTo>
                      <a:pt x="18302" y="18784"/>
                    </a:lnTo>
                    <a:cubicBezTo>
                      <a:pt x="18302" y="18784"/>
                      <a:pt x="18302" y="18784"/>
                      <a:pt x="18302" y="18785"/>
                    </a:cubicBezTo>
                    <a:lnTo>
                      <a:pt x="18302" y="18785"/>
                    </a:lnTo>
                    <a:cubicBezTo>
                      <a:pt x="18302" y="18784"/>
                      <a:pt x="18302" y="18784"/>
                      <a:pt x="18302" y="18784"/>
                    </a:cubicBezTo>
                    <a:close/>
                    <a:moveTo>
                      <a:pt x="3615" y="1"/>
                    </a:moveTo>
                    <a:cubicBezTo>
                      <a:pt x="3268" y="1"/>
                      <a:pt x="2892" y="104"/>
                      <a:pt x="2467" y="353"/>
                    </a:cubicBezTo>
                    <a:cubicBezTo>
                      <a:pt x="1132" y="1126"/>
                      <a:pt x="0" y="2584"/>
                      <a:pt x="83" y="4188"/>
                    </a:cubicBezTo>
                    <a:cubicBezTo>
                      <a:pt x="140" y="5502"/>
                      <a:pt x="1150" y="6462"/>
                      <a:pt x="1884" y="7461"/>
                    </a:cubicBezTo>
                    <a:cubicBezTo>
                      <a:pt x="3062" y="9140"/>
                      <a:pt x="4502" y="10588"/>
                      <a:pt x="5938" y="12041"/>
                    </a:cubicBezTo>
                    <a:cubicBezTo>
                      <a:pt x="8122" y="14262"/>
                      <a:pt x="10116" y="16682"/>
                      <a:pt x="12444" y="18759"/>
                    </a:cubicBezTo>
                    <a:cubicBezTo>
                      <a:pt x="13260" y="19429"/>
                      <a:pt x="14156" y="20034"/>
                      <a:pt x="15162" y="20370"/>
                    </a:cubicBezTo>
                    <a:cubicBezTo>
                      <a:pt x="15261" y="20386"/>
                      <a:pt x="15359" y="20393"/>
                      <a:pt x="15456" y="20393"/>
                    </a:cubicBezTo>
                    <a:cubicBezTo>
                      <a:pt x="16477" y="20393"/>
                      <a:pt x="17409" y="19582"/>
                      <a:pt x="18142" y="18938"/>
                    </a:cubicBezTo>
                    <a:cubicBezTo>
                      <a:pt x="18191" y="18892"/>
                      <a:pt x="18240" y="18843"/>
                      <a:pt x="18289" y="18797"/>
                    </a:cubicBezTo>
                    <a:lnTo>
                      <a:pt x="18289" y="18797"/>
                    </a:lnTo>
                    <a:cubicBezTo>
                      <a:pt x="18289" y="18797"/>
                      <a:pt x="18288" y="18798"/>
                      <a:pt x="18288" y="18799"/>
                    </a:cubicBezTo>
                    <a:cubicBezTo>
                      <a:pt x="18965" y="18229"/>
                      <a:pt x="19058" y="17377"/>
                      <a:pt x="18901" y="16553"/>
                    </a:cubicBezTo>
                    <a:cubicBezTo>
                      <a:pt x="18575" y="14670"/>
                      <a:pt x="16985" y="13409"/>
                      <a:pt x="15813" y="12019"/>
                    </a:cubicBezTo>
                    <a:cubicBezTo>
                      <a:pt x="13665" y="9603"/>
                      <a:pt x="11509" y="7196"/>
                      <a:pt x="9364" y="4775"/>
                    </a:cubicBezTo>
                    <a:cubicBezTo>
                      <a:pt x="8297" y="3590"/>
                      <a:pt x="7223" y="2405"/>
                      <a:pt x="6013" y="1359"/>
                    </a:cubicBezTo>
                    <a:cubicBezTo>
                      <a:pt x="5202" y="682"/>
                      <a:pt x="4505" y="1"/>
                      <a:pt x="3615" y="1"/>
                    </a:cubicBezTo>
                    <a:close/>
                  </a:path>
                </a:pathLst>
              </a:custGeom>
              <a:solidFill>
                <a:schemeClr val="lt2"/>
              </a:solidFill>
              <a:ln w="38100" cap="flat" cmpd="sng">
                <a:solidFill>
                  <a:schemeClr val="lt1"/>
                </a:solidFill>
                <a:prstDash val="solid"/>
                <a:round/>
                <a:headEnd type="none" w="sm" len="sm"/>
                <a:tailEnd type="none" w="sm" len="sm"/>
              </a:ln>
              <a:effectLst>
                <a:outerShdw blurRad="42863" dist="1905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 name="Google Shape;506;p30"/>
              <p:cNvSpPr/>
              <p:nvPr/>
            </p:nvSpPr>
            <p:spPr>
              <a:xfrm>
                <a:off x="2670204" y="5055787"/>
                <a:ext cx="187499" cy="159625"/>
              </a:xfrm>
              <a:custGeom>
                <a:avLst/>
                <a:gdLst/>
                <a:ahLst/>
                <a:cxnLst/>
                <a:rect l="l" t="t" r="r" b="b"/>
                <a:pathLst>
                  <a:path w="6101" h="5194" extrusionOk="0">
                    <a:moveTo>
                      <a:pt x="4248" y="0"/>
                    </a:moveTo>
                    <a:cubicBezTo>
                      <a:pt x="3896" y="0"/>
                      <a:pt x="3509" y="181"/>
                      <a:pt x="3012" y="629"/>
                    </a:cubicBezTo>
                    <a:cubicBezTo>
                      <a:pt x="1866" y="1495"/>
                      <a:pt x="0" y="2913"/>
                      <a:pt x="1386" y="4396"/>
                    </a:cubicBezTo>
                    <a:cubicBezTo>
                      <a:pt x="1523" y="4539"/>
                      <a:pt x="1910" y="5194"/>
                      <a:pt x="2161" y="5194"/>
                    </a:cubicBezTo>
                    <a:cubicBezTo>
                      <a:pt x="2193" y="5194"/>
                      <a:pt x="2223" y="5183"/>
                      <a:pt x="2250" y="5159"/>
                    </a:cubicBezTo>
                    <a:cubicBezTo>
                      <a:pt x="2417" y="4926"/>
                      <a:pt x="2009" y="4761"/>
                      <a:pt x="1913" y="4575"/>
                    </a:cubicBezTo>
                    <a:cubicBezTo>
                      <a:pt x="1676" y="4278"/>
                      <a:pt x="1447" y="3966"/>
                      <a:pt x="1265" y="3630"/>
                    </a:cubicBezTo>
                    <a:cubicBezTo>
                      <a:pt x="795" y="2402"/>
                      <a:pt x="3058" y="984"/>
                      <a:pt x="3921" y="378"/>
                    </a:cubicBezTo>
                    <a:cubicBezTo>
                      <a:pt x="4027" y="327"/>
                      <a:pt x="4133" y="305"/>
                      <a:pt x="4237" y="305"/>
                    </a:cubicBezTo>
                    <a:cubicBezTo>
                      <a:pt x="4811" y="305"/>
                      <a:pt x="5347" y="978"/>
                      <a:pt x="5784" y="1285"/>
                    </a:cubicBezTo>
                    <a:cubicBezTo>
                      <a:pt x="5814" y="1310"/>
                      <a:pt x="5846" y="1321"/>
                      <a:pt x="5877" y="1321"/>
                    </a:cubicBezTo>
                    <a:cubicBezTo>
                      <a:pt x="6001" y="1321"/>
                      <a:pt x="6100" y="1144"/>
                      <a:pt x="5977" y="1044"/>
                    </a:cubicBezTo>
                    <a:cubicBezTo>
                      <a:pt x="5285" y="465"/>
                      <a:pt x="4811" y="0"/>
                      <a:pt x="4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 name="Google Shape;507;p30"/>
              <p:cNvSpPr/>
              <p:nvPr/>
            </p:nvSpPr>
            <p:spPr>
              <a:xfrm>
                <a:off x="2851868" y="5217813"/>
                <a:ext cx="189251" cy="180092"/>
              </a:xfrm>
              <a:custGeom>
                <a:avLst/>
                <a:gdLst/>
                <a:ahLst/>
                <a:cxnLst/>
                <a:rect l="l" t="t" r="r" b="b"/>
                <a:pathLst>
                  <a:path w="6158" h="5860" extrusionOk="0">
                    <a:moveTo>
                      <a:pt x="4130" y="1"/>
                    </a:moveTo>
                    <a:cubicBezTo>
                      <a:pt x="4051" y="1"/>
                      <a:pt x="3969" y="62"/>
                      <a:pt x="3969" y="152"/>
                    </a:cubicBezTo>
                    <a:cubicBezTo>
                      <a:pt x="3973" y="267"/>
                      <a:pt x="4087" y="331"/>
                      <a:pt x="4145" y="417"/>
                    </a:cubicBezTo>
                    <a:cubicBezTo>
                      <a:pt x="5946" y="2433"/>
                      <a:pt x="5778" y="2884"/>
                      <a:pt x="3780" y="4614"/>
                    </a:cubicBezTo>
                    <a:cubicBezTo>
                      <a:pt x="3053" y="5272"/>
                      <a:pt x="2585" y="5547"/>
                      <a:pt x="2199" y="5547"/>
                    </a:cubicBezTo>
                    <a:cubicBezTo>
                      <a:pt x="1593" y="5547"/>
                      <a:pt x="1194" y="4867"/>
                      <a:pt x="320" y="3930"/>
                    </a:cubicBezTo>
                    <a:cubicBezTo>
                      <a:pt x="289" y="3895"/>
                      <a:pt x="251" y="3881"/>
                      <a:pt x="215" y="3881"/>
                    </a:cubicBezTo>
                    <a:cubicBezTo>
                      <a:pt x="104" y="3881"/>
                      <a:pt x="0" y="4016"/>
                      <a:pt x="84" y="4127"/>
                    </a:cubicBezTo>
                    <a:cubicBezTo>
                      <a:pt x="424" y="4546"/>
                      <a:pt x="800" y="4940"/>
                      <a:pt x="1180" y="5323"/>
                    </a:cubicBezTo>
                    <a:cubicBezTo>
                      <a:pt x="1493" y="5709"/>
                      <a:pt x="1826" y="5859"/>
                      <a:pt x="2163" y="5859"/>
                    </a:cubicBezTo>
                    <a:cubicBezTo>
                      <a:pt x="3017" y="5859"/>
                      <a:pt x="3899" y="4893"/>
                      <a:pt x="4556" y="4338"/>
                    </a:cubicBezTo>
                    <a:cubicBezTo>
                      <a:pt x="5298" y="3668"/>
                      <a:pt x="6158" y="2641"/>
                      <a:pt x="5462" y="1645"/>
                    </a:cubicBezTo>
                    <a:cubicBezTo>
                      <a:pt x="5126" y="1062"/>
                      <a:pt x="4664" y="563"/>
                      <a:pt x="4234" y="48"/>
                    </a:cubicBezTo>
                    <a:cubicBezTo>
                      <a:pt x="4206" y="15"/>
                      <a:pt x="4168" y="1"/>
                      <a:pt x="4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 name="Google Shape;508;p30"/>
              <p:cNvSpPr/>
              <p:nvPr/>
            </p:nvSpPr>
            <p:spPr>
              <a:xfrm>
                <a:off x="2736434" y="5151644"/>
                <a:ext cx="20222" cy="14414"/>
              </a:xfrm>
              <a:custGeom>
                <a:avLst/>
                <a:gdLst/>
                <a:ahLst/>
                <a:cxnLst/>
                <a:rect l="l" t="t" r="r" b="b"/>
                <a:pathLst>
                  <a:path w="658" h="469" extrusionOk="0">
                    <a:moveTo>
                      <a:pt x="338" y="1"/>
                    </a:moveTo>
                    <a:cubicBezTo>
                      <a:pt x="162" y="1"/>
                      <a:pt x="1" y="229"/>
                      <a:pt x="162" y="396"/>
                    </a:cubicBezTo>
                    <a:cubicBezTo>
                      <a:pt x="210" y="447"/>
                      <a:pt x="265" y="468"/>
                      <a:pt x="319" y="468"/>
                    </a:cubicBezTo>
                    <a:cubicBezTo>
                      <a:pt x="495" y="468"/>
                      <a:pt x="657" y="238"/>
                      <a:pt x="495" y="74"/>
                    </a:cubicBezTo>
                    <a:cubicBezTo>
                      <a:pt x="447"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 name="Google Shape;509;p30"/>
              <p:cNvSpPr/>
              <p:nvPr/>
            </p:nvSpPr>
            <p:spPr>
              <a:xfrm>
                <a:off x="2767905" y="5119958"/>
                <a:ext cx="20130" cy="14414"/>
              </a:xfrm>
              <a:custGeom>
                <a:avLst/>
                <a:gdLst/>
                <a:ahLst/>
                <a:cxnLst/>
                <a:rect l="l" t="t" r="r" b="b"/>
                <a:pathLst>
                  <a:path w="655" h="469" extrusionOk="0">
                    <a:moveTo>
                      <a:pt x="337" y="1"/>
                    </a:moveTo>
                    <a:cubicBezTo>
                      <a:pt x="160" y="1"/>
                      <a:pt x="0" y="228"/>
                      <a:pt x="159" y="396"/>
                    </a:cubicBezTo>
                    <a:cubicBezTo>
                      <a:pt x="207" y="447"/>
                      <a:pt x="263" y="468"/>
                      <a:pt x="317" y="468"/>
                    </a:cubicBezTo>
                    <a:cubicBezTo>
                      <a:pt x="494" y="468"/>
                      <a:pt x="655" y="238"/>
                      <a:pt x="496" y="73"/>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 name="Google Shape;510;p30"/>
              <p:cNvSpPr/>
              <p:nvPr/>
            </p:nvSpPr>
            <p:spPr>
              <a:xfrm>
                <a:off x="2780321" y="5178566"/>
                <a:ext cx="20253" cy="14444"/>
              </a:xfrm>
              <a:custGeom>
                <a:avLst/>
                <a:gdLst/>
                <a:ahLst/>
                <a:cxnLst/>
                <a:rect l="l" t="t" r="r" b="b"/>
                <a:pathLst>
                  <a:path w="659" h="470" extrusionOk="0">
                    <a:moveTo>
                      <a:pt x="337" y="1"/>
                    </a:moveTo>
                    <a:cubicBezTo>
                      <a:pt x="160" y="1"/>
                      <a:pt x="0" y="230"/>
                      <a:pt x="159" y="397"/>
                    </a:cubicBezTo>
                    <a:cubicBezTo>
                      <a:pt x="208" y="448"/>
                      <a:pt x="264" y="470"/>
                      <a:pt x="318" y="470"/>
                    </a:cubicBezTo>
                    <a:cubicBezTo>
                      <a:pt x="496" y="470"/>
                      <a:pt x="658" y="240"/>
                      <a:pt x="496" y="75"/>
                    </a:cubicBezTo>
                    <a:cubicBezTo>
                      <a:pt x="447" y="23"/>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 name="Google Shape;511;p30"/>
              <p:cNvSpPr/>
              <p:nvPr/>
            </p:nvSpPr>
            <p:spPr>
              <a:xfrm>
                <a:off x="2829525" y="5152013"/>
                <a:ext cx="20222" cy="14383"/>
              </a:xfrm>
              <a:custGeom>
                <a:avLst/>
                <a:gdLst/>
                <a:ahLst/>
                <a:cxnLst/>
                <a:rect l="l" t="t" r="r" b="b"/>
                <a:pathLst>
                  <a:path w="658" h="468" extrusionOk="0">
                    <a:moveTo>
                      <a:pt x="339" y="0"/>
                    </a:moveTo>
                    <a:cubicBezTo>
                      <a:pt x="163" y="0"/>
                      <a:pt x="1" y="230"/>
                      <a:pt x="163" y="395"/>
                    </a:cubicBezTo>
                    <a:cubicBezTo>
                      <a:pt x="211" y="446"/>
                      <a:pt x="266" y="467"/>
                      <a:pt x="319" y="467"/>
                    </a:cubicBezTo>
                    <a:cubicBezTo>
                      <a:pt x="495" y="467"/>
                      <a:pt x="658" y="237"/>
                      <a:pt x="496" y="73"/>
                    </a:cubicBezTo>
                    <a:cubicBezTo>
                      <a:pt x="448" y="22"/>
                      <a:pt x="393"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 name="Google Shape;512;p30"/>
              <p:cNvSpPr/>
              <p:nvPr/>
            </p:nvSpPr>
            <p:spPr>
              <a:xfrm>
                <a:off x="2801343" y="5234193"/>
                <a:ext cx="20161" cy="14414"/>
              </a:xfrm>
              <a:custGeom>
                <a:avLst/>
                <a:gdLst/>
                <a:ahLst/>
                <a:cxnLst/>
                <a:rect l="l" t="t" r="r" b="b"/>
                <a:pathLst>
                  <a:path w="656" h="469" extrusionOk="0">
                    <a:moveTo>
                      <a:pt x="337" y="1"/>
                    </a:moveTo>
                    <a:cubicBezTo>
                      <a:pt x="160" y="1"/>
                      <a:pt x="0" y="229"/>
                      <a:pt x="160" y="396"/>
                    </a:cubicBezTo>
                    <a:cubicBezTo>
                      <a:pt x="208" y="447"/>
                      <a:pt x="264" y="468"/>
                      <a:pt x="318" y="468"/>
                    </a:cubicBezTo>
                    <a:cubicBezTo>
                      <a:pt x="495" y="468"/>
                      <a:pt x="655" y="238"/>
                      <a:pt x="496" y="73"/>
                    </a:cubicBezTo>
                    <a:cubicBezTo>
                      <a:pt x="448" y="22"/>
                      <a:pt x="392"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 name="Google Shape;513;p30"/>
              <p:cNvSpPr/>
              <p:nvPr/>
            </p:nvSpPr>
            <p:spPr>
              <a:xfrm>
                <a:off x="2865760" y="5197990"/>
                <a:ext cx="20191" cy="14414"/>
              </a:xfrm>
              <a:custGeom>
                <a:avLst/>
                <a:gdLst/>
                <a:ahLst/>
                <a:cxnLst/>
                <a:rect l="l" t="t" r="r" b="b"/>
                <a:pathLst>
                  <a:path w="657" h="469" extrusionOk="0">
                    <a:moveTo>
                      <a:pt x="337" y="1"/>
                    </a:moveTo>
                    <a:cubicBezTo>
                      <a:pt x="162" y="1"/>
                      <a:pt x="1" y="229"/>
                      <a:pt x="162" y="396"/>
                    </a:cubicBezTo>
                    <a:cubicBezTo>
                      <a:pt x="210" y="447"/>
                      <a:pt x="265" y="468"/>
                      <a:pt x="318" y="468"/>
                    </a:cubicBezTo>
                    <a:cubicBezTo>
                      <a:pt x="495" y="468"/>
                      <a:pt x="657" y="239"/>
                      <a:pt x="495" y="74"/>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 name="Google Shape;514;p30"/>
              <p:cNvSpPr/>
              <p:nvPr/>
            </p:nvSpPr>
            <p:spPr>
              <a:xfrm>
                <a:off x="2855710" y="5260317"/>
                <a:ext cx="20222" cy="14383"/>
              </a:xfrm>
              <a:custGeom>
                <a:avLst/>
                <a:gdLst/>
                <a:ahLst/>
                <a:cxnLst/>
                <a:rect l="l" t="t" r="r" b="b"/>
                <a:pathLst>
                  <a:path w="658" h="468" extrusionOk="0">
                    <a:moveTo>
                      <a:pt x="338" y="0"/>
                    </a:moveTo>
                    <a:cubicBezTo>
                      <a:pt x="161" y="0"/>
                      <a:pt x="0" y="230"/>
                      <a:pt x="159" y="395"/>
                    </a:cubicBezTo>
                    <a:cubicBezTo>
                      <a:pt x="208" y="446"/>
                      <a:pt x="264" y="467"/>
                      <a:pt x="319" y="467"/>
                    </a:cubicBezTo>
                    <a:cubicBezTo>
                      <a:pt x="497" y="467"/>
                      <a:pt x="658" y="239"/>
                      <a:pt x="496" y="72"/>
                    </a:cubicBezTo>
                    <a:cubicBezTo>
                      <a:pt x="448" y="21"/>
                      <a:pt x="392"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 name="Google Shape;515;p30"/>
              <p:cNvSpPr/>
              <p:nvPr/>
            </p:nvSpPr>
            <p:spPr>
              <a:xfrm>
                <a:off x="2885675" y="5310904"/>
                <a:ext cx="20191" cy="14414"/>
              </a:xfrm>
              <a:custGeom>
                <a:avLst/>
                <a:gdLst/>
                <a:ahLst/>
                <a:cxnLst/>
                <a:rect l="l" t="t" r="r" b="b"/>
                <a:pathLst>
                  <a:path w="657" h="469" extrusionOk="0">
                    <a:moveTo>
                      <a:pt x="337" y="1"/>
                    </a:moveTo>
                    <a:cubicBezTo>
                      <a:pt x="162" y="1"/>
                      <a:pt x="1" y="229"/>
                      <a:pt x="162" y="396"/>
                    </a:cubicBezTo>
                    <a:cubicBezTo>
                      <a:pt x="210" y="447"/>
                      <a:pt x="265" y="468"/>
                      <a:pt x="318" y="468"/>
                    </a:cubicBezTo>
                    <a:cubicBezTo>
                      <a:pt x="495" y="468"/>
                      <a:pt x="657" y="239"/>
                      <a:pt x="495" y="74"/>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6" name="Google Shape;516;p30"/>
              <p:cNvSpPr/>
              <p:nvPr/>
            </p:nvSpPr>
            <p:spPr>
              <a:xfrm>
                <a:off x="2935954" y="5296521"/>
                <a:ext cx="20222" cy="14383"/>
              </a:xfrm>
              <a:custGeom>
                <a:avLst/>
                <a:gdLst/>
                <a:ahLst/>
                <a:cxnLst/>
                <a:rect l="l" t="t" r="r" b="b"/>
                <a:pathLst>
                  <a:path w="658" h="468" extrusionOk="0">
                    <a:moveTo>
                      <a:pt x="339" y="0"/>
                    </a:moveTo>
                    <a:cubicBezTo>
                      <a:pt x="163" y="0"/>
                      <a:pt x="1" y="230"/>
                      <a:pt x="163" y="395"/>
                    </a:cubicBezTo>
                    <a:cubicBezTo>
                      <a:pt x="210" y="446"/>
                      <a:pt x="265" y="467"/>
                      <a:pt x="319" y="467"/>
                    </a:cubicBezTo>
                    <a:cubicBezTo>
                      <a:pt x="495" y="467"/>
                      <a:pt x="657" y="237"/>
                      <a:pt x="495" y="73"/>
                    </a:cubicBezTo>
                    <a:cubicBezTo>
                      <a:pt x="448" y="22"/>
                      <a:pt x="393"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7" name="Google Shape;517;p30"/>
              <p:cNvSpPr/>
              <p:nvPr/>
            </p:nvSpPr>
            <p:spPr>
              <a:xfrm>
                <a:off x="2940995" y="5234439"/>
                <a:ext cx="20253" cy="14383"/>
              </a:xfrm>
              <a:custGeom>
                <a:avLst/>
                <a:gdLst/>
                <a:ahLst/>
                <a:cxnLst/>
                <a:rect l="l" t="t" r="r" b="b"/>
                <a:pathLst>
                  <a:path w="659" h="468" extrusionOk="0">
                    <a:moveTo>
                      <a:pt x="338" y="1"/>
                    </a:moveTo>
                    <a:cubicBezTo>
                      <a:pt x="161" y="1"/>
                      <a:pt x="1" y="231"/>
                      <a:pt x="159" y="395"/>
                    </a:cubicBezTo>
                    <a:cubicBezTo>
                      <a:pt x="208" y="446"/>
                      <a:pt x="264" y="468"/>
                      <a:pt x="318" y="468"/>
                    </a:cubicBezTo>
                    <a:cubicBezTo>
                      <a:pt x="496" y="468"/>
                      <a:pt x="658" y="238"/>
                      <a:pt x="496" y="73"/>
                    </a:cubicBezTo>
                    <a:cubicBezTo>
                      <a:pt x="448"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8" name="Google Shape;518;p30"/>
              <p:cNvSpPr/>
              <p:nvPr/>
            </p:nvSpPr>
            <p:spPr>
              <a:xfrm>
                <a:off x="2805860" y="5109078"/>
                <a:ext cx="20253" cy="14414"/>
              </a:xfrm>
              <a:custGeom>
                <a:avLst/>
                <a:gdLst/>
                <a:ahLst/>
                <a:cxnLst/>
                <a:rect l="l" t="t" r="r" b="b"/>
                <a:pathLst>
                  <a:path w="659" h="469" extrusionOk="0">
                    <a:moveTo>
                      <a:pt x="341" y="1"/>
                    </a:moveTo>
                    <a:cubicBezTo>
                      <a:pt x="163" y="1"/>
                      <a:pt x="1" y="231"/>
                      <a:pt x="163" y="395"/>
                    </a:cubicBezTo>
                    <a:cubicBezTo>
                      <a:pt x="212" y="447"/>
                      <a:pt x="268" y="468"/>
                      <a:pt x="322" y="468"/>
                    </a:cubicBezTo>
                    <a:cubicBezTo>
                      <a:pt x="499" y="468"/>
                      <a:pt x="658" y="240"/>
                      <a:pt x="500" y="73"/>
                    </a:cubicBezTo>
                    <a:cubicBezTo>
                      <a:pt x="451" y="22"/>
                      <a:pt x="396" y="1"/>
                      <a:pt x="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 name="Google Shape;519;p30"/>
              <p:cNvSpPr/>
              <p:nvPr/>
            </p:nvSpPr>
            <p:spPr>
              <a:xfrm>
                <a:off x="2889086" y="5246210"/>
                <a:ext cx="20191" cy="14383"/>
              </a:xfrm>
              <a:custGeom>
                <a:avLst/>
                <a:gdLst/>
                <a:ahLst/>
                <a:cxnLst/>
                <a:rect l="l" t="t" r="r" b="b"/>
                <a:pathLst>
                  <a:path w="657" h="468" extrusionOk="0">
                    <a:moveTo>
                      <a:pt x="338" y="1"/>
                    </a:moveTo>
                    <a:cubicBezTo>
                      <a:pt x="162" y="1"/>
                      <a:pt x="0" y="231"/>
                      <a:pt x="162" y="396"/>
                    </a:cubicBezTo>
                    <a:cubicBezTo>
                      <a:pt x="210" y="447"/>
                      <a:pt x="265" y="468"/>
                      <a:pt x="318" y="468"/>
                    </a:cubicBezTo>
                    <a:cubicBezTo>
                      <a:pt x="495" y="468"/>
                      <a:pt x="657" y="238"/>
                      <a:pt x="495" y="73"/>
                    </a:cubicBezTo>
                    <a:cubicBezTo>
                      <a:pt x="447"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 name="Google Shape;520;p30"/>
              <p:cNvSpPr/>
              <p:nvPr/>
            </p:nvSpPr>
            <p:spPr>
              <a:xfrm>
                <a:off x="2920772" y="5337334"/>
                <a:ext cx="20253" cy="14383"/>
              </a:xfrm>
              <a:custGeom>
                <a:avLst/>
                <a:gdLst/>
                <a:ahLst/>
                <a:cxnLst/>
                <a:rect l="l" t="t" r="r" b="b"/>
                <a:pathLst>
                  <a:path w="659" h="468" extrusionOk="0">
                    <a:moveTo>
                      <a:pt x="341" y="1"/>
                    </a:moveTo>
                    <a:cubicBezTo>
                      <a:pt x="162" y="1"/>
                      <a:pt x="0" y="231"/>
                      <a:pt x="162" y="396"/>
                    </a:cubicBezTo>
                    <a:cubicBezTo>
                      <a:pt x="211" y="447"/>
                      <a:pt x="267" y="468"/>
                      <a:pt x="320" y="468"/>
                    </a:cubicBezTo>
                    <a:cubicBezTo>
                      <a:pt x="498" y="468"/>
                      <a:pt x="658" y="238"/>
                      <a:pt x="499" y="73"/>
                    </a:cubicBezTo>
                    <a:cubicBezTo>
                      <a:pt x="451" y="22"/>
                      <a:pt x="395" y="1"/>
                      <a:pt x="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 name="Google Shape;521;p30"/>
              <p:cNvSpPr/>
              <p:nvPr/>
            </p:nvSpPr>
            <p:spPr>
              <a:xfrm>
                <a:off x="2900488" y="5167748"/>
                <a:ext cx="20161" cy="14383"/>
              </a:xfrm>
              <a:custGeom>
                <a:avLst/>
                <a:gdLst/>
                <a:ahLst/>
                <a:cxnLst/>
                <a:rect l="l" t="t" r="r" b="b"/>
                <a:pathLst>
                  <a:path w="656" h="468" extrusionOk="0">
                    <a:moveTo>
                      <a:pt x="339" y="1"/>
                    </a:moveTo>
                    <a:cubicBezTo>
                      <a:pt x="161" y="1"/>
                      <a:pt x="0" y="231"/>
                      <a:pt x="160" y="395"/>
                    </a:cubicBezTo>
                    <a:cubicBezTo>
                      <a:pt x="209" y="446"/>
                      <a:pt x="265" y="468"/>
                      <a:pt x="319" y="468"/>
                    </a:cubicBezTo>
                    <a:cubicBezTo>
                      <a:pt x="496" y="468"/>
                      <a:pt x="655" y="240"/>
                      <a:pt x="497" y="73"/>
                    </a:cubicBezTo>
                    <a:cubicBezTo>
                      <a:pt x="448" y="22"/>
                      <a:pt x="393"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 name="Google Shape;522;p30"/>
              <p:cNvSpPr/>
              <p:nvPr/>
            </p:nvSpPr>
            <p:spPr>
              <a:xfrm>
                <a:off x="2862563" y="5129547"/>
                <a:ext cx="20222" cy="14383"/>
              </a:xfrm>
              <a:custGeom>
                <a:avLst/>
                <a:gdLst/>
                <a:ahLst/>
                <a:cxnLst/>
                <a:rect l="l" t="t" r="r" b="b"/>
                <a:pathLst>
                  <a:path w="658" h="468" extrusionOk="0">
                    <a:moveTo>
                      <a:pt x="340" y="1"/>
                    </a:moveTo>
                    <a:cubicBezTo>
                      <a:pt x="162" y="1"/>
                      <a:pt x="0" y="231"/>
                      <a:pt x="162" y="395"/>
                    </a:cubicBezTo>
                    <a:cubicBezTo>
                      <a:pt x="210" y="446"/>
                      <a:pt x="265" y="468"/>
                      <a:pt x="319" y="468"/>
                    </a:cubicBezTo>
                    <a:cubicBezTo>
                      <a:pt x="495" y="468"/>
                      <a:pt x="658" y="238"/>
                      <a:pt x="498" y="73"/>
                    </a:cubicBezTo>
                    <a:cubicBezTo>
                      <a:pt x="450" y="22"/>
                      <a:pt x="394"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 name="Google Shape;523;p30"/>
              <p:cNvSpPr/>
              <p:nvPr/>
            </p:nvSpPr>
            <p:spPr>
              <a:xfrm>
                <a:off x="2808842" y="5263913"/>
                <a:ext cx="20222" cy="14414"/>
              </a:xfrm>
              <a:custGeom>
                <a:avLst/>
                <a:gdLst/>
                <a:ahLst/>
                <a:cxnLst/>
                <a:rect l="l" t="t" r="r" b="b"/>
                <a:pathLst>
                  <a:path w="658" h="469" extrusionOk="0">
                    <a:moveTo>
                      <a:pt x="337" y="0"/>
                    </a:moveTo>
                    <a:cubicBezTo>
                      <a:pt x="160" y="0"/>
                      <a:pt x="0" y="228"/>
                      <a:pt x="159" y="395"/>
                    </a:cubicBezTo>
                    <a:cubicBezTo>
                      <a:pt x="207" y="447"/>
                      <a:pt x="263" y="468"/>
                      <a:pt x="318" y="468"/>
                    </a:cubicBezTo>
                    <a:cubicBezTo>
                      <a:pt x="496" y="468"/>
                      <a:pt x="658" y="238"/>
                      <a:pt x="496" y="73"/>
                    </a:cubicBezTo>
                    <a:cubicBezTo>
                      <a:pt x="447" y="22"/>
                      <a:pt x="391"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4" name="Google Shape;524;p30"/>
              <p:cNvSpPr/>
              <p:nvPr/>
            </p:nvSpPr>
            <p:spPr>
              <a:xfrm>
                <a:off x="2768028" y="5222269"/>
                <a:ext cx="20191" cy="14444"/>
              </a:xfrm>
              <a:custGeom>
                <a:avLst/>
                <a:gdLst/>
                <a:ahLst/>
                <a:cxnLst/>
                <a:rect l="l" t="t" r="r" b="b"/>
                <a:pathLst>
                  <a:path w="657" h="470" extrusionOk="0">
                    <a:moveTo>
                      <a:pt x="337" y="0"/>
                    </a:moveTo>
                    <a:cubicBezTo>
                      <a:pt x="161" y="0"/>
                      <a:pt x="1" y="230"/>
                      <a:pt x="162" y="397"/>
                    </a:cubicBezTo>
                    <a:cubicBezTo>
                      <a:pt x="210" y="448"/>
                      <a:pt x="265" y="469"/>
                      <a:pt x="319" y="469"/>
                    </a:cubicBezTo>
                    <a:cubicBezTo>
                      <a:pt x="495" y="469"/>
                      <a:pt x="657" y="239"/>
                      <a:pt x="495" y="75"/>
                    </a:cubicBezTo>
                    <a:cubicBezTo>
                      <a:pt x="447" y="22"/>
                      <a:pt x="391"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 name="Google Shape;525;p30"/>
              <p:cNvSpPr/>
              <p:nvPr/>
            </p:nvSpPr>
            <p:spPr>
              <a:xfrm>
                <a:off x="2546625" y="4973053"/>
                <a:ext cx="495807" cy="516029"/>
              </a:xfrm>
              <a:custGeom>
                <a:avLst/>
                <a:gdLst/>
                <a:ahLst/>
                <a:cxnLst/>
                <a:rect l="l" t="t" r="r" b="b"/>
                <a:pathLst>
                  <a:path w="16133" h="16791" extrusionOk="0">
                    <a:moveTo>
                      <a:pt x="4423" y="6784"/>
                    </a:moveTo>
                    <a:lnTo>
                      <a:pt x="4423" y="6784"/>
                    </a:lnTo>
                    <a:cubicBezTo>
                      <a:pt x="4424" y="6785"/>
                      <a:pt x="4426" y="6787"/>
                      <a:pt x="4427" y="6789"/>
                    </a:cubicBezTo>
                    <a:lnTo>
                      <a:pt x="4427" y="6789"/>
                    </a:lnTo>
                    <a:cubicBezTo>
                      <a:pt x="4426" y="6787"/>
                      <a:pt x="4424" y="6785"/>
                      <a:pt x="4423" y="6784"/>
                    </a:cubicBezTo>
                    <a:close/>
                    <a:moveTo>
                      <a:pt x="14007" y="16224"/>
                    </a:moveTo>
                    <a:lnTo>
                      <a:pt x="14007" y="16224"/>
                    </a:lnTo>
                    <a:cubicBezTo>
                      <a:pt x="14007" y="16224"/>
                      <a:pt x="14008" y="16224"/>
                      <a:pt x="14008" y="16225"/>
                    </a:cubicBezTo>
                    <a:lnTo>
                      <a:pt x="14008" y="16225"/>
                    </a:lnTo>
                    <a:cubicBezTo>
                      <a:pt x="14008" y="16224"/>
                      <a:pt x="14007" y="16224"/>
                      <a:pt x="14007" y="16224"/>
                    </a:cubicBezTo>
                    <a:close/>
                    <a:moveTo>
                      <a:pt x="14008" y="16225"/>
                    </a:moveTo>
                    <a:cubicBezTo>
                      <a:pt x="14009" y="16226"/>
                      <a:pt x="14010" y="16227"/>
                      <a:pt x="14012" y="16227"/>
                    </a:cubicBezTo>
                    <a:cubicBezTo>
                      <a:pt x="14011" y="16226"/>
                      <a:pt x="14010" y="16225"/>
                      <a:pt x="14008" y="16225"/>
                    </a:cubicBezTo>
                    <a:close/>
                    <a:moveTo>
                      <a:pt x="14012" y="16227"/>
                    </a:moveTo>
                    <a:lnTo>
                      <a:pt x="14012" y="16227"/>
                    </a:lnTo>
                    <a:cubicBezTo>
                      <a:pt x="14013" y="16227"/>
                      <a:pt x="14014" y="16228"/>
                      <a:pt x="14015" y="16229"/>
                    </a:cubicBezTo>
                    <a:lnTo>
                      <a:pt x="14015" y="16229"/>
                    </a:lnTo>
                    <a:cubicBezTo>
                      <a:pt x="14014" y="16227"/>
                      <a:pt x="14012" y="16227"/>
                      <a:pt x="14012" y="16227"/>
                    </a:cubicBezTo>
                    <a:close/>
                    <a:moveTo>
                      <a:pt x="14478" y="16438"/>
                    </a:moveTo>
                    <a:cubicBezTo>
                      <a:pt x="14479" y="16439"/>
                      <a:pt x="14480" y="16439"/>
                      <a:pt x="14481" y="16439"/>
                    </a:cubicBezTo>
                    <a:lnTo>
                      <a:pt x="14481" y="16439"/>
                    </a:lnTo>
                    <a:cubicBezTo>
                      <a:pt x="14480" y="16439"/>
                      <a:pt x="14479" y="16438"/>
                      <a:pt x="14478" y="16438"/>
                    </a:cubicBezTo>
                    <a:close/>
                    <a:moveTo>
                      <a:pt x="776" y="1"/>
                    </a:moveTo>
                    <a:cubicBezTo>
                      <a:pt x="758" y="1"/>
                      <a:pt x="739" y="7"/>
                      <a:pt x="723" y="19"/>
                    </a:cubicBezTo>
                    <a:cubicBezTo>
                      <a:pt x="0" y="1420"/>
                      <a:pt x="1619" y="3199"/>
                      <a:pt x="2342" y="4338"/>
                    </a:cubicBezTo>
                    <a:cubicBezTo>
                      <a:pt x="3687" y="6249"/>
                      <a:pt x="5259" y="7966"/>
                      <a:pt x="6818" y="9699"/>
                    </a:cubicBezTo>
                    <a:lnTo>
                      <a:pt x="6818" y="9699"/>
                    </a:lnTo>
                    <a:cubicBezTo>
                      <a:pt x="6818" y="9699"/>
                      <a:pt x="6818" y="9699"/>
                      <a:pt x="6818" y="9699"/>
                    </a:cubicBezTo>
                    <a:cubicBezTo>
                      <a:pt x="8366" y="11529"/>
                      <a:pt x="12745" y="16790"/>
                      <a:pt x="15519" y="16790"/>
                    </a:cubicBezTo>
                    <a:cubicBezTo>
                      <a:pt x="15704" y="16790"/>
                      <a:pt x="15881" y="16767"/>
                      <a:pt x="16050" y="16718"/>
                    </a:cubicBezTo>
                    <a:cubicBezTo>
                      <a:pt x="16133" y="16689"/>
                      <a:pt x="16096" y="16568"/>
                      <a:pt x="16021" y="16568"/>
                    </a:cubicBezTo>
                    <a:cubicBezTo>
                      <a:pt x="16012" y="16568"/>
                      <a:pt x="16002" y="16570"/>
                      <a:pt x="15992" y="16574"/>
                    </a:cubicBezTo>
                    <a:cubicBezTo>
                      <a:pt x="15843" y="16626"/>
                      <a:pt x="15687" y="16654"/>
                      <a:pt x="15529" y="16654"/>
                    </a:cubicBezTo>
                    <a:cubicBezTo>
                      <a:pt x="15478" y="16654"/>
                      <a:pt x="15427" y="16652"/>
                      <a:pt x="15376" y="16645"/>
                    </a:cubicBezTo>
                    <a:lnTo>
                      <a:pt x="15387" y="16645"/>
                    </a:lnTo>
                    <a:cubicBezTo>
                      <a:pt x="15237" y="16632"/>
                      <a:pt x="15087" y="16606"/>
                      <a:pt x="14936" y="16574"/>
                    </a:cubicBezTo>
                    <a:lnTo>
                      <a:pt x="14933" y="16574"/>
                    </a:lnTo>
                    <a:cubicBezTo>
                      <a:pt x="14780" y="16538"/>
                      <a:pt x="14626" y="16492"/>
                      <a:pt x="14481" y="16439"/>
                    </a:cubicBezTo>
                    <a:lnTo>
                      <a:pt x="14481" y="16439"/>
                    </a:lnTo>
                    <a:cubicBezTo>
                      <a:pt x="14481" y="16440"/>
                      <a:pt x="14482" y="16440"/>
                      <a:pt x="14482" y="16441"/>
                    </a:cubicBezTo>
                    <a:lnTo>
                      <a:pt x="14482" y="16441"/>
                    </a:lnTo>
                    <a:cubicBezTo>
                      <a:pt x="14323" y="16380"/>
                      <a:pt x="14167" y="16310"/>
                      <a:pt x="14015" y="16229"/>
                    </a:cubicBezTo>
                    <a:lnTo>
                      <a:pt x="14015" y="16229"/>
                    </a:lnTo>
                    <a:cubicBezTo>
                      <a:pt x="14016" y="16229"/>
                      <a:pt x="14016" y="16230"/>
                      <a:pt x="14016" y="16230"/>
                    </a:cubicBezTo>
                    <a:cubicBezTo>
                      <a:pt x="14012" y="16227"/>
                      <a:pt x="14009" y="16227"/>
                      <a:pt x="14005" y="16224"/>
                    </a:cubicBezTo>
                    <a:cubicBezTo>
                      <a:pt x="14006" y="16224"/>
                      <a:pt x="14006" y="16224"/>
                      <a:pt x="14007" y="16224"/>
                    </a:cubicBezTo>
                    <a:lnTo>
                      <a:pt x="14007" y="16224"/>
                    </a:lnTo>
                    <a:cubicBezTo>
                      <a:pt x="11527" y="14809"/>
                      <a:pt x="9588" y="12662"/>
                      <a:pt x="7724" y="10540"/>
                    </a:cubicBezTo>
                    <a:cubicBezTo>
                      <a:pt x="7727" y="10540"/>
                      <a:pt x="7727" y="10544"/>
                      <a:pt x="7732" y="10547"/>
                    </a:cubicBezTo>
                    <a:cubicBezTo>
                      <a:pt x="6687" y="9242"/>
                      <a:pt x="5517" y="8054"/>
                      <a:pt x="4427" y="6789"/>
                    </a:cubicBezTo>
                    <a:lnTo>
                      <a:pt x="4427" y="6789"/>
                    </a:lnTo>
                    <a:cubicBezTo>
                      <a:pt x="4429" y="6791"/>
                      <a:pt x="4430" y="6793"/>
                      <a:pt x="4430" y="6795"/>
                    </a:cubicBezTo>
                    <a:cubicBezTo>
                      <a:pt x="3602" y="5767"/>
                      <a:pt x="2797" y="4721"/>
                      <a:pt x="2041" y="3636"/>
                    </a:cubicBezTo>
                    <a:cubicBezTo>
                      <a:pt x="1536" y="2855"/>
                      <a:pt x="938" y="2086"/>
                      <a:pt x="738" y="1158"/>
                    </a:cubicBezTo>
                    <a:cubicBezTo>
                      <a:pt x="688" y="878"/>
                      <a:pt x="663" y="578"/>
                      <a:pt x="752" y="303"/>
                    </a:cubicBezTo>
                    <a:cubicBezTo>
                      <a:pt x="759" y="205"/>
                      <a:pt x="895" y="113"/>
                      <a:pt x="830" y="23"/>
                    </a:cubicBezTo>
                    <a:cubicBezTo>
                      <a:pt x="816" y="8"/>
                      <a:pt x="796"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pic>
        <p:nvPicPr>
          <p:cNvPr id="9218" name="Picture 2" descr="Hình ảnh Giơ Tay Học Sinh Lớp, Tính Cách, Nghe Lớp, Giáo Dục miễn phí tải  tập tin PNG PSDComment và Vector"/>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7500" l="750" r="97500">
                        <a14:foregroundMark x1="8333" y1="94583" x2="26667" y2="94000"/>
                        <a14:foregroundMark x1="26667" y1="94000" x2="93917" y2="96417"/>
                        <a14:foregroundMark x1="6250" y1="92750" x2="15833" y2="91917"/>
                        <a14:foregroundMark x1="15833" y1="91917" x2="50250" y2="91917"/>
                        <a14:foregroundMark x1="50250" y1="91917" x2="75917" y2="91750"/>
                        <a14:foregroundMark x1="75917" y1="91750" x2="79417" y2="91750"/>
                        <a14:foregroundMark x1="81250" y1="91167" x2="97583" y2="87250"/>
                        <a14:foregroundMark x1="750" y1="88083" x2="1750" y2="97500"/>
                      </a14:backgroundRemoval>
                    </a14:imgEffect>
                  </a14:imgLayer>
                </a14:imgProps>
              </a:ext>
              <a:ext uri="{28A0092B-C50C-407E-A947-70E740481C1C}">
                <a14:useLocalDpi xmlns:a14="http://schemas.microsoft.com/office/drawing/2010/main" val="0"/>
              </a:ext>
            </a:extLst>
          </a:blip>
          <a:srcRect/>
          <a:stretch>
            <a:fillRect/>
          </a:stretch>
        </p:blipFill>
        <p:spPr bwMode="auto">
          <a:xfrm>
            <a:off x="612885" y="984688"/>
            <a:ext cx="1306568" cy="1306568"/>
          </a:xfrm>
          <a:prstGeom prst="rect">
            <a:avLst/>
          </a:prstGeom>
          <a:noFill/>
          <a:extLst>
            <a:ext uri="{909E8E84-426E-40DD-AFC4-6F175D3DCCD1}">
              <a14:hiddenFill xmlns:a14="http://schemas.microsoft.com/office/drawing/2010/main">
                <a:solidFill>
                  <a:srgbClr val="FFFFFF"/>
                </a:solidFill>
              </a14:hiddenFill>
            </a:ext>
          </a:extLst>
        </p:spPr>
      </p:pic>
      <p:sp>
        <p:nvSpPr>
          <p:cNvPr id="86" name="Rectangle 85"/>
          <p:cNvSpPr/>
          <p:nvPr/>
        </p:nvSpPr>
        <p:spPr>
          <a:xfrm>
            <a:off x="1939158" y="1266494"/>
            <a:ext cx="5983144" cy="1305255"/>
          </a:xfrm>
          <a:prstGeom prst="rect">
            <a:avLst/>
          </a:prstGeom>
          <a:solidFill>
            <a:schemeClr val="bg1"/>
          </a:solidFill>
          <a:ln w="28575">
            <a:solidFill>
              <a:srgbClr val="B188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altLang="en-US" sz="1800" b="1" dirty="0" err="1">
                <a:solidFill>
                  <a:srgbClr val="002060"/>
                </a:solidFill>
                <a:latin typeface="Roboto" panose="02000000000000000000" pitchFamily="2" charset="0"/>
                <a:cs typeface="#9Slide03 Arima Madurai Bold" panose="00000800000000000000" pitchFamily="2" charset="0"/>
              </a:rPr>
              <a:t>Một</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thợ</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lặn</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lặn</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sâu</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xuống</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độ</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sâu</a:t>
            </a:r>
            <a:r>
              <a:rPr lang="en-US" altLang="en-US" sz="1800" b="1" dirty="0">
                <a:solidFill>
                  <a:srgbClr val="002060"/>
                </a:solidFill>
                <a:latin typeface="Roboto" panose="02000000000000000000" pitchFamily="2" charset="0"/>
                <a:cs typeface="#9Slide03 Arima Madurai Bold" panose="00000800000000000000" pitchFamily="2" charset="0"/>
              </a:rPr>
              <a:t> 32 m so </a:t>
            </a:r>
            <a:r>
              <a:rPr lang="en-US" altLang="en-US" sz="1800" b="1" dirty="0" err="1">
                <a:solidFill>
                  <a:srgbClr val="002060"/>
                </a:solidFill>
                <a:latin typeface="Roboto" panose="02000000000000000000" pitchFamily="2" charset="0"/>
                <a:cs typeface="#9Slide03 Arima Madurai Bold" panose="00000800000000000000" pitchFamily="2" charset="0"/>
              </a:rPr>
              <a:t>với</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mặt</a:t>
            </a:r>
            <a:r>
              <a:rPr lang="en-US" altLang="en-US" sz="1800" b="1" dirty="0">
                <a:solidFill>
                  <a:srgbClr val="002060"/>
                </a:solidFill>
                <a:latin typeface="Roboto" panose="02000000000000000000" pitchFamily="2" charset="0"/>
                <a:cs typeface="#9Slide03 Arima Madurai Bold" panose="00000800000000000000" pitchFamily="2" charset="0"/>
              </a:rPr>
              <a:t> n</a:t>
            </a:r>
            <a:r>
              <a:rPr lang="vi-VN" altLang="en-US" sz="1800" b="1" dirty="0">
                <a:solidFill>
                  <a:srgbClr val="002060"/>
                </a:solidFill>
                <a:latin typeface="Roboto" panose="02000000000000000000" pitchFamily="2" charset="0"/>
                <a:cs typeface="#9Slide03 Arima Madurai Bold" panose="00000800000000000000" pitchFamily="2" charset="0"/>
              </a:rPr>
              <a:t>ư</a:t>
            </a:r>
            <a:r>
              <a:rPr lang="en-US" altLang="en-US" sz="1800" b="1" dirty="0" err="1">
                <a:solidFill>
                  <a:srgbClr val="002060"/>
                </a:solidFill>
                <a:latin typeface="Roboto" panose="02000000000000000000" pitchFamily="2" charset="0"/>
                <a:cs typeface="#9Slide03 Arima Madurai Bold" panose="00000800000000000000" pitchFamily="2" charset="0"/>
              </a:rPr>
              <a:t>ớc</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biển</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Tính</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áp</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suất</a:t>
            </a:r>
            <a:r>
              <a:rPr lang="en-US" altLang="en-US" sz="1800" b="1" dirty="0">
                <a:solidFill>
                  <a:srgbClr val="002060"/>
                </a:solidFill>
                <a:latin typeface="Roboto" panose="02000000000000000000" pitchFamily="2" charset="0"/>
                <a:cs typeface="#9Slide03 Arima Madurai Bold" panose="00000800000000000000" pitchFamily="2" charset="0"/>
              </a:rPr>
              <a:t> ở </a:t>
            </a:r>
            <a:r>
              <a:rPr lang="en-US" altLang="en-US" sz="1800" b="1" dirty="0" err="1">
                <a:solidFill>
                  <a:srgbClr val="002060"/>
                </a:solidFill>
                <a:latin typeface="Roboto" panose="02000000000000000000" pitchFamily="2" charset="0"/>
                <a:cs typeface="#9Slide03 Arima Madurai Bold" panose="00000800000000000000" pitchFamily="2" charset="0"/>
              </a:rPr>
              <a:t>độ</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sâu</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ấy</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biết</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trọng</a:t>
            </a:r>
            <a:r>
              <a:rPr lang="en-US" altLang="en-US" sz="1800" b="1" dirty="0">
                <a:solidFill>
                  <a:srgbClr val="002060"/>
                </a:solidFill>
                <a:latin typeface="Roboto" panose="02000000000000000000" pitchFamily="2" charset="0"/>
                <a:cs typeface="#9Slide03 Arima Madurai Bold" panose="00000800000000000000" pitchFamily="2" charset="0"/>
              </a:rPr>
              <a:t> l</a:t>
            </a:r>
            <a:r>
              <a:rPr lang="vi-VN" altLang="en-US" sz="1800" b="1" dirty="0">
                <a:solidFill>
                  <a:srgbClr val="002060"/>
                </a:solidFill>
                <a:latin typeface="Roboto" panose="02000000000000000000" pitchFamily="2" charset="0"/>
                <a:cs typeface="#9Slide03 Arima Madurai Bold" panose="00000800000000000000" pitchFamily="2" charset="0"/>
              </a:rPr>
              <a:t>ư</a:t>
            </a:r>
            <a:r>
              <a:rPr lang="en-US" altLang="en-US" sz="1800" b="1" dirty="0" err="1">
                <a:solidFill>
                  <a:srgbClr val="002060"/>
                </a:solidFill>
                <a:latin typeface="Roboto" panose="02000000000000000000" pitchFamily="2" charset="0"/>
                <a:cs typeface="#9Slide03 Arima Madurai Bold" panose="00000800000000000000" pitchFamily="2" charset="0"/>
              </a:rPr>
              <a:t>ợng</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riêng</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của</a:t>
            </a:r>
            <a:r>
              <a:rPr lang="en-US" altLang="en-US" sz="1800" b="1" dirty="0">
                <a:solidFill>
                  <a:srgbClr val="002060"/>
                </a:solidFill>
                <a:latin typeface="Roboto" panose="02000000000000000000" pitchFamily="2" charset="0"/>
                <a:cs typeface="#9Slide03 Arima Madurai Bold" panose="00000800000000000000" pitchFamily="2" charset="0"/>
              </a:rPr>
              <a:t> n</a:t>
            </a:r>
            <a:r>
              <a:rPr lang="vi-VN" altLang="en-US" sz="1800" b="1" dirty="0">
                <a:solidFill>
                  <a:srgbClr val="002060"/>
                </a:solidFill>
                <a:latin typeface="Roboto" panose="02000000000000000000" pitchFamily="2" charset="0"/>
                <a:cs typeface="#9Slide03 Arima Madurai Bold" panose="00000800000000000000" pitchFamily="2" charset="0"/>
              </a:rPr>
              <a:t>ư</a:t>
            </a:r>
            <a:r>
              <a:rPr lang="en-US" altLang="en-US" sz="1800" b="1" dirty="0" err="1">
                <a:solidFill>
                  <a:srgbClr val="002060"/>
                </a:solidFill>
                <a:latin typeface="Roboto" panose="02000000000000000000" pitchFamily="2" charset="0"/>
                <a:cs typeface="#9Slide03 Arima Madurai Bold" panose="00000800000000000000" pitchFamily="2" charset="0"/>
              </a:rPr>
              <a:t>ớc</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biển</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là</a:t>
            </a:r>
            <a:r>
              <a:rPr lang="en-US" altLang="en-US" sz="1800" b="1" dirty="0">
                <a:solidFill>
                  <a:srgbClr val="002060"/>
                </a:solidFill>
                <a:latin typeface="Roboto" panose="02000000000000000000" pitchFamily="2" charset="0"/>
                <a:cs typeface="#9Slide03 Arima Madurai Bold" panose="00000800000000000000" pitchFamily="2" charset="0"/>
              </a:rPr>
              <a:t> 10300 N/m</a:t>
            </a:r>
            <a:r>
              <a:rPr lang="en-US" altLang="en-US" sz="1800" b="1" baseline="30000" dirty="0">
                <a:solidFill>
                  <a:srgbClr val="002060"/>
                </a:solidFill>
                <a:latin typeface="Roboto" panose="02000000000000000000" pitchFamily="2" charset="0"/>
                <a:cs typeface="#9Slide03 Arima Madurai Bold" panose="00000800000000000000" pitchFamily="2" charset="0"/>
              </a:rPr>
              <a:t>3</a:t>
            </a:r>
            <a:r>
              <a:rPr lang="en-US" altLang="en-US" sz="1800" b="1" dirty="0">
                <a:solidFill>
                  <a:srgbClr val="002060"/>
                </a:solidFill>
                <a:latin typeface="Roboto" panose="02000000000000000000" pitchFamily="2" charset="0"/>
                <a:cs typeface="#9Slide03 Arima Madurai Bold" panose="00000800000000000000" pitchFamily="2" charset="0"/>
              </a:rPr>
              <a:t>. </a:t>
            </a:r>
            <a:endParaRPr lang="en-US" sz="1800" dirty="0">
              <a:solidFill>
                <a:srgbClr val="002060"/>
              </a:solidFill>
              <a:latin typeface="Roboto" panose="02000000000000000000" pitchFamily="2" charset="0"/>
              <a:cs typeface="#9Slide03 Arima Madurai Bold" panose="00000800000000000000" pitchFamily="2" charset="0"/>
            </a:endParaRPr>
          </a:p>
        </p:txBody>
      </p:sp>
      <p:sp>
        <p:nvSpPr>
          <p:cNvPr id="6" name="TextBox 5"/>
          <p:cNvSpPr txBox="1"/>
          <p:nvPr/>
        </p:nvSpPr>
        <p:spPr>
          <a:xfrm>
            <a:off x="3631324" y="2632502"/>
            <a:ext cx="1881352" cy="400110"/>
          </a:xfrm>
          <a:prstGeom prst="rect">
            <a:avLst/>
          </a:prstGeom>
          <a:noFill/>
        </p:spPr>
        <p:txBody>
          <a:bodyPr wrap="square" rtlCol="0">
            <a:spAutoFit/>
          </a:bodyPr>
          <a:lstStyle/>
          <a:p>
            <a:r>
              <a:rPr lang="en-US" sz="2000" dirty="0">
                <a:solidFill>
                  <a:schemeClr val="tx2">
                    <a:lumMod val="50000"/>
                  </a:schemeClr>
                </a:solidFill>
                <a:latin typeface="Roboto Condensed" panose="02000000000000000000" pitchFamily="2" charset="0"/>
                <a:cs typeface="#9Slide03 Arima Madurai Bold" panose="00000800000000000000" pitchFamily="2" charset="0"/>
              </a:rPr>
              <a:t>H</a:t>
            </a:r>
            <a:r>
              <a:rPr lang="vi-VN" sz="2000" dirty="0">
                <a:solidFill>
                  <a:schemeClr val="tx2">
                    <a:lumMod val="50000"/>
                  </a:schemeClr>
                </a:solidFill>
                <a:latin typeface="Roboto Condensed" panose="02000000000000000000" pitchFamily="2" charset="0"/>
                <a:cs typeface="#9Slide03 Arima Madurai Bold" panose="00000800000000000000" pitchFamily="2" charset="0"/>
              </a:rPr>
              <a:t>ư</a:t>
            </a:r>
            <a:r>
              <a:rPr lang="en-US" sz="2000" dirty="0" err="1">
                <a:solidFill>
                  <a:schemeClr val="tx2">
                    <a:lumMod val="50000"/>
                  </a:schemeClr>
                </a:solidFill>
                <a:latin typeface="Roboto Condensed" panose="02000000000000000000" pitchFamily="2" charset="0"/>
                <a:cs typeface="#9Slide03 Arima Madurai Bold" panose="00000800000000000000" pitchFamily="2" charset="0"/>
              </a:rPr>
              <a:t>ớng</a:t>
            </a:r>
            <a:r>
              <a:rPr lang="en-US" sz="2000" dirty="0">
                <a:solidFill>
                  <a:schemeClr val="tx2">
                    <a:lumMod val="50000"/>
                  </a:schemeClr>
                </a:solidFill>
                <a:latin typeface="Roboto Condensed" panose="02000000000000000000" pitchFamily="2" charset="0"/>
                <a:cs typeface="#9Slide03 Arima Madurai Bold" panose="00000800000000000000" pitchFamily="2" charset="0"/>
              </a:rPr>
              <a:t> </a:t>
            </a:r>
            <a:r>
              <a:rPr lang="en-US" sz="2000" dirty="0" err="1">
                <a:solidFill>
                  <a:schemeClr val="tx2">
                    <a:lumMod val="50000"/>
                  </a:schemeClr>
                </a:solidFill>
                <a:latin typeface="Roboto Condensed" panose="02000000000000000000" pitchFamily="2" charset="0"/>
                <a:cs typeface="#9Slide03 Arima Madurai Bold" panose="00000800000000000000" pitchFamily="2" charset="0"/>
              </a:rPr>
              <a:t>dẫn</a:t>
            </a:r>
            <a:r>
              <a:rPr lang="en-US" sz="2000" dirty="0">
                <a:solidFill>
                  <a:schemeClr val="tx2">
                    <a:lumMod val="50000"/>
                  </a:schemeClr>
                </a:solidFill>
                <a:latin typeface="Roboto Condensed" panose="02000000000000000000" pitchFamily="2" charset="0"/>
                <a:cs typeface="#9Slide03 Arima Madurai Bold" panose="00000800000000000000" pitchFamily="2" charset="0"/>
              </a:rPr>
              <a:t> </a:t>
            </a:r>
            <a:r>
              <a:rPr lang="en-US" sz="2000" dirty="0" err="1">
                <a:solidFill>
                  <a:schemeClr val="tx2">
                    <a:lumMod val="50000"/>
                  </a:schemeClr>
                </a:solidFill>
                <a:latin typeface="Roboto Condensed" panose="02000000000000000000" pitchFamily="2" charset="0"/>
                <a:cs typeface="#9Slide03 Arima Madurai Bold" panose="00000800000000000000" pitchFamily="2" charset="0"/>
              </a:rPr>
              <a:t>giải</a:t>
            </a:r>
            <a:endParaRPr lang="en-US" sz="2000" dirty="0">
              <a:solidFill>
                <a:schemeClr val="tx2">
                  <a:lumMod val="50000"/>
                </a:schemeClr>
              </a:solidFill>
              <a:latin typeface="Roboto Condensed" panose="02000000000000000000" pitchFamily="2" charset="0"/>
              <a:cs typeface="#9Slide03 Arima Madurai Bold" panose="00000800000000000000" pitchFamily="2" charset="0"/>
            </a:endParaRPr>
          </a:p>
        </p:txBody>
      </p:sp>
      <p:sp>
        <p:nvSpPr>
          <p:cNvPr id="89" name="Rectangle 88"/>
          <p:cNvSpPr/>
          <p:nvPr/>
        </p:nvSpPr>
        <p:spPr>
          <a:xfrm>
            <a:off x="1144013" y="3122424"/>
            <a:ext cx="6265780" cy="1387367"/>
          </a:xfrm>
          <a:prstGeom prst="rect">
            <a:avLst/>
          </a:prstGeom>
          <a:solidFill>
            <a:schemeClr val="bg1"/>
          </a:solidFill>
          <a:ln w="19050">
            <a:solidFill>
              <a:srgbClr val="B1884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altLang="en-US" sz="1800" b="1" dirty="0">
                <a:solidFill>
                  <a:srgbClr val="002060"/>
                </a:solidFill>
                <a:latin typeface="Roboto" panose="02000000000000000000" pitchFamily="2" charset="0"/>
                <a:cs typeface="#9Slide03 Arima Madurai Bold" panose="00000800000000000000" pitchFamily="2" charset="0"/>
              </a:rPr>
              <a:t>Ta </a:t>
            </a:r>
            <a:r>
              <a:rPr lang="en-US" altLang="en-US" sz="1800" b="1" dirty="0" err="1">
                <a:solidFill>
                  <a:srgbClr val="002060"/>
                </a:solidFill>
                <a:latin typeface="Roboto" panose="02000000000000000000" pitchFamily="2" charset="0"/>
                <a:cs typeface="#9Slide03 Arima Madurai Bold" panose="00000800000000000000" pitchFamily="2" charset="0"/>
              </a:rPr>
              <a:t>có</a:t>
            </a:r>
            <a:r>
              <a:rPr lang="en-US" altLang="en-US" sz="1800" b="1" dirty="0">
                <a:solidFill>
                  <a:srgbClr val="002060"/>
                </a:solidFill>
                <a:latin typeface="Roboto" panose="02000000000000000000" pitchFamily="2" charset="0"/>
                <a:cs typeface="#9Slide03 Arima Madurai Bold" panose="00000800000000000000" pitchFamily="2" charset="0"/>
              </a:rPr>
              <a:t>: h = 32 m ; d = 10300 N/m</a:t>
            </a:r>
            <a:r>
              <a:rPr lang="en-US" altLang="en-US" sz="1800" b="1" baseline="30000" dirty="0">
                <a:solidFill>
                  <a:srgbClr val="002060"/>
                </a:solidFill>
                <a:latin typeface="Roboto" panose="02000000000000000000" pitchFamily="2" charset="0"/>
                <a:cs typeface="#9Slide03 Arima Madurai Bold" panose="00000800000000000000" pitchFamily="2" charset="0"/>
              </a:rPr>
              <a:t>3</a:t>
            </a:r>
            <a:r>
              <a:rPr lang="en-US" altLang="en-US" sz="1800" b="1" dirty="0">
                <a:solidFill>
                  <a:srgbClr val="002060"/>
                </a:solidFill>
                <a:latin typeface="Roboto" panose="02000000000000000000" pitchFamily="2" charset="0"/>
                <a:cs typeface="#9Slide03 Arima Madurai Bold" panose="00000800000000000000" pitchFamily="2" charset="0"/>
              </a:rPr>
              <a:t>.</a:t>
            </a:r>
            <a:endParaRPr lang="en-US" altLang="en-US" sz="1800" b="1" dirty="0">
              <a:solidFill>
                <a:srgbClr val="002060"/>
              </a:solidFill>
              <a:latin typeface="Roboto" panose="02000000000000000000" pitchFamily="2" charset="0"/>
              <a:cs typeface="#9Slide03 Arima Madurai Bold" panose="00000800000000000000" pitchFamily="2" charset="0"/>
            </a:endParaRPr>
          </a:p>
          <a:p>
            <a:pPr algn="just">
              <a:lnSpc>
                <a:spcPct val="150000"/>
              </a:lnSpc>
            </a:pPr>
            <a:r>
              <a:rPr lang="en-US" sz="1800" b="1" dirty="0" err="1">
                <a:solidFill>
                  <a:srgbClr val="002060"/>
                </a:solidFill>
                <a:latin typeface="Roboto" panose="02000000000000000000" pitchFamily="2" charset="0"/>
                <a:cs typeface="#9Slide03 Arima Madurai Bold" panose="00000800000000000000" pitchFamily="2" charset="0"/>
              </a:rPr>
              <a:t>Áp</a:t>
            </a:r>
            <a:r>
              <a:rPr lang="en-US" sz="1800" b="1" dirty="0">
                <a:solidFill>
                  <a:srgbClr val="002060"/>
                </a:solidFill>
                <a:latin typeface="Roboto" panose="02000000000000000000" pitchFamily="2" charset="0"/>
                <a:cs typeface="#9Slide03 Arima Madurai Bold" panose="00000800000000000000" pitchFamily="2" charset="0"/>
              </a:rPr>
              <a:t> </a:t>
            </a:r>
            <a:r>
              <a:rPr lang="en-US" sz="1800" b="1" dirty="0" err="1">
                <a:solidFill>
                  <a:srgbClr val="002060"/>
                </a:solidFill>
                <a:latin typeface="Roboto" panose="02000000000000000000" pitchFamily="2" charset="0"/>
                <a:cs typeface="#9Slide03 Arima Madurai Bold" panose="00000800000000000000" pitchFamily="2" charset="0"/>
              </a:rPr>
              <a:t>suất</a:t>
            </a:r>
            <a:r>
              <a:rPr lang="en-US" sz="1800" b="1" dirty="0">
                <a:solidFill>
                  <a:srgbClr val="002060"/>
                </a:solidFill>
                <a:latin typeface="Roboto" panose="02000000000000000000" pitchFamily="2" charset="0"/>
                <a:cs typeface="#9Slide03 Arima Madurai Bold" panose="00000800000000000000" pitchFamily="2" charset="0"/>
              </a:rPr>
              <a:t> </a:t>
            </a:r>
            <a:r>
              <a:rPr lang="en-US" sz="1800" b="1" dirty="0" err="1">
                <a:solidFill>
                  <a:srgbClr val="002060"/>
                </a:solidFill>
                <a:latin typeface="Roboto" panose="02000000000000000000" pitchFamily="2" charset="0"/>
                <a:cs typeface="#9Slide03 Arima Madurai Bold" panose="00000800000000000000" pitchFamily="2" charset="0"/>
              </a:rPr>
              <a:t>của</a:t>
            </a:r>
            <a:r>
              <a:rPr lang="en-US" sz="1800" b="1" dirty="0">
                <a:solidFill>
                  <a:srgbClr val="002060"/>
                </a:solidFill>
                <a:latin typeface="Roboto" panose="02000000000000000000" pitchFamily="2" charset="0"/>
                <a:cs typeface="#9Slide03 Arima Madurai Bold" panose="00000800000000000000" pitchFamily="2" charset="0"/>
              </a:rPr>
              <a:t> n</a:t>
            </a:r>
            <a:r>
              <a:rPr lang="vi-VN" sz="1800" b="1" dirty="0">
                <a:solidFill>
                  <a:srgbClr val="002060"/>
                </a:solidFill>
                <a:latin typeface="Roboto" panose="02000000000000000000" pitchFamily="2" charset="0"/>
                <a:cs typeface="#9Slide03 Arima Madurai Bold" panose="00000800000000000000" pitchFamily="2" charset="0"/>
              </a:rPr>
              <a:t>ư</a:t>
            </a:r>
            <a:r>
              <a:rPr lang="en-US" sz="1800" b="1" dirty="0" err="1">
                <a:solidFill>
                  <a:srgbClr val="002060"/>
                </a:solidFill>
                <a:latin typeface="Roboto" panose="02000000000000000000" pitchFamily="2" charset="0"/>
                <a:cs typeface="#9Slide03 Arima Madurai Bold" panose="00000800000000000000" pitchFamily="2" charset="0"/>
              </a:rPr>
              <a:t>ớc</a:t>
            </a:r>
            <a:r>
              <a:rPr lang="en-US" sz="1800" b="1" dirty="0">
                <a:solidFill>
                  <a:srgbClr val="002060"/>
                </a:solidFill>
                <a:latin typeface="Roboto" panose="02000000000000000000" pitchFamily="2" charset="0"/>
                <a:cs typeface="#9Slide03 Arima Madurai Bold" panose="00000800000000000000" pitchFamily="2" charset="0"/>
              </a:rPr>
              <a:t> ở </a:t>
            </a:r>
            <a:r>
              <a:rPr lang="en-US" sz="1800" b="1" dirty="0" err="1">
                <a:solidFill>
                  <a:srgbClr val="002060"/>
                </a:solidFill>
                <a:latin typeface="Roboto" panose="02000000000000000000" pitchFamily="2" charset="0"/>
                <a:cs typeface="#9Slide03 Arima Madurai Bold" panose="00000800000000000000" pitchFamily="2" charset="0"/>
              </a:rPr>
              <a:t>độ</a:t>
            </a:r>
            <a:r>
              <a:rPr lang="en-US" sz="1800" b="1" dirty="0">
                <a:solidFill>
                  <a:srgbClr val="002060"/>
                </a:solidFill>
                <a:latin typeface="Roboto" panose="02000000000000000000" pitchFamily="2" charset="0"/>
                <a:cs typeface="#9Slide03 Arima Madurai Bold" panose="00000800000000000000" pitchFamily="2" charset="0"/>
              </a:rPr>
              <a:t> </a:t>
            </a:r>
            <a:r>
              <a:rPr lang="en-US" sz="1800" b="1" dirty="0" err="1">
                <a:solidFill>
                  <a:srgbClr val="002060"/>
                </a:solidFill>
                <a:latin typeface="Roboto" panose="02000000000000000000" pitchFamily="2" charset="0"/>
                <a:cs typeface="#9Slide03 Arima Madurai Bold" panose="00000800000000000000" pitchFamily="2" charset="0"/>
              </a:rPr>
              <a:t>sâu</a:t>
            </a:r>
            <a:r>
              <a:rPr lang="en-US" sz="1800" b="1" dirty="0">
                <a:solidFill>
                  <a:srgbClr val="002060"/>
                </a:solidFill>
                <a:latin typeface="Roboto" panose="02000000000000000000" pitchFamily="2" charset="0"/>
                <a:cs typeface="#9Slide03 Arima Madurai Bold" panose="00000800000000000000" pitchFamily="2" charset="0"/>
              </a:rPr>
              <a:t> 32 m so </a:t>
            </a:r>
            <a:r>
              <a:rPr lang="en-US" sz="1800" b="1" dirty="0" err="1">
                <a:solidFill>
                  <a:srgbClr val="002060"/>
                </a:solidFill>
                <a:latin typeface="Roboto" panose="02000000000000000000" pitchFamily="2" charset="0"/>
                <a:cs typeface="#9Slide03 Arima Madurai Bold" panose="00000800000000000000" pitchFamily="2" charset="0"/>
              </a:rPr>
              <a:t>với</a:t>
            </a:r>
            <a:r>
              <a:rPr lang="en-US" sz="1800" b="1" dirty="0">
                <a:solidFill>
                  <a:srgbClr val="002060"/>
                </a:solidFill>
                <a:latin typeface="Roboto" panose="02000000000000000000" pitchFamily="2" charset="0"/>
                <a:cs typeface="#9Slide03 Arima Madurai Bold" panose="00000800000000000000" pitchFamily="2" charset="0"/>
              </a:rPr>
              <a:t> </a:t>
            </a:r>
            <a:r>
              <a:rPr lang="en-US" sz="1800" b="1" dirty="0" err="1">
                <a:solidFill>
                  <a:srgbClr val="002060"/>
                </a:solidFill>
                <a:latin typeface="Roboto" panose="02000000000000000000" pitchFamily="2" charset="0"/>
                <a:cs typeface="#9Slide03 Arima Madurai Bold" panose="00000800000000000000" pitchFamily="2" charset="0"/>
              </a:rPr>
              <a:t>mặt</a:t>
            </a:r>
            <a:r>
              <a:rPr lang="en-US" sz="1800" b="1" dirty="0">
                <a:solidFill>
                  <a:srgbClr val="002060"/>
                </a:solidFill>
                <a:latin typeface="Roboto" panose="02000000000000000000" pitchFamily="2" charset="0"/>
                <a:cs typeface="#9Slide03 Arima Madurai Bold" panose="00000800000000000000" pitchFamily="2" charset="0"/>
              </a:rPr>
              <a:t> n</a:t>
            </a:r>
            <a:r>
              <a:rPr lang="vi-VN" sz="1800" b="1" dirty="0">
                <a:solidFill>
                  <a:srgbClr val="002060"/>
                </a:solidFill>
                <a:latin typeface="Roboto" panose="02000000000000000000" pitchFamily="2" charset="0"/>
                <a:cs typeface="#9Slide03 Arima Madurai Bold" panose="00000800000000000000" pitchFamily="2" charset="0"/>
              </a:rPr>
              <a:t>ư</a:t>
            </a:r>
            <a:r>
              <a:rPr lang="en-US" sz="1800" b="1" dirty="0" err="1">
                <a:solidFill>
                  <a:srgbClr val="002060"/>
                </a:solidFill>
                <a:latin typeface="Roboto" panose="02000000000000000000" pitchFamily="2" charset="0"/>
                <a:cs typeface="#9Slide03 Arima Madurai Bold" panose="00000800000000000000" pitchFamily="2" charset="0"/>
              </a:rPr>
              <a:t>ớc</a:t>
            </a:r>
            <a:r>
              <a:rPr lang="en-US" sz="1800" b="1" dirty="0">
                <a:solidFill>
                  <a:srgbClr val="002060"/>
                </a:solidFill>
                <a:latin typeface="Roboto" panose="02000000000000000000" pitchFamily="2" charset="0"/>
                <a:cs typeface="#9Slide03 Arima Madurai Bold" panose="00000800000000000000" pitchFamily="2" charset="0"/>
              </a:rPr>
              <a:t> </a:t>
            </a:r>
            <a:r>
              <a:rPr lang="en-US" sz="1800" b="1" dirty="0" err="1">
                <a:solidFill>
                  <a:srgbClr val="002060"/>
                </a:solidFill>
                <a:latin typeface="Roboto" panose="02000000000000000000" pitchFamily="2" charset="0"/>
                <a:cs typeface="#9Slide03 Arima Madurai Bold" panose="00000800000000000000" pitchFamily="2" charset="0"/>
              </a:rPr>
              <a:t>biển</a:t>
            </a:r>
            <a:r>
              <a:rPr lang="en-US" sz="1800" b="1" dirty="0">
                <a:solidFill>
                  <a:srgbClr val="002060"/>
                </a:solidFill>
                <a:latin typeface="Roboto" panose="02000000000000000000" pitchFamily="2" charset="0"/>
                <a:cs typeface="#9Slide03 Arima Madurai Bold" panose="00000800000000000000" pitchFamily="2" charset="0"/>
              </a:rPr>
              <a:t> </a:t>
            </a:r>
            <a:r>
              <a:rPr lang="en-US" sz="1800" b="1" dirty="0" err="1">
                <a:solidFill>
                  <a:srgbClr val="002060"/>
                </a:solidFill>
                <a:latin typeface="Roboto" panose="02000000000000000000" pitchFamily="2" charset="0"/>
                <a:cs typeface="#9Slide03 Arima Madurai Bold" panose="00000800000000000000" pitchFamily="2" charset="0"/>
              </a:rPr>
              <a:t>là</a:t>
            </a:r>
            <a:r>
              <a:rPr lang="en-US" sz="1800" b="1" dirty="0">
                <a:solidFill>
                  <a:srgbClr val="002060"/>
                </a:solidFill>
                <a:latin typeface="Roboto" panose="02000000000000000000" pitchFamily="2" charset="0"/>
                <a:cs typeface="#9Slide03 Arima Madurai Bold" panose="00000800000000000000" pitchFamily="2" charset="0"/>
              </a:rPr>
              <a:t>:</a:t>
            </a:r>
            <a:endParaRPr lang="en-US" sz="1800" b="1" dirty="0">
              <a:solidFill>
                <a:srgbClr val="002060"/>
              </a:solidFill>
              <a:latin typeface="Roboto" panose="02000000000000000000" pitchFamily="2" charset="0"/>
              <a:cs typeface="#9Slide03 Arima Madurai Bold" panose="00000800000000000000" pitchFamily="2" charset="0"/>
            </a:endParaRPr>
          </a:p>
          <a:p>
            <a:pPr algn="ctr">
              <a:lnSpc>
                <a:spcPct val="150000"/>
              </a:lnSpc>
            </a:pPr>
            <a:r>
              <a:rPr lang="en-US" sz="1800" b="1" dirty="0">
                <a:solidFill>
                  <a:srgbClr val="002060"/>
                </a:solidFill>
                <a:latin typeface="Roboto" panose="02000000000000000000" pitchFamily="2" charset="0"/>
                <a:cs typeface="#9Slide03 Arima Madurai Bold" panose="00000800000000000000" pitchFamily="2" charset="0"/>
              </a:rPr>
              <a:t>     p = d . h = 32 . 10300 = 32900 (N/m</a:t>
            </a:r>
            <a:r>
              <a:rPr lang="en-US" sz="1800" b="1" baseline="30000" dirty="0">
                <a:solidFill>
                  <a:srgbClr val="002060"/>
                </a:solidFill>
                <a:latin typeface="Roboto" panose="02000000000000000000" pitchFamily="2" charset="0"/>
                <a:cs typeface="#9Slide03 Arima Madurai Bold" panose="00000800000000000000" pitchFamily="2" charset="0"/>
              </a:rPr>
              <a:t>2</a:t>
            </a:r>
            <a:r>
              <a:rPr lang="en-US" sz="1800" b="1" dirty="0">
                <a:solidFill>
                  <a:srgbClr val="002060"/>
                </a:solidFill>
                <a:latin typeface="Roboto" panose="02000000000000000000" pitchFamily="2" charset="0"/>
                <a:cs typeface="#9Slide03 Arima Madurai Bold" panose="00000800000000000000" pitchFamily="2" charset="0"/>
              </a:rPr>
              <a:t>)</a:t>
            </a:r>
            <a:endParaRPr lang="en-US" sz="1800" dirty="0">
              <a:solidFill>
                <a:srgbClr val="002060"/>
              </a:solidFill>
              <a:latin typeface="Roboto" panose="02000000000000000000" pitchFamily="2" charset="0"/>
              <a:cs typeface="#9Slide03 Arima Madurai Bold" panose="00000800000000000000" pitchFamily="2" charset="0"/>
            </a:endParaRPr>
          </a:p>
        </p:txBody>
      </p:sp>
      <p:grpSp>
        <p:nvGrpSpPr>
          <p:cNvPr id="4" name="Group 3"/>
          <p:cNvGrpSpPr/>
          <p:nvPr/>
        </p:nvGrpSpPr>
        <p:grpSpPr>
          <a:xfrm>
            <a:off x="685683" y="376930"/>
            <a:ext cx="603040" cy="603040"/>
            <a:chOff x="1878669" y="1686394"/>
            <a:chExt cx="1514006" cy="1514006"/>
          </a:xfrm>
        </p:grpSpPr>
        <p:sp>
          <p:nvSpPr>
            <p:cNvPr id="5" name="Oval 4"/>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1144013" y="489078"/>
            <a:ext cx="1501751" cy="400110"/>
          </a:xfrm>
          <a:prstGeom prst="rect">
            <a:avLst/>
          </a:prstGeom>
          <a:noFill/>
        </p:spPr>
        <p:txBody>
          <a:bodyPr wrap="square" rtlCol="0">
            <a:spAutoFit/>
          </a:bodyPr>
          <a:lstStyle/>
          <a:p>
            <a:pPr algn="ctr"/>
            <a:r>
              <a:rPr lang="en-US" sz="2000" dirty="0">
                <a:solidFill>
                  <a:srgbClr val="002060"/>
                </a:solidFill>
                <a:latin typeface="Roboto Black" panose="02000000000000000000" pitchFamily="2" charset="0"/>
              </a:rPr>
              <a:t>CÂU HỎI</a:t>
            </a:r>
            <a:endParaRPr lang="en-US" sz="2000" dirty="0">
              <a:solidFill>
                <a:srgbClr val="002060"/>
              </a:solidFill>
              <a:latin typeface="Roboto Black"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500"/>
                                        <p:tgtEl>
                                          <p:spTgt spid="92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barn(inVertical)">
                                      <p:cBhvr>
                                        <p:cTn id="10" dur="500"/>
                                        <p:tgtEl>
                                          <p:spTgt spid="8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9"/>
                                        </p:tgtEl>
                                        <p:attrNameLst>
                                          <p:attrName>style.visibility</p:attrName>
                                        </p:attrNameLst>
                                      </p:cBhvr>
                                      <p:to>
                                        <p:strVal val="visible"/>
                                      </p:to>
                                    </p:set>
                                    <p:anim calcmode="lin" valueType="num">
                                      <p:cBhvr additive="base">
                                        <p:cTn id="20" dur="500" fill="hold"/>
                                        <p:tgtEl>
                                          <p:spTgt spid="89"/>
                                        </p:tgtEl>
                                        <p:attrNameLst>
                                          <p:attrName>ppt_x</p:attrName>
                                        </p:attrNameLst>
                                      </p:cBhvr>
                                      <p:tavLst>
                                        <p:tav tm="0">
                                          <p:val>
                                            <p:strVal val="#ppt_x"/>
                                          </p:val>
                                        </p:tav>
                                        <p:tav tm="100000">
                                          <p:val>
                                            <p:strVal val="#ppt_x"/>
                                          </p:val>
                                        </p:tav>
                                      </p:tavLst>
                                    </p:anim>
                                    <p:anim calcmode="lin" valueType="num">
                                      <p:cBhvr additive="base">
                                        <p:cTn id="21"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6" grpId="0"/>
      <p:bldP spid="8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Arrow: Pentagon 88"/>
          <p:cNvSpPr/>
          <p:nvPr/>
        </p:nvSpPr>
        <p:spPr>
          <a:xfrm>
            <a:off x="607256" y="1131554"/>
            <a:ext cx="1515710" cy="400050"/>
          </a:xfrm>
          <a:prstGeom prst="homePlate">
            <a:avLst/>
          </a:prstGeom>
          <a:solidFill>
            <a:schemeClr val="accent3">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err="1">
                <a:solidFill>
                  <a:srgbClr val="002060"/>
                </a:solidFill>
                <a:latin typeface="#9Slide05 FS Blonde Script" panose="03000503000000000000" pitchFamily="65" charset="0"/>
                <a:cs typeface="#9Slide03 Arima Madurai Black" panose="00000A00000000000000" pitchFamily="2" charset="0"/>
              </a:rPr>
              <a:t>Cấu</a:t>
            </a:r>
            <a:r>
              <a:rPr lang="en-US" sz="2800" dirty="0">
                <a:solidFill>
                  <a:srgbClr val="002060"/>
                </a:solidFill>
                <a:latin typeface="#9Slide05 FS Blonde Script" panose="03000503000000000000" pitchFamily="65" charset="0"/>
                <a:cs typeface="#9Slide03 Arima Madurai Black" panose="00000A00000000000000" pitchFamily="2" charset="0"/>
              </a:rPr>
              <a:t> </a:t>
            </a:r>
            <a:r>
              <a:rPr lang="en-US" sz="2800" dirty="0" err="1">
                <a:solidFill>
                  <a:srgbClr val="002060"/>
                </a:solidFill>
                <a:latin typeface="#9Slide05 FS Blonde Script" panose="03000503000000000000" pitchFamily="65" charset="0"/>
                <a:cs typeface="#9Slide03 Arima Madurai Black" panose="00000A00000000000000" pitchFamily="2" charset="0"/>
              </a:rPr>
              <a:t>tạo</a:t>
            </a:r>
            <a:endParaRPr lang="en-US" sz="2800" dirty="0">
              <a:solidFill>
                <a:srgbClr val="002060"/>
              </a:solidFill>
              <a:latin typeface="#9Slide05 FS Blonde Script" panose="03000503000000000000" pitchFamily="65" charset="0"/>
              <a:cs typeface="#9Slide03 Arima Madurai Black" panose="00000A00000000000000" pitchFamily="2" charset="0"/>
            </a:endParaRPr>
          </a:p>
        </p:txBody>
      </p:sp>
      <p:pic>
        <p:nvPicPr>
          <p:cNvPr id="90" name="Picture 6" descr="Cartoon Dễ Thương Sáng Tạo Hình ảnh Bút Chì Vector Hình ảnh | Định dạng  hình ảnh PSD 610284866| vn.lovepik.com"/>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10000" b="90116" l="10000" r="90000">
                        <a14:foregroundMark x1="63488" y1="21279" x2="64302" y2="27558"/>
                        <a14:foregroundMark x1="64070" y1="28256" x2="64070" y2="31512"/>
                        <a14:foregroundMark x1="65581" y1="27791" x2="64884" y2="31628"/>
                        <a14:foregroundMark x1="45349" y1="82093" x2="45116" y2="87674"/>
                        <a14:foregroundMark x1="43023" y1="81512" x2="43721" y2="86279"/>
                        <a14:foregroundMark x1="48953" y1="80930" x2="45349" y2="87093"/>
                        <a14:foregroundMark x1="50000" y1="82093" x2="46977" y2="88488"/>
                        <a14:foregroundMark x1="44070" y1="83140" x2="44535" y2="90116"/>
                      </a14:backgroundRemoval>
                    </a14:imgEffect>
                  </a14:imgLayer>
                </a14:imgProps>
              </a:ext>
              <a:ext uri="{28A0092B-C50C-407E-A947-70E740481C1C}">
                <a14:useLocalDpi xmlns:a14="http://schemas.microsoft.com/office/drawing/2010/main" val="0"/>
              </a:ext>
            </a:extLst>
          </a:blip>
          <a:srcRect l="23885" t="11739" r="27564" b="2534"/>
          <a:stretch>
            <a:fillRect/>
          </a:stretch>
        </p:blipFill>
        <p:spPr bwMode="auto">
          <a:xfrm>
            <a:off x="171450" y="2311065"/>
            <a:ext cx="756745" cy="133619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810359" y="379611"/>
            <a:ext cx="603040" cy="603040"/>
            <a:chOff x="1878669" y="1686394"/>
            <a:chExt cx="1514006" cy="1514006"/>
          </a:xfrm>
        </p:grpSpPr>
        <p:sp>
          <p:nvSpPr>
            <p:cNvPr id="6" name="Oval 5"/>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3443922" y="491759"/>
            <a:ext cx="2256156" cy="400110"/>
          </a:xfrm>
          <a:prstGeom prst="rect">
            <a:avLst/>
          </a:prstGeom>
          <a:noFill/>
        </p:spPr>
        <p:txBody>
          <a:bodyPr wrap="square" rtlCol="0">
            <a:spAutoFit/>
          </a:bodyPr>
          <a:lstStyle/>
          <a:p>
            <a:pPr algn="ctr"/>
            <a:r>
              <a:rPr lang="en-US" sz="2000" dirty="0">
                <a:solidFill>
                  <a:srgbClr val="002060"/>
                </a:solidFill>
                <a:latin typeface="Roboto Black" panose="02000000000000000000" pitchFamily="2" charset="0"/>
              </a:rPr>
              <a:t>MÁY THỦY LỰC</a:t>
            </a:r>
            <a:endParaRPr lang="en-US" sz="2000" dirty="0">
              <a:solidFill>
                <a:srgbClr val="002060"/>
              </a:solidFill>
              <a:latin typeface="Roboto Black" panose="02000000000000000000" pitchFamily="2" charset="0"/>
            </a:endParaRPr>
          </a:p>
        </p:txBody>
      </p:sp>
      <p:grpSp>
        <p:nvGrpSpPr>
          <p:cNvPr id="9" name="Group 8"/>
          <p:cNvGrpSpPr/>
          <p:nvPr/>
        </p:nvGrpSpPr>
        <p:grpSpPr>
          <a:xfrm>
            <a:off x="5677138" y="390294"/>
            <a:ext cx="603040" cy="603040"/>
            <a:chOff x="1878669" y="1686394"/>
            <a:chExt cx="1514006" cy="1514006"/>
          </a:xfrm>
        </p:grpSpPr>
        <p:sp>
          <p:nvSpPr>
            <p:cNvPr id="10" name="Oval 9"/>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p:cNvPicPr>
            <a:picLocks noChangeAspect="1"/>
          </p:cNvPicPr>
          <p:nvPr/>
        </p:nvPicPr>
        <p:blipFill>
          <a:blip r:embed="rId4"/>
          <a:stretch>
            <a:fillRect/>
          </a:stretch>
        </p:blipFill>
        <p:spPr>
          <a:xfrm>
            <a:off x="3835830" y="1816423"/>
            <a:ext cx="4624071" cy="2450993"/>
          </a:xfrm>
          <a:prstGeom prst="rect">
            <a:avLst/>
          </a:prstGeom>
        </p:spPr>
      </p:pic>
      <p:sp>
        <p:nvSpPr>
          <p:cNvPr id="88" name="Text Box 110"/>
          <p:cNvSpPr txBox="1">
            <a:spLocks noChangeArrowheads="1"/>
          </p:cNvSpPr>
          <p:nvPr/>
        </p:nvSpPr>
        <p:spPr bwMode="auto">
          <a:xfrm>
            <a:off x="928195" y="1635596"/>
            <a:ext cx="3140110" cy="3016145"/>
          </a:xfrm>
          <a:prstGeom prst="roundRect">
            <a:avLst>
              <a:gd name="adj" fmla="val 11272"/>
            </a:avLst>
          </a:prstGeom>
          <a:noFill/>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120000"/>
              </a:lnSpc>
            </a:pPr>
            <a:r>
              <a:rPr lang="en-US" altLang="en-US" sz="1800" dirty="0" err="1">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Bộ</a:t>
            </a:r>
            <a:r>
              <a:rPr lang="en-US" altLang="en-US" sz="1800" dirty="0">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phận</a:t>
            </a:r>
            <a:r>
              <a:rPr lang="en-US" altLang="en-US" sz="1800" dirty="0">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chính</a:t>
            </a:r>
            <a:r>
              <a:rPr lang="en-US" altLang="en-US" sz="1800" dirty="0">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của</a:t>
            </a:r>
            <a:r>
              <a:rPr lang="en-US" altLang="en-US" sz="1800" dirty="0">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máy</a:t>
            </a:r>
            <a:r>
              <a:rPr lang="en-US" altLang="en-US" sz="1800" dirty="0">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nén</a:t>
            </a:r>
            <a:r>
              <a:rPr lang="en-US" altLang="en-US" sz="1800" dirty="0">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thủy</a:t>
            </a:r>
            <a:r>
              <a:rPr lang="en-US" altLang="en-US" sz="1800" dirty="0">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lực</a:t>
            </a:r>
            <a:r>
              <a:rPr lang="en-US" altLang="en-US" sz="1800" dirty="0">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gồm</a:t>
            </a:r>
            <a:r>
              <a:rPr lang="en-US" altLang="en-US" sz="1800" dirty="0">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a:t>
            </a:r>
            <a:endParaRPr lang="en-US" altLang="en-US" sz="1800" dirty="0">
              <a:solidFill>
                <a:srgbClr val="002060"/>
              </a:solidFill>
              <a:latin typeface="Roboto" panose="02000000000000000000" pitchFamily="2" charset="0"/>
              <a:cs typeface="#9Slide03 Arima Madurai Light" panose="020B0604020202020204" pitchFamily="2" charset="0"/>
              <a:sym typeface="Wingdings" panose="05000000000000000000" pitchFamily="2" charset="2"/>
            </a:endParaRPr>
          </a:p>
          <a:p>
            <a:pPr eaLnBrk="1" hangingPunct="1">
              <a:lnSpc>
                <a:spcPct val="120000"/>
              </a:lnSpc>
            </a:pPr>
            <a:r>
              <a:rPr lang="en-US" altLang="en-US" sz="1800" dirty="0">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Xilanh</a:t>
            </a:r>
            <a:r>
              <a:rPr lang="en-US" altLang="en-US" sz="1800" dirty="0">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nhỏ</a:t>
            </a:r>
            <a:r>
              <a:rPr lang="en-US" altLang="en-US" sz="1800" dirty="0">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tiết</a:t>
            </a:r>
            <a:r>
              <a:rPr lang="en-US" altLang="en-US" sz="1800" dirty="0">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diện</a:t>
            </a:r>
            <a:r>
              <a:rPr lang="en-US" altLang="en-US" sz="1800" dirty="0">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 S</a:t>
            </a:r>
            <a:r>
              <a:rPr lang="en-US" altLang="en-US" sz="1800" baseline="-25000" dirty="0">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1</a:t>
            </a:r>
            <a:r>
              <a:rPr lang="en-US" altLang="en-US" sz="1800" dirty="0">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 </a:t>
            </a:r>
            <a:endParaRPr lang="en-US" altLang="en-US" sz="1800" dirty="0">
              <a:solidFill>
                <a:srgbClr val="002060"/>
              </a:solidFill>
              <a:latin typeface="Roboto" panose="02000000000000000000" pitchFamily="2" charset="0"/>
              <a:cs typeface="#9Slide03 Arima Madurai Light" panose="020B0604020202020204" pitchFamily="2" charset="0"/>
              <a:sym typeface="Wingdings" panose="05000000000000000000" pitchFamily="2" charset="2"/>
            </a:endParaRPr>
          </a:p>
          <a:p>
            <a:pPr eaLnBrk="1" hangingPunct="1">
              <a:lnSpc>
                <a:spcPct val="120000"/>
              </a:lnSpc>
            </a:pPr>
            <a:r>
              <a:rPr lang="en-US" altLang="en-US" sz="1800" dirty="0">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Xilanh</a:t>
            </a:r>
            <a:r>
              <a:rPr lang="en-US" altLang="en-US" sz="1800" dirty="0">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 to </a:t>
            </a:r>
            <a:r>
              <a:rPr lang="en-US" altLang="en-US" sz="1800" dirty="0" err="1">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tiết</a:t>
            </a:r>
            <a:r>
              <a:rPr lang="en-US" altLang="en-US" sz="1800" dirty="0">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diện</a:t>
            </a:r>
            <a:r>
              <a:rPr lang="en-US" altLang="en-US" sz="1800" dirty="0">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 S</a:t>
            </a:r>
            <a:r>
              <a:rPr lang="en-US" altLang="en-US" sz="1800" baseline="-25000" dirty="0">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2</a:t>
            </a:r>
            <a:endParaRPr lang="en-US" altLang="en-US" sz="1800" baseline="-25000" dirty="0">
              <a:solidFill>
                <a:srgbClr val="002060"/>
              </a:solidFill>
              <a:latin typeface="Roboto" panose="02000000000000000000" pitchFamily="2" charset="0"/>
              <a:cs typeface="#9Slide03 Arima Madurai Light" panose="020B0604020202020204" pitchFamily="2" charset="0"/>
              <a:sym typeface="Wingdings" panose="05000000000000000000" pitchFamily="2" charset="2"/>
            </a:endParaRPr>
          </a:p>
          <a:p>
            <a:pPr eaLnBrk="1" hangingPunct="1">
              <a:lnSpc>
                <a:spcPct val="120000"/>
              </a:lnSpc>
            </a:pPr>
            <a:r>
              <a:rPr lang="en-US" altLang="en-US" sz="1800" dirty="0">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2 </a:t>
            </a:r>
            <a:r>
              <a:rPr lang="en-US" altLang="en-US" sz="1800" dirty="0" err="1">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xilanh</a:t>
            </a:r>
            <a:r>
              <a:rPr lang="en-US" altLang="en-US" sz="1800" dirty="0">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nối</a:t>
            </a:r>
            <a:r>
              <a:rPr lang="en-US" altLang="en-US" sz="1800" dirty="0">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thông</a:t>
            </a:r>
            <a:r>
              <a:rPr lang="en-US" altLang="en-US" sz="1800" dirty="0">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với</a:t>
            </a:r>
            <a:r>
              <a:rPr lang="en-US" altLang="en-US" sz="1800" dirty="0">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nhau</a:t>
            </a:r>
            <a:r>
              <a:rPr lang="en-US" altLang="en-US" sz="1800" dirty="0">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bên</a:t>
            </a:r>
            <a:r>
              <a:rPr lang="en-US" altLang="en-US" sz="1800" dirty="0">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trong</a:t>
            </a:r>
            <a:r>
              <a:rPr lang="en-US" altLang="en-US" sz="1800" dirty="0">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có</a:t>
            </a:r>
            <a:r>
              <a:rPr lang="en-US" altLang="en-US" sz="1800" dirty="0">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chứa</a:t>
            </a:r>
            <a:r>
              <a:rPr lang="en-US" altLang="en-US" sz="1800" dirty="0">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chất</a:t>
            </a:r>
            <a:r>
              <a:rPr lang="en-US" altLang="en-US" sz="1800" dirty="0">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lỏng</a:t>
            </a:r>
            <a:r>
              <a:rPr lang="en-US" altLang="en-US" sz="1800" dirty="0">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 </a:t>
            </a:r>
            <a:endParaRPr lang="en-US" altLang="en-US" sz="1800" dirty="0">
              <a:solidFill>
                <a:srgbClr val="002060"/>
              </a:solidFill>
              <a:latin typeface="Roboto" panose="02000000000000000000" pitchFamily="2" charset="0"/>
              <a:cs typeface="#9Slide03 Arima Madurai Light" panose="020B0604020202020204" pitchFamily="2" charset="0"/>
              <a:sym typeface="Wingdings" panose="05000000000000000000" pitchFamily="2" charset="2"/>
            </a:endParaRPr>
          </a:p>
          <a:p>
            <a:pPr eaLnBrk="1" hangingPunct="1">
              <a:lnSpc>
                <a:spcPct val="120000"/>
              </a:lnSpc>
            </a:pPr>
            <a:r>
              <a:rPr lang="en-US" altLang="en-US" sz="1800" dirty="0">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Mỗi</a:t>
            </a:r>
            <a:r>
              <a:rPr lang="en-US" altLang="en-US" sz="1800" dirty="0">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ống</a:t>
            </a:r>
            <a:r>
              <a:rPr lang="en-US" altLang="en-US" sz="1800" dirty="0">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có</a:t>
            </a:r>
            <a:r>
              <a:rPr lang="en-US" altLang="en-US" sz="1800" dirty="0">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 01 </a:t>
            </a:r>
            <a:r>
              <a:rPr lang="en-US" altLang="en-US" sz="1800" dirty="0" err="1">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píttông</a:t>
            </a:r>
            <a:r>
              <a:rPr lang="en-US" altLang="en-US" sz="1800" dirty="0">
                <a:solidFill>
                  <a:srgbClr val="002060"/>
                </a:solidFill>
                <a:latin typeface="Roboto" panose="02000000000000000000" pitchFamily="2" charset="0"/>
                <a:cs typeface="#9Slide03 Arima Madurai Light" panose="020B0604020202020204" pitchFamily="2" charset="0"/>
                <a:sym typeface="Wingdings" panose="05000000000000000000" pitchFamily="2" charset="2"/>
              </a:rPr>
              <a:t>.</a:t>
            </a:r>
            <a:endParaRPr lang="en-US" altLang="en-US" sz="1800" dirty="0">
              <a:solidFill>
                <a:srgbClr val="002060"/>
              </a:solidFill>
              <a:latin typeface="Roboto" panose="02000000000000000000" pitchFamily="2" charset="0"/>
              <a:cs typeface="#9Slide03 Arima Madurai Light" panose="020B06040202020202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barn(inVertical)">
                                      <p:cBhvr>
                                        <p:cTn id="7" dur="500"/>
                                        <p:tgtEl>
                                          <p:spTgt spid="89"/>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8"/>
                                        </p:tgtEl>
                                        <p:attrNameLst>
                                          <p:attrName>style.visibility</p:attrName>
                                        </p:attrNameLst>
                                      </p:cBhvr>
                                      <p:to>
                                        <p:strVal val="visible"/>
                                      </p:to>
                                    </p:set>
                                    <p:animEffect transition="in" filter="barn(inVertical)">
                                      <p:cBhvr>
                                        <p:cTn id="15" dur="500"/>
                                        <p:tgtEl>
                                          <p:spTgt spid="88"/>
                                        </p:tgtEl>
                                      </p:cBhvr>
                                    </p:animEffect>
                                  </p:childTnLst>
                                </p:cTn>
                              </p:par>
                              <p:par>
                                <p:cTn id="16" presetID="16" presetClass="entr" presetSubtype="21" fill="hold" nodeType="withEffect">
                                  <p:stCondLst>
                                    <p:cond delay="0"/>
                                  </p:stCondLst>
                                  <p:childTnLst>
                                    <p:set>
                                      <p:cBhvr>
                                        <p:cTn id="17" dur="1" fill="hold">
                                          <p:stCondLst>
                                            <p:cond delay="0"/>
                                          </p:stCondLst>
                                        </p:cTn>
                                        <p:tgtEl>
                                          <p:spTgt spid="90"/>
                                        </p:tgtEl>
                                        <p:attrNameLst>
                                          <p:attrName>style.visibility</p:attrName>
                                        </p:attrNameLst>
                                      </p:cBhvr>
                                      <p:to>
                                        <p:strVal val="visible"/>
                                      </p:to>
                                    </p:set>
                                    <p:animEffect transition="in" filter="barn(inVertical)">
                                      <p:cBhvr>
                                        <p:cTn id="18"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8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47;p30"/>
          <p:cNvSpPr txBox="1">
            <a:spLocks noGrp="1"/>
          </p:cNvSpPr>
          <p:nvPr>
            <p:ph type="title"/>
          </p:nvPr>
        </p:nvSpPr>
        <p:spPr>
          <a:xfrm>
            <a:off x="534257" y="499938"/>
            <a:ext cx="8784404"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dirty="0">
                <a:solidFill>
                  <a:srgbClr val="C00000"/>
                </a:solidFill>
                <a:latin typeface="Roboto Condensed" panose="02000000000000000000" pitchFamily="2" charset="0"/>
              </a:rPr>
              <a:t>I</a:t>
            </a:r>
            <a:r>
              <a:rPr lang="en-US" dirty="0">
                <a:solidFill>
                  <a:srgbClr val="C00000"/>
                </a:solidFill>
                <a:latin typeface="Roboto Condensed" panose="02000000000000000000" pitchFamily="2" charset="0"/>
              </a:rPr>
              <a:t>V</a:t>
            </a:r>
            <a:r>
              <a:rPr lang="en-GB" dirty="0">
                <a:solidFill>
                  <a:srgbClr val="C00000"/>
                </a:solidFill>
                <a:latin typeface="Roboto Condensed" panose="02000000000000000000" pitchFamily="2" charset="0"/>
              </a:rPr>
              <a:t>. </a:t>
            </a:r>
            <a:r>
              <a:rPr lang="en-US" dirty="0">
                <a:solidFill>
                  <a:srgbClr val="C00000"/>
                </a:solidFill>
                <a:latin typeface="Roboto Condensed" panose="02000000000000000000" pitchFamily="2" charset="0"/>
              </a:rPr>
              <a:t>MÁY NÉN THỦY LỰC</a:t>
            </a:r>
            <a:endParaRPr dirty="0">
              <a:solidFill>
                <a:srgbClr val="C00000"/>
              </a:solidFill>
              <a:latin typeface="Roboto Condensed" panose="02000000000000000000" pitchFamily="2" charset="0"/>
            </a:endParaRPr>
          </a:p>
        </p:txBody>
      </p:sp>
      <p:sp>
        <p:nvSpPr>
          <p:cNvPr id="5" name="Arrow: Pentagon 4"/>
          <p:cNvSpPr/>
          <p:nvPr/>
        </p:nvSpPr>
        <p:spPr>
          <a:xfrm>
            <a:off x="608365" y="1219201"/>
            <a:ext cx="2439635" cy="342899"/>
          </a:xfrm>
          <a:prstGeom prst="homePlate">
            <a:avLst/>
          </a:prstGeom>
          <a:solidFill>
            <a:srgbClr val="B3E6AC"/>
          </a:solidFill>
          <a:ln>
            <a:solidFill>
              <a:srgbClr val="91EB79"/>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err="1">
                <a:solidFill>
                  <a:srgbClr val="002060"/>
                </a:solidFill>
                <a:latin typeface="#9Slide05 FS Blonde Script" panose="03000503000000000000" pitchFamily="65" charset="0"/>
                <a:cs typeface="#9Slide03 Arima Madurai Black" panose="00000A00000000000000" pitchFamily="2" charset="0"/>
              </a:rPr>
              <a:t>Nguyên</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tắc</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hoạt</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động</a:t>
            </a:r>
            <a:endParaRPr lang="en-US" sz="2400" dirty="0">
              <a:solidFill>
                <a:srgbClr val="002060"/>
              </a:solidFill>
              <a:latin typeface="#9Slide05 FS Blonde Script" panose="03000503000000000000" pitchFamily="65" charset="0"/>
              <a:cs typeface="#9Slide03 Arima Madurai Black" panose="00000A00000000000000" pitchFamily="2" charset="0"/>
            </a:endParaRPr>
          </a:p>
        </p:txBody>
      </p:sp>
      <p:grpSp>
        <p:nvGrpSpPr>
          <p:cNvPr id="6" name="Group 21"/>
          <p:cNvGrpSpPr/>
          <p:nvPr/>
        </p:nvGrpSpPr>
        <p:grpSpPr bwMode="auto">
          <a:xfrm>
            <a:off x="318585" y="1838914"/>
            <a:ext cx="3876675" cy="2933700"/>
            <a:chOff x="2640" y="2160"/>
            <a:chExt cx="3312" cy="2040"/>
          </a:xfrm>
        </p:grpSpPr>
        <p:sp>
          <p:nvSpPr>
            <p:cNvPr id="7" name="Rectangle 22"/>
            <p:cNvSpPr>
              <a:spLocks noChangeArrowheads="1"/>
            </p:cNvSpPr>
            <p:nvPr/>
          </p:nvSpPr>
          <p:spPr bwMode="auto">
            <a:xfrm>
              <a:off x="2928" y="2232"/>
              <a:ext cx="528" cy="8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a:p>
          </p:txBody>
        </p:sp>
        <p:pic>
          <p:nvPicPr>
            <p:cNvPr id="8" name="Picture 23" descr="mayep"/>
            <p:cNvPicPr>
              <a:picLocks noChangeAspect="1" noChangeArrowheads="1" noCrop="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40" y="2160"/>
              <a:ext cx="3312" cy="2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4"/>
            <p:cNvSpPr txBox="1">
              <a:spLocks noChangeArrowheads="1"/>
            </p:cNvSpPr>
            <p:nvPr/>
          </p:nvSpPr>
          <p:spPr bwMode="auto">
            <a:xfrm>
              <a:off x="3012" y="3216"/>
              <a:ext cx="35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a:t>f</a:t>
              </a:r>
              <a:endParaRPr lang="en-US" altLang="en-US"/>
            </a:p>
          </p:txBody>
        </p:sp>
        <p:sp>
          <p:nvSpPr>
            <p:cNvPr id="10" name="Line 25"/>
            <p:cNvSpPr>
              <a:spLocks noChangeShapeType="1"/>
            </p:cNvSpPr>
            <p:nvPr/>
          </p:nvSpPr>
          <p:spPr bwMode="auto">
            <a:xfrm>
              <a:off x="3282" y="3150"/>
              <a:ext cx="1" cy="162"/>
            </a:xfrm>
            <a:prstGeom prst="line">
              <a:avLst/>
            </a:prstGeom>
            <a:noFill/>
            <a:ln w="38100">
              <a:solidFill>
                <a:srgbClr val="FF3300"/>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 name="Text Box 26"/>
            <p:cNvSpPr txBox="1">
              <a:spLocks noChangeArrowheads="1"/>
            </p:cNvSpPr>
            <p:nvPr/>
          </p:nvSpPr>
          <p:spPr bwMode="auto">
            <a:xfrm>
              <a:off x="3399" y="2880"/>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a:t>s</a:t>
              </a:r>
              <a:endParaRPr lang="en-US" altLang="en-US"/>
            </a:p>
          </p:txBody>
        </p:sp>
        <p:sp>
          <p:nvSpPr>
            <p:cNvPr id="12" name="Text Box 27"/>
            <p:cNvSpPr txBox="1">
              <a:spLocks noChangeArrowheads="1"/>
            </p:cNvSpPr>
            <p:nvPr/>
          </p:nvSpPr>
          <p:spPr bwMode="auto">
            <a:xfrm>
              <a:off x="3360" y="3206"/>
              <a:ext cx="35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000" b="1"/>
                <a:t>A</a:t>
              </a:r>
              <a:endParaRPr lang="en-US" altLang="en-US" sz="2000" b="1"/>
            </a:p>
          </p:txBody>
        </p:sp>
        <p:sp>
          <p:nvSpPr>
            <p:cNvPr id="13" name="Text Box 28"/>
            <p:cNvSpPr txBox="1">
              <a:spLocks noChangeArrowheads="1"/>
            </p:cNvSpPr>
            <p:nvPr/>
          </p:nvSpPr>
          <p:spPr bwMode="auto">
            <a:xfrm>
              <a:off x="4992" y="3168"/>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a:t>S</a:t>
              </a:r>
              <a:endParaRPr lang="en-US" altLang="en-US"/>
            </a:p>
          </p:txBody>
        </p:sp>
        <p:sp>
          <p:nvSpPr>
            <p:cNvPr id="14" name="Text Box 29"/>
            <p:cNvSpPr txBox="1">
              <a:spLocks noChangeArrowheads="1"/>
            </p:cNvSpPr>
            <p:nvPr/>
          </p:nvSpPr>
          <p:spPr bwMode="auto">
            <a:xfrm>
              <a:off x="4656" y="3398"/>
              <a:ext cx="35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000" b="1" dirty="0"/>
                <a:t>B</a:t>
              </a:r>
              <a:endParaRPr lang="en-US" altLang="en-US" sz="2000" b="1" dirty="0"/>
            </a:p>
          </p:txBody>
        </p:sp>
        <p:sp>
          <p:nvSpPr>
            <p:cNvPr id="15" name="Line 30"/>
            <p:cNvSpPr>
              <a:spLocks noChangeShapeType="1"/>
            </p:cNvSpPr>
            <p:nvPr/>
          </p:nvSpPr>
          <p:spPr bwMode="auto">
            <a:xfrm flipV="1">
              <a:off x="4722" y="2536"/>
              <a:ext cx="1" cy="689"/>
            </a:xfrm>
            <a:prstGeom prst="line">
              <a:avLst/>
            </a:prstGeom>
            <a:noFill/>
            <a:ln w="38100">
              <a:solidFill>
                <a:srgbClr val="0000FF"/>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Text Box 31"/>
            <p:cNvSpPr txBox="1">
              <a:spLocks noChangeArrowheads="1"/>
            </p:cNvSpPr>
            <p:nvPr/>
          </p:nvSpPr>
          <p:spPr bwMode="auto">
            <a:xfrm>
              <a:off x="4734" y="2304"/>
              <a:ext cx="35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a:t>F</a:t>
              </a:r>
              <a:endParaRPr lang="en-US" altLang="en-US"/>
            </a:p>
          </p:txBody>
        </p:sp>
      </p:grpSp>
      <p:sp>
        <p:nvSpPr>
          <p:cNvPr id="17" name="TextBox 11"/>
          <p:cNvSpPr txBox="1">
            <a:spLocks noChangeArrowheads="1"/>
          </p:cNvSpPr>
          <p:nvPr/>
        </p:nvSpPr>
        <p:spPr bwMode="auto">
          <a:xfrm>
            <a:off x="3860614" y="1192312"/>
            <a:ext cx="4623170" cy="1191816"/>
          </a:xfrm>
          <a:prstGeom prst="roundRect">
            <a:avLst/>
          </a:prstGeom>
          <a:solidFill>
            <a:schemeClr val="accent1">
              <a:lumMod val="20000"/>
              <a:lumOff val="80000"/>
            </a:schemeClr>
          </a:solidFill>
          <a:ln w="19050">
            <a:solidFill>
              <a:schemeClr val="accent1">
                <a:lumMod val="40000"/>
                <a:lumOff val="60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r>
              <a:rPr lang="en-US" altLang="en-US" sz="1600" dirty="0">
                <a:solidFill>
                  <a:srgbClr val="002060"/>
                </a:solidFill>
                <a:latin typeface="Roboto" panose="02000000000000000000" pitchFamily="2" charset="0"/>
                <a:cs typeface="#9Slide03 Arima Madurai Bold" panose="00000800000000000000" pitchFamily="2" charset="0"/>
              </a:rPr>
              <a:t>Khi ta </a:t>
            </a:r>
            <a:r>
              <a:rPr lang="en-US" altLang="en-US" sz="1600" dirty="0" err="1">
                <a:solidFill>
                  <a:srgbClr val="002060"/>
                </a:solidFill>
                <a:latin typeface="Roboto" panose="02000000000000000000" pitchFamily="2" charset="0"/>
                <a:cs typeface="#9Slide03 Arima Madurai Bold" panose="00000800000000000000" pitchFamily="2" charset="0"/>
              </a:rPr>
              <a:t>tác</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dụng</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một</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lực</a:t>
            </a:r>
            <a:r>
              <a:rPr lang="en-US" altLang="en-US" sz="1600" dirty="0">
                <a:solidFill>
                  <a:srgbClr val="002060"/>
                </a:solidFill>
                <a:latin typeface="Roboto" panose="02000000000000000000" pitchFamily="2" charset="0"/>
                <a:cs typeface="#9Slide03 Arima Madurai Bold" panose="00000800000000000000" pitchFamily="2" charset="0"/>
              </a:rPr>
              <a:t> F</a:t>
            </a:r>
            <a:r>
              <a:rPr lang="en-US" altLang="en-US" sz="1600" baseline="-25000" dirty="0">
                <a:solidFill>
                  <a:srgbClr val="002060"/>
                </a:solidFill>
                <a:latin typeface="Roboto" panose="02000000000000000000" pitchFamily="2" charset="0"/>
                <a:cs typeface="#9Slide03 Arima Madurai Bold" panose="00000800000000000000" pitchFamily="2" charset="0"/>
              </a:rPr>
              <a:t>1</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lên</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pít</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tông</a:t>
            </a:r>
            <a:r>
              <a:rPr lang="en-US" altLang="en-US" sz="1600" dirty="0">
                <a:solidFill>
                  <a:srgbClr val="002060"/>
                </a:solidFill>
                <a:latin typeface="Roboto" panose="02000000000000000000" pitchFamily="2" charset="0"/>
                <a:cs typeface="#9Slide03 Arima Madurai Bold" panose="00000800000000000000" pitchFamily="2" charset="0"/>
              </a:rPr>
              <a:t> A, </a:t>
            </a:r>
            <a:r>
              <a:rPr lang="en-US" altLang="en-US" sz="1600" dirty="0" err="1">
                <a:solidFill>
                  <a:srgbClr val="002060"/>
                </a:solidFill>
                <a:latin typeface="Roboto" panose="02000000000000000000" pitchFamily="2" charset="0"/>
                <a:cs typeface="#9Slide03 Arima Madurai Bold" panose="00000800000000000000" pitchFamily="2" charset="0"/>
              </a:rPr>
              <a:t>lực</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này</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gây</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một</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áp</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suất</a:t>
            </a:r>
            <a:r>
              <a:rPr lang="en-US" altLang="en-US" sz="1600" dirty="0">
                <a:solidFill>
                  <a:srgbClr val="002060"/>
                </a:solidFill>
                <a:latin typeface="Roboto" panose="02000000000000000000" pitchFamily="2" charset="0"/>
                <a:cs typeface="#9Slide03 Arima Madurai Bold" panose="00000800000000000000" pitchFamily="2" charset="0"/>
              </a:rPr>
              <a:t> p </a:t>
            </a:r>
            <a:r>
              <a:rPr lang="en-US" altLang="en-US" sz="1600" dirty="0" err="1">
                <a:solidFill>
                  <a:srgbClr val="002060"/>
                </a:solidFill>
                <a:latin typeface="Roboto" panose="02000000000000000000" pitchFamily="2" charset="0"/>
                <a:cs typeface="#9Slide03 Arima Madurai Bold" panose="00000800000000000000" pitchFamily="2" charset="0"/>
              </a:rPr>
              <a:t>lên</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chất</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lỏng</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áp</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suất</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này</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được</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chất</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lỏng</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truyền</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đi</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nguyên</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vẹn</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tới</a:t>
            </a:r>
            <a:r>
              <a:rPr lang="en-US" altLang="en-US" sz="1600" dirty="0">
                <a:solidFill>
                  <a:srgbClr val="002060"/>
                </a:solidFill>
                <a:latin typeface="Roboto" panose="02000000000000000000" pitchFamily="2" charset="0"/>
                <a:cs typeface="#9Slide03 Arima Madurai Bold" panose="00000800000000000000" pitchFamily="2" charset="0"/>
              </a:rPr>
              <a:t> pit </a:t>
            </a:r>
            <a:r>
              <a:rPr lang="en-US" altLang="en-US" sz="1600" dirty="0" err="1">
                <a:solidFill>
                  <a:srgbClr val="002060"/>
                </a:solidFill>
                <a:latin typeface="Roboto" panose="02000000000000000000" pitchFamily="2" charset="0"/>
                <a:cs typeface="#9Slide03 Arima Madurai Bold" panose="00000800000000000000" pitchFamily="2" charset="0"/>
              </a:rPr>
              <a:t>tông</a:t>
            </a:r>
            <a:r>
              <a:rPr lang="en-US" altLang="en-US" sz="1600" dirty="0">
                <a:solidFill>
                  <a:srgbClr val="002060"/>
                </a:solidFill>
                <a:latin typeface="Roboto" panose="02000000000000000000" pitchFamily="2" charset="0"/>
                <a:cs typeface="#9Slide03 Arima Madurai Bold" panose="00000800000000000000" pitchFamily="2" charset="0"/>
              </a:rPr>
              <a:t> B </a:t>
            </a:r>
            <a:r>
              <a:rPr lang="en-US" altLang="en-US" sz="1600" dirty="0" err="1">
                <a:solidFill>
                  <a:srgbClr val="002060"/>
                </a:solidFill>
                <a:latin typeface="Roboto" panose="02000000000000000000" pitchFamily="2" charset="0"/>
                <a:cs typeface="#9Slide03 Arima Madurai Bold" panose="00000800000000000000" pitchFamily="2" charset="0"/>
              </a:rPr>
              <a:t>và</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gây</a:t>
            </a:r>
            <a:r>
              <a:rPr lang="en-US" altLang="en-US" sz="1600" dirty="0">
                <a:solidFill>
                  <a:srgbClr val="002060"/>
                </a:solidFill>
                <a:latin typeface="Roboto" panose="02000000000000000000" pitchFamily="2" charset="0"/>
                <a:cs typeface="#9Slide03 Arima Madurai Bold" panose="00000800000000000000" pitchFamily="2" charset="0"/>
              </a:rPr>
              <a:t> ra </a:t>
            </a:r>
            <a:r>
              <a:rPr lang="en-US" altLang="en-US" sz="1600" dirty="0" err="1">
                <a:solidFill>
                  <a:srgbClr val="002060"/>
                </a:solidFill>
                <a:latin typeface="Roboto" panose="02000000000000000000" pitchFamily="2" charset="0"/>
                <a:cs typeface="#9Slide03 Arima Madurai Bold" panose="00000800000000000000" pitchFamily="2" charset="0"/>
              </a:rPr>
              <a:t>lực</a:t>
            </a:r>
            <a:r>
              <a:rPr lang="en-US" altLang="en-US" sz="1600" dirty="0">
                <a:solidFill>
                  <a:srgbClr val="002060"/>
                </a:solidFill>
                <a:latin typeface="Roboto" panose="02000000000000000000" pitchFamily="2" charset="0"/>
                <a:cs typeface="#9Slide03 Arima Madurai Bold" panose="00000800000000000000" pitchFamily="2" charset="0"/>
              </a:rPr>
              <a:t> F</a:t>
            </a:r>
            <a:r>
              <a:rPr lang="en-US" altLang="en-US" sz="1600" baseline="-25000" dirty="0">
                <a:solidFill>
                  <a:srgbClr val="002060"/>
                </a:solidFill>
                <a:latin typeface="Roboto" panose="02000000000000000000" pitchFamily="2" charset="0"/>
                <a:cs typeface="#9Slide03 Arima Madurai Bold" panose="00000800000000000000" pitchFamily="2" charset="0"/>
              </a:rPr>
              <a:t>2</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nâng</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pít</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tông</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này</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lên</a:t>
            </a:r>
            <a:r>
              <a:rPr lang="en-US" altLang="en-US" sz="1600" dirty="0">
                <a:solidFill>
                  <a:srgbClr val="002060"/>
                </a:solidFill>
                <a:latin typeface="Roboto" panose="02000000000000000000" pitchFamily="2" charset="0"/>
                <a:cs typeface="#9Slide03 Arima Madurai Bold" panose="00000800000000000000" pitchFamily="2" charset="0"/>
              </a:rPr>
              <a:t>.</a:t>
            </a:r>
            <a:endParaRPr lang="en-US" altLang="en-US" sz="1600" dirty="0">
              <a:solidFill>
                <a:srgbClr val="002060"/>
              </a:solidFill>
              <a:latin typeface="Roboto" panose="02000000000000000000" pitchFamily="2" charset="0"/>
              <a:cs typeface="#9Slide03 Arima Madurai Bold" panose="00000800000000000000" pitchFamily="2" charset="0"/>
            </a:endParaRPr>
          </a:p>
        </p:txBody>
      </p:sp>
      <p:grpSp>
        <p:nvGrpSpPr>
          <p:cNvPr id="35" name="Group 34"/>
          <p:cNvGrpSpPr/>
          <p:nvPr/>
        </p:nvGrpSpPr>
        <p:grpSpPr>
          <a:xfrm>
            <a:off x="4129958" y="2438865"/>
            <a:ext cx="3499285" cy="555217"/>
            <a:chOff x="4574984" y="2533650"/>
            <a:chExt cx="3302191" cy="555217"/>
          </a:xfrm>
        </p:grpSpPr>
        <p:sp>
          <p:nvSpPr>
            <p:cNvPr id="32" name="TextBox 31"/>
            <p:cNvSpPr txBox="1"/>
            <p:nvPr/>
          </p:nvSpPr>
          <p:spPr>
            <a:xfrm>
              <a:off x="4574984" y="2714982"/>
              <a:ext cx="942974" cy="369332"/>
            </a:xfrm>
            <a:prstGeom prst="rect">
              <a:avLst/>
            </a:prstGeom>
            <a:noFill/>
          </p:spPr>
          <p:txBody>
            <a:bodyPr wrap="square" rtlCol="0">
              <a:spAutoFit/>
            </a:bodyPr>
            <a:lstStyle/>
            <a:p>
              <a:r>
                <a:rPr lang="en-US" sz="1800" b="1" dirty="0">
                  <a:solidFill>
                    <a:srgbClr val="002060"/>
                  </a:solidFill>
                  <a:latin typeface="Roboto Black" panose="02000000000000000000" pitchFamily="2" charset="0"/>
                  <a:cs typeface="#9Slide03 Arima Madurai Bold" panose="00000800000000000000" pitchFamily="2" charset="0"/>
                </a:rPr>
                <a:t>Ta </a:t>
              </a:r>
              <a:r>
                <a:rPr lang="en-US" sz="1800" b="1" dirty="0" err="1">
                  <a:solidFill>
                    <a:srgbClr val="002060"/>
                  </a:solidFill>
                  <a:latin typeface="Roboto Black" panose="02000000000000000000" pitchFamily="2" charset="0"/>
                  <a:cs typeface="#9Slide03 Arima Madurai Bold" panose="00000800000000000000" pitchFamily="2" charset="0"/>
                </a:rPr>
                <a:t>có</a:t>
              </a:r>
              <a:r>
                <a:rPr lang="en-US" sz="1800" b="1" dirty="0">
                  <a:solidFill>
                    <a:srgbClr val="002060"/>
                  </a:solidFill>
                  <a:latin typeface="Roboto Black" panose="02000000000000000000" pitchFamily="2" charset="0"/>
                  <a:cs typeface="#9Slide03 Arima Madurai Bold" panose="00000800000000000000" pitchFamily="2" charset="0"/>
                </a:rPr>
                <a:t>: </a:t>
              </a:r>
              <a:endParaRPr lang="en-US" sz="1800" b="1" dirty="0">
                <a:solidFill>
                  <a:srgbClr val="002060"/>
                </a:solidFill>
                <a:latin typeface="Roboto Black" panose="02000000000000000000" pitchFamily="2" charset="0"/>
                <a:cs typeface="#9Slide03 Arima Madurai Bold" panose="00000800000000000000" pitchFamily="2" charset="0"/>
              </a:endParaRPr>
            </a:p>
          </p:txBody>
        </p:sp>
        <p:grpSp>
          <p:nvGrpSpPr>
            <p:cNvPr id="34" name="Group 33"/>
            <p:cNvGrpSpPr/>
            <p:nvPr/>
          </p:nvGrpSpPr>
          <p:grpSpPr>
            <a:xfrm>
              <a:off x="5438775" y="2533650"/>
              <a:ext cx="2438400" cy="555217"/>
              <a:chOff x="5438775" y="2533650"/>
              <a:chExt cx="2438400" cy="555217"/>
            </a:xfrm>
          </p:grpSpPr>
          <mc:AlternateContent xmlns:mc="http://schemas.openxmlformats.org/markup-compatibility/2006">
            <mc:Choice xmlns:a14="http://schemas.microsoft.com/office/drawing/2010/main" Requires="a14">
              <p:sp>
                <p:nvSpPr>
                  <p:cNvPr id="2" name="TextBox 1"/>
                  <p:cNvSpPr txBox="1"/>
                  <p:nvPr/>
                </p:nvSpPr>
                <p:spPr>
                  <a:xfrm>
                    <a:off x="5438775" y="2533650"/>
                    <a:ext cx="1143000" cy="555217"/>
                  </a:xfrm>
                  <a:prstGeom prst="rect">
                    <a:avLst/>
                  </a:prstGeom>
                  <a:noFill/>
                </p:spPr>
                <p:txBody>
                  <a:bodyPr wrap="square" rtlCol="0">
                    <a:spAutoFit/>
                  </a:bodyPr>
                  <a:lstStyle/>
                  <a:p>
                    <a:r>
                      <a:rPr lang="en-US" sz="1800" b="1" dirty="0" err="1">
                        <a:solidFill>
                          <a:srgbClr val="002060"/>
                        </a:solidFill>
                        <a:latin typeface="Roboto" panose="02000000000000000000" pitchFamily="2" charset="0"/>
                        <a:cs typeface="#9Slide03 Arima Madurai Bold" panose="00000800000000000000" pitchFamily="2" charset="0"/>
                      </a:rPr>
                      <a:t>p</a:t>
                    </a:r>
                    <a:r>
                      <a:rPr lang="en-US" sz="1800" b="1" baseline="-25000" dirty="0" err="1">
                        <a:solidFill>
                          <a:srgbClr val="002060"/>
                        </a:solidFill>
                        <a:latin typeface="Roboto" panose="02000000000000000000" pitchFamily="2" charset="0"/>
                        <a:cs typeface="#9Slide03 Arima Madurai Bold" panose="00000800000000000000" pitchFamily="2" charset="0"/>
                      </a:rPr>
                      <a:t>A</a:t>
                    </a:r>
                    <a:r>
                      <a:rPr lang="en-US" sz="1800" b="1" baseline="-25000" dirty="0">
                        <a:solidFill>
                          <a:srgbClr val="002060"/>
                        </a:solidFill>
                        <a:latin typeface="Roboto" panose="02000000000000000000" pitchFamily="2" charset="0"/>
                        <a:cs typeface="#9Slide03 Arima Madurai Bold" panose="00000800000000000000" pitchFamily="2" charset="0"/>
                      </a:rPr>
                      <a:t> </a:t>
                    </a:r>
                    <a:r>
                      <a:rPr lang="en-US" sz="1800" b="1" dirty="0">
                        <a:solidFill>
                          <a:srgbClr val="002060"/>
                        </a:solidFill>
                        <a:latin typeface="Roboto" panose="02000000000000000000" pitchFamily="2" charset="0"/>
                        <a:cs typeface="#9Slide03 Arima Madurai Bold" panose="00000800000000000000" pitchFamily="2" charset="0"/>
                      </a:rPr>
                      <a:t>=  </a:t>
                    </a:r>
                    <a14:m>
                      <m:oMath xmlns:m="http://schemas.openxmlformats.org/officeDocument/2006/math">
                        <m:f>
                          <m:fPr>
                            <m:ctrlPr>
                              <a:rPr lang="en-US" sz="1800" b="1" i="1" smtClean="0">
                                <a:solidFill>
                                  <a:srgbClr val="002060"/>
                                </a:solidFill>
                                <a:latin typeface="Cambria Math" panose="02040503050406030204" pitchFamily="18" charset="0"/>
                              </a:rPr>
                            </m:ctrlPr>
                          </m:fPr>
                          <m:num>
                            <m:r>
                              <m:rPr>
                                <m:nor/>
                              </m:rPr>
                              <a:rPr lang="en-US" sz="1800" b="1" i="0" smtClean="0">
                                <a:solidFill>
                                  <a:srgbClr val="002060"/>
                                </a:solidFill>
                                <a:latin typeface="Roboto" panose="02000000000000000000" pitchFamily="2" charset="0"/>
                                <a:cs typeface="#9Slide03 Arima Madurai Bold" panose="00000800000000000000" pitchFamily="2" charset="0"/>
                              </a:rPr>
                              <m:t>F</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1</m:t>
                            </m:r>
                          </m:num>
                          <m:den>
                            <m:r>
                              <m:rPr>
                                <m:nor/>
                              </m:rPr>
                              <a:rPr lang="en-US" sz="1800" b="1" i="0" smtClean="0">
                                <a:solidFill>
                                  <a:srgbClr val="002060"/>
                                </a:solidFill>
                                <a:latin typeface="Roboto" panose="02000000000000000000" pitchFamily="2" charset="0"/>
                                <a:cs typeface="#9Slide03 Arima Madurai Bold" panose="00000800000000000000" pitchFamily="2" charset="0"/>
                              </a:rPr>
                              <m:t>S</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1</m:t>
                            </m:r>
                          </m:den>
                        </m:f>
                      </m:oMath>
                    </a14:m>
                    <a:r>
                      <a:rPr lang="en-US" sz="1800" b="1" dirty="0">
                        <a:solidFill>
                          <a:srgbClr val="002060"/>
                        </a:solidFill>
                        <a:latin typeface="Roboto" panose="02000000000000000000" pitchFamily="2" charset="0"/>
                        <a:cs typeface="#9Slide03 Arima Madurai Bold" panose="00000800000000000000" pitchFamily="2" charset="0"/>
                      </a:rPr>
                      <a:t> </a:t>
                    </a:r>
                    <a:endParaRPr lang="en-US" sz="1800" b="1" dirty="0">
                      <a:solidFill>
                        <a:srgbClr val="002060"/>
                      </a:solidFill>
                      <a:latin typeface="Roboto" panose="02000000000000000000" pitchFamily="2" charset="0"/>
                      <a:cs typeface="#9Slide03 Arima Madurai Bold" panose="00000800000000000000" pitchFamily="2" charset="0"/>
                    </a:endParaRPr>
                  </a:p>
                </p:txBody>
              </p:sp>
            </mc:Choice>
            <mc:Fallback>
              <p:sp>
                <p:nvSpPr>
                  <p:cNvPr id="2" name="TextBox 1"/>
                  <p:cNvSpPr txBox="1">
                    <a:spLocks noRot="1" noChangeAspect="1" noMove="1" noResize="1" noEditPoints="1" noAdjustHandles="1" noChangeArrowheads="1" noChangeShapeType="1" noTextEdit="1"/>
                  </p:cNvSpPr>
                  <p:nvPr/>
                </p:nvSpPr>
                <p:spPr>
                  <a:xfrm>
                    <a:off x="5438775" y="2533650"/>
                    <a:ext cx="1143000" cy="555217"/>
                  </a:xfrm>
                  <a:prstGeom prst="rect">
                    <a:avLst/>
                  </a:prstGeom>
                  <a:blipFill rotWithShape="1">
                    <a:blip r:embed="rId2"/>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31" name="TextBox 30"/>
                  <p:cNvSpPr txBox="1"/>
                  <p:nvPr/>
                </p:nvSpPr>
                <p:spPr>
                  <a:xfrm>
                    <a:off x="6734175" y="2533650"/>
                    <a:ext cx="1143000" cy="550664"/>
                  </a:xfrm>
                  <a:prstGeom prst="rect">
                    <a:avLst/>
                  </a:prstGeom>
                  <a:noFill/>
                </p:spPr>
                <p:txBody>
                  <a:bodyPr wrap="square" rtlCol="0">
                    <a:spAutoFit/>
                  </a:bodyPr>
                  <a:lstStyle/>
                  <a:p>
                    <a:r>
                      <a:rPr lang="en-US" sz="1800" b="1" dirty="0" err="1">
                        <a:solidFill>
                          <a:srgbClr val="002060"/>
                        </a:solidFill>
                        <a:latin typeface="Roboto" panose="02000000000000000000" pitchFamily="2" charset="0"/>
                        <a:cs typeface="#9Slide03 Arima Madurai Bold" panose="00000800000000000000" pitchFamily="2" charset="0"/>
                      </a:rPr>
                      <a:t>p</a:t>
                    </a:r>
                    <a:r>
                      <a:rPr lang="en-US" sz="1800" b="1" baseline="-25000" dirty="0" err="1">
                        <a:solidFill>
                          <a:srgbClr val="002060"/>
                        </a:solidFill>
                        <a:latin typeface="Roboto" panose="02000000000000000000" pitchFamily="2" charset="0"/>
                        <a:cs typeface="#9Slide03 Arima Madurai Bold" panose="00000800000000000000" pitchFamily="2" charset="0"/>
                      </a:rPr>
                      <a:t>B</a:t>
                    </a:r>
                    <a:r>
                      <a:rPr lang="en-US" sz="1800" b="1" baseline="-25000" dirty="0">
                        <a:solidFill>
                          <a:srgbClr val="002060"/>
                        </a:solidFill>
                        <a:latin typeface="Roboto" panose="02000000000000000000" pitchFamily="2" charset="0"/>
                        <a:cs typeface="#9Slide03 Arima Madurai Bold" panose="00000800000000000000" pitchFamily="2" charset="0"/>
                      </a:rPr>
                      <a:t> </a:t>
                    </a:r>
                    <a:r>
                      <a:rPr lang="en-US" sz="1800" b="1" dirty="0">
                        <a:solidFill>
                          <a:srgbClr val="002060"/>
                        </a:solidFill>
                        <a:latin typeface="Roboto" panose="02000000000000000000" pitchFamily="2" charset="0"/>
                        <a:cs typeface="#9Slide03 Arima Madurai Bold" panose="00000800000000000000" pitchFamily="2" charset="0"/>
                      </a:rPr>
                      <a:t>=  </a:t>
                    </a:r>
                    <a14:m>
                      <m:oMath xmlns:m="http://schemas.openxmlformats.org/officeDocument/2006/math">
                        <m:f>
                          <m:fPr>
                            <m:ctrlPr>
                              <a:rPr lang="en-US" sz="1800" b="1" i="1" smtClean="0">
                                <a:solidFill>
                                  <a:srgbClr val="002060"/>
                                </a:solidFill>
                                <a:latin typeface="Cambria Math" panose="02040503050406030204" pitchFamily="18" charset="0"/>
                              </a:rPr>
                            </m:ctrlPr>
                          </m:fPr>
                          <m:num>
                            <m:r>
                              <m:rPr>
                                <m:nor/>
                              </m:rPr>
                              <a:rPr lang="en-US" sz="1800" b="1" i="0" smtClean="0">
                                <a:solidFill>
                                  <a:srgbClr val="002060"/>
                                </a:solidFill>
                                <a:latin typeface="Roboto" panose="02000000000000000000" pitchFamily="2" charset="0"/>
                                <a:cs typeface="#9Slide03 Arima Madurai Bold" panose="00000800000000000000" pitchFamily="2" charset="0"/>
                              </a:rPr>
                              <m:t>F</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2</m:t>
                            </m:r>
                          </m:num>
                          <m:den>
                            <m:r>
                              <m:rPr>
                                <m:nor/>
                              </m:rPr>
                              <a:rPr lang="en-US" sz="1800" b="1" i="0" smtClean="0">
                                <a:solidFill>
                                  <a:srgbClr val="002060"/>
                                </a:solidFill>
                                <a:latin typeface="Roboto" panose="02000000000000000000" pitchFamily="2" charset="0"/>
                                <a:cs typeface="#9Slide03 Arima Madurai Bold" panose="00000800000000000000" pitchFamily="2" charset="0"/>
                              </a:rPr>
                              <m:t>S</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2</m:t>
                            </m:r>
                          </m:den>
                        </m:f>
                      </m:oMath>
                    </a14:m>
                    <a:r>
                      <a:rPr lang="en-US" sz="1800" b="1" dirty="0">
                        <a:solidFill>
                          <a:srgbClr val="002060"/>
                        </a:solidFill>
                        <a:latin typeface="Roboto" panose="02000000000000000000" pitchFamily="2" charset="0"/>
                        <a:cs typeface="#9Slide03 Arima Madurai Bold" panose="00000800000000000000" pitchFamily="2" charset="0"/>
                      </a:rPr>
                      <a:t> </a:t>
                    </a:r>
                    <a:endParaRPr lang="en-US" sz="1800" b="1" dirty="0">
                      <a:solidFill>
                        <a:srgbClr val="002060"/>
                      </a:solidFill>
                      <a:latin typeface="Roboto" panose="02000000000000000000" pitchFamily="2" charset="0"/>
                      <a:cs typeface="#9Slide03 Arima Madurai Bold" panose="00000800000000000000" pitchFamily="2" charset="0"/>
                    </a:endParaRPr>
                  </a:p>
                </p:txBody>
              </p:sp>
            </mc:Choice>
            <mc:Fallback>
              <p:sp>
                <p:nvSpPr>
                  <p:cNvPr id="31" name="TextBox 30"/>
                  <p:cNvSpPr txBox="1">
                    <a:spLocks noRot="1" noChangeAspect="1" noMove="1" noResize="1" noEditPoints="1" noAdjustHandles="1" noChangeArrowheads="1" noChangeShapeType="1" noTextEdit="1"/>
                  </p:cNvSpPr>
                  <p:nvPr/>
                </p:nvSpPr>
                <p:spPr>
                  <a:xfrm>
                    <a:off x="6734175" y="2533650"/>
                    <a:ext cx="1143000" cy="550664"/>
                  </a:xfrm>
                  <a:prstGeom prst="rect">
                    <a:avLst/>
                  </a:prstGeom>
                  <a:blipFill rotWithShape="1">
                    <a:blip r:embed="rId3"/>
                  </a:blipFill>
                </p:spPr>
                <p:txBody>
                  <a:bodyPr/>
                  <a:lstStyle/>
                  <a:p>
                    <a:r>
                      <a:rPr lang="en-US" altLang="en-US">
                        <a:noFill/>
                      </a:rPr>
                      <a:t> </a:t>
                    </a:r>
                  </a:p>
                </p:txBody>
              </p:sp>
            </mc:Fallback>
          </mc:AlternateContent>
          <p:sp>
            <p:nvSpPr>
              <p:cNvPr id="33" name="TextBox 32"/>
              <p:cNvSpPr txBox="1"/>
              <p:nvPr/>
            </p:nvSpPr>
            <p:spPr>
              <a:xfrm>
                <a:off x="6257925" y="2667000"/>
                <a:ext cx="457200" cy="369332"/>
              </a:xfrm>
              <a:prstGeom prst="rect">
                <a:avLst/>
              </a:prstGeom>
              <a:noFill/>
            </p:spPr>
            <p:txBody>
              <a:bodyPr wrap="square" rtlCol="0">
                <a:spAutoFit/>
              </a:bodyPr>
              <a:lstStyle/>
              <a:p>
                <a:r>
                  <a:rPr lang="en-US" sz="1800" dirty="0" err="1">
                    <a:solidFill>
                      <a:srgbClr val="002060"/>
                    </a:solidFill>
                    <a:latin typeface="Roboto" panose="02000000000000000000" pitchFamily="2" charset="0"/>
                    <a:cs typeface="#9Slide03 Arima Madurai Bold" panose="00000800000000000000" pitchFamily="2" charset="0"/>
                  </a:rPr>
                  <a:t>và</a:t>
                </a:r>
                <a:endParaRPr lang="en-US" sz="1800" dirty="0">
                  <a:solidFill>
                    <a:srgbClr val="002060"/>
                  </a:solidFill>
                  <a:latin typeface="Roboto" panose="02000000000000000000" pitchFamily="2" charset="0"/>
                  <a:cs typeface="#9Slide03 Arima Madurai Bold" panose="00000800000000000000" pitchFamily="2" charset="0"/>
                </a:endParaRPr>
              </a:p>
            </p:txBody>
          </p:sp>
        </p:grpSp>
      </p:grpSp>
      <p:grpSp>
        <p:nvGrpSpPr>
          <p:cNvPr id="36" name="Group 35"/>
          <p:cNvGrpSpPr/>
          <p:nvPr/>
        </p:nvGrpSpPr>
        <p:grpSpPr>
          <a:xfrm>
            <a:off x="4192630" y="3132387"/>
            <a:ext cx="2765624" cy="555217"/>
            <a:chOff x="4610100" y="2533650"/>
            <a:chExt cx="2609853" cy="555217"/>
          </a:xfrm>
        </p:grpSpPr>
        <p:sp>
          <p:nvSpPr>
            <p:cNvPr id="37" name="TextBox 36"/>
            <p:cNvSpPr txBox="1"/>
            <p:nvPr/>
          </p:nvSpPr>
          <p:spPr>
            <a:xfrm>
              <a:off x="4610100" y="2672478"/>
              <a:ext cx="609600" cy="369332"/>
            </a:xfrm>
            <a:prstGeom prst="rect">
              <a:avLst/>
            </a:prstGeom>
            <a:noFill/>
          </p:spPr>
          <p:txBody>
            <a:bodyPr wrap="square" rtlCol="0">
              <a:spAutoFit/>
            </a:bodyPr>
            <a:lstStyle/>
            <a:p>
              <a:r>
                <a:rPr lang="en-US" sz="1800" b="1" dirty="0" err="1">
                  <a:solidFill>
                    <a:srgbClr val="002060"/>
                  </a:solidFill>
                  <a:latin typeface="Roboto Black" panose="02000000000000000000" pitchFamily="2" charset="0"/>
                  <a:cs typeface="#9Slide03 Arima Madurai Bold" panose="00000800000000000000" pitchFamily="2" charset="0"/>
                </a:rPr>
                <a:t>Mà</a:t>
              </a:r>
              <a:r>
                <a:rPr lang="en-US" sz="1800" b="1" dirty="0">
                  <a:solidFill>
                    <a:srgbClr val="002060"/>
                  </a:solidFill>
                  <a:latin typeface="Roboto Black" panose="02000000000000000000" pitchFamily="2" charset="0"/>
                  <a:cs typeface="#9Slide03 Arima Madurai Bold" panose="00000800000000000000" pitchFamily="2" charset="0"/>
                </a:rPr>
                <a:t> </a:t>
              </a:r>
              <a:endParaRPr lang="en-US" sz="1800" b="1" dirty="0">
                <a:solidFill>
                  <a:srgbClr val="002060"/>
                </a:solidFill>
                <a:latin typeface="Roboto Black" panose="02000000000000000000" pitchFamily="2" charset="0"/>
                <a:cs typeface="#9Slide03 Arima Madurai Bold" panose="00000800000000000000" pitchFamily="2" charset="0"/>
              </a:endParaRPr>
            </a:p>
          </p:txBody>
        </p:sp>
        <p:grpSp>
          <p:nvGrpSpPr>
            <p:cNvPr id="38" name="Group 37"/>
            <p:cNvGrpSpPr/>
            <p:nvPr/>
          </p:nvGrpSpPr>
          <p:grpSpPr>
            <a:xfrm>
              <a:off x="5210175" y="2533650"/>
              <a:ext cx="2009778" cy="555217"/>
              <a:chOff x="5210175" y="2533650"/>
              <a:chExt cx="2009778" cy="555217"/>
            </a:xfrm>
          </p:grpSpPr>
          <p:sp>
            <p:nvSpPr>
              <p:cNvPr id="39" name="TextBox 38"/>
              <p:cNvSpPr txBox="1"/>
              <p:nvPr/>
            </p:nvSpPr>
            <p:spPr>
              <a:xfrm>
                <a:off x="5210175" y="2647950"/>
                <a:ext cx="1143000" cy="369332"/>
              </a:xfrm>
              <a:prstGeom prst="rect">
                <a:avLst/>
              </a:prstGeom>
              <a:noFill/>
            </p:spPr>
            <p:txBody>
              <a:bodyPr wrap="square" rtlCol="0">
                <a:spAutoFit/>
              </a:bodyPr>
              <a:lstStyle/>
              <a:p>
                <a:r>
                  <a:rPr lang="en-US" sz="1800" b="1" dirty="0" err="1">
                    <a:solidFill>
                      <a:srgbClr val="002060"/>
                    </a:solidFill>
                    <a:latin typeface="Roboto" panose="02000000000000000000" pitchFamily="2" charset="0"/>
                    <a:cs typeface="#9Slide03 Arima Madurai Bold" panose="00000800000000000000" pitchFamily="2" charset="0"/>
                  </a:rPr>
                  <a:t>p</a:t>
                </a:r>
                <a:r>
                  <a:rPr lang="en-US" sz="1800" b="1" baseline="-25000" dirty="0" err="1">
                    <a:solidFill>
                      <a:srgbClr val="002060"/>
                    </a:solidFill>
                    <a:latin typeface="Roboto" panose="02000000000000000000" pitchFamily="2" charset="0"/>
                    <a:cs typeface="#9Slide03 Arima Madurai Bold" panose="00000800000000000000" pitchFamily="2" charset="0"/>
                  </a:rPr>
                  <a:t>A</a:t>
                </a:r>
                <a:r>
                  <a:rPr lang="en-US" sz="1800" b="1" baseline="-25000" dirty="0">
                    <a:solidFill>
                      <a:srgbClr val="002060"/>
                    </a:solidFill>
                    <a:latin typeface="Roboto" panose="02000000000000000000" pitchFamily="2" charset="0"/>
                    <a:cs typeface="#9Slide03 Arima Madurai Bold" panose="00000800000000000000" pitchFamily="2" charset="0"/>
                  </a:rPr>
                  <a:t> </a:t>
                </a:r>
                <a:r>
                  <a:rPr lang="en-US" sz="1800" b="1" dirty="0">
                    <a:solidFill>
                      <a:srgbClr val="002060"/>
                    </a:solidFill>
                    <a:latin typeface="Roboto" panose="02000000000000000000" pitchFamily="2" charset="0"/>
                    <a:cs typeface="#9Slide03 Arima Madurai Bold" panose="00000800000000000000" pitchFamily="2" charset="0"/>
                  </a:rPr>
                  <a:t>= </a:t>
                </a:r>
                <a:r>
                  <a:rPr lang="en-US" sz="1800" b="1" dirty="0" err="1">
                    <a:solidFill>
                      <a:srgbClr val="002060"/>
                    </a:solidFill>
                    <a:latin typeface="Roboto" panose="02000000000000000000" pitchFamily="2" charset="0"/>
                    <a:cs typeface="#9Slide03 Arima Madurai Bold" panose="00000800000000000000" pitchFamily="2" charset="0"/>
                  </a:rPr>
                  <a:t>p</a:t>
                </a:r>
                <a:r>
                  <a:rPr lang="en-US" sz="1800" b="1" baseline="-25000" dirty="0" err="1">
                    <a:solidFill>
                      <a:srgbClr val="002060"/>
                    </a:solidFill>
                    <a:latin typeface="Roboto" panose="02000000000000000000" pitchFamily="2" charset="0"/>
                    <a:cs typeface="#9Slide03 Arima Madurai Bold" panose="00000800000000000000" pitchFamily="2" charset="0"/>
                  </a:rPr>
                  <a:t>B</a:t>
                </a:r>
                <a:endParaRPr lang="en-US" sz="1800" b="1" dirty="0">
                  <a:solidFill>
                    <a:srgbClr val="002060"/>
                  </a:solidFill>
                  <a:latin typeface="Roboto" panose="02000000000000000000" pitchFamily="2" charset="0"/>
                  <a:cs typeface="#9Slide03 Arima Madurai Bold" panose="00000800000000000000" pitchFamily="2" charset="0"/>
                </a:endParaRPr>
              </a:p>
            </p:txBody>
          </p:sp>
          <mc:AlternateContent xmlns:mc="http://schemas.openxmlformats.org/markup-compatibility/2006">
            <mc:Choice xmlns:a14="http://schemas.microsoft.com/office/drawing/2010/main" Requires="a14">
              <p:sp>
                <p:nvSpPr>
                  <p:cNvPr id="40" name="TextBox 39"/>
                  <p:cNvSpPr txBox="1"/>
                  <p:nvPr/>
                </p:nvSpPr>
                <p:spPr>
                  <a:xfrm>
                    <a:off x="6286501" y="2533650"/>
                    <a:ext cx="933452" cy="555217"/>
                  </a:xfrm>
                  <a:prstGeom prst="rect">
                    <a:avLst/>
                  </a:prstGeom>
                  <a:noFill/>
                </p:spPr>
                <p:txBody>
                  <a:bodyPr wrap="square" rtlCol="0">
                    <a:spAutoFit/>
                  </a:bodyPr>
                  <a:lstStyle/>
                  <a:p>
                    <a14:m>
                      <m:oMath xmlns:m="http://schemas.openxmlformats.org/officeDocument/2006/math">
                        <m:f>
                          <m:fPr>
                            <m:ctrlPr>
                              <a:rPr lang="en-US" sz="1800" b="1" i="1" smtClean="0">
                                <a:solidFill>
                                  <a:srgbClr val="002060"/>
                                </a:solidFill>
                                <a:latin typeface="Cambria Math" panose="02040503050406030204" pitchFamily="18" charset="0"/>
                              </a:rPr>
                            </m:ctrlPr>
                          </m:fPr>
                          <m:num>
                            <m:r>
                              <m:rPr>
                                <m:nor/>
                              </m:rPr>
                              <a:rPr lang="en-US" sz="1800" b="1" i="0" smtClean="0">
                                <a:solidFill>
                                  <a:srgbClr val="002060"/>
                                </a:solidFill>
                                <a:latin typeface="Roboto" panose="02000000000000000000" pitchFamily="2" charset="0"/>
                                <a:cs typeface="#9Slide03 Arima Madurai Bold" panose="00000800000000000000" pitchFamily="2" charset="0"/>
                              </a:rPr>
                              <m:t>F</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1</m:t>
                            </m:r>
                          </m:num>
                          <m:den>
                            <m:r>
                              <m:rPr>
                                <m:nor/>
                              </m:rPr>
                              <a:rPr lang="en-US" sz="1800" b="1" i="0" smtClean="0">
                                <a:solidFill>
                                  <a:srgbClr val="002060"/>
                                </a:solidFill>
                                <a:latin typeface="Roboto" panose="02000000000000000000" pitchFamily="2" charset="0"/>
                                <a:cs typeface="#9Slide03 Arima Madurai Bold" panose="00000800000000000000" pitchFamily="2" charset="0"/>
                              </a:rPr>
                              <m:t>S</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1</m:t>
                            </m:r>
                          </m:den>
                        </m:f>
                      </m:oMath>
                    </a14:m>
                    <a:r>
                      <a:rPr lang="en-US" sz="1800" b="1" baseline="-25000" dirty="0">
                        <a:solidFill>
                          <a:srgbClr val="002060"/>
                        </a:solidFill>
                        <a:latin typeface="Roboto" panose="02000000000000000000" pitchFamily="2" charset="0"/>
                        <a:cs typeface="#9Slide03 Arima Madurai Bold" panose="00000800000000000000" pitchFamily="2" charset="0"/>
                      </a:rPr>
                      <a:t> </a:t>
                    </a:r>
                    <a:r>
                      <a:rPr lang="en-US" sz="1800" b="1" dirty="0">
                        <a:solidFill>
                          <a:srgbClr val="002060"/>
                        </a:solidFill>
                        <a:latin typeface="Roboto" panose="02000000000000000000" pitchFamily="2" charset="0"/>
                        <a:cs typeface="#9Slide03 Arima Madurai Bold" panose="00000800000000000000" pitchFamily="2" charset="0"/>
                      </a:rPr>
                      <a:t>=  </a:t>
                    </a:r>
                    <a14:m>
                      <m:oMath xmlns:m="http://schemas.openxmlformats.org/officeDocument/2006/math">
                        <m:f>
                          <m:fPr>
                            <m:ctrlPr>
                              <a:rPr lang="en-US" sz="1800" b="1" i="1" smtClean="0">
                                <a:solidFill>
                                  <a:srgbClr val="002060"/>
                                </a:solidFill>
                                <a:latin typeface="Cambria Math" panose="02040503050406030204" pitchFamily="18" charset="0"/>
                              </a:rPr>
                            </m:ctrlPr>
                          </m:fPr>
                          <m:num>
                            <m:r>
                              <m:rPr>
                                <m:nor/>
                              </m:rPr>
                              <a:rPr lang="en-US" sz="1800" b="1" i="0" smtClean="0">
                                <a:solidFill>
                                  <a:srgbClr val="002060"/>
                                </a:solidFill>
                                <a:latin typeface="Roboto" panose="02000000000000000000" pitchFamily="2" charset="0"/>
                                <a:cs typeface="#9Slide03 Arima Madurai Bold" panose="00000800000000000000" pitchFamily="2" charset="0"/>
                              </a:rPr>
                              <m:t>F</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2</m:t>
                            </m:r>
                          </m:num>
                          <m:den>
                            <m:r>
                              <m:rPr>
                                <m:nor/>
                              </m:rPr>
                              <a:rPr lang="en-US" sz="1800" b="1" i="0" smtClean="0">
                                <a:solidFill>
                                  <a:srgbClr val="002060"/>
                                </a:solidFill>
                                <a:latin typeface="Roboto" panose="02000000000000000000" pitchFamily="2" charset="0"/>
                                <a:cs typeface="#9Slide03 Arima Madurai Bold" panose="00000800000000000000" pitchFamily="2" charset="0"/>
                              </a:rPr>
                              <m:t>S</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2</m:t>
                            </m:r>
                          </m:den>
                        </m:f>
                      </m:oMath>
                    </a14:m>
                    <a:r>
                      <a:rPr lang="en-US" sz="1800" b="1" dirty="0">
                        <a:solidFill>
                          <a:srgbClr val="002060"/>
                        </a:solidFill>
                        <a:latin typeface="Roboto" panose="02000000000000000000" pitchFamily="2" charset="0"/>
                        <a:cs typeface="#9Slide03 Arima Madurai Bold" panose="00000800000000000000" pitchFamily="2" charset="0"/>
                      </a:rPr>
                      <a:t> </a:t>
                    </a:r>
                    <a:endParaRPr lang="en-US" sz="1800" b="1" dirty="0">
                      <a:solidFill>
                        <a:srgbClr val="002060"/>
                      </a:solidFill>
                      <a:latin typeface="Roboto" panose="02000000000000000000" pitchFamily="2" charset="0"/>
                      <a:cs typeface="#9Slide03 Arima Madurai Bold" panose="00000800000000000000" pitchFamily="2" charset="0"/>
                    </a:endParaRPr>
                  </a:p>
                </p:txBody>
              </p:sp>
            </mc:Choice>
            <mc:Fallback>
              <p:sp>
                <p:nvSpPr>
                  <p:cNvPr id="40" name="TextBox 39"/>
                  <p:cNvSpPr txBox="1">
                    <a:spLocks noRot="1" noChangeAspect="1" noMove="1" noResize="1" noEditPoints="1" noAdjustHandles="1" noChangeArrowheads="1" noChangeShapeType="1" noTextEdit="1"/>
                  </p:cNvSpPr>
                  <p:nvPr/>
                </p:nvSpPr>
                <p:spPr>
                  <a:xfrm>
                    <a:off x="6286501" y="2533650"/>
                    <a:ext cx="933452" cy="555217"/>
                  </a:xfrm>
                  <a:prstGeom prst="rect">
                    <a:avLst/>
                  </a:prstGeom>
                  <a:blipFill rotWithShape="1">
                    <a:blip r:embed="rId4"/>
                  </a:blipFill>
                </p:spPr>
                <p:txBody>
                  <a:bodyPr/>
                  <a:lstStyle/>
                  <a:p>
                    <a:r>
                      <a:rPr lang="en-US" altLang="en-US">
                        <a:noFill/>
                      </a:rPr>
                      <a:t> </a:t>
                    </a:r>
                  </a:p>
                </p:txBody>
              </p:sp>
            </mc:Fallback>
          </mc:AlternateContent>
          <p:sp>
            <p:nvSpPr>
              <p:cNvPr id="41" name="TextBox 40"/>
              <p:cNvSpPr txBox="1"/>
              <p:nvPr/>
            </p:nvSpPr>
            <p:spPr>
              <a:xfrm>
                <a:off x="5943600" y="2628900"/>
                <a:ext cx="457200" cy="369332"/>
              </a:xfrm>
              <a:prstGeom prst="rect">
                <a:avLst/>
              </a:prstGeom>
              <a:noFill/>
            </p:spPr>
            <p:txBody>
              <a:bodyPr wrap="square" rtlCol="0">
                <a:spAutoFit/>
              </a:bodyPr>
              <a:lstStyle/>
              <a:p>
                <a:r>
                  <a:rPr lang="en-US" sz="1800" dirty="0">
                    <a:solidFill>
                      <a:srgbClr val="002060"/>
                    </a:solidFill>
                    <a:latin typeface="Roboto" panose="02000000000000000000" pitchFamily="2" charset="0"/>
                    <a:cs typeface="#9Slide03 Arima Madurai Bold" panose="00000800000000000000" pitchFamily="2" charset="0"/>
                    <a:sym typeface="Symbol" panose="05050102010706020507" pitchFamily="18" charset="2"/>
                  </a:rPr>
                  <a:t></a:t>
                </a:r>
                <a:endParaRPr lang="en-US" sz="1800" dirty="0">
                  <a:solidFill>
                    <a:srgbClr val="002060"/>
                  </a:solidFill>
                  <a:latin typeface="Roboto" panose="02000000000000000000" pitchFamily="2" charset="0"/>
                  <a:cs typeface="#9Slide03 Arima Madurai Bold" panose="00000800000000000000" pitchFamily="2" charset="0"/>
                </a:endParaRPr>
              </a:p>
            </p:txBody>
          </p:sp>
        </p:grpSp>
      </p:grpSp>
      <p:sp>
        <p:nvSpPr>
          <p:cNvPr id="45" name="Rectangle 44"/>
          <p:cNvSpPr/>
          <p:nvPr/>
        </p:nvSpPr>
        <p:spPr>
          <a:xfrm>
            <a:off x="3796415" y="3914567"/>
            <a:ext cx="4587588" cy="66069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eaLnBrk="1" hangingPunct="1">
              <a:lnSpc>
                <a:spcPct val="120000"/>
              </a:lnSpc>
            </a:pPr>
            <a:r>
              <a:rPr lang="en-US" altLang="en-US" sz="1600" b="1" dirty="0" err="1">
                <a:solidFill>
                  <a:srgbClr val="C00000"/>
                </a:solidFill>
                <a:latin typeface="Roboto" panose="02000000000000000000" pitchFamily="2" charset="0"/>
                <a:cs typeface="#9Slide03 Arima Madurai Black" panose="00000A00000000000000" pitchFamily="2" charset="0"/>
              </a:rPr>
              <a:t>Kết</a:t>
            </a:r>
            <a:r>
              <a:rPr lang="en-US" altLang="en-US" sz="1600" b="1" dirty="0">
                <a:solidFill>
                  <a:srgbClr val="C00000"/>
                </a:solidFill>
                <a:latin typeface="Roboto" panose="02000000000000000000" pitchFamily="2" charset="0"/>
                <a:cs typeface="#9Slide03 Arima Madurai Black" panose="00000A00000000000000" pitchFamily="2" charset="0"/>
              </a:rPr>
              <a:t> </a:t>
            </a:r>
            <a:r>
              <a:rPr lang="en-US" altLang="en-US" sz="1600" b="1" dirty="0" err="1">
                <a:solidFill>
                  <a:srgbClr val="C00000"/>
                </a:solidFill>
                <a:latin typeface="Roboto" panose="02000000000000000000" pitchFamily="2" charset="0"/>
                <a:cs typeface="#9Slide03 Arima Madurai Black" panose="00000A00000000000000" pitchFamily="2" charset="0"/>
              </a:rPr>
              <a:t>luận</a:t>
            </a:r>
            <a:r>
              <a:rPr lang="en-US" altLang="en-US" sz="1600" b="1" dirty="0">
                <a:solidFill>
                  <a:srgbClr val="C00000"/>
                </a:solidFill>
                <a:latin typeface="Roboto" panose="02000000000000000000" pitchFamily="2" charset="0"/>
                <a:cs typeface="#9Slide03 Arima Madurai Black" panose="00000A00000000000000" pitchFamily="2" charset="0"/>
              </a:rPr>
              <a:t>: </a:t>
            </a:r>
            <a:r>
              <a:rPr lang="en-US" altLang="en-US" sz="1600" b="1" dirty="0">
                <a:solidFill>
                  <a:srgbClr val="002060"/>
                </a:solidFill>
                <a:latin typeface="Roboto" panose="02000000000000000000" pitchFamily="2" charset="0"/>
                <a:cs typeface="#9Slide03 Arima Madurai Bold" panose="00000800000000000000" pitchFamily="2" charset="0"/>
              </a:rPr>
              <a:t>S </a:t>
            </a:r>
            <a:r>
              <a:rPr lang="en-US" altLang="en-US" sz="1600" b="1" dirty="0" err="1">
                <a:solidFill>
                  <a:srgbClr val="002060"/>
                </a:solidFill>
                <a:latin typeface="Roboto" panose="02000000000000000000" pitchFamily="2" charset="0"/>
                <a:cs typeface="#9Slide03 Arima Madurai Bold" panose="00000800000000000000" pitchFamily="2" charset="0"/>
              </a:rPr>
              <a:t>lớn</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hơn</a:t>
            </a:r>
            <a:r>
              <a:rPr lang="en-US" altLang="en-US" sz="1600" b="1" dirty="0">
                <a:solidFill>
                  <a:srgbClr val="002060"/>
                </a:solidFill>
                <a:latin typeface="Roboto" panose="02000000000000000000" pitchFamily="2" charset="0"/>
                <a:cs typeface="#9Slide03 Arima Madurai Bold" panose="00000800000000000000" pitchFamily="2" charset="0"/>
              </a:rPr>
              <a:t> s bao </a:t>
            </a:r>
            <a:r>
              <a:rPr lang="en-US" altLang="en-US" sz="1600" b="1" dirty="0" err="1">
                <a:solidFill>
                  <a:srgbClr val="002060"/>
                </a:solidFill>
                <a:latin typeface="Roboto" panose="02000000000000000000" pitchFamily="2" charset="0"/>
                <a:cs typeface="#9Slide03 Arima Madurai Bold" panose="00000800000000000000" pitchFamily="2" charset="0"/>
              </a:rPr>
              <a:t>nhiêu</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lần</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thì</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lực</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nâng</a:t>
            </a:r>
            <a:r>
              <a:rPr lang="en-US" altLang="en-US" sz="1600" b="1" dirty="0">
                <a:solidFill>
                  <a:srgbClr val="002060"/>
                </a:solidFill>
                <a:latin typeface="Roboto" panose="02000000000000000000" pitchFamily="2" charset="0"/>
                <a:cs typeface="#9Slide03 Arima Madurai Bold" panose="00000800000000000000" pitchFamily="2" charset="0"/>
              </a:rPr>
              <a:t> F </a:t>
            </a:r>
            <a:r>
              <a:rPr lang="en-US" altLang="en-US" sz="1600" b="1" dirty="0" err="1">
                <a:solidFill>
                  <a:srgbClr val="002060"/>
                </a:solidFill>
                <a:latin typeface="Roboto" panose="02000000000000000000" pitchFamily="2" charset="0"/>
                <a:cs typeface="#9Slide03 Arima Madurai Bold" panose="00000800000000000000" pitchFamily="2" charset="0"/>
              </a:rPr>
              <a:t>cũng</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lớn</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hơn</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lực</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tác</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dụng</a:t>
            </a:r>
            <a:r>
              <a:rPr lang="en-US" altLang="en-US" sz="1600" b="1" dirty="0">
                <a:solidFill>
                  <a:srgbClr val="002060"/>
                </a:solidFill>
                <a:latin typeface="Roboto" panose="02000000000000000000" pitchFamily="2" charset="0"/>
                <a:cs typeface="#9Slide03 Arima Madurai Bold" panose="00000800000000000000" pitchFamily="2" charset="0"/>
              </a:rPr>
              <a:t> f </a:t>
            </a:r>
            <a:r>
              <a:rPr lang="en-US" altLang="en-US" sz="1600" b="1" dirty="0" err="1">
                <a:solidFill>
                  <a:srgbClr val="002060"/>
                </a:solidFill>
                <a:latin typeface="Roboto" panose="02000000000000000000" pitchFamily="2" charset="0"/>
                <a:cs typeface="#9Slide03 Arima Madurai Bold" panose="00000800000000000000" pitchFamily="2" charset="0"/>
              </a:rPr>
              <a:t>bấy</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nhiêu</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lần</a:t>
            </a:r>
            <a:endParaRPr lang="en-US" altLang="en-US" sz="1600" b="1" dirty="0">
              <a:solidFill>
                <a:srgbClr val="002060"/>
              </a:solidFill>
              <a:latin typeface="Roboto" panose="02000000000000000000" pitchFamily="2" charset="0"/>
              <a:cs typeface="#9Slide03 Arima Madurai Bold" panose="00000800000000000000" pitchFamily="2" charset="0"/>
            </a:endParaRPr>
          </a:p>
        </p:txBody>
      </p:sp>
      <p:grpSp>
        <p:nvGrpSpPr>
          <p:cNvPr id="18" name="Group 17"/>
          <p:cNvGrpSpPr/>
          <p:nvPr/>
        </p:nvGrpSpPr>
        <p:grpSpPr>
          <a:xfrm>
            <a:off x="6841885" y="3159733"/>
            <a:ext cx="1542118" cy="552972"/>
            <a:chOff x="6841885" y="3159733"/>
            <a:chExt cx="1542118" cy="552972"/>
          </a:xfrm>
        </p:grpSpPr>
        <p:sp>
          <p:nvSpPr>
            <p:cNvPr id="42" name="TextBox 41"/>
            <p:cNvSpPr txBox="1"/>
            <p:nvPr/>
          </p:nvSpPr>
          <p:spPr>
            <a:xfrm>
              <a:off x="6841885" y="3260553"/>
              <a:ext cx="696453" cy="369332"/>
            </a:xfrm>
            <a:prstGeom prst="rect">
              <a:avLst/>
            </a:prstGeom>
            <a:noFill/>
          </p:spPr>
          <p:txBody>
            <a:bodyPr wrap="square" rtlCol="0">
              <a:spAutoFit/>
            </a:bodyPr>
            <a:lstStyle/>
            <a:p>
              <a:r>
                <a:rPr lang="en-US" sz="1800" dirty="0">
                  <a:solidFill>
                    <a:srgbClr val="002060"/>
                  </a:solidFill>
                  <a:latin typeface="Roboto" panose="02000000000000000000" pitchFamily="2" charset="0"/>
                  <a:cs typeface="#9Slide03 Arima Madurai Bold" panose="00000800000000000000" pitchFamily="2" charset="0"/>
                  <a:sym typeface="Symbol" panose="05050102010706020507" pitchFamily="18" charset="2"/>
                </a:rPr>
                <a:t>Hay</a:t>
              </a:r>
              <a:endParaRPr lang="en-US" sz="1800" dirty="0">
                <a:solidFill>
                  <a:srgbClr val="002060"/>
                </a:solidFill>
                <a:latin typeface="Roboto" panose="02000000000000000000" pitchFamily="2" charset="0"/>
                <a:cs typeface="#9Slide03 Arima Madurai Bold" panose="00000800000000000000" pitchFamily="2" charset="0"/>
              </a:endParaRPr>
            </a:p>
          </p:txBody>
        </p:sp>
        <mc:AlternateContent xmlns:mc="http://schemas.openxmlformats.org/markup-compatibility/2006">
          <mc:Choice xmlns:a14="http://schemas.microsoft.com/office/drawing/2010/main" Requires="a14">
            <p:sp>
              <p:nvSpPr>
                <p:cNvPr id="3" name="TextBox 2"/>
                <p:cNvSpPr txBox="1"/>
                <p:nvPr/>
              </p:nvSpPr>
              <p:spPr>
                <a:xfrm>
                  <a:off x="7394837" y="3159733"/>
                  <a:ext cx="989166" cy="552972"/>
                </a:xfrm>
                <a:prstGeom prst="rect">
                  <a:avLst/>
                </a:prstGeom>
                <a:noFill/>
                <a:ln w="28575">
                  <a:solidFill>
                    <a:srgbClr val="C00000"/>
                  </a:solidFill>
                </a:ln>
              </p:spPr>
              <p:txBody>
                <a:bodyPr wrap="square" rtlCol="0">
                  <a:spAutoFit/>
                </a:bodyPr>
                <a:lstStyle/>
                <a:p>
                  <a:pPr algn="ctr"/>
                  <a14:m>
                    <m:oMath xmlns:m="http://schemas.openxmlformats.org/officeDocument/2006/math">
                      <m:f>
                        <m:fPr>
                          <m:ctrlPr>
                            <a:rPr lang="en-US" sz="1800" b="1" i="1" smtClean="0">
                              <a:solidFill>
                                <a:srgbClr val="002060"/>
                              </a:solidFill>
                              <a:latin typeface="Cambria Math" panose="02040503050406030204" pitchFamily="18" charset="0"/>
                            </a:rPr>
                          </m:ctrlPr>
                        </m:fPr>
                        <m:num>
                          <m:r>
                            <m:rPr>
                              <m:nor/>
                            </m:rPr>
                            <a:rPr lang="en-US" sz="1800" b="1" i="0" smtClean="0">
                              <a:solidFill>
                                <a:srgbClr val="002060"/>
                              </a:solidFill>
                              <a:latin typeface="Roboto" panose="02000000000000000000" pitchFamily="2" charset="0"/>
                              <a:cs typeface="#9Slide03 Arima Madurai Bold" panose="00000800000000000000" pitchFamily="2" charset="0"/>
                            </a:rPr>
                            <m:t>F</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1</m:t>
                          </m:r>
                        </m:num>
                        <m:den>
                          <m:r>
                            <m:rPr>
                              <m:nor/>
                            </m:rPr>
                            <a:rPr lang="en-US" sz="1800" b="1" i="0" smtClean="0">
                              <a:solidFill>
                                <a:srgbClr val="002060"/>
                              </a:solidFill>
                              <a:latin typeface="Roboto" panose="02000000000000000000" pitchFamily="2" charset="0"/>
                              <a:cs typeface="#9Slide03 Arima Madurai Bold" panose="00000800000000000000" pitchFamily="2" charset="0"/>
                            </a:rPr>
                            <m:t>F</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2</m:t>
                          </m:r>
                        </m:den>
                      </m:f>
                    </m:oMath>
                  </a14:m>
                  <a:r>
                    <a:rPr lang="en-US" sz="1800" b="1" baseline="-25000" dirty="0">
                      <a:solidFill>
                        <a:srgbClr val="002060"/>
                      </a:solidFill>
                      <a:latin typeface="Roboto" panose="02000000000000000000" pitchFamily="2" charset="0"/>
                      <a:cs typeface="#9Slide03 Arima Madurai Bold" panose="00000800000000000000" pitchFamily="2" charset="0"/>
                    </a:rPr>
                    <a:t> </a:t>
                  </a:r>
                  <a:r>
                    <a:rPr lang="en-US" sz="1800" b="1" dirty="0">
                      <a:solidFill>
                        <a:srgbClr val="002060"/>
                      </a:solidFill>
                      <a:latin typeface="Roboto" panose="02000000000000000000" pitchFamily="2" charset="0"/>
                      <a:cs typeface="#9Slide03 Arima Madurai Bold" panose="00000800000000000000" pitchFamily="2" charset="0"/>
                    </a:rPr>
                    <a:t>=  </a:t>
                  </a:r>
                  <a14:m>
                    <m:oMath xmlns:m="http://schemas.openxmlformats.org/officeDocument/2006/math">
                      <m:f>
                        <m:fPr>
                          <m:ctrlPr>
                            <a:rPr lang="en-US" sz="1800" b="1" i="1" smtClean="0">
                              <a:solidFill>
                                <a:srgbClr val="002060"/>
                              </a:solidFill>
                              <a:latin typeface="Cambria Math" panose="02040503050406030204" pitchFamily="18" charset="0"/>
                            </a:rPr>
                          </m:ctrlPr>
                        </m:fPr>
                        <m:num>
                          <m:r>
                            <m:rPr>
                              <m:nor/>
                            </m:rPr>
                            <a:rPr lang="en-US" sz="1800" b="1" i="0" smtClean="0">
                              <a:solidFill>
                                <a:srgbClr val="002060"/>
                              </a:solidFill>
                              <a:latin typeface="Roboto" panose="02000000000000000000" pitchFamily="2" charset="0"/>
                              <a:cs typeface="#9Slide03 Arima Madurai Bold" panose="00000800000000000000" pitchFamily="2" charset="0"/>
                            </a:rPr>
                            <m:t>S</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2</m:t>
                          </m:r>
                        </m:num>
                        <m:den>
                          <m:r>
                            <m:rPr>
                              <m:nor/>
                            </m:rPr>
                            <a:rPr lang="en-US" sz="1800" b="1" i="0" smtClean="0">
                              <a:solidFill>
                                <a:srgbClr val="002060"/>
                              </a:solidFill>
                              <a:latin typeface="Roboto" panose="02000000000000000000" pitchFamily="2" charset="0"/>
                              <a:cs typeface="#9Slide03 Arima Madurai Bold" panose="00000800000000000000" pitchFamily="2" charset="0"/>
                            </a:rPr>
                            <m:t>S</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2</m:t>
                          </m:r>
                        </m:den>
                      </m:f>
                    </m:oMath>
                  </a14:m>
                  <a:r>
                    <a:rPr lang="en-US" sz="1800" b="1" dirty="0">
                      <a:solidFill>
                        <a:srgbClr val="002060"/>
                      </a:solidFill>
                      <a:latin typeface="Roboto" panose="02000000000000000000" pitchFamily="2" charset="0"/>
                      <a:cs typeface="#9Slide03 Arima Madurai Bold" panose="00000800000000000000" pitchFamily="2" charset="0"/>
                    </a:rPr>
                    <a:t> </a:t>
                  </a:r>
                  <a:endParaRPr lang="en-US" sz="1800" b="1" dirty="0">
                    <a:solidFill>
                      <a:srgbClr val="002060"/>
                    </a:solidFill>
                    <a:latin typeface="Roboto" panose="02000000000000000000" pitchFamily="2" charset="0"/>
                    <a:cs typeface="#9Slide03 Arima Madurai Bold" panose="00000800000000000000" pitchFamily="2" charset="0"/>
                  </a:endParaRPr>
                </a:p>
              </p:txBody>
            </p:sp>
          </mc:Choice>
          <mc:Fallback>
            <p:sp>
              <p:nvSpPr>
                <p:cNvPr id="3" name="TextBox 2"/>
                <p:cNvSpPr txBox="1">
                  <a:spLocks noRot="1" noChangeAspect="1" noMove="1" noResize="1" noEditPoints="1" noAdjustHandles="1" noChangeArrowheads="1" noChangeShapeType="1" noTextEdit="1"/>
                </p:cNvSpPr>
                <p:nvPr/>
              </p:nvSpPr>
              <p:spPr>
                <a:xfrm>
                  <a:off x="7394837" y="3159733"/>
                  <a:ext cx="989166" cy="552972"/>
                </a:xfrm>
                <a:prstGeom prst="rect">
                  <a:avLst/>
                </a:prstGeom>
                <a:blipFill rotWithShape="1">
                  <a:blip r:embed="rId5"/>
                </a:blipFill>
                <a:ln w="28575">
                  <a:solidFill>
                    <a:srgbClr val="C00000"/>
                  </a:solidFill>
                </a:ln>
              </p:spPr>
              <p:txBody>
                <a:bodyPr/>
                <a:lstStyle/>
                <a:p>
                  <a:r>
                    <a:rPr lang="en-US" altLang="en-US">
                      <a:noFill/>
                    </a:rPr>
                    <a:t> </a:t>
                  </a:r>
                </a:p>
              </p:txBody>
            </p:sp>
          </mc:Fallback>
        </mc:AlternateContent>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arn(inVertical)">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barn(inVertical)">
                                      <p:cBhvr>
                                        <p:cTn id="3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4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47;p30"/>
          <p:cNvSpPr txBox="1">
            <a:spLocks noGrp="1"/>
          </p:cNvSpPr>
          <p:nvPr>
            <p:ph type="title"/>
          </p:nvPr>
        </p:nvSpPr>
        <p:spPr>
          <a:xfrm>
            <a:off x="534257" y="499938"/>
            <a:ext cx="7920811"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rgbClr val="00B050"/>
                </a:solidFill>
                <a:latin typeface="Roboto Condensed" panose="02000000000000000000" pitchFamily="2" charset="0"/>
              </a:rPr>
              <a:t>MỘT SỐ MÁY NÉN THỦY LỰC</a:t>
            </a:r>
            <a:endParaRPr dirty="0">
              <a:solidFill>
                <a:srgbClr val="00B050"/>
              </a:solidFill>
              <a:latin typeface="Roboto Condensed" panose="02000000000000000000" pitchFamily="2" charset="0"/>
            </a:endParaRPr>
          </a:p>
        </p:txBody>
      </p:sp>
      <p:pic>
        <p:nvPicPr>
          <p:cNvPr id="5" name="Picture 10" descr="May ca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43002" y="1200150"/>
            <a:ext cx="2438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2" descr="Máy ép thủy lực 30T có đồng hồ dùng khí nén MQSY-30T – Máy công nghiệp |Máy  xây dựng |Thiết bị Garage"/>
          <p:cNvPicPr>
            <a:picLocks noChangeAspect="1" noChangeArrowheads="1"/>
          </p:cNvPicPr>
          <p:nvPr/>
        </p:nvPicPr>
        <p:blipFill rotWithShape="1">
          <a:blip r:embed="rId2">
            <a:extLst>
              <a:ext uri="{28A0092B-C50C-407E-A947-70E740481C1C}">
                <a14:useLocalDpi xmlns:a14="http://schemas.microsoft.com/office/drawing/2010/main" val="0"/>
              </a:ext>
            </a:extLst>
          </a:blip>
          <a:srcRect l="17409" r="16552"/>
          <a:stretch>
            <a:fillRect/>
          </a:stretch>
        </p:blipFill>
        <p:spPr bwMode="auto">
          <a:xfrm>
            <a:off x="3583487" y="1098078"/>
            <a:ext cx="2129426" cy="28711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vie1313252733"/>
          <p:cNvPicPr>
            <a:picLocks noChangeAspect="1" noChangeArrowheads="1"/>
          </p:cNvPicPr>
          <p:nvPr/>
        </p:nvPicPr>
        <p:blipFill rotWithShape="1">
          <a:blip r:embed="rId3">
            <a:extLst>
              <a:ext uri="{28A0092B-C50C-407E-A947-70E740481C1C}">
                <a14:useLocalDpi xmlns:a14="http://schemas.microsoft.com/office/drawing/2010/main" val="0"/>
              </a:ext>
            </a:extLst>
          </a:blip>
          <a:srcRect l="15749" r="6298"/>
          <a:stretch>
            <a:fillRect/>
          </a:stretch>
        </p:blipFill>
        <p:spPr bwMode="auto">
          <a:xfrm>
            <a:off x="5937337" y="1200150"/>
            <a:ext cx="256783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61095" y="3956859"/>
            <a:ext cx="2438401" cy="442674"/>
          </a:xfrm>
          <a:prstGeom prst="roundRect">
            <a:avLst/>
          </a:prstGeom>
          <a:ln>
            <a:solidFill>
              <a:schemeClr val="accent3">
                <a:lumMod val="60000"/>
                <a:lumOff val="40000"/>
              </a:schemeClr>
            </a:solidFill>
            <a:prstDash val="sysDo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err="1">
                <a:solidFill>
                  <a:srgbClr val="002060"/>
                </a:solidFill>
                <a:latin typeface="Roboto" panose="02000000000000000000" pitchFamily="2" charset="0"/>
                <a:cs typeface="#9Slide03 Arima Madurai Bold" panose="00000800000000000000" pitchFamily="2" charset="0"/>
              </a:rPr>
              <a:t>Máy</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cắt</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thủy</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lực</a:t>
            </a:r>
            <a:endParaRPr lang="en-US" sz="2000" dirty="0">
              <a:solidFill>
                <a:srgbClr val="002060"/>
              </a:solidFill>
              <a:latin typeface="Roboto" panose="02000000000000000000" pitchFamily="2" charset="0"/>
              <a:cs typeface="#9Slide03 Arima Madurai Bold" panose="00000800000000000000" pitchFamily="2" charset="0"/>
            </a:endParaRPr>
          </a:p>
        </p:txBody>
      </p:sp>
      <p:sp>
        <p:nvSpPr>
          <p:cNvPr id="9" name="TextBox 8"/>
          <p:cNvSpPr txBox="1"/>
          <p:nvPr/>
        </p:nvSpPr>
        <p:spPr>
          <a:xfrm>
            <a:off x="3306175" y="3971473"/>
            <a:ext cx="2438401" cy="442674"/>
          </a:xfrm>
          <a:prstGeom prst="roundRect">
            <a:avLst/>
          </a:prstGeom>
          <a:ln>
            <a:solidFill>
              <a:schemeClr val="accent3">
                <a:lumMod val="60000"/>
                <a:lumOff val="40000"/>
              </a:schemeClr>
            </a:solidFill>
            <a:prstDash val="sysDo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err="1">
                <a:solidFill>
                  <a:srgbClr val="002060"/>
                </a:solidFill>
                <a:latin typeface="Roboto" panose="02000000000000000000" pitchFamily="2" charset="0"/>
                <a:cs typeface="#9Slide03 Arima Madurai Bold" panose="00000800000000000000" pitchFamily="2" charset="0"/>
              </a:rPr>
              <a:t>Máy</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ép</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thủy</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lực</a:t>
            </a:r>
            <a:endParaRPr lang="en-US" sz="2000" dirty="0">
              <a:solidFill>
                <a:srgbClr val="002060"/>
              </a:solidFill>
              <a:latin typeface="Roboto" panose="02000000000000000000" pitchFamily="2" charset="0"/>
              <a:cs typeface="#9Slide03 Arima Madurai Bold" panose="00000800000000000000" pitchFamily="2" charset="0"/>
            </a:endParaRPr>
          </a:p>
        </p:txBody>
      </p:sp>
      <p:sp>
        <p:nvSpPr>
          <p:cNvPr id="10" name="TextBox 9"/>
          <p:cNvSpPr txBox="1"/>
          <p:nvPr/>
        </p:nvSpPr>
        <p:spPr>
          <a:xfrm>
            <a:off x="6001407" y="3914890"/>
            <a:ext cx="2260900" cy="783193"/>
          </a:xfrm>
          <a:prstGeom prst="roundRect">
            <a:avLst/>
          </a:prstGeom>
          <a:ln>
            <a:solidFill>
              <a:schemeClr val="accent3">
                <a:lumMod val="60000"/>
                <a:lumOff val="40000"/>
              </a:schemeClr>
            </a:solidFill>
            <a:prstDash val="sysDo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err="1">
                <a:solidFill>
                  <a:srgbClr val="002060"/>
                </a:solidFill>
                <a:latin typeface="Roboto" panose="02000000000000000000" pitchFamily="2" charset="0"/>
                <a:cs typeface="#9Slide03 Arima Madurai Bold" panose="00000800000000000000" pitchFamily="2" charset="0"/>
              </a:rPr>
              <a:t>Máy</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ép</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nhực</a:t>
            </a:r>
            <a:endParaRPr lang="en-US" sz="2000" dirty="0">
              <a:solidFill>
                <a:srgbClr val="002060"/>
              </a:solidFill>
              <a:latin typeface="Roboto" panose="02000000000000000000" pitchFamily="2" charset="0"/>
              <a:cs typeface="#9Slide03 Arima Madurai Bold" panose="00000800000000000000" pitchFamily="2" charset="0"/>
            </a:endParaRPr>
          </a:p>
          <a:p>
            <a:pPr algn="ct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thủy</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lực</a:t>
            </a:r>
            <a:endParaRPr lang="en-US" sz="2000" dirty="0">
              <a:solidFill>
                <a:srgbClr val="002060"/>
              </a:solidFill>
              <a:latin typeface="Roboto" panose="02000000000000000000" pitchFamily="2" charset="0"/>
              <a:cs typeface="#9Slide03 Arima Madurai Bold" panose="000008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5602"/>
                                        </p:tgtEl>
                                        <p:attrNameLst>
                                          <p:attrName>style.visibility</p:attrName>
                                        </p:attrNameLst>
                                      </p:cBhvr>
                                      <p:to>
                                        <p:strVal val="visible"/>
                                      </p:to>
                                    </p:set>
                                    <p:animEffect transition="in" filter="fade">
                                      <p:cBhvr>
                                        <p:cTn id="24" dur="1000"/>
                                        <p:tgtEl>
                                          <p:spTgt spid="25602"/>
                                        </p:tgtEl>
                                      </p:cBhvr>
                                    </p:animEffect>
                                    <p:anim calcmode="lin" valueType="num">
                                      <p:cBhvr>
                                        <p:cTn id="25" dur="1000" fill="hold"/>
                                        <p:tgtEl>
                                          <p:spTgt spid="25602"/>
                                        </p:tgtEl>
                                        <p:attrNameLst>
                                          <p:attrName>ppt_x</p:attrName>
                                        </p:attrNameLst>
                                      </p:cBhvr>
                                      <p:tavLst>
                                        <p:tav tm="0">
                                          <p:val>
                                            <p:strVal val="#ppt_x"/>
                                          </p:val>
                                        </p:tav>
                                        <p:tav tm="100000">
                                          <p:val>
                                            <p:strVal val="#ppt_x"/>
                                          </p:val>
                                        </p:tav>
                                      </p:tavLst>
                                    </p:anim>
                                    <p:anim calcmode="lin" valueType="num">
                                      <p:cBhvr>
                                        <p:cTn id="26" dur="1000" fill="hold"/>
                                        <p:tgtEl>
                                          <p:spTgt spid="2560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ình ảnh Giơ Tay Học Sinh Lớp, Tính Cách, Nghe Lớp, Giáo Dục miễn phí tải  tập tin PNG PSDComment và Vector"/>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7500" l="750" r="97500">
                        <a14:foregroundMark x1="8333" y1="94583" x2="26667" y2="94000"/>
                        <a14:foregroundMark x1="26667" y1="94000" x2="93917" y2="96417"/>
                        <a14:foregroundMark x1="6250" y1="92750" x2="15833" y2="91917"/>
                        <a14:foregroundMark x1="15833" y1="91917" x2="50250" y2="91917"/>
                        <a14:foregroundMark x1="50250" y1="91917" x2="75917" y2="91750"/>
                        <a14:foregroundMark x1="75917" y1="91750" x2="79417" y2="91750"/>
                        <a14:foregroundMark x1="81250" y1="91167" x2="97583" y2="87250"/>
                        <a14:foregroundMark x1="750" y1="88083" x2="1750" y2="97500"/>
                      </a14:backgroundRemoval>
                    </a14:imgEffect>
                  </a14:imgLayer>
                </a14:imgProps>
              </a:ext>
              <a:ext uri="{28A0092B-C50C-407E-A947-70E740481C1C}">
                <a14:useLocalDpi xmlns:a14="http://schemas.microsoft.com/office/drawing/2010/main" val="0"/>
              </a:ext>
            </a:extLst>
          </a:blip>
          <a:srcRect/>
          <a:stretch>
            <a:fillRect/>
          </a:stretch>
        </p:blipFill>
        <p:spPr bwMode="auto">
          <a:xfrm>
            <a:off x="612885" y="984688"/>
            <a:ext cx="1306568" cy="130656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919453" y="1126749"/>
            <a:ext cx="6122276" cy="1164507"/>
          </a:xfrm>
          <a:prstGeom prst="rect">
            <a:avLst/>
          </a:prstGeom>
          <a:solidFill>
            <a:schemeClr val="bg1"/>
          </a:solidFill>
          <a:ln w="28575">
            <a:solidFill>
              <a:srgbClr val="B1884D"/>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just">
              <a:lnSpc>
                <a:spcPct val="120000"/>
              </a:lnSpc>
            </a:pPr>
            <a:r>
              <a:rPr lang="en-US" altLang="en-US" sz="1800" dirty="0" err="1">
                <a:solidFill>
                  <a:srgbClr val="002060"/>
                </a:solidFill>
                <a:latin typeface="Roboto" panose="02000000000000000000" pitchFamily="2" charset="0"/>
                <a:cs typeface="#9Slide03 Arima Madurai Bold" panose="00000800000000000000" pitchFamily="2" charset="0"/>
              </a:rPr>
              <a:t>Người</a:t>
            </a:r>
            <a:r>
              <a:rPr lang="en-US" altLang="en-US" sz="1800" dirty="0">
                <a:solidFill>
                  <a:srgbClr val="002060"/>
                </a:solidFill>
                <a:latin typeface="Roboto" panose="02000000000000000000" pitchFamily="2" charset="0"/>
                <a:cs typeface="#9Slide03 Arima Madurai Bold" panose="00000800000000000000" pitchFamily="2" charset="0"/>
              </a:rPr>
              <a:t> ta </a:t>
            </a:r>
            <a:r>
              <a:rPr lang="en-US" altLang="en-US" sz="1800" dirty="0" err="1">
                <a:solidFill>
                  <a:srgbClr val="002060"/>
                </a:solidFill>
                <a:latin typeface="Roboto" panose="02000000000000000000" pitchFamily="2" charset="0"/>
                <a:cs typeface="#9Slide03 Arima Madurai Bold" panose="00000800000000000000" pitchFamily="2" charset="0"/>
              </a:rPr>
              <a:t>dùng</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một</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lực</a:t>
            </a:r>
            <a:r>
              <a:rPr lang="en-US" altLang="en-US" sz="1800" dirty="0">
                <a:solidFill>
                  <a:srgbClr val="002060"/>
                </a:solidFill>
                <a:latin typeface="Roboto" panose="02000000000000000000" pitchFamily="2" charset="0"/>
                <a:cs typeface="#9Slide03 Arima Madurai Bold" panose="00000800000000000000" pitchFamily="2" charset="0"/>
              </a:rPr>
              <a:t> 1000N </a:t>
            </a:r>
            <a:r>
              <a:rPr lang="en-US" altLang="en-US" sz="1800" dirty="0" err="1">
                <a:solidFill>
                  <a:srgbClr val="002060"/>
                </a:solidFill>
                <a:latin typeface="Roboto" panose="02000000000000000000" pitchFamily="2" charset="0"/>
                <a:cs typeface="#9Slide03 Arima Madurai Bold" panose="00000800000000000000" pitchFamily="2" charset="0"/>
              </a:rPr>
              <a:t>để</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nâng</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một</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vật</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nặng</a:t>
            </a:r>
            <a:r>
              <a:rPr lang="en-US" altLang="en-US" sz="1800" dirty="0">
                <a:solidFill>
                  <a:srgbClr val="002060"/>
                </a:solidFill>
                <a:latin typeface="Roboto" panose="02000000000000000000" pitchFamily="2" charset="0"/>
                <a:cs typeface="#9Slide03 Arima Madurai Bold" panose="00000800000000000000" pitchFamily="2" charset="0"/>
              </a:rPr>
              <a:t> 50000N </a:t>
            </a:r>
            <a:r>
              <a:rPr lang="en-US" altLang="en-US" sz="1800" dirty="0" err="1">
                <a:solidFill>
                  <a:srgbClr val="002060"/>
                </a:solidFill>
                <a:latin typeface="Roboto" panose="02000000000000000000" pitchFamily="2" charset="0"/>
                <a:cs typeface="#9Slide03 Arima Madurai Bold" panose="00000800000000000000" pitchFamily="2" charset="0"/>
              </a:rPr>
              <a:t>bằng</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một</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máy</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thuỷ</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lực</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Hỏi</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diện</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tích</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của</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pít</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tông</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lớn</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và</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pít</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tông</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nhỏ</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của</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máy</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thuỷ</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lực</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này</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có</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đặc</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điểm</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gì</a:t>
            </a:r>
            <a:r>
              <a:rPr lang="en-US" altLang="en-US" sz="1800" dirty="0">
                <a:solidFill>
                  <a:srgbClr val="002060"/>
                </a:solidFill>
                <a:latin typeface="Roboto" panose="02000000000000000000" pitchFamily="2" charset="0"/>
                <a:cs typeface="#9Slide03 Arima Madurai Bold" panose="00000800000000000000" pitchFamily="2" charset="0"/>
              </a:rPr>
              <a:t>?</a:t>
            </a:r>
            <a:endParaRPr lang="en-US" altLang="en-US" sz="1800" dirty="0">
              <a:solidFill>
                <a:srgbClr val="002060"/>
              </a:solidFill>
              <a:latin typeface="Roboto" panose="02000000000000000000" pitchFamily="2" charset="0"/>
              <a:cs typeface="#9Slide03 Arima Madurai Bold" panose="00000800000000000000" pitchFamily="2" charset="0"/>
            </a:endParaRPr>
          </a:p>
        </p:txBody>
      </p:sp>
      <p:sp>
        <p:nvSpPr>
          <p:cNvPr id="7" name="TextBox 6"/>
          <p:cNvSpPr txBox="1"/>
          <p:nvPr/>
        </p:nvSpPr>
        <p:spPr>
          <a:xfrm>
            <a:off x="4095867" y="2312388"/>
            <a:ext cx="1881352" cy="400110"/>
          </a:xfrm>
          <a:prstGeom prst="rect">
            <a:avLst/>
          </a:prstGeom>
          <a:noFill/>
        </p:spPr>
        <p:txBody>
          <a:bodyPr wrap="square" rtlCol="0">
            <a:spAutoFit/>
          </a:bodyPr>
          <a:lstStyle/>
          <a:p>
            <a:r>
              <a:rPr lang="en-US" sz="2000" dirty="0">
                <a:solidFill>
                  <a:schemeClr val="tx2">
                    <a:lumMod val="50000"/>
                  </a:schemeClr>
                </a:solidFill>
                <a:latin typeface="Roboto Condensed" panose="02000000000000000000" pitchFamily="2" charset="0"/>
                <a:cs typeface="#9Slide03 Arima Madurai Bold" panose="00000800000000000000" pitchFamily="2" charset="0"/>
              </a:rPr>
              <a:t>H</a:t>
            </a:r>
            <a:r>
              <a:rPr lang="vi-VN" sz="2000" dirty="0">
                <a:solidFill>
                  <a:schemeClr val="tx2">
                    <a:lumMod val="50000"/>
                  </a:schemeClr>
                </a:solidFill>
                <a:latin typeface="Roboto Condensed" panose="02000000000000000000" pitchFamily="2" charset="0"/>
                <a:cs typeface="#9Slide03 Arima Madurai Bold" panose="00000800000000000000" pitchFamily="2" charset="0"/>
              </a:rPr>
              <a:t>ư</a:t>
            </a:r>
            <a:r>
              <a:rPr lang="en-US" sz="2000" dirty="0" err="1">
                <a:solidFill>
                  <a:schemeClr val="tx2">
                    <a:lumMod val="50000"/>
                  </a:schemeClr>
                </a:solidFill>
                <a:latin typeface="Roboto Condensed" panose="02000000000000000000" pitchFamily="2" charset="0"/>
                <a:cs typeface="#9Slide03 Arima Madurai Bold" panose="00000800000000000000" pitchFamily="2" charset="0"/>
              </a:rPr>
              <a:t>ớng</a:t>
            </a:r>
            <a:r>
              <a:rPr lang="en-US" sz="2000" dirty="0">
                <a:solidFill>
                  <a:schemeClr val="tx2">
                    <a:lumMod val="50000"/>
                  </a:schemeClr>
                </a:solidFill>
                <a:latin typeface="Roboto Condensed" panose="02000000000000000000" pitchFamily="2" charset="0"/>
                <a:cs typeface="#9Slide03 Arima Madurai Bold" panose="00000800000000000000" pitchFamily="2" charset="0"/>
              </a:rPr>
              <a:t> </a:t>
            </a:r>
            <a:r>
              <a:rPr lang="en-US" sz="2000" dirty="0" err="1">
                <a:solidFill>
                  <a:schemeClr val="tx2">
                    <a:lumMod val="50000"/>
                  </a:schemeClr>
                </a:solidFill>
                <a:latin typeface="Roboto Condensed" panose="02000000000000000000" pitchFamily="2" charset="0"/>
                <a:cs typeface="#9Slide03 Arima Madurai Bold" panose="00000800000000000000" pitchFamily="2" charset="0"/>
              </a:rPr>
              <a:t>dẫn</a:t>
            </a:r>
            <a:r>
              <a:rPr lang="en-US" sz="2000" dirty="0">
                <a:solidFill>
                  <a:schemeClr val="tx2">
                    <a:lumMod val="50000"/>
                  </a:schemeClr>
                </a:solidFill>
                <a:latin typeface="Roboto Condensed" panose="02000000000000000000" pitchFamily="2" charset="0"/>
                <a:cs typeface="#9Slide03 Arima Madurai Bold" panose="00000800000000000000" pitchFamily="2" charset="0"/>
              </a:rPr>
              <a:t> </a:t>
            </a:r>
            <a:r>
              <a:rPr lang="en-US" sz="2000" dirty="0" err="1">
                <a:solidFill>
                  <a:schemeClr val="tx2">
                    <a:lumMod val="50000"/>
                  </a:schemeClr>
                </a:solidFill>
                <a:latin typeface="Roboto Condensed" panose="02000000000000000000" pitchFamily="2" charset="0"/>
                <a:cs typeface="#9Slide03 Arima Madurai Bold" panose="00000800000000000000" pitchFamily="2" charset="0"/>
              </a:rPr>
              <a:t>giải</a:t>
            </a:r>
            <a:endParaRPr lang="en-US" sz="2000" dirty="0">
              <a:solidFill>
                <a:schemeClr val="tx2">
                  <a:lumMod val="50000"/>
                </a:schemeClr>
              </a:solidFill>
              <a:latin typeface="Roboto Condensed" panose="02000000000000000000" pitchFamily="2" charset="0"/>
              <a:cs typeface="#9Slide03 Arima Madurai Bold" panose="00000800000000000000" pitchFamily="2" charset="0"/>
            </a:endParaRPr>
          </a:p>
        </p:txBody>
      </p:sp>
      <mc:AlternateContent xmlns:mc="http://schemas.openxmlformats.org/markup-compatibility/2006">
        <mc:Choice xmlns:a14="http://schemas.microsoft.com/office/drawing/2010/main" Requires="a14">
          <p:sp>
            <p:nvSpPr>
              <p:cNvPr id="8" name="Rectangle 7"/>
              <p:cNvSpPr/>
              <p:nvPr/>
            </p:nvSpPr>
            <p:spPr>
              <a:xfrm>
                <a:off x="1992916" y="2712498"/>
                <a:ext cx="5591503" cy="1963776"/>
              </a:xfrm>
              <a:prstGeom prst="rect">
                <a:avLst/>
              </a:prstGeom>
              <a:solidFill>
                <a:schemeClr val="bg1"/>
              </a:solidFill>
              <a:ln w="19050">
                <a:solidFill>
                  <a:srgbClr val="B1884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altLang="en-US" sz="1800" b="1" dirty="0">
                    <a:solidFill>
                      <a:srgbClr val="002060"/>
                    </a:solidFill>
                    <a:latin typeface="Roboto" panose="02000000000000000000" pitchFamily="2" charset="0"/>
                    <a:cs typeface="#9Slide03 Arima Madurai Bold" panose="00000800000000000000" pitchFamily="2" charset="0"/>
                  </a:rPr>
                  <a:t>Ta </a:t>
                </a:r>
                <a:r>
                  <a:rPr lang="en-US" altLang="en-US" sz="1800" b="1" dirty="0" err="1">
                    <a:solidFill>
                      <a:srgbClr val="002060"/>
                    </a:solidFill>
                    <a:latin typeface="Roboto" panose="02000000000000000000" pitchFamily="2" charset="0"/>
                    <a:cs typeface="#9Slide03 Arima Madurai Bold" panose="00000800000000000000" pitchFamily="2" charset="0"/>
                  </a:rPr>
                  <a:t>có</a:t>
                </a:r>
                <a:r>
                  <a:rPr lang="en-US" altLang="en-US" sz="1800" b="1" dirty="0">
                    <a:solidFill>
                      <a:srgbClr val="002060"/>
                    </a:solidFill>
                    <a:latin typeface="Roboto" panose="02000000000000000000" pitchFamily="2" charset="0"/>
                    <a:cs typeface="#9Slide03 Arima Madurai Bold" panose="00000800000000000000" pitchFamily="2" charset="0"/>
                  </a:rPr>
                  <a:t>: F</a:t>
                </a:r>
                <a:r>
                  <a:rPr lang="en-US" altLang="en-US" sz="1800" b="1" baseline="-25000" dirty="0">
                    <a:solidFill>
                      <a:srgbClr val="002060"/>
                    </a:solidFill>
                    <a:latin typeface="Roboto" panose="02000000000000000000" pitchFamily="2" charset="0"/>
                    <a:cs typeface="#9Slide03 Arima Madurai Bold" panose="00000800000000000000" pitchFamily="2" charset="0"/>
                  </a:rPr>
                  <a:t>1</a:t>
                </a:r>
                <a:r>
                  <a:rPr lang="en-US" altLang="en-US" sz="1800" b="1" dirty="0">
                    <a:solidFill>
                      <a:srgbClr val="002060"/>
                    </a:solidFill>
                    <a:latin typeface="Roboto" panose="02000000000000000000" pitchFamily="2" charset="0"/>
                    <a:cs typeface="#9Slide03 Arima Madurai Bold" panose="00000800000000000000" pitchFamily="2" charset="0"/>
                  </a:rPr>
                  <a:t> = 1000 N </a:t>
                </a:r>
                <a:r>
                  <a:rPr lang="en-US" altLang="en-US" sz="1800" b="1" dirty="0" err="1">
                    <a:solidFill>
                      <a:srgbClr val="002060"/>
                    </a:solidFill>
                    <a:latin typeface="Roboto" panose="02000000000000000000" pitchFamily="2" charset="0"/>
                    <a:cs typeface="#9Slide03 Arima Madurai Bold" panose="00000800000000000000" pitchFamily="2" charset="0"/>
                  </a:rPr>
                  <a:t>và</a:t>
                </a:r>
                <a:r>
                  <a:rPr lang="en-US" altLang="en-US" sz="1800" b="1" dirty="0">
                    <a:solidFill>
                      <a:srgbClr val="002060"/>
                    </a:solidFill>
                    <a:latin typeface="Roboto" panose="02000000000000000000" pitchFamily="2" charset="0"/>
                    <a:cs typeface="#9Slide03 Arima Madurai Bold" panose="00000800000000000000" pitchFamily="2" charset="0"/>
                  </a:rPr>
                  <a:t> F</a:t>
                </a:r>
                <a:r>
                  <a:rPr lang="en-US" altLang="en-US" sz="1800" b="1" baseline="-25000" dirty="0">
                    <a:solidFill>
                      <a:srgbClr val="002060"/>
                    </a:solidFill>
                    <a:latin typeface="Roboto" panose="02000000000000000000" pitchFamily="2" charset="0"/>
                    <a:cs typeface="#9Slide03 Arima Madurai Bold" panose="00000800000000000000" pitchFamily="2" charset="0"/>
                  </a:rPr>
                  <a:t>2</a:t>
                </a:r>
                <a:r>
                  <a:rPr lang="en-US" altLang="en-US" sz="1800" b="1" dirty="0">
                    <a:solidFill>
                      <a:srgbClr val="002060"/>
                    </a:solidFill>
                    <a:latin typeface="Roboto" panose="02000000000000000000" pitchFamily="2" charset="0"/>
                    <a:cs typeface="#9Slide03 Arima Madurai Bold" panose="00000800000000000000" pitchFamily="2" charset="0"/>
                  </a:rPr>
                  <a:t> = 50000 N</a:t>
                </a:r>
                <a:endParaRPr lang="en-US" altLang="en-US" sz="1800" b="1" dirty="0">
                  <a:solidFill>
                    <a:srgbClr val="002060"/>
                  </a:solidFill>
                  <a:latin typeface="Roboto" panose="02000000000000000000" pitchFamily="2" charset="0"/>
                  <a:cs typeface="#9Slide03 Arima Madurai Bold" panose="00000800000000000000" pitchFamily="2" charset="0"/>
                </a:endParaRPr>
              </a:p>
              <a:p>
                <a:pPr algn="just">
                  <a:lnSpc>
                    <a:spcPct val="150000"/>
                  </a:lnSpc>
                </a:pPr>
                <a:r>
                  <a:rPr lang="en-US" altLang="en-US" sz="1800" b="1" dirty="0" err="1">
                    <a:solidFill>
                      <a:srgbClr val="002060"/>
                    </a:solidFill>
                    <a:latin typeface="Roboto" panose="02000000000000000000" pitchFamily="2" charset="0"/>
                    <a:cs typeface="#9Slide03 Arima Madurai Bold" panose="00000800000000000000" pitchFamily="2" charset="0"/>
                  </a:rPr>
                  <a:t>Tỉ</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lệ</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giữa</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hai</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lực</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tác</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dụng</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là</a:t>
                </a:r>
                <a:r>
                  <a:rPr lang="en-US" altLang="en-US" sz="1800" b="1" dirty="0">
                    <a:solidFill>
                      <a:srgbClr val="002060"/>
                    </a:solidFill>
                    <a:latin typeface="Roboto" panose="02000000000000000000" pitchFamily="2" charset="0"/>
                    <a:cs typeface="#9Slide03 Arima Madurai Bold" panose="00000800000000000000" pitchFamily="2" charset="0"/>
                  </a:rPr>
                  <a:t>:</a:t>
                </a:r>
                <a:endParaRPr lang="en-US" altLang="en-US" sz="1800" b="1" dirty="0">
                  <a:solidFill>
                    <a:srgbClr val="002060"/>
                  </a:solidFill>
                  <a:latin typeface="Roboto" panose="02000000000000000000" pitchFamily="2" charset="0"/>
                  <a:cs typeface="#9Slide03 Arima Madurai Bold" panose="00000800000000000000" pitchFamily="2" charset="0"/>
                </a:endParaRPr>
              </a:p>
              <a:p>
                <a:pPr algn="ctr">
                  <a:lnSpc>
                    <a:spcPct val="150000"/>
                  </a:lnSpc>
                </a:pPr>
                <a14:m>
                  <m:oMath xmlns:m="http://schemas.openxmlformats.org/officeDocument/2006/math">
                    <m:f>
                      <m:fPr>
                        <m:ctrlPr>
                          <a:rPr lang="en-US" sz="1800" i="1">
                            <a:solidFill>
                              <a:srgbClr val="002060"/>
                            </a:solidFill>
                            <a:latin typeface="Cambria Math" panose="02040503050406030204" pitchFamily="18" charset="0"/>
                          </a:rPr>
                        </m:ctrlPr>
                      </m:fPr>
                      <m:num>
                        <m:r>
                          <m:rPr>
                            <m:nor/>
                          </m:rPr>
                          <a:rPr lang="en-US" sz="1800">
                            <a:solidFill>
                              <a:srgbClr val="002060"/>
                            </a:solidFill>
                            <a:latin typeface="Cambria Math" panose="02040503050406030204" pitchFamily="18" charset="0"/>
                          </a:rPr>
                          <m:t>F</m:t>
                        </m:r>
                        <m:r>
                          <a:rPr lang="en-US" sz="1800" b="0" i="1" baseline="-25000" smtClean="0">
                            <a:solidFill>
                              <a:srgbClr val="002060"/>
                            </a:solidFill>
                            <a:latin typeface="Cambria Math" panose="02040503050406030204" pitchFamily="18" charset="0"/>
                          </a:rPr>
                          <m:t>1</m:t>
                        </m:r>
                      </m:num>
                      <m:den>
                        <m:r>
                          <m:rPr>
                            <m:nor/>
                          </m:rPr>
                          <a:rPr lang="en-US" sz="1800" b="0" i="0" smtClean="0">
                            <a:solidFill>
                              <a:srgbClr val="002060"/>
                            </a:solidFill>
                            <a:latin typeface="Cambria Math" panose="02040503050406030204" pitchFamily="18" charset="0"/>
                          </a:rPr>
                          <m:t>F</m:t>
                        </m:r>
                        <m:r>
                          <m:rPr>
                            <m:nor/>
                          </m:rPr>
                          <a:rPr lang="en-US" sz="1800" b="0" i="0" baseline="-25000" smtClean="0">
                            <a:solidFill>
                              <a:srgbClr val="002060"/>
                            </a:solidFill>
                            <a:latin typeface="Cambria Math" panose="02040503050406030204" pitchFamily="18" charset="0"/>
                          </a:rPr>
                          <m:t>2</m:t>
                        </m:r>
                      </m:den>
                    </m:f>
                  </m:oMath>
                </a14:m>
                <a:r>
                  <a:rPr lang="en-US" sz="1800" baseline="-25000" dirty="0">
                    <a:solidFill>
                      <a:srgbClr val="002060"/>
                    </a:solidFill>
                    <a:latin typeface="Roboto" panose="02000000000000000000" pitchFamily="2" charset="0"/>
                    <a:cs typeface="#9Slide03 Arima Madurai Bold" panose="00000800000000000000" pitchFamily="2" charset="0"/>
                  </a:rPr>
                  <a:t> </a:t>
                </a:r>
                <a:r>
                  <a:rPr lang="en-US" sz="1800" dirty="0">
                    <a:solidFill>
                      <a:srgbClr val="002060"/>
                    </a:solidFill>
                    <a:latin typeface="Roboto" panose="02000000000000000000" pitchFamily="2" charset="0"/>
                    <a:cs typeface="#9Slide03 Arima Madurai Bold" panose="00000800000000000000" pitchFamily="2" charset="0"/>
                  </a:rPr>
                  <a:t>= </a:t>
                </a:r>
                <a14:m>
                  <m:oMath xmlns:m="http://schemas.openxmlformats.org/officeDocument/2006/math">
                    <m:f>
                      <m:fPr>
                        <m:ctrlPr>
                          <a:rPr lang="en-US" sz="1800" i="1">
                            <a:solidFill>
                              <a:srgbClr val="002060"/>
                            </a:solidFill>
                            <a:latin typeface="Cambria Math" panose="02040503050406030204" pitchFamily="18" charset="0"/>
                          </a:rPr>
                        </m:ctrlPr>
                      </m:fPr>
                      <m:num>
                        <m:r>
                          <m:rPr>
                            <m:nor/>
                          </m:rPr>
                          <a:rPr lang="en-US" sz="1800" b="0" i="0" smtClean="0">
                            <a:solidFill>
                              <a:srgbClr val="002060"/>
                            </a:solidFill>
                            <a:latin typeface="Cambria Math" panose="02040503050406030204" pitchFamily="18" charset="0"/>
                          </a:rPr>
                          <m:t>S</m:t>
                        </m:r>
                        <m:r>
                          <a:rPr lang="en-US" sz="1800" i="1" baseline="-25000">
                            <a:solidFill>
                              <a:srgbClr val="002060"/>
                            </a:solidFill>
                            <a:latin typeface="Cambria Math" panose="02040503050406030204" pitchFamily="18" charset="0"/>
                          </a:rPr>
                          <m:t>1</m:t>
                        </m:r>
                      </m:num>
                      <m:den>
                        <m:r>
                          <m:rPr>
                            <m:nor/>
                          </m:rPr>
                          <a:rPr lang="en-US" sz="1800" b="0" i="0" smtClean="0">
                            <a:solidFill>
                              <a:srgbClr val="002060"/>
                            </a:solidFill>
                            <a:latin typeface="Cambria Math" panose="02040503050406030204" pitchFamily="18" charset="0"/>
                          </a:rPr>
                          <m:t>S</m:t>
                        </m:r>
                        <m:r>
                          <m:rPr>
                            <m:nor/>
                          </m:rPr>
                          <a:rPr lang="en-US" sz="1800" baseline="-25000">
                            <a:solidFill>
                              <a:srgbClr val="002060"/>
                            </a:solidFill>
                            <a:latin typeface="Cambria Math" panose="02040503050406030204" pitchFamily="18" charset="0"/>
                          </a:rPr>
                          <m:t>2</m:t>
                        </m:r>
                      </m:den>
                    </m:f>
                  </m:oMath>
                </a14:m>
                <a:r>
                  <a:rPr lang="en-US" sz="1800" baseline="-25000" dirty="0">
                    <a:solidFill>
                      <a:srgbClr val="002060"/>
                    </a:solidFill>
                    <a:latin typeface="Roboto" panose="02000000000000000000" pitchFamily="2" charset="0"/>
                    <a:cs typeface="#9Slide03 Arima Madurai Bold" panose="00000800000000000000" pitchFamily="2" charset="0"/>
                  </a:rPr>
                  <a:t> </a:t>
                </a:r>
                <a:r>
                  <a:rPr lang="en-US" sz="1800" dirty="0">
                    <a:solidFill>
                      <a:srgbClr val="002060"/>
                    </a:solidFill>
                    <a:latin typeface="Roboto" panose="02000000000000000000" pitchFamily="2" charset="0"/>
                    <a:cs typeface="#9Slide03 Arima Madurai Bold" panose="00000800000000000000" pitchFamily="2" charset="0"/>
                  </a:rPr>
                  <a:t>= </a:t>
                </a:r>
                <a14:m>
                  <m:oMath xmlns:m="http://schemas.openxmlformats.org/officeDocument/2006/math">
                    <m:f>
                      <m:fPr>
                        <m:ctrlPr>
                          <a:rPr lang="en-US" sz="1800" i="1">
                            <a:solidFill>
                              <a:srgbClr val="002060"/>
                            </a:solidFill>
                            <a:latin typeface="Cambria Math" panose="02040503050406030204" pitchFamily="18" charset="0"/>
                          </a:rPr>
                        </m:ctrlPr>
                      </m:fPr>
                      <m:num>
                        <m:r>
                          <m:rPr>
                            <m:nor/>
                          </m:rPr>
                          <a:rPr lang="en-US" sz="1800" b="0" i="0" smtClean="0">
                            <a:solidFill>
                              <a:srgbClr val="002060"/>
                            </a:solidFill>
                            <a:latin typeface="Cambria Math" panose="02040503050406030204" pitchFamily="18" charset="0"/>
                          </a:rPr>
                          <m:t>1000</m:t>
                        </m:r>
                      </m:num>
                      <m:den>
                        <m:r>
                          <m:rPr>
                            <m:nor/>
                          </m:rPr>
                          <a:rPr lang="en-US" sz="1800" b="0" i="0" smtClean="0">
                            <a:solidFill>
                              <a:srgbClr val="002060"/>
                            </a:solidFill>
                            <a:latin typeface="Cambria Math" panose="02040503050406030204" pitchFamily="18" charset="0"/>
                          </a:rPr>
                          <m:t>50000</m:t>
                        </m:r>
                      </m:den>
                    </m:f>
                  </m:oMath>
                </a14:m>
                <a:r>
                  <a:rPr lang="en-US" altLang="en-US" sz="1800" b="1" dirty="0">
                    <a:solidFill>
                      <a:srgbClr val="002060"/>
                    </a:solidFill>
                    <a:latin typeface="Roboto" panose="02000000000000000000" pitchFamily="2" charset="0"/>
                    <a:cs typeface="#9Slide03 Arima Madurai Bold" panose="00000800000000000000" pitchFamily="2" charset="0"/>
                  </a:rPr>
                  <a:t> = </a:t>
                </a:r>
                <a14:m>
                  <m:oMath xmlns:m="http://schemas.openxmlformats.org/officeDocument/2006/math">
                    <m:f>
                      <m:fPr>
                        <m:ctrlPr>
                          <a:rPr lang="en-US" sz="1800" i="1">
                            <a:solidFill>
                              <a:srgbClr val="002060"/>
                            </a:solidFill>
                            <a:latin typeface="Cambria Math" panose="02040503050406030204" pitchFamily="18" charset="0"/>
                          </a:rPr>
                        </m:ctrlPr>
                      </m:fPr>
                      <m:num>
                        <m:r>
                          <m:rPr>
                            <m:nor/>
                          </m:rPr>
                          <a:rPr lang="en-US" sz="1800" b="0" i="0" smtClean="0">
                            <a:solidFill>
                              <a:srgbClr val="002060"/>
                            </a:solidFill>
                            <a:latin typeface="Cambria Math" panose="02040503050406030204" pitchFamily="18" charset="0"/>
                          </a:rPr>
                          <m:t>1</m:t>
                        </m:r>
                      </m:num>
                      <m:den>
                        <m:r>
                          <m:rPr>
                            <m:nor/>
                          </m:rPr>
                          <a:rPr lang="en-US" sz="1800" b="0" i="0" smtClean="0">
                            <a:solidFill>
                              <a:srgbClr val="002060"/>
                            </a:solidFill>
                            <a:latin typeface="Cambria Math" panose="02040503050406030204" pitchFamily="18" charset="0"/>
                          </a:rPr>
                          <m:t>50</m:t>
                        </m:r>
                      </m:den>
                    </m:f>
                  </m:oMath>
                </a14:m>
                <a:endParaRPr lang="en-US" sz="1800" dirty="0">
                  <a:solidFill>
                    <a:srgbClr val="002060"/>
                  </a:solidFill>
                  <a:latin typeface="Roboto" panose="02000000000000000000" pitchFamily="2" charset="0"/>
                  <a:cs typeface="#9Slide03 Arima Madurai Bold" panose="00000800000000000000" pitchFamily="2" charset="0"/>
                </a:endParaRPr>
              </a:p>
              <a:p>
                <a:pPr algn="just">
                  <a:lnSpc>
                    <a:spcPct val="150000"/>
                  </a:lnSpc>
                </a:pPr>
                <a:r>
                  <a:rPr lang="en-US" sz="1800" dirty="0" err="1">
                    <a:solidFill>
                      <a:srgbClr val="002060"/>
                    </a:solidFill>
                    <a:latin typeface="Roboto" panose="02000000000000000000" pitchFamily="2" charset="0"/>
                    <a:cs typeface="#9Slide03 Arima Madurai Bold" panose="00000800000000000000" pitchFamily="2" charset="0"/>
                  </a:rPr>
                  <a:t>Vậy</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pít</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tông</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lớn</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có</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diện</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tích</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gấp</a:t>
                </a:r>
                <a:r>
                  <a:rPr lang="en-US" sz="1800" dirty="0">
                    <a:solidFill>
                      <a:srgbClr val="002060"/>
                    </a:solidFill>
                    <a:latin typeface="Roboto" panose="02000000000000000000" pitchFamily="2" charset="0"/>
                    <a:cs typeface="#9Slide03 Arima Madurai Bold" panose="00000800000000000000" pitchFamily="2" charset="0"/>
                  </a:rPr>
                  <a:t> 50 </a:t>
                </a:r>
                <a:r>
                  <a:rPr lang="en-US" sz="1800" dirty="0" err="1">
                    <a:solidFill>
                      <a:srgbClr val="002060"/>
                    </a:solidFill>
                    <a:latin typeface="Roboto" panose="02000000000000000000" pitchFamily="2" charset="0"/>
                    <a:cs typeface="#9Slide03 Arima Madurai Bold" panose="00000800000000000000" pitchFamily="2" charset="0"/>
                  </a:rPr>
                  <a:t>lần</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pít</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tông</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nhỏ</a:t>
                </a:r>
                <a:r>
                  <a:rPr lang="en-US" sz="1800" dirty="0">
                    <a:solidFill>
                      <a:srgbClr val="002060"/>
                    </a:solidFill>
                    <a:latin typeface="Roboto" panose="02000000000000000000" pitchFamily="2" charset="0"/>
                    <a:cs typeface="#9Slide03 Arima Madurai Bold" panose="00000800000000000000" pitchFamily="2" charset="0"/>
                  </a:rPr>
                  <a:t>. </a:t>
                </a:r>
                <a:r>
                  <a:rPr lang="en-US" sz="1800" baseline="-25000" dirty="0">
                    <a:solidFill>
                      <a:srgbClr val="002060"/>
                    </a:solidFill>
                    <a:latin typeface="Roboto" panose="02000000000000000000" pitchFamily="2" charset="0"/>
                    <a:cs typeface="#9Slide03 Arima Madurai Bold" panose="00000800000000000000" pitchFamily="2" charset="0"/>
                  </a:rPr>
                  <a:t> </a:t>
                </a:r>
                <a:endParaRPr lang="en-US" altLang="en-US" sz="1800" b="1" dirty="0">
                  <a:solidFill>
                    <a:srgbClr val="002060"/>
                  </a:solidFill>
                  <a:latin typeface="Roboto" panose="02000000000000000000" pitchFamily="2" charset="0"/>
                  <a:cs typeface="#9Slide03 Arima Madurai Bold" panose="00000800000000000000" pitchFamily="2" charset="0"/>
                </a:endParaRPr>
              </a:p>
            </p:txBody>
          </p:sp>
        </mc:Choice>
        <mc:Fallback>
          <p:sp>
            <p:nvSpPr>
              <p:cNvPr id="8" name="Rectangle 7"/>
              <p:cNvSpPr>
                <a:spLocks noRot="1" noChangeAspect="1" noMove="1" noResize="1" noEditPoints="1" noAdjustHandles="1" noChangeArrowheads="1" noChangeShapeType="1" noTextEdit="1"/>
              </p:cNvSpPr>
              <p:nvPr/>
            </p:nvSpPr>
            <p:spPr>
              <a:xfrm>
                <a:off x="1992916" y="2712498"/>
                <a:ext cx="5591503" cy="1963776"/>
              </a:xfrm>
              <a:prstGeom prst="rect">
                <a:avLst/>
              </a:prstGeom>
              <a:blipFill rotWithShape="1">
                <a:blip r:embed="rId3"/>
                <a:stretch>
                  <a:fillRect l="-175" t="-506" r="-159" b="-478"/>
                </a:stretch>
              </a:blipFill>
              <a:ln w="19050">
                <a:solidFill>
                  <a:srgbClr val="B1884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lstStyle/>
              <a:p>
                <a:r>
                  <a:rPr lang="en-US" altLang="en-US">
                    <a:noFill/>
                  </a:rPr>
                  <a:t> </a:t>
                </a:r>
              </a:p>
            </p:txBody>
          </p:sp>
        </mc:Fallback>
      </mc:AlternateContent>
      <p:grpSp>
        <p:nvGrpSpPr>
          <p:cNvPr id="9" name="Group 8"/>
          <p:cNvGrpSpPr/>
          <p:nvPr/>
        </p:nvGrpSpPr>
        <p:grpSpPr>
          <a:xfrm>
            <a:off x="685683" y="376930"/>
            <a:ext cx="603040" cy="603040"/>
            <a:chOff x="1878669" y="1686394"/>
            <a:chExt cx="1514006" cy="1514006"/>
          </a:xfrm>
        </p:grpSpPr>
        <p:sp>
          <p:nvSpPr>
            <p:cNvPr id="10" name="Oval 9"/>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p:cNvSpPr txBox="1"/>
          <p:nvPr/>
        </p:nvSpPr>
        <p:spPr>
          <a:xfrm>
            <a:off x="1144013" y="489078"/>
            <a:ext cx="1501751" cy="400110"/>
          </a:xfrm>
          <a:prstGeom prst="rect">
            <a:avLst/>
          </a:prstGeom>
          <a:noFill/>
        </p:spPr>
        <p:txBody>
          <a:bodyPr wrap="square" rtlCol="0">
            <a:spAutoFit/>
          </a:bodyPr>
          <a:lstStyle/>
          <a:p>
            <a:pPr algn="ctr"/>
            <a:r>
              <a:rPr lang="en-US" sz="2000" dirty="0">
                <a:solidFill>
                  <a:srgbClr val="002060"/>
                </a:solidFill>
                <a:latin typeface="Roboto Black" panose="02000000000000000000" pitchFamily="2" charset="0"/>
              </a:rPr>
              <a:t>CÂU HỎI</a:t>
            </a:r>
            <a:endParaRPr lang="en-US" sz="2000" dirty="0">
              <a:solidFill>
                <a:srgbClr val="002060"/>
              </a:solidFill>
              <a:latin typeface="Roboto Black"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extLst>
              <a:ext uri="{28A0092B-C50C-407E-A947-70E740481C1C}">
                <a14:useLocalDpi xmlns:a14="http://schemas.microsoft.com/office/drawing/2010/main" val="0"/>
              </a:ext>
            </a:extLst>
          </a:blip>
          <a:srcRect b="22736"/>
          <a:stretch>
            <a:fillRect/>
          </a:stretch>
        </p:blipFill>
        <p:spPr>
          <a:xfrm>
            <a:off x="-370115" y="-305050"/>
            <a:ext cx="9884229" cy="5649043"/>
          </a:xfrm>
          <a:prstGeom prst="rect">
            <a:avLst/>
          </a:prstGeom>
          <a:effectLst>
            <a:softEdge rad="355600"/>
          </a:effectLst>
        </p:spPr>
      </p:pic>
      <p:grpSp>
        <p:nvGrpSpPr>
          <p:cNvPr id="15" name="Group 14"/>
          <p:cNvGrpSpPr/>
          <p:nvPr/>
        </p:nvGrpSpPr>
        <p:grpSpPr>
          <a:xfrm>
            <a:off x="5690502" y="2402999"/>
            <a:ext cx="3652418" cy="2554019"/>
            <a:chOff x="6645269" y="2807031"/>
            <a:chExt cx="2787592" cy="1949274"/>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3910" y="2807031"/>
              <a:ext cx="2418951" cy="1711054"/>
            </a:xfrm>
            <a:prstGeom prst="rect">
              <a:avLst/>
            </a:prstGeom>
            <a:effectLst>
              <a:glow rad="50800">
                <a:sysClr val="window" lastClr="FFFFFF"/>
              </a:glow>
              <a:outerShdw blurRad="50800" dist="38100" dir="2700000" algn="tl" rotWithShape="0">
                <a:prstClr val="black">
                  <a:alpha val="40000"/>
                </a:prstClr>
              </a:outerShdw>
            </a:effectLst>
          </p:spPr>
        </p:pic>
        <p:pic>
          <p:nvPicPr>
            <p:cNvPr id="12" name="Picture 11"/>
            <p:cNvPicPr>
              <a:picLocks noChangeAspect="1"/>
            </p:cNvPicPr>
            <p:nvPr/>
          </p:nvPicPr>
          <p:blipFill rotWithShape="1">
            <a:blip r:embed="rId3" cstate="print">
              <a:duotone>
                <a:prstClr val="black"/>
                <a:srgbClr val="5B9BD5">
                  <a:tint val="45000"/>
                  <a:satMod val="400000"/>
                </a:srgbClr>
              </a:duotone>
              <a:extLst>
                <a:ext uri="{BEBA8EAE-BF5A-486C-A8C5-ECC9F3942E4B}">
                  <a14:imgProps xmlns:a14="http://schemas.microsoft.com/office/drawing/2010/main">
                    <a14:imgLayer r:embed="rId4">
                      <a14:imgEffect>
                        <a14:artisticPhotocopy trans="30000" detail="2"/>
                      </a14:imgEffect>
                      <a14:imgEffect>
                        <a14:brightnessContrast bright="40000" contrast="-40000"/>
                      </a14:imgEffect>
                    </a14:imgLayer>
                  </a14:imgProps>
                </a:ext>
                <a:ext uri="{28A0092B-C50C-407E-A947-70E740481C1C}">
                  <a14:useLocalDpi xmlns:a14="http://schemas.microsoft.com/office/drawing/2010/main" val="0"/>
                </a:ext>
              </a:extLst>
            </a:blip>
            <a:srcRect t="54300" r="38202"/>
            <a:stretch>
              <a:fillRect/>
            </a:stretch>
          </p:blipFill>
          <p:spPr>
            <a:xfrm rot="5400000">
              <a:off x="6795518" y="3261885"/>
              <a:ext cx="1386398" cy="724861"/>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r="26040"/>
            <a:stretch>
              <a:fillRect/>
            </a:stretch>
          </p:blipFill>
          <p:spPr>
            <a:xfrm rot="1815210">
              <a:off x="6645269" y="3646275"/>
              <a:ext cx="1161222" cy="1110030"/>
            </a:xfrm>
            <a:prstGeom prst="rect">
              <a:avLst/>
            </a:prstGeom>
          </p:spPr>
        </p:pic>
        <p:pic>
          <p:nvPicPr>
            <p:cNvPr id="14" name="Picture 13"/>
            <p:cNvPicPr>
              <a:picLocks noChangeAspect="1"/>
            </p:cNvPicPr>
            <p:nvPr/>
          </p:nvPicPr>
          <p:blipFill rotWithShape="1">
            <a:blip r:embed="rId3" cstate="print">
              <a:duotone>
                <a:prstClr val="black"/>
                <a:srgbClr val="5B9BD5">
                  <a:tint val="45000"/>
                  <a:satMod val="400000"/>
                </a:srgbClr>
              </a:duotone>
              <a:extLst>
                <a:ext uri="{BEBA8EAE-BF5A-486C-A8C5-ECC9F3942E4B}">
                  <a14:imgProps xmlns:a14="http://schemas.microsoft.com/office/drawing/2010/main">
                    <a14:imgLayer r:embed="rId4">
                      <a14:imgEffect>
                        <a14:artisticPhotocopy trans="30000" detail="2"/>
                      </a14:imgEffect>
                      <a14:imgEffect>
                        <a14:brightnessContrast bright="40000" contrast="-40000"/>
                      </a14:imgEffect>
                    </a14:imgLayer>
                  </a14:imgProps>
                </a:ext>
                <a:ext uri="{28A0092B-C50C-407E-A947-70E740481C1C}">
                  <a14:useLocalDpi xmlns:a14="http://schemas.microsoft.com/office/drawing/2010/main" val="0"/>
                </a:ext>
              </a:extLst>
            </a:blip>
            <a:srcRect t="54300" r="38202"/>
            <a:stretch>
              <a:fillRect/>
            </a:stretch>
          </p:blipFill>
          <p:spPr>
            <a:xfrm rot="16200000" flipH="1">
              <a:off x="8199160" y="3255773"/>
              <a:ext cx="1386398" cy="724861"/>
            </a:xfrm>
            <a:prstGeom prst="rect">
              <a:avLst/>
            </a:prstGeom>
          </p:spPr>
        </p:pic>
      </p:grpSp>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r="47206"/>
          <a:stretch>
            <a:fillRect/>
          </a:stretch>
        </p:blipFill>
        <p:spPr>
          <a:xfrm>
            <a:off x="90622" y="-18259"/>
            <a:ext cx="3272937" cy="4956898"/>
          </a:xfrm>
          <a:prstGeom prst="rect">
            <a:avLst/>
          </a:prstGeom>
          <a:effectLst>
            <a:softEdge rad="88900"/>
          </a:effectLst>
        </p:spPr>
      </p:pic>
      <p:sp>
        <p:nvSpPr>
          <p:cNvPr id="4" name="TextBox 3"/>
          <p:cNvSpPr txBox="1"/>
          <p:nvPr/>
        </p:nvSpPr>
        <p:spPr>
          <a:xfrm>
            <a:off x="3421783" y="133240"/>
            <a:ext cx="5518153" cy="2031325"/>
          </a:xfrm>
          <a:prstGeom prst="rect">
            <a:avLst/>
          </a:prstGeom>
          <a:noFill/>
        </p:spPr>
        <p:txBody>
          <a:bodyPr wrap="square">
            <a:spAutoFit/>
          </a:bodyPr>
          <a:lstStyle/>
          <a:p>
            <a:pPr defTabSz="326390">
              <a:defRPr/>
            </a:pPr>
            <a:r>
              <a:rPr lang="vi-VN" sz="1800" dirty="0">
                <a:solidFill>
                  <a:prstClr val="white"/>
                </a:solidFill>
                <a:latin typeface="Roboto" panose="02000000000000000000" pitchFamily="2" charset="0"/>
                <a:ea typeface="Roboto" panose="02000000000000000000" pitchFamily="2" charset="0"/>
              </a:rPr>
              <a:t>Khi con người lặn xuống sâu, áp suất của nước đè lên cơ thể rất lớn. Với độ sâu 30 mét thì cơ thể đã chịu lực ép tương đương 45.000kg</a:t>
            </a:r>
            <a:endParaRPr lang="vi-VN" sz="1800" dirty="0">
              <a:solidFill>
                <a:prstClr val="white"/>
              </a:solidFill>
              <a:latin typeface="Roboto" panose="02000000000000000000" pitchFamily="2" charset="0"/>
              <a:ea typeface="Roboto" panose="02000000000000000000" pitchFamily="2" charset="0"/>
            </a:endParaRPr>
          </a:p>
          <a:p>
            <a:pPr defTabSz="326390">
              <a:defRPr/>
            </a:pPr>
            <a:endParaRPr lang="vi-VN" sz="1800" dirty="0">
              <a:solidFill>
                <a:prstClr val="white"/>
              </a:solidFill>
              <a:latin typeface="Roboto" panose="02000000000000000000" pitchFamily="2" charset="0"/>
              <a:ea typeface="Roboto" panose="02000000000000000000" pitchFamily="2" charset="0"/>
            </a:endParaRPr>
          </a:p>
          <a:p>
            <a:pPr defTabSz="326390">
              <a:defRPr/>
            </a:pPr>
            <a:r>
              <a:rPr lang="vi-VN" sz="1800" dirty="0">
                <a:solidFill>
                  <a:prstClr val="white"/>
                </a:solidFill>
                <a:latin typeface="Roboto" panose="02000000000000000000" pitchFamily="2" charset="0"/>
                <a:ea typeface="Roboto" panose="02000000000000000000" pitchFamily="2" charset="0"/>
              </a:rPr>
              <a:t>Ở độ sâu này cơ thể con người vẫn chịu được. Bởi do cơ thể người có tới 60% là nước. Áp suất giữ trong và ngoài cơ thể được cân bằng.</a:t>
            </a:r>
            <a:endParaRPr lang="vi-VN" sz="1800" dirty="0">
              <a:solidFill>
                <a:prstClr val="white"/>
              </a:solidFill>
              <a:latin typeface="Roboto" panose="02000000000000000000" pitchFamily="2" charset="0"/>
              <a:ea typeface="Roboto" panose="02000000000000000000" pitchFamily="2" charset="0"/>
            </a:endParaRPr>
          </a:p>
        </p:txBody>
      </p:sp>
      <p:sp>
        <p:nvSpPr>
          <p:cNvPr id="6" name="TextBox 5"/>
          <p:cNvSpPr txBox="1"/>
          <p:nvPr/>
        </p:nvSpPr>
        <p:spPr>
          <a:xfrm>
            <a:off x="3421783" y="2259841"/>
            <a:ext cx="3272937" cy="2585323"/>
          </a:xfrm>
          <a:prstGeom prst="rect">
            <a:avLst/>
          </a:prstGeom>
          <a:noFill/>
        </p:spPr>
        <p:txBody>
          <a:bodyPr wrap="square">
            <a:spAutoFit/>
          </a:bodyPr>
          <a:lstStyle/>
          <a:p>
            <a:pPr defTabSz="326390">
              <a:defRPr/>
            </a:pPr>
            <a:r>
              <a:rPr lang="vi-VN" sz="1800" dirty="0">
                <a:solidFill>
                  <a:prstClr val="white"/>
                </a:solidFill>
                <a:latin typeface="Roboto" panose="02000000000000000000" pitchFamily="2" charset="0"/>
                <a:ea typeface="Roboto" panose="02000000000000000000" pitchFamily="2" charset="0"/>
              </a:rPr>
              <a:t>Nhưng khi lặn quá sâu, áp suất cao sẽ khiến phổi với các phế nang đầy khí sẽ bị đè bẹp, mà lồng ngực không thể nâng </a:t>
            </a:r>
            <a:endParaRPr lang="vi-VN" sz="1800" dirty="0">
              <a:solidFill>
                <a:prstClr val="white"/>
              </a:solidFill>
              <a:latin typeface="Roboto" panose="02000000000000000000" pitchFamily="2" charset="0"/>
              <a:ea typeface="Roboto" panose="02000000000000000000" pitchFamily="2" charset="0"/>
            </a:endParaRPr>
          </a:p>
          <a:p>
            <a:pPr defTabSz="326390">
              <a:defRPr/>
            </a:pPr>
            <a:r>
              <a:rPr lang="vi-VN" sz="1800" dirty="0">
                <a:solidFill>
                  <a:prstClr val="white"/>
                </a:solidFill>
                <a:latin typeface="Roboto" panose="02000000000000000000" pitchFamily="2" charset="0"/>
                <a:ea typeface="Roboto" panose="02000000000000000000" pitchFamily="2" charset="0"/>
              </a:rPr>
              <a:t>đỡ nổi. Đồng thời Nitrogen </a:t>
            </a:r>
            <a:endParaRPr lang="vi-VN" sz="1800" dirty="0">
              <a:solidFill>
                <a:prstClr val="white"/>
              </a:solidFill>
              <a:latin typeface="Roboto" panose="02000000000000000000" pitchFamily="2" charset="0"/>
              <a:ea typeface="Roboto" panose="02000000000000000000" pitchFamily="2" charset="0"/>
            </a:endParaRPr>
          </a:p>
          <a:p>
            <a:pPr defTabSz="326390">
              <a:defRPr/>
            </a:pPr>
            <a:r>
              <a:rPr lang="vi-VN" sz="1800" dirty="0">
                <a:solidFill>
                  <a:prstClr val="white"/>
                </a:solidFill>
                <a:latin typeface="Roboto" panose="02000000000000000000" pitchFamily="2" charset="0"/>
                <a:ea typeface="Roboto" panose="02000000000000000000" pitchFamily="2" charset="0"/>
              </a:rPr>
              <a:t>hòa tan được vào máu khiến </a:t>
            </a:r>
            <a:endParaRPr lang="vi-VN" sz="1800" dirty="0">
              <a:solidFill>
                <a:prstClr val="white"/>
              </a:solidFill>
              <a:latin typeface="Roboto" panose="02000000000000000000" pitchFamily="2" charset="0"/>
              <a:ea typeface="Roboto" panose="02000000000000000000" pitchFamily="2" charset="0"/>
            </a:endParaRPr>
          </a:p>
          <a:p>
            <a:pPr defTabSz="326390">
              <a:defRPr/>
            </a:pPr>
            <a:r>
              <a:rPr lang="vi-VN" sz="1800" dirty="0">
                <a:solidFill>
                  <a:prstClr val="white"/>
                </a:solidFill>
                <a:latin typeface="Roboto" panose="02000000000000000000" pitchFamily="2" charset="0"/>
                <a:ea typeface="Roboto" panose="02000000000000000000" pitchFamily="2" charset="0"/>
              </a:rPr>
              <a:t>con người “say Nitơ”: mê sảng, bất tỉnh. Tử vong hoặc gây di chứng nặng nề.</a:t>
            </a:r>
            <a:endParaRPr lang="vi-VN" sz="1800" dirty="0">
              <a:solidFill>
                <a:prstClr val="white"/>
              </a:solidFill>
              <a:latin typeface="Roboto" panose="02000000000000000000" pitchFamily="2" charset="0"/>
              <a:ea typeface="Roboto" panose="020000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ặn ngắm san hô">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9144000" cy="5143499"/>
          </a:xfrm>
          <a:prstGeom prst="rect">
            <a:avLst/>
          </a:prstGeom>
        </p:spPr>
      </p:pic>
      <p:sp>
        <p:nvSpPr>
          <p:cNvPr id="2" name="TextBox 1"/>
          <p:cNvSpPr txBox="1"/>
          <p:nvPr/>
        </p:nvSpPr>
        <p:spPr>
          <a:xfrm>
            <a:off x="0" y="0"/>
            <a:ext cx="9144000" cy="430887"/>
          </a:xfrm>
          <a:prstGeom prst="rect">
            <a:avLst/>
          </a:prstGeom>
          <a:solidFill>
            <a:srgbClr val="FFFF00"/>
          </a:solidFill>
        </p:spPr>
        <p:txBody>
          <a:bodyPr wrap="square" rtlCol="0">
            <a:spAutoFit/>
          </a:bodyPr>
          <a:lstStyle/>
          <a:p>
            <a:pPr algn="ctr"/>
            <a:r>
              <a:rPr lang="en-US" sz="2200" dirty="0" err="1">
                <a:solidFill>
                  <a:srgbClr val="002060"/>
                </a:solidFill>
                <a:latin typeface="Roboto Black" panose="02000000000000000000" pitchFamily="2" charset="0"/>
              </a:rPr>
              <a:t>Vì</a:t>
            </a:r>
            <a:r>
              <a:rPr lang="en-US" sz="2200" dirty="0">
                <a:solidFill>
                  <a:srgbClr val="002060"/>
                </a:solidFill>
                <a:latin typeface="Roboto Black" panose="02000000000000000000" pitchFamily="2" charset="0"/>
              </a:rPr>
              <a:t> </a:t>
            </a:r>
            <a:r>
              <a:rPr lang="en-US" sz="2200" dirty="0" err="1">
                <a:solidFill>
                  <a:srgbClr val="002060"/>
                </a:solidFill>
                <a:latin typeface="Roboto Black" panose="02000000000000000000" pitchFamily="2" charset="0"/>
              </a:rPr>
              <a:t>sao</a:t>
            </a:r>
            <a:r>
              <a:rPr lang="en-US" sz="2200" dirty="0">
                <a:solidFill>
                  <a:srgbClr val="002060"/>
                </a:solidFill>
                <a:latin typeface="Roboto Black" panose="02000000000000000000" pitchFamily="2" charset="0"/>
              </a:rPr>
              <a:t> </a:t>
            </a:r>
            <a:r>
              <a:rPr lang="en-US" sz="2200" dirty="0" err="1">
                <a:solidFill>
                  <a:srgbClr val="002060"/>
                </a:solidFill>
                <a:latin typeface="Roboto Black" panose="02000000000000000000" pitchFamily="2" charset="0"/>
              </a:rPr>
              <a:t>khi</a:t>
            </a:r>
            <a:r>
              <a:rPr lang="en-US" sz="2200" dirty="0">
                <a:solidFill>
                  <a:srgbClr val="002060"/>
                </a:solidFill>
                <a:latin typeface="Roboto Black" panose="02000000000000000000" pitchFamily="2" charset="0"/>
              </a:rPr>
              <a:t> </a:t>
            </a:r>
            <a:r>
              <a:rPr lang="en-US" sz="2200" dirty="0" err="1">
                <a:solidFill>
                  <a:srgbClr val="002060"/>
                </a:solidFill>
                <a:latin typeface="Roboto Black" panose="02000000000000000000" pitchFamily="2" charset="0"/>
              </a:rPr>
              <a:t>lặn</a:t>
            </a:r>
            <a:r>
              <a:rPr lang="en-US" sz="2200" dirty="0">
                <a:solidFill>
                  <a:srgbClr val="002060"/>
                </a:solidFill>
                <a:latin typeface="Roboto Black" panose="02000000000000000000" pitchFamily="2" charset="0"/>
              </a:rPr>
              <a:t>, ta </a:t>
            </a:r>
            <a:r>
              <a:rPr lang="en-US" sz="2200" dirty="0" err="1">
                <a:solidFill>
                  <a:srgbClr val="002060"/>
                </a:solidFill>
                <a:latin typeface="Roboto Black" panose="02000000000000000000" pitchFamily="2" charset="0"/>
              </a:rPr>
              <a:t>cảm</a:t>
            </a:r>
            <a:r>
              <a:rPr lang="en-US" sz="2200" dirty="0">
                <a:solidFill>
                  <a:srgbClr val="002060"/>
                </a:solidFill>
                <a:latin typeface="Roboto Black" panose="02000000000000000000" pitchFamily="2" charset="0"/>
              </a:rPr>
              <a:t> </a:t>
            </a:r>
            <a:r>
              <a:rPr lang="en-US" sz="2200" dirty="0" err="1">
                <a:solidFill>
                  <a:srgbClr val="002060"/>
                </a:solidFill>
                <a:latin typeface="Roboto Black" panose="02000000000000000000" pitchFamily="2" charset="0"/>
              </a:rPr>
              <a:t>thấy</a:t>
            </a:r>
            <a:r>
              <a:rPr lang="en-US" sz="2200" dirty="0">
                <a:solidFill>
                  <a:srgbClr val="002060"/>
                </a:solidFill>
                <a:latin typeface="Roboto Black" panose="02000000000000000000" pitchFamily="2" charset="0"/>
              </a:rPr>
              <a:t> </a:t>
            </a:r>
            <a:r>
              <a:rPr lang="en-US" sz="2200" dirty="0" err="1">
                <a:solidFill>
                  <a:srgbClr val="002060"/>
                </a:solidFill>
                <a:latin typeface="Roboto Black" panose="02000000000000000000" pitchFamily="2" charset="0"/>
              </a:rPr>
              <a:t>tức</a:t>
            </a:r>
            <a:r>
              <a:rPr lang="en-US" sz="2200" dirty="0">
                <a:solidFill>
                  <a:srgbClr val="002060"/>
                </a:solidFill>
                <a:latin typeface="Roboto Black" panose="02000000000000000000" pitchFamily="2" charset="0"/>
              </a:rPr>
              <a:t> </a:t>
            </a:r>
            <a:r>
              <a:rPr lang="en-US" sz="2200" dirty="0" err="1">
                <a:solidFill>
                  <a:srgbClr val="002060"/>
                </a:solidFill>
                <a:latin typeface="Roboto Black" panose="02000000000000000000" pitchFamily="2" charset="0"/>
              </a:rPr>
              <a:t>ngực</a:t>
            </a:r>
            <a:r>
              <a:rPr lang="en-US" sz="2200" dirty="0">
                <a:solidFill>
                  <a:srgbClr val="002060"/>
                </a:solidFill>
                <a:latin typeface="Roboto Black" panose="02000000000000000000" pitchFamily="2" charset="0"/>
              </a:rPr>
              <a:t> </a:t>
            </a:r>
            <a:r>
              <a:rPr lang="en-US" sz="2200" dirty="0" err="1">
                <a:solidFill>
                  <a:srgbClr val="002060"/>
                </a:solidFill>
                <a:latin typeface="Roboto Black" panose="02000000000000000000" pitchFamily="2" charset="0"/>
              </a:rPr>
              <a:t>và</a:t>
            </a:r>
            <a:r>
              <a:rPr lang="en-US" sz="2200" dirty="0">
                <a:solidFill>
                  <a:srgbClr val="002060"/>
                </a:solidFill>
                <a:latin typeface="Roboto Black" panose="02000000000000000000" pitchFamily="2" charset="0"/>
              </a:rPr>
              <a:t> </a:t>
            </a:r>
            <a:r>
              <a:rPr lang="en-US" sz="2200" dirty="0" err="1">
                <a:solidFill>
                  <a:srgbClr val="002060"/>
                </a:solidFill>
                <a:latin typeface="Roboto Black" panose="02000000000000000000" pitchFamily="2" charset="0"/>
              </a:rPr>
              <a:t>lặn</a:t>
            </a:r>
            <a:r>
              <a:rPr lang="en-US" sz="2200" dirty="0">
                <a:solidFill>
                  <a:srgbClr val="002060"/>
                </a:solidFill>
                <a:latin typeface="Roboto Black" panose="02000000000000000000" pitchFamily="2" charset="0"/>
              </a:rPr>
              <a:t> </a:t>
            </a:r>
            <a:r>
              <a:rPr lang="en-US" sz="2200" dirty="0" err="1">
                <a:solidFill>
                  <a:srgbClr val="002060"/>
                </a:solidFill>
                <a:latin typeface="Roboto Black" panose="02000000000000000000" pitchFamily="2" charset="0"/>
              </a:rPr>
              <a:t>càng</a:t>
            </a:r>
            <a:r>
              <a:rPr lang="en-US" sz="2200" dirty="0">
                <a:solidFill>
                  <a:srgbClr val="002060"/>
                </a:solidFill>
                <a:latin typeface="Roboto Black" panose="02000000000000000000" pitchFamily="2" charset="0"/>
              </a:rPr>
              <a:t> </a:t>
            </a:r>
            <a:r>
              <a:rPr lang="en-US" sz="2200" dirty="0" err="1">
                <a:solidFill>
                  <a:srgbClr val="002060"/>
                </a:solidFill>
                <a:latin typeface="Roboto Black" panose="02000000000000000000" pitchFamily="2" charset="0"/>
              </a:rPr>
              <a:t>sâu</a:t>
            </a:r>
            <a:r>
              <a:rPr lang="en-US" sz="2200" dirty="0">
                <a:solidFill>
                  <a:srgbClr val="002060"/>
                </a:solidFill>
                <a:latin typeface="Roboto Black" panose="02000000000000000000" pitchFamily="2" charset="0"/>
              </a:rPr>
              <a:t> ta </a:t>
            </a:r>
            <a:r>
              <a:rPr lang="en-US" sz="2200" dirty="0" err="1">
                <a:solidFill>
                  <a:srgbClr val="002060"/>
                </a:solidFill>
                <a:latin typeface="Roboto Black" panose="02000000000000000000" pitchFamily="2" charset="0"/>
              </a:rPr>
              <a:t>càng</a:t>
            </a:r>
            <a:r>
              <a:rPr lang="en-US" sz="2200" dirty="0">
                <a:solidFill>
                  <a:srgbClr val="002060"/>
                </a:solidFill>
                <a:latin typeface="Roboto Black" panose="02000000000000000000" pitchFamily="2" charset="0"/>
              </a:rPr>
              <a:t> </a:t>
            </a:r>
            <a:r>
              <a:rPr lang="en-US" sz="2200" dirty="0" err="1">
                <a:solidFill>
                  <a:srgbClr val="002060"/>
                </a:solidFill>
                <a:latin typeface="Roboto Black" panose="02000000000000000000" pitchFamily="2" charset="0"/>
              </a:rPr>
              <a:t>khó</a:t>
            </a:r>
            <a:r>
              <a:rPr lang="en-US" sz="2200" dirty="0">
                <a:solidFill>
                  <a:srgbClr val="002060"/>
                </a:solidFill>
                <a:latin typeface="Roboto Black" panose="02000000000000000000" pitchFamily="2" charset="0"/>
              </a:rPr>
              <a:t> </a:t>
            </a:r>
            <a:r>
              <a:rPr lang="en-US" sz="2200" dirty="0" err="1">
                <a:solidFill>
                  <a:srgbClr val="002060"/>
                </a:solidFill>
                <a:latin typeface="Roboto Black" panose="02000000000000000000" pitchFamily="2" charset="0"/>
              </a:rPr>
              <a:t>thở</a:t>
            </a:r>
            <a:r>
              <a:rPr lang="en-US" sz="2200" dirty="0">
                <a:solidFill>
                  <a:srgbClr val="002060"/>
                </a:solidFill>
                <a:latin typeface="Roboto Black" panose="02000000000000000000" pitchFamily="2" charset="0"/>
              </a:rPr>
              <a:t>?</a:t>
            </a:r>
            <a:endParaRPr lang="en-US" sz="2200" dirty="0">
              <a:solidFill>
                <a:srgbClr val="002060"/>
              </a:solidFill>
              <a:latin typeface="Roboto Black" panose="020000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5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22383" y="3817985"/>
            <a:ext cx="569520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8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Áp</a:t>
            </a:r>
            <a:r>
              <a:rPr kumimoji="0" lang="en-US" sz="48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48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Suất</a:t>
            </a:r>
            <a:r>
              <a:rPr kumimoji="0" lang="en-US" sz="48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48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Chất</a:t>
            </a:r>
            <a:r>
              <a:rPr kumimoji="0" lang="en-US" sz="48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48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Khí</a:t>
            </a:r>
            <a:endParaRPr kumimoji="0" lang="en-US" sz="48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endParaRPr>
          </a:p>
        </p:txBody>
      </p:sp>
      <p:grpSp>
        <p:nvGrpSpPr>
          <p:cNvPr id="6" name="Group 5"/>
          <p:cNvGrpSpPr/>
          <p:nvPr/>
        </p:nvGrpSpPr>
        <p:grpSpPr>
          <a:xfrm>
            <a:off x="2886157" y="402749"/>
            <a:ext cx="3242849" cy="3242849"/>
            <a:chOff x="5751326" y="1686394"/>
            <a:chExt cx="1514006" cy="1514006"/>
          </a:xfrm>
        </p:grpSpPr>
        <p:sp>
          <p:nvSpPr>
            <p:cNvPr id="7" name="Oval 6"/>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8" name="Picture 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36720" y="404110"/>
            <a:ext cx="4335280" cy="4335280"/>
          </a:xfrm>
          <a:prstGeom prst="rect">
            <a:avLst/>
          </a:prstGeom>
        </p:spPr>
      </p:pic>
      <p:sp>
        <p:nvSpPr>
          <p:cNvPr id="4" name="TextBox 3"/>
          <p:cNvSpPr txBox="1"/>
          <p:nvPr/>
        </p:nvSpPr>
        <p:spPr>
          <a:xfrm>
            <a:off x="4572000" y="1455940"/>
            <a:ext cx="4196166"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Không</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khí</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có</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tác</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dụng</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áp</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suất</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lên</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thành</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bình</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và</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lên</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các</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vật</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ở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trong</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nó</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như</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chất</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lỏng</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không</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a:t>
            </a:r>
            <a:endPar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sp>
        <p:nvSpPr>
          <p:cNvPr id="74" name="Freeform 173"/>
          <p:cNvSpPr/>
          <p:nvPr/>
        </p:nvSpPr>
        <p:spPr bwMode="auto">
          <a:xfrm>
            <a:off x="4944798" y="1166943"/>
            <a:ext cx="4013200" cy="3644900"/>
          </a:xfrm>
          <a:custGeom>
            <a:avLst/>
            <a:gdLst>
              <a:gd name="T0" fmla="*/ 1312 w 2760"/>
              <a:gd name="T1" fmla="*/ 48 h 2704"/>
              <a:gd name="T2" fmla="*/ 1744 w 2760"/>
              <a:gd name="T3" fmla="*/ 48 h 2704"/>
              <a:gd name="T4" fmla="*/ 2224 w 2760"/>
              <a:gd name="T5" fmla="*/ 336 h 2704"/>
              <a:gd name="T6" fmla="*/ 2560 w 2760"/>
              <a:gd name="T7" fmla="*/ 816 h 2704"/>
              <a:gd name="T8" fmla="*/ 2752 w 2760"/>
              <a:gd name="T9" fmla="*/ 1536 h 2704"/>
              <a:gd name="T10" fmla="*/ 2512 w 2760"/>
              <a:gd name="T11" fmla="*/ 2256 h 2704"/>
              <a:gd name="T12" fmla="*/ 1696 w 2760"/>
              <a:gd name="T13" fmla="*/ 2640 h 2704"/>
              <a:gd name="T14" fmla="*/ 640 w 2760"/>
              <a:gd name="T15" fmla="*/ 2544 h 2704"/>
              <a:gd name="T16" fmla="*/ 64 w 2760"/>
              <a:gd name="T17" fmla="*/ 1680 h 2704"/>
              <a:gd name="T18" fmla="*/ 256 w 2760"/>
              <a:gd name="T19" fmla="*/ 720 h 2704"/>
              <a:gd name="T20" fmla="*/ 832 w 2760"/>
              <a:gd name="T21" fmla="*/ 192 h 2704"/>
              <a:gd name="T22" fmla="*/ 1312 w 2760"/>
              <a:gd name="T23" fmla="*/ 48 h 2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60" h="2704">
                <a:moveTo>
                  <a:pt x="1312" y="48"/>
                </a:moveTo>
                <a:cubicBezTo>
                  <a:pt x="1464" y="24"/>
                  <a:pt x="1592" y="0"/>
                  <a:pt x="1744" y="48"/>
                </a:cubicBezTo>
                <a:cubicBezTo>
                  <a:pt x="1896" y="96"/>
                  <a:pt x="2088" y="208"/>
                  <a:pt x="2224" y="336"/>
                </a:cubicBezTo>
                <a:cubicBezTo>
                  <a:pt x="2360" y="464"/>
                  <a:pt x="2472" y="616"/>
                  <a:pt x="2560" y="816"/>
                </a:cubicBezTo>
                <a:cubicBezTo>
                  <a:pt x="2648" y="1016"/>
                  <a:pt x="2760" y="1296"/>
                  <a:pt x="2752" y="1536"/>
                </a:cubicBezTo>
                <a:cubicBezTo>
                  <a:pt x="2744" y="1776"/>
                  <a:pt x="2688" y="2072"/>
                  <a:pt x="2512" y="2256"/>
                </a:cubicBezTo>
                <a:cubicBezTo>
                  <a:pt x="2336" y="2440"/>
                  <a:pt x="2008" y="2592"/>
                  <a:pt x="1696" y="2640"/>
                </a:cubicBezTo>
                <a:cubicBezTo>
                  <a:pt x="1384" y="2688"/>
                  <a:pt x="912" y="2704"/>
                  <a:pt x="640" y="2544"/>
                </a:cubicBezTo>
                <a:cubicBezTo>
                  <a:pt x="368" y="2384"/>
                  <a:pt x="128" y="1984"/>
                  <a:pt x="64" y="1680"/>
                </a:cubicBezTo>
                <a:cubicBezTo>
                  <a:pt x="0" y="1376"/>
                  <a:pt x="128" y="968"/>
                  <a:pt x="256" y="720"/>
                </a:cubicBezTo>
                <a:cubicBezTo>
                  <a:pt x="384" y="472"/>
                  <a:pt x="656" y="304"/>
                  <a:pt x="832" y="192"/>
                </a:cubicBezTo>
                <a:cubicBezTo>
                  <a:pt x="1008" y="80"/>
                  <a:pt x="1160" y="72"/>
                  <a:pt x="1312" y="48"/>
                </a:cubicBezTo>
                <a:close/>
              </a:path>
            </a:pathLst>
          </a:custGeom>
          <a:solidFill>
            <a:srgbClr val="00CCFF">
              <a:alpha val="20000"/>
            </a:srgbClr>
          </a:solidFill>
          <a:ln>
            <a:noFill/>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a:cs typeface="Arial" panose="020B0604020202020204"/>
              <a:sym typeface="Arial" panose="020B0604020202020204"/>
            </a:endParaRPr>
          </a:p>
        </p:txBody>
      </p:sp>
      <p:pic>
        <p:nvPicPr>
          <p:cNvPr id="75" name="Picture 153" descr="Espaco_0060"/>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6162749" y="2445479"/>
            <a:ext cx="14414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Line 164"/>
          <p:cNvSpPr>
            <a:spLocks noChangeShapeType="1"/>
          </p:cNvSpPr>
          <p:nvPr/>
        </p:nvSpPr>
        <p:spPr bwMode="auto">
          <a:xfrm rot="8029852">
            <a:off x="7160493" y="2304985"/>
            <a:ext cx="457200" cy="1588"/>
          </a:xfrm>
          <a:prstGeom prst="line">
            <a:avLst/>
          </a:prstGeom>
          <a:noFill/>
          <a:ln w="76200">
            <a:solidFill>
              <a:srgbClr val="009900"/>
            </a:solidFill>
            <a:rou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a:cs typeface="Arial" panose="020B0604020202020204"/>
              <a:sym typeface="Arial" panose="020B0604020202020204"/>
            </a:endParaRPr>
          </a:p>
        </p:txBody>
      </p:sp>
      <p:sp>
        <p:nvSpPr>
          <p:cNvPr id="79" name="Line 164"/>
          <p:cNvSpPr>
            <a:spLocks noChangeShapeType="1"/>
          </p:cNvSpPr>
          <p:nvPr/>
        </p:nvSpPr>
        <p:spPr bwMode="auto">
          <a:xfrm rot="8029852">
            <a:off x="7519267" y="3140011"/>
            <a:ext cx="334963" cy="311150"/>
          </a:xfrm>
          <a:prstGeom prst="line">
            <a:avLst/>
          </a:prstGeom>
          <a:noFill/>
          <a:ln w="76200">
            <a:solidFill>
              <a:srgbClr val="009900"/>
            </a:solidFill>
            <a:rou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a:cs typeface="Arial" panose="020B0604020202020204"/>
              <a:sym typeface="Arial" panose="020B0604020202020204"/>
            </a:endParaRPr>
          </a:p>
        </p:txBody>
      </p:sp>
      <p:sp>
        <p:nvSpPr>
          <p:cNvPr id="80" name="Line 164"/>
          <p:cNvSpPr>
            <a:spLocks noChangeShapeType="1"/>
          </p:cNvSpPr>
          <p:nvPr/>
        </p:nvSpPr>
        <p:spPr bwMode="auto">
          <a:xfrm rot="8029852" flipV="1">
            <a:off x="6440562" y="2093054"/>
            <a:ext cx="46038" cy="420687"/>
          </a:xfrm>
          <a:prstGeom prst="line">
            <a:avLst/>
          </a:prstGeom>
          <a:noFill/>
          <a:ln w="76200">
            <a:solidFill>
              <a:srgbClr val="009900"/>
            </a:solidFill>
            <a:rou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a:cs typeface="Arial" panose="020B0604020202020204"/>
              <a:sym typeface="Arial" panose="020B0604020202020204"/>
            </a:endParaRPr>
          </a:p>
        </p:txBody>
      </p:sp>
      <p:sp>
        <p:nvSpPr>
          <p:cNvPr id="81" name="Line 164"/>
          <p:cNvSpPr>
            <a:spLocks noChangeShapeType="1"/>
          </p:cNvSpPr>
          <p:nvPr/>
        </p:nvSpPr>
        <p:spPr bwMode="auto">
          <a:xfrm rot="8029852" flipH="1">
            <a:off x="6779493" y="3781360"/>
            <a:ext cx="241300" cy="300038"/>
          </a:xfrm>
          <a:prstGeom prst="line">
            <a:avLst/>
          </a:prstGeom>
          <a:noFill/>
          <a:ln w="76200">
            <a:solidFill>
              <a:srgbClr val="009900"/>
            </a:solidFill>
            <a:rou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a:cs typeface="Arial" panose="020B0604020202020204"/>
              <a:sym typeface="Arial" panose="020B0604020202020204"/>
            </a:endParaRPr>
          </a:p>
        </p:txBody>
      </p:sp>
      <p:sp>
        <p:nvSpPr>
          <p:cNvPr id="82" name="Line 164"/>
          <p:cNvSpPr>
            <a:spLocks noChangeShapeType="1"/>
          </p:cNvSpPr>
          <p:nvPr/>
        </p:nvSpPr>
        <p:spPr bwMode="auto">
          <a:xfrm rot="8029852" flipH="1" flipV="1">
            <a:off x="5953993" y="3087623"/>
            <a:ext cx="201612" cy="317500"/>
          </a:xfrm>
          <a:prstGeom prst="line">
            <a:avLst/>
          </a:prstGeom>
          <a:noFill/>
          <a:ln w="76200">
            <a:solidFill>
              <a:srgbClr val="009900"/>
            </a:solidFill>
            <a:rou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a:cs typeface="Arial" panose="020B0604020202020204"/>
              <a:sym typeface="Arial" panose="020B0604020202020204"/>
            </a:endParaRPr>
          </a:p>
        </p:txBody>
      </p:sp>
      <p:sp>
        <p:nvSpPr>
          <p:cNvPr id="83" name="Text Box 5"/>
          <p:cNvSpPr txBox="1">
            <a:spLocks noChangeArrowheads="1"/>
          </p:cNvSpPr>
          <p:nvPr/>
        </p:nvSpPr>
        <p:spPr bwMode="auto">
          <a:xfrm>
            <a:off x="398198" y="1643777"/>
            <a:ext cx="4572000" cy="919401"/>
          </a:xfrm>
          <a:prstGeom prst="roundRect">
            <a:avLst/>
          </a:prstGeom>
          <a:solidFill>
            <a:schemeClr val="accent5">
              <a:lumMod val="20000"/>
              <a:lumOff val="80000"/>
            </a:schemeClr>
          </a:solidFill>
          <a:ln w="9525">
            <a:solidFill>
              <a:srgbClr val="FFC000"/>
            </a:solidFill>
            <a:miter lim="800000"/>
          </a:ln>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5000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5000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5000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50000"/>
              </a:spcBef>
              <a:spcAft>
                <a:spcPct val="0"/>
              </a:spcAft>
              <a:defRPr sz="2400" b="1">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anose="02020603050405020304" pitchFamily="18" charset="0"/>
                <a:sym typeface="Arial" panose="020B0604020202020204"/>
              </a:rPr>
              <a:t>Khí</a:t>
            </a:r>
            <a:r>
              <a:rPr kumimoji="0" lang="en-US" alt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alt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anose="02020603050405020304" pitchFamily="18" charset="0"/>
                <a:sym typeface="Arial" panose="020B0604020202020204"/>
              </a:rPr>
              <a:t>quyển</a:t>
            </a:r>
            <a:r>
              <a:rPr kumimoji="0" lang="en-US" alt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Là</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lớp</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không</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khí</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 bao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bọc</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quanh</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Trái</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Đất</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a:t>
            </a:r>
            <a:endPar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endParaRPr>
          </a:p>
        </p:txBody>
      </p:sp>
      <p:sp>
        <p:nvSpPr>
          <p:cNvPr id="84" name="Text Box 8"/>
          <p:cNvSpPr txBox="1">
            <a:spLocks noChangeArrowheads="1"/>
          </p:cNvSpPr>
          <p:nvPr/>
        </p:nvSpPr>
        <p:spPr bwMode="auto">
          <a:xfrm>
            <a:off x="372798" y="2888377"/>
            <a:ext cx="4572000" cy="1328023"/>
          </a:xfrm>
          <a:prstGeom prst="roundRect">
            <a:avLst/>
          </a:prstGeom>
          <a:solidFill>
            <a:srgbClr val="A8F0A2"/>
          </a:solidFill>
          <a:ln>
            <a:solidFill>
              <a:srgbClr val="92D050"/>
            </a:solid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anose="02020603050405020304" pitchFamily="18" charset="0"/>
                <a:sym typeface="Arial" panose="020B0604020202020204"/>
              </a:rPr>
              <a:t>Áp</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anose="02020603050405020304" pitchFamily="18" charset="0"/>
                <a:sym typeface="Arial" panose="020B0604020202020204"/>
              </a:rPr>
              <a:t>suất</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anose="02020603050405020304" pitchFamily="18" charset="0"/>
                <a:sym typeface="Arial" panose="020B0604020202020204"/>
              </a:rPr>
              <a:t>khí</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anose="02020603050405020304" pitchFamily="18" charset="0"/>
                <a:sym typeface="Arial" panose="020B0604020202020204"/>
              </a:rPr>
              <a:t>quyển</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là</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áp</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suất</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 do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lớp</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không</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khí</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bao</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quanh</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Trái</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đất</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gây</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nên</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a:t>
            </a:r>
            <a:endPar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endParaRPr>
          </a:p>
        </p:txBody>
      </p:sp>
      <p:sp>
        <p:nvSpPr>
          <p:cNvPr id="2" name="TextBox 1"/>
          <p:cNvSpPr txBox="1"/>
          <p:nvPr/>
        </p:nvSpPr>
        <p:spPr>
          <a:xfrm>
            <a:off x="921385" y="191074"/>
            <a:ext cx="36506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endParaRPr>
          </a:p>
        </p:txBody>
      </p:sp>
      <p:grpSp>
        <p:nvGrpSpPr>
          <p:cNvPr id="3" name="Group 2"/>
          <p:cNvGrpSpPr/>
          <p:nvPr/>
        </p:nvGrpSpPr>
        <p:grpSpPr>
          <a:xfrm>
            <a:off x="640595" y="141118"/>
            <a:ext cx="561579" cy="561579"/>
            <a:chOff x="5751326" y="1686394"/>
            <a:chExt cx="1514006" cy="1514006"/>
          </a:xfrm>
        </p:grpSpPr>
        <p:sp>
          <p:nvSpPr>
            <p:cNvPr id="4" name="Oval 3"/>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75"/>
                                        </p:tgtEl>
                                        <p:attrNameLst>
                                          <p:attrName>style.visibility</p:attrName>
                                        </p:attrNameLst>
                                      </p:cBhvr>
                                      <p:to>
                                        <p:strVal val="visible"/>
                                      </p:to>
                                    </p:set>
                                    <p:anim calcmode="lin" valueType="num">
                                      <p:cBhvr>
                                        <p:cTn id="7" dur="3000" fill="hold"/>
                                        <p:tgtEl>
                                          <p:spTgt spid="75"/>
                                        </p:tgtEl>
                                        <p:attrNameLst>
                                          <p:attrName>ppt_w</p:attrName>
                                        </p:attrNameLst>
                                      </p:cBhvr>
                                      <p:tavLst>
                                        <p:tav tm="0">
                                          <p:val>
                                            <p:fltVal val="0"/>
                                          </p:val>
                                        </p:tav>
                                        <p:tav tm="100000">
                                          <p:val>
                                            <p:strVal val="#ppt_w"/>
                                          </p:val>
                                        </p:tav>
                                      </p:tavLst>
                                    </p:anim>
                                    <p:anim calcmode="lin" valueType="num">
                                      <p:cBhvr>
                                        <p:cTn id="8" dur="3000" fill="hold"/>
                                        <p:tgtEl>
                                          <p:spTgt spid="75"/>
                                        </p:tgtEl>
                                        <p:attrNameLst>
                                          <p:attrName>ppt_h</p:attrName>
                                        </p:attrNameLst>
                                      </p:cBhvr>
                                      <p:tavLst>
                                        <p:tav tm="0">
                                          <p:val>
                                            <p:fltVal val="0"/>
                                          </p:val>
                                        </p:tav>
                                        <p:tav tm="100000">
                                          <p:val>
                                            <p:strVal val="#ppt_h"/>
                                          </p:val>
                                        </p:tav>
                                      </p:tavLst>
                                    </p:anim>
                                    <p:anim calcmode="lin" valueType="num">
                                      <p:cBhvr>
                                        <p:cTn id="9" dur="3000" fill="hold"/>
                                        <p:tgtEl>
                                          <p:spTgt spid="75"/>
                                        </p:tgtEl>
                                        <p:attrNameLst>
                                          <p:attrName>style.rotation</p:attrName>
                                        </p:attrNameLst>
                                      </p:cBhvr>
                                      <p:tavLst>
                                        <p:tav tm="0">
                                          <p:val>
                                            <p:fltVal val="90"/>
                                          </p:val>
                                        </p:tav>
                                        <p:tav tm="100000">
                                          <p:val>
                                            <p:fltVal val="0"/>
                                          </p:val>
                                        </p:tav>
                                      </p:tavLst>
                                    </p:anim>
                                    <p:animEffect transition="in" filter="fade">
                                      <p:cBhvr>
                                        <p:cTn id="10" dur="3000"/>
                                        <p:tgtEl>
                                          <p:spTgt spid="7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2000"/>
                                        <p:tgtEl>
                                          <p:spTgt spid="74"/>
                                        </p:tgtEl>
                                      </p:cBhvr>
                                    </p:animEffect>
                                  </p:childTnLst>
                                </p:cTn>
                              </p:par>
                              <p:par>
                                <p:cTn id="16" presetID="8" presetClass="emph" presetSubtype="0" repeatCount="indefinite" fill="hold" nodeType="withEffect">
                                  <p:stCondLst>
                                    <p:cond delay="0"/>
                                  </p:stCondLst>
                                  <p:childTnLst>
                                    <p:animRot by="21600000">
                                      <p:cBhvr>
                                        <p:cTn id="17" dur="20000" fill="hold"/>
                                        <p:tgtEl>
                                          <p:spTgt spid="74"/>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diamond(in)">
                                      <p:cBhvr>
                                        <p:cTn id="22" dur="1000"/>
                                        <p:tgtEl>
                                          <p:spTgt spid="8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box(in)">
                                      <p:cBhvr>
                                        <p:cTn id="27" dur="1000"/>
                                        <p:tgtEl>
                                          <p:spTgt spid="76"/>
                                        </p:tgtEl>
                                      </p:cBhvr>
                                    </p:animEffect>
                                  </p:childTnLst>
                                </p:cTn>
                              </p:par>
                              <p:par>
                                <p:cTn id="28" presetID="4" presetClass="entr" presetSubtype="16" fill="hold" nodeType="withEffect">
                                  <p:stCondLst>
                                    <p:cond delay="0"/>
                                  </p:stCondLst>
                                  <p:childTnLst>
                                    <p:set>
                                      <p:cBhvr>
                                        <p:cTn id="29" dur="1" fill="hold">
                                          <p:stCondLst>
                                            <p:cond delay="0"/>
                                          </p:stCondLst>
                                        </p:cTn>
                                        <p:tgtEl>
                                          <p:spTgt spid="79"/>
                                        </p:tgtEl>
                                        <p:attrNameLst>
                                          <p:attrName>style.visibility</p:attrName>
                                        </p:attrNameLst>
                                      </p:cBhvr>
                                      <p:to>
                                        <p:strVal val="visible"/>
                                      </p:to>
                                    </p:set>
                                    <p:animEffect transition="in" filter="box(in)">
                                      <p:cBhvr>
                                        <p:cTn id="30" dur="1000"/>
                                        <p:tgtEl>
                                          <p:spTgt spid="79"/>
                                        </p:tgtEl>
                                      </p:cBhvr>
                                    </p:animEffect>
                                  </p:childTnLst>
                                </p:cTn>
                              </p:par>
                              <p:par>
                                <p:cTn id="31" presetID="4" presetClass="entr" presetSubtype="16" fill="hold" nodeType="withEffect">
                                  <p:stCondLst>
                                    <p:cond delay="0"/>
                                  </p:stCondLst>
                                  <p:childTnLst>
                                    <p:set>
                                      <p:cBhvr>
                                        <p:cTn id="32" dur="1" fill="hold">
                                          <p:stCondLst>
                                            <p:cond delay="0"/>
                                          </p:stCondLst>
                                        </p:cTn>
                                        <p:tgtEl>
                                          <p:spTgt spid="80"/>
                                        </p:tgtEl>
                                        <p:attrNameLst>
                                          <p:attrName>style.visibility</p:attrName>
                                        </p:attrNameLst>
                                      </p:cBhvr>
                                      <p:to>
                                        <p:strVal val="visible"/>
                                      </p:to>
                                    </p:set>
                                    <p:animEffect transition="in" filter="box(in)">
                                      <p:cBhvr>
                                        <p:cTn id="33" dur="1000"/>
                                        <p:tgtEl>
                                          <p:spTgt spid="80"/>
                                        </p:tgtEl>
                                      </p:cBhvr>
                                    </p:animEffect>
                                  </p:childTnLst>
                                </p:cTn>
                              </p:par>
                              <p:par>
                                <p:cTn id="34" presetID="4" presetClass="entr" presetSubtype="16" fill="hold" nodeType="withEffect">
                                  <p:stCondLst>
                                    <p:cond delay="0"/>
                                  </p:stCondLst>
                                  <p:childTnLst>
                                    <p:set>
                                      <p:cBhvr>
                                        <p:cTn id="35" dur="1" fill="hold">
                                          <p:stCondLst>
                                            <p:cond delay="0"/>
                                          </p:stCondLst>
                                        </p:cTn>
                                        <p:tgtEl>
                                          <p:spTgt spid="81"/>
                                        </p:tgtEl>
                                        <p:attrNameLst>
                                          <p:attrName>style.visibility</p:attrName>
                                        </p:attrNameLst>
                                      </p:cBhvr>
                                      <p:to>
                                        <p:strVal val="visible"/>
                                      </p:to>
                                    </p:set>
                                    <p:animEffect transition="in" filter="box(in)">
                                      <p:cBhvr>
                                        <p:cTn id="36" dur="1000"/>
                                        <p:tgtEl>
                                          <p:spTgt spid="81"/>
                                        </p:tgtEl>
                                      </p:cBhvr>
                                    </p:animEffect>
                                  </p:childTnLst>
                                </p:cTn>
                              </p:par>
                              <p:par>
                                <p:cTn id="37" presetID="4" presetClass="entr" presetSubtype="16" fill="hold" nodeType="withEffect">
                                  <p:stCondLst>
                                    <p:cond delay="0"/>
                                  </p:stCondLst>
                                  <p:childTnLst>
                                    <p:set>
                                      <p:cBhvr>
                                        <p:cTn id="38" dur="1" fill="hold">
                                          <p:stCondLst>
                                            <p:cond delay="0"/>
                                          </p:stCondLst>
                                        </p:cTn>
                                        <p:tgtEl>
                                          <p:spTgt spid="82"/>
                                        </p:tgtEl>
                                        <p:attrNameLst>
                                          <p:attrName>style.visibility</p:attrName>
                                        </p:attrNameLst>
                                      </p:cBhvr>
                                      <p:to>
                                        <p:strVal val="visible"/>
                                      </p:to>
                                    </p:set>
                                    <p:animEffect transition="in" filter="box(in)">
                                      <p:cBhvr>
                                        <p:cTn id="39" dur="1000"/>
                                        <p:tgtEl>
                                          <p:spTgt spid="82"/>
                                        </p:tgtEl>
                                      </p:cBhvr>
                                    </p:animEffect>
                                  </p:childTnLst>
                                </p:cTn>
                              </p:par>
                            </p:childTnLst>
                          </p:cTn>
                        </p:par>
                      </p:childTnLst>
                    </p:cTn>
                  </p:par>
                  <p:par>
                    <p:cTn id="40" fill="hold">
                      <p:stCondLst>
                        <p:cond delay="indefinite"/>
                      </p:stCondLst>
                      <p:childTnLst>
                        <p:par>
                          <p:cTn id="41" fill="hold">
                            <p:stCondLst>
                              <p:cond delay="0"/>
                            </p:stCondLst>
                            <p:childTnLst>
                              <p:par>
                                <p:cTn id="42" presetID="8" presetClass="entr" presetSubtype="16" fill="hold" grpId="0" nodeType="clickEffect">
                                  <p:stCondLst>
                                    <p:cond delay="0"/>
                                  </p:stCondLst>
                                  <p:childTnLst>
                                    <p:set>
                                      <p:cBhvr>
                                        <p:cTn id="43" dur="1" fill="hold">
                                          <p:stCondLst>
                                            <p:cond delay="0"/>
                                          </p:stCondLst>
                                        </p:cTn>
                                        <p:tgtEl>
                                          <p:spTgt spid="84"/>
                                        </p:tgtEl>
                                        <p:attrNameLst>
                                          <p:attrName>style.visibility</p:attrName>
                                        </p:attrNameLst>
                                      </p:cBhvr>
                                      <p:to>
                                        <p:strVal val="visible"/>
                                      </p:to>
                                    </p:set>
                                    <p:animEffect transition="in" filter="diamond(in)">
                                      <p:cBhvr>
                                        <p:cTn id="44"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sp>
        <p:nvSpPr>
          <p:cNvPr id="78" name="TextBox 77"/>
          <p:cNvSpPr txBox="1"/>
          <p:nvPr/>
        </p:nvSpPr>
        <p:spPr>
          <a:xfrm>
            <a:off x="3404388" y="471016"/>
            <a:ext cx="25713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6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panose="020B0604020202020204"/>
                <a:sym typeface="Arial" panose="020B0604020202020204"/>
              </a:rPr>
              <a:t>Thí</a:t>
            </a:r>
            <a:r>
              <a:rPr kumimoji="0" lang="en-US" sz="36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panose="020B0604020202020204"/>
                <a:sym typeface="Arial" panose="020B0604020202020204"/>
              </a:rPr>
              <a:t> </a:t>
            </a:r>
            <a:r>
              <a:rPr kumimoji="0" lang="en-US" sz="36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panose="020B0604020202020204"/>
                <a:sym typeface="Arial" panose="020B0604020202020204"/>
              </a:rPr>
              <a:t>nghiệm</a:t>
            </a:r>
            <a:r>
              <a:rPr kumimoji="0" lang="en-US" sz="36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panose="020B0604020202020204"/>
                <a:sym typeface="Arial" panose="020B0604020202020204"/>
              </a:rPr>
              <a:t> 1</a:t>
            </a:r>
            <a:endParaRPr kumimoji="0" lang="en-US" sz="36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panose="020B0604020202020204"/>
              <a:sym typeface="Arial" panose="020B0604020202020204"/>
            </a:endParaRPr>
          </a:p>
        </p:txBody>
      </p:sp>
      <p:sp>
        <p:nvSpPr>
          <p:cNvPr id="4" name="Arrow: Chevron 3"/>
          <p:cNvSpPr/>
          <p:nvPr/>
        </p:nvSpPr>
        <p:spPr>
          <a:xfrm>
            <a:off x="2416629" y="666206"/>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sp>
        <p:nvSpPr>
          <p:cNvPr id="161" name="Arrow: Chevron 160"/>
          <p:cNvSpPr/>
          <p:nvPr/>
        </p:nvSpPr>
        <p:spPr>
          <a:xfrm rot="10800000">
            <a:off x="6514012" y="66185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sp>
        <p:nvSpPr>
          <p:cNvPr id="72" name="Arrow: Chevron 71"/>
          <p:cNvSpPr/>
          <p:nvPr/>
        </p:nvSpPr>
        <p:spPr>
          <a:xfrm>
            <a:off x="2661237" y="649557"/>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sp>
        <p:nvSpPr>
          <p:cNvPr id="73" name="Arrow: Chevron 72"/>
          <p:cNvSpPr/>
          <p:nvPr/>
        </p:nvSpPr>
        <p:spPr>
          <a:xfrm rot="10800000">
            <a:off x="6297578" y="66057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sp>
        <p:nvSpPr>
          <p:cNvPr id="2" name="Rectangle 1"/>
          <p:cNvSpPr/>
          <p:nvPr/>
        </p:nvSpPr>
        <p:spPr>
          <a:xfrm>
            <a:off x="0" y="2654300"/>
            <a:ext cx="1485900" cy="431800"/>
          </a:xfrm>
          <a:prstGeom prst="rect">
            <a:avLst/>
          </a:prstGeom>
          <a:solidFill>
            <a:schemeClr val="accent3">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panose="020B0604020202020204"/>
              </a:rPr>
              <a:t>Tiến</a:t>
            </a:r>
            <a:r>
              <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panose="020B0604020202020204"/>
              </a:rPr>
              <a:t> </a:t>
            </a: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panose="020B0604020202020204"/>
              </a:rPr>
              <a:t>hành</a:t>
            </a:r>
            <a:endPar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panose="020B0604020202020204"/>
            </a:endParaRPr>
          </a:p>
        </p:txBody>
      </p:sp>
      <p:sp>
        <p:nvSpPr>
          <p:cNvPr id="3" name="Rectangle 2"/>
          <p:cNvSpPr/>
          <p:nvPr/>
        </p:nvSpPr>
        <p:spPr>
          <a:xfrm>
            <a:off x="317500" y="3162300"/>
            <a:ext cx="4292600" cy="1193800"/>
          </a:xfrm>
          <a:prstGeom prst="rect">
            <a:avLst/>
          </a:prstGeom>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Cầm</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một</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ống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thủy</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tinh</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ngập</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trong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n</a:t>
            </a:r>
            <a:r>
              <a:rPr kumimoji="0" lang="vi-VN"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ư</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ớc</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rồi</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lấy</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ngón</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tay</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bịt</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kín</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đầu</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phía</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trên</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và</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kéo</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ống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ra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khỏi</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n</a:t>
            </a:r>
            <a:r>
              <a:rPr kumimoji="0" lang="vi-VN"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ư</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ớc</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a:t>
            </a:r>
            <a:endPar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endParaRPr>
          </a:p>
        </p:txBody>
      </p:sp>
      <p:sp>
        <p:nvSpPr>
          <p:cNvPr id="76" name="Rectangle 75"/>
          <p:cNvSpPr/>
          <p:nvPr/>
        </p:nvSpPr>
        <p:spPr>
          <a:xfrm>
            <a:off x="0" y="1117600"/>
            <a:ext cx="1485900" cy="431800"/>
          </a:xfrm>
          <a:prstGeom prst="rect">
            <a:avLst/>
          </a:prstGeom>
          <a:solidFill>
            <a:schemeClr val="accent5">
              <a:lumMod val="60000"/>
              <a:lumOff val="40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panose="020B0604020202020204"/>
              </a:rPr>
              <a:t>Dụng</a:t>
            </a:r>
            <a:r>
              <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panose="020B0604020202020204"/>
              </a:rPr>
              <a:t> </a:t>
            </a: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panose="020B0604020202020204"/>
              </a:rPr>
              <a:t>cụ</a:t>
            </a:r>
            <a:endPar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panose="020B0604020202020204"/>
            </a:endParaRPr>
          </a:p>
        </p:txBody>
      </p:sp>
      <p:sp>
        <p:nvSpPr>
          <p:cNvPr id="79" name="Rectangle 78"/>
          <p:cNvSpPr/>
          <p:nvPr/>
        </p:nvSpPr>
        <p:spPr>
          <a:xfrm>
            <a:off x="215900" y="1625600"/>
            <a:ext cx="4394200" cy="869950"/>
          </a:xfrm>
          <a:prstGeom prst="rect">
            <a:avLst/>
          </a:prstGeom>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Ống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thủy</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tinh</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rỗng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hai</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đầu</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a:t>
            </a:r>
            <a:endPar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endParaRPr>
          </a:p>
          <a:p>
            <a:pPr marL="285750" marR="0" lvl="0" indent="-28575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Cốc</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n</a:t>
            </a:r>
            <a:r>
              <a:rPr kumimoji="0" lang="vi-VN"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ư</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ớc</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đầy</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a:t>
            </a:r>
            <a:endPar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endParaRPr>
          </a:p>
        </p:txBody>
      </p:sp>
      <p:pic>
        <p:nvPicPr>
          <p:cNvPr id="5" name="Picture 4"/>
          <p:cNvPicPr>
            <a:picLocks noChangeAspect="1"/>
          </p:cNvPicPr>
          <p:nvPr/>
        </p:nvPicPr>
        <p:blipFill>
          <a:blip r:embed="rId1"/>
          <a:stretch>
            <a:fillRect/>
          </a:stretch>
        </p:blipFill>
        <p:spPr>
          <a:xfrm>
            <a:off x="5133819" y="1117347"/>
            <a:ext cx="3641881" cy="3886453"/>
          </a:xfrm>
          <a:prstGeom prst="roundRect">
            <a:avLst/>
          </a:prstGeom>
        </p:spPr>
      </p:pic>
      <p:sp>
        <p:nvSpPr>
          <p:cNvPr id="6" name="TextBox 5"/>
          <p:cNvSpPr txBox="1"/>
          <p:nvPr/>
        </p:nvSpPr>
        <p:spPr>
          <a:xfrm>
            <a:off x="789477" y="184689"/>
            <a:ext cx="36506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endParaRPr>
          </a:p>
        </p:txBody>
      </p:sp>
      <p:grpSp>
        <p:nvGrpSpPr>
          <p:cNvPr id="7" name="Group 6"/>
          <p:cNvGrpSpPr/>
          <p:nvPr/>
        </p:nvGrpSpPr>
        <p:grpSpPr>
          <a:xfrm>
            <a:off x="508688" y="148950"/>
            <a:ext cx="561579" cy="561579"/>
            <a:chOff x="5751326" y="1686394"/>
            <a:chExt cx="1514006" cy="1514006"/>
          </a:xfrm>
        </p:grpSpPr>
        <p:sp>
          <p:nvSpPr>
            <p:cNvPr id="8" name="Oval 7"/>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ppt_x"/>
                                          </p:val>
                                        </p:tav>
                                        <p:tav tm="100000">
                                          <p:val>
                                            <p:strVal val="#ppt_x"/>
                                          </p:val>
                                        </p:tav>
                                      </p:tavLst>
                                    </p:anim>
                                    <p:anim calcmode="lin" valueType="num">
                                      <p:cBhvr additive="base">
                                        <p:cTn id="8" dur="500" fill="hold"/>
                                        <p:tgtEl>
                                          <p:spTgt spid="7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3"/>
                                        </p:tgtEl>
                                        <p:attrNameLst>
                                          <p:attrName>style.visibility</p:attrName>
                                        </p:attrNameLst>
                                      </p:cBhvr>
                                      <p:to>
                                        <p:strVal val="visible"/>
                                      </p:to>
                                    </p:set>
                                    <p:anim calcmode="lin" valueType="num">
                                      <p:cBhvr additive="base">
                                        <p:cTn id="15" dur="500" fill="hold"/>
                                        <p:tgtEl>
                                          <p:spTgt spid="73"/>
                                        </p:tgtEl>
                                        <p:attrNameLst>
                                          <p:attrName>ppt_x</p:attrName>
                                        </p:attrNameLst>
                                      </p:cBhvr>
                                      <p:tavLst>
                                        <p:tav tm="0">
                                          <p:val>
                                            <p:strVal val="#ppt_x"/>
                                          </p:val>
                                        </p:tav>
                                        <p:tav tm="100000">
                                          <p:val>
                                            <p:strVal val="#ppt_x"/>
                                          </p:val>
                                        </p:tav>
                                      </p:tavLst>
                                    </p:anim>
                                    <p:anim calcmode="lin" valueType="num">
                                      <p:cBhvr additive="base">
                                        <p:cTn id="16" dur="500" fill="hold"/>
                                        <p:tgtEl>
                                          <p:spTgt spid="7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1"/>
                                        </p:tgtEl>
                                        <p:attrNameLst>
                                          <p:attrName>style.visibility</p:attrName>
                                        </p:attrNameLst>
                                      </p:cBhvr>
                                      <p:to>
                                        <p:strVal val="visible"/>
                                      </p:to>
                                    </p:set>
                                    <p:anim calcmode="lin" valueType="num">
                                      <p:cBhvr additive="base">
                                        <p:cTn id="19" dur="500" fill="hold"/>
                                        <p:tgtEl>
                                          <p:spTgt spid="161"/>
                                        </p:tgtEl>
                                        <p:attrNameLst>
                                          <p:attrName>ppt_x</p:attrName>
                                        </p:attrNameLst>
                                      </p:cBhvr>
                                      <p:tavLst>
                                        <p:tav tm="0">
                                          <p:val>
                                            <p:strVal val="#ppt_x"/>
                                          </p:val>
                                        </p:tav>
                                        <p:tav tm="100000">
                                          <p:val>
                                            <p:strVal val="#ppt_x"/>
                                          </p:val>
                                        </p:tav>
                                      </p:tavLst>
                                    </p:anim>
                                    <p:anim calcmode="lin" valueType="num">
                                      <p:cBhvr additive="base">
                                        <p:cTn id="20" dur="500" fill="hold"/>
                                        <p:tgtEl>
                                          <p:spTgt spid="16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8"/>
                                        </p:tgtEl>
                                        <p:attrNameLst>
                                          <p:attrName>style.visibility</p:attrName>
                                        </p:attrNameLst>
                                      </p:cBhvr>
                                      <p:to>
                                        <p:strVal val="visible"/>
                                      </p:to>
                                    </p:set>
                                    <p:anim calcmode="lin" valueType="num">
                                      <p:cBhvr additive="base">
                                        <p:cTn id="23" dur="500" fill="hold"/>
                                        <p:tgtEl>
                                          <p:spTgt spid="78"/>
                                        </p:tgtEl>
                                        <p:attrNameLst>
                                          <p:attrName>ppt_x</p:attrName>
                                        </p:attrNameLst>
                                      </p:cBhvr>
                                      <p:tavLst>
                                        <p:tav tm="0">
                                          <p:val>
                                            <p:strVal val="#ppt_x"/>
                                          </p:val>
                                        </p:tav>
                                        <p:tav tm="100000">
                                          <p:val>
                                            <p:strVal val="#ppt_x"/>
                                          </p:val>
                                        </p:tav>
                                      </p:tavLst>
                                    </p:anim>
                                    <p:anim calcmode="lin" valueType="num">
                                      <p:cBhvr additive="base">
                                        <p:cTn id="24"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barn(inVertical)">
                                      <p:cBhvr>
                                        <p:cTn id="29" dur="500"/>
                                        <p:tgtEl>
                                          <p:spTgt spid="7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barn(inVertical)">
                                      <p:cBhvr>
                                        <p:cTn id="32" dur="500"/>
                                        <p:tgtEl>
                                          <p:spTgt spid="7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arn(inVertical)">
                                      <p:cBhvr>
                                        <p:cTn id="40" dur="500"/>
                                        <p:tgtEl>
                                          <p:spTgt spid="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4" grpId="0" animBg="1"/>
      <p:bldP spid="161" grpId="0" animBg="1"/>
      <p:bldP spid="72" grpId="0" animBg="1"/>
      <p:bldP spid="73" grpId="0" animBg="1"/>
      <p:bldP spid="2" grpId="0" animBg="1"/>
      <p:bldP spid="3" grpId="0" animBg="1"/>
      <p:bldP spid="76" grpId="0" animBg="1"/>
      <p:bldP spid="7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8"/>
          <p:cNvGrpSpPr/>
          <p:nvPr/>
        </p:nvGrpSpPr>
        <p:grpSpPr bwMode="auto">
          <a:xfrm>
            <a:off x="3511863" y="1476114"/>
            <a:ext cx="2146300" cy="2082800"/>
            <a:chOff x="1296" y="1452"/>
            <a:chExt cx="960" cy="1188"/>
          </a:xfrm>
        </p:grpSpPr>
        <p:sp>
          <p:nvSpPr>
            <p:cNvPr id="5" name="AutoShape 11"/>
            <p:cNvSpPr>
              <a:spLocks noChangeArrowheads="1"/>
            </p:cNvSpPr>
            <p:nvPr/>
          </p:nvSpPr>
          <p:spPr bwMode="auto">
            <a:xfrm>
              <a:off x="1392" y="1584"/>
              <a:ext cx="768" cy="1056"/>
            </a:xfrm>
            <a:prstGeom prst="roundRect">
              <a:avLst>
                <a:gd name="adj" fmla="val 16667"/>
              </a:avLst>
            </a:prstGeom>
            <a:solidFill>
              <a:schemeClr val="accent3"/>
            </a:solidFill>
            <a:ln w="9525">
              <a:solidFill>
                <a:srgbClr val="00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
          <p:nvSpPr>
            <p:cNvPr id="6" name="Rectangle 16"/>
            <p:cNvSpPr>
              <a:spLocks noChangeArrowheads="1"/>
            </p:cNvSpPr>
            <p:nvPr/>
          </p:nvSpPr>
          <p:spPr bwMode="auto">
            <a:xfrm>
              <a:off x="1296" y="1452"/>
              <a:ext cx="960" cy="240"/>
            </a:xfrm>
            <a:prstGeom prst="rect">
              <a:avLst/>
            </a:prstGeom>
            <a:solidFill>
              <a:srgbClr val="FCFAE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
          <p:nvSpPr>
            <p:cNvPr id="7" name="Line 17"/>
            <p:cNvSpPr>
              <a:spLocks noChangeShapeType="1"/>
            </p:cNvSpPr>
            <p:nvPr/>
          </p:nvSpPr>
          <p:spPr bwMode="auto">
            <a:xfrm>
              <a:off x="1296" y="1680"/>
              <a:ext cx="960" cy="0"/>
            </a:xfrm>
            <a:prstGeom prst="line">
              <a:avLst/>
            </a:prstGeom>
            <a:noFill/>
            <a:ln w="76200">
              <a:solidFill>
                <a:srgbClr val="99FF33"/>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 name="Rectangle: Rounded Corners 7"/>
          <p:cNvSpPr/>
          <p:nvPr/>
        </p:nvSpPr>
        <p:spPr>
          <a:xfrm>
            <a:off x="1892613" y="3792823"/>
            <a:ext cx="5600700" cy="876300"/>
          </a:xfrm>
          <a:prstGeom prst="roundRect">
            <a:avLst/>
          </a:prstGeom>
          <a:ln w="12700">
            <a:prstDash val="lg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Khi</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ta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lộn</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ngược</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cốc</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nước</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lại</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nước</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có</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chảy</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ra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ngoài</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hay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không</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endPar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endParaRPr>
          </a:p>
        </p:txBody>
      </p:sp>
      <p:sp>
        <p:nvSpPr>
          <p:cNvPr id="9" name="TextBox 8"/>
          <p:cNvSpPr txBox="1"/>
          <p:nvPr/>
        </p:nvSpPr>
        <p:spPr>
          <a:xfrm>
            <a:off x="5696263" y="1057014"/>
            <a:ext cx="17399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panose="020B0604020202020204"/>
              </a:rPr>
              <a:t>Tờ</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panose="020B0604020202020204"/>
              </a:rPr>
              <a:t>giấy</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panose="020B0604020202020204"/>
              </a:rPr>
              <a:t>không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panose="020B0604020202020204"/>
              </a:rPr>
              <a:t>thấm</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panose="020B0604020202020204"/>
              </a:rPr>
              <a:t> n</a:t>
            </a:r>
            <a:r>
              <a:rPr kumimoji="0" lang="vi-VN"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panose="020B0604020202020204"/>
              </a:rPr>
              <a:t>ư</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panose="020B0604020202020204"/>
              </a:rPr>
              <a:t>ớc</a:t>
            </a:r>
            <a:endPar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panose="020B0604020202020204"/>
            </a:endParaRPr>
          </a:p>
        </p:txBody>
      </p:sp>
      <p:sp>
        <p:nvSpPr>
          <p:cNvPr id="10" name="TextBox 9"/>
          <p:cNvSpPr txBox="1"/>
          <p:nvPr/>
        </p:nvSpPr>
        <p:spPr>
          <a:xfrm>
            <a:off x="5810562" y="2523576"/>
            <a:ext cx="16383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panose="020B0604020202020204"/>
              </a:rPr>
              <a:t>Cốc</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panose="020B0604020202020204"/>
              </a:rPr>
              <a:t>nước</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panose="020B0604020202020204"/>
              </a:rPr>
              <a:t>đầy</a:t>
            </a:r>
            <a:endPar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panose="020B0604020202020204"/>
            </a:endParaRPr>
          </a:p>
        </p:txBody>
      </p:sp>
      <p:cxnSp>
        <p:nvCxnSpPr>
          <p:cNvPr id="11" name="Connector: Elbow 10"/>
          <p:cNvCxnSpPr>
            <a:stCxn id="9" idx="1"/>
          </p:cNvCxnSpPr>
          <p:nvPr/>
        </p:nvCxnSpPr>
        <p:spPr>
          <a:xfrm rot="10800000" flipV="1">
            <a:off x="4604063" y="1380180"/>
            <a:ext cx="1092200" cy="489632"/>
          </a:xfrm>
          <a:prstGeom prst="bentConnector3">
            <a:avLst>
              <a:gd name="adj1" fmla="val 100000"/>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2" name="Straight Arrow Connector 11"/>
          <p:cNvCxnSpPr>
            <a:stCxn id="10" idx="1"/>
          </p:cNvCxnSpPr>
          <p:nvPr/>
        </p:nvCxnSpPr>
        <p:spPr>
          <a:xfrm flipH="1" flipV="1">
            <a:off x="4896164" y="2708014"/>
            <a:ext cx="914398" cy="22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13" name="Picture 2" descr="Nhung Hồng (nhanhang1001) - Hồ sơ | Pinterest"/>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249074" y="3303873"/>
            <a:ext cx="2187955" cy="185419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p:cNvSpPr/>
          <p:nvPr/>
        </p:nvSpPr>
        <p:spPr>
          <a:xfrm>
            <a:off x="1785340" y="3726548"/>
            <a:ext cx="6729646" cy="965083"/>
          </a:xfrm>
          <a:prstGeom prst="roundRect">
            <a:avLst/>
          </a:prstGeom>
          <a:solidFill>
            <a:schemeClr val="accent3">
              <a:lumMod val="20000"/>
              <a:lumOff val="80000"/>
            </a:schemeClr>
          </a:solidFill>
          <a:ln w="12700">
            <a:prstDash val="lg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Nước</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không</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chảy</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ra</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ngoài</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do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có</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áp</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suất</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khí</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quyển</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tác</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dụng</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lên</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tờ</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giấy</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áp</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suất</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này</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lớn</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hơn</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áp</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suất</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bên</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trong</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cốc</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nước</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đầy</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nên</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nước</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không</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chảy</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ra</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ngoài</a:t>
            </a:r>
            <a:endPar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endParaRPr>
          </a:p>
        </p:txBody>
      </p:sp>
      <p:pic>
        <p:nvPicPr>
          <p:cNvPr id="15" name="Picture 4" descr="Vẽ Tay Cầm Kính Lúp Hình ảnh | Định dạng hình ảnh PSD 401528505|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349" b="99767" l="6279" r="92442">
                        <a14:foregroundMark x1="73488" y1="26860" x2="73721" y2="58023"/>
                        <a14:foregroundMark x1="78140" y1="26860" x2="71744" y2="56512"/>
                        <a14:foregroundMark x1="85581" y1="26628" x2="80581" y2="42209"/>
                        <a14:foregroundMark x1="87093" y1="22442" x2="91977" y2="30233"/>
                        <a14:foregroundMark x1="91977" y1="30233" x2="92442" y2="36744"/>
                        <a14:foregroundMark x1="70930" y1="24651" x2="66744" y2="33721"/>
                        <a14:foregroundMark x1="66744" y1="33721" x2="66744" y2="33837"/>
                        <a14:foregroundMark x1="65581" y1="29186" x2="78837" y2="26163"/>
                        <a14:foregroundMark x1="78605" y1="25930" x2="79186" y2="42326"/>
                        <a14:foregroundMark x1="79186" y1="42326" x2="78372" y2="45233"/>
                        <a14:foregroundMark x1="79186" y1="33372" x2="73953" y2="47674"/>
                        <a14:foregroundMark x1="30000" y1="13372" x2="24302" y2="36279"/>
                        <a14:foregroundMark x1="24302" y1="5465" x2="18140" y2="12326"/>
                        <a14:foregroundMark x1="18140" y1="12326" x2="16163" y2="23488"/>
                        <a14:foregroundMark x1="28023" y1="9884" x2="36163" y2="18023"/>
                        <a14:foregroundMark x1="35930" y1="22209" x2="38140" y2="28140"/>
                        <a14:foregroundMark x1="39651" y1="22907" x2="39651" y2="27907"/>
                        <a14:foregroundMark x1="74419" y1="26163" x2="82326" y2="27907"/>
                        <a14:foregroundMark x1="82093" y1="23256" x2="79186" y2="39767"/>
                        <a14:foregroundMark x1="72442" y1="46860" x2="72442" y2="53605"/>
                        <a14:foregroundMark x1="76395" y1="46860" x2="76628" y2="51628"/>
                        <a14:foregroundMark x1="76163" y1="48837" x2="75465" y2="54767"/>
                        <a14:foregroundMark x1="19186" y1="31628" x2="24419" y2="44302"/>
                        <a14:foregroundMark x1="24419" y1="44302" x2="33256" y2="48837"/>
                        <a14:foregroundMark x1="35465" y1="49884" x2="35465" y2="61744"/>
                        <a14:foregroundMark x1="34186" y1="67907" x2="33488" y2="85233"/>
                        <a14:foregroundMark x1="32674" y1="63721" x2="33256" y2="80233"/>
                        <a14:foregroundMark x1="44070" y1="68837" x2="32907" y2="94535"/>
                        <a14:foregroundMark x1="65814" y1="19070" x2="60581" y2="28372"/>
                        <a14:foregroundMark x1="32209" y1="85698" x2="10930" y2="94070"/>
                        <a14:foregroundMark x1="29302" y1="89419" x2="6279" y2="99767"/>
                        <a14:foregroundMark x1="65116" y1="23953" x2="65116" y2="23953"/>
                        <a14:foregroundMark x1="68721" y1="18023" x2="82326" y2="20698"/>
                      </a14:backgroundRemoval>
                    </a14:imgEffect>
                  </a14:imgLayer>
                </a14:imgProps>
              </a:ext>
              <a:ext uri="{28A0092B-C50C-407E-A947-70E740481C1C}">
                <a14:useLocalDpi xmlns:a14="http://schemas.microsoft.com/office/drawing/2010/main" val="0"/>
              </a:ext>
            </a:extLst>
          </a:blip>
          <a:srcRect/>
          <a:stretch>
            <a:fillRect/>
          </a:stretch>
        </p:blipFill>
        <p:spPr bwMode="auto">
          <a:xfrm>
            <a:off x="425763" y="3564223"/>
            <a:ext cx="1644650" cy="16446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77978" y="279400"/>
            <a:ext cx="36506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endParaRPr>
          </a:p>
        </p:txBody>
      </p:sp>
      <p:grpSp>
        <p:nvGrpSpPr>
          <p:cNvPr id="17" name="Group 16"/>
          <p:cNvGrpSpPr/>
          <p:nvPr/>
        </p:nvGrpSpPr>
        <p:grpSpPr>
          <a:xfrm>
            <a:off x="397189" y="243661"/>
            <a:ext cx="561579" cy="561579"/>
            <a:chOff x="5751326" y="1686394"/>
            <a:chExt cx="1514006" cy="1514006"/>
          </a:xfrm>
        </p:grpSpPr>
        <p:sp>
          <p:nvSpPr>
            <p:cNvPr id="18" name="Oval 17"/>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19"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2"/>
                                        </p:tgtEl>
                                        <p:attrNameLst>
                                          <p:attrName>ppt_w</p:attrName>
                                        </p:attrNameLst>
                                      </p:cBhvr>
                                      <p:tavLst>
                                        <p:tav tm="0">
                                          <p:val>
                                            <p:strVal val="ppt_w"/>
                                          </p:val>
                                        </p:tav>
                                        <p:tav tm="100000">
                                          <p:val>
                                            <p:fltVal val="0"/>
                                          </p:val>
                                        </p:tav>
                                      </p:tavLst>
                                    </p:anim>
                                    <p:anim calcmode="lin" valueType="num">
                                      <p:cBhvr>
                                        <p:cTn id="35" dur="500"/>
                                        <p:tgtEl>
                                          <p:spTgt spid="12"/>
                                        </p:tgtEl>
                                        <p:attrNameLst>
                                          <p:attrName>ppt_h</p:attrName>
                                        </p:attrNameLst>
                                      </p:cBhvr>
                                      <p:tavLst>
                                        <p:tav tm="0">
                                          <p:val>
                                            <p:strVal val="ppt_h"/>
                                          </p:val>
                                        </p:tav>
                                        <p:tav tm="100000">
                                          <p:val>
                                            <p:fltVal val="0"/>
                                          </p:val>
                                        </p:tav>
                                      </p:tavLst>
                                    </p:anim>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par>
                                <p:cTn id="38" presetID="53" presetClass="exit" presetSubtype="32" fill="hold" grpId="1" nodeType="withEffect">
                                  <p:stCondLst>
                                    <p:cond delay="0"/>
                                  </p:stCondLst>
                                  <p:childTnLst>
                                    <p:anim calcmode="lin" valueType="num">
                                      <p:cBhvr>
                                        <p:cTn id="39" dur="500"/>
                                        <p:tgtEl>
                                          <p:spTgt spid="10"/>
                                        </p:tgtEl>
                                        <p:attrNameLst>
                                          <p:attrName>ppt_w</p:attrName>
                                        </p:attrNameLst>
                                      </p:cBhvr>
                                      <p:tavLst>
                                        <p:tav tm="0">
                                          <p:val>
                                            <p:strVal val="ppt_w"/>
                                          </p:val>
                                        </p:tav>
                                        <p:tav tm="100000">
                                          <p:val>
                                            <p:fltVal val="0"/>
                                          </p:val>
                                        </p:tav>
                                      </p:tavLst>
                                    </p:anim>
                                    <p:anim calcmode="lin" valueType="num">
                                      <p:cBhvr>
                                        <p:cTn id="40" dur="500"/>
                                        <p:tgtEl>
                                          <p:spTgt spid="10"/>
                                        </p:tgtEl>
                                        <p:attrNameLst>
                                          <p:attrName>ppt_h</p:attrName>
                                        </p:attrNameLst>
                                      </p:cBhvr>
                                      <p:tavLst>
                                        <p:tav tm="0">
                                          <p:val>
                                            <p:strVal val="ppt_h"/>
                                          </p:val>
                                        </p:tav>
                                        <p:tav tm="100000">
                                          <p:val>
                                            <p:fltVal val="0"/>
                                          </p:val>
                                        </p:tav>
                                      </p:tavLst>
                                    </p:anim>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par>
                                <p:cTn id="43" presetID="53" presetClass="exit" presetSubtype="32" fill="hold" grpId="1" nodeType="withEffect">
                                  <p:stCondLst>
                                    <p:cond delay="0"/>
                                  </p:stCondLst>
                                  <p:childTnLst>
                                    <p:anim calcmode="lin" valueType="num">
                                      <p:cBhvr>
                                        <p:cTn id="44" dur="500"/>
                                        <p:tgtEl>
                                          <p:spTgt spid="9"/>
                                        </p:tgtEl>
                                        <p:attrNameLst>
                                          <p:attrName>ppt_w</p:attrName>
                                        </p:attrNameLst>
                                      </p:cBhvr>
                                      <p:tavLst>
                                        <p:tav tm="0">
                                          <p:val>
                                            <p:strVal val="ppt_w"/>
                                          </p:val>
                                        </p:tav>
                                        <p:tav tm="100000">
                                          <p:val>
                                            <p:fltVal val="0"/>
                                          </p:val>
                                        </p:tav>
                                      </p:tavLst>
                                    </p:anim>
                                    <p:anim calcmode="lin" valueType="num">
                                      <p:cBhvr>
                                        <p:cTn id="45" dur="500"/>
                                        <p:tgtEl>
                                          <p:spTgt spid="9"/>
                                        </p:tgtEl>
                                        <p:attrNameLst>
                                          <p:attrName>ppt_h</p:attrName>
                                        </p:attrNameLst>
                                      </p:cBhvr>
                                      <p:tavLst>
                                        <p:tav tm="0">
                                          <p:val>
                                            <p:strVal val="ppt_h"/>
                                          </p:val>
                                        </p:tav>
                                        <p:tav tm="100000">
                                          <p:val>
                                            <p:fltVal val="0"/>
                                          </p:val>
                                        </p:tav>
                                      </p:tavLst>
                                    </p:anim>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par>
                                <p:cTn id="48" presetID="53" presetClass="exit" presetSubtype="32" fill="hold" nodeType="withEffect">
                                  <p:stCondLst>
                                    <p:cond delay="0"/>
                                  </p:stCondLst>
                                  <p:childTnLst>
                                    <p:anim calcmode="lin" valueType="num">
                                      <p:cBhvr>
                                        <p:cTn id="49" dur="500"/>
                                        <p:tgtEl>
                                          <p:spTgt spid="11"/>
                                        </p:tgtEl>
                                        <p:attrNameLst>
                                          <p:attrName>ppt_w</p:attrName>
                                        </p:attrNameLst>
                                      </p:cBhvr>
                                      <p:tavLst>
                                        <p:tav tm="0">
                                          <p:val>
                                            <p:strVal val="ppt_w"/>
                                          </p:val>
                                        </p:tav>
                                        <p:tav tm="100000">
                                          <p:val>
                                            <p:fltVal val="0"/>
                                          </p:val>
                                        </p:tav>
                                      </p:tavLst>
                                    </p:anim>
                                    <p:anim calcmode="lin" valueType="num">
                                      <p:cBhvr>
                                        <p:cTn id="50" dur="500"/>
                                        <p:tgtEl>
                                          <p:spTgt spid="11"/>
                                        </p:tgtEl>
                                        <p:attrNameLst>
                                          <p:attrName>ppt_h</p:attrName>
                                        </p:attrNameLst>
                                      </p:cBhvr>
                                      <p:tavLst>
                                        <p:tav tm="0">
                                          <p:val>
                                            <p:strVal val="ppt_h"/>
                                          </p:val>
                                        </p:tav>
                                        <p:tav tm="100000">
                                          <p:val>
                                            <p:fltVal val="0"/>
                                          </p:val>
                                        </p:tav>
                                      </p:tavLst>
                                    </p:anim>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8" presetClass="emph" presetSubtype="0" accel="50000" decel="50000" fill="hold" nodeType="withEffect">
                                  <p:stCondLst>
                                    <p:cond delay="0"/>
                                  </p:stCondLst>
                                  <p:childTnLst>
                                    <p:animRot by="10800000">
                                      <p:cBhvr>
                                        <p:cTn id="54" dur="3000" fill="hold"/>
                                        <p:tgtEl>
                                          <p:spTgt spid="4"/>
                                        </p:tgtEl>
                                        <p:attrNameLst>
                                          <p:attrName>r</p:attrName>
                                        </p:attrNameLst>
                                      </p:cBhvr>
                                    </p:animRot>
                                  </p:childTnLst>
                                  <p:subTnLst>
                                    <p:audio>
                                      <p:cMediaNode>
                                        <p:cTn display="0" masterRel="sameClick">
                                          <p:stCondLst>
                                            <p:cond evt="begin" delay="0">
                                              <p:tn val="53"/>
                                            </p:cond>
                                          </p:stCondLst>
                                          <p:endCondLst>
                                            <p:cond evt="onStopAudio" delay="0">
                                              <p:tgtEl>
                                                <p:sldTgt/>
                                              </p:tgtEl>
                                            </p:cond>
                                          </p:endCondLst>
                                        </p:cTn>
                                        <p:tgtEl>
                                          <p:sndTgt r:embed="rId5" name="click.wav"/>
                                        </p:tgtEl>
                                      </p:cMediaNode>
                                    </p:audio>
                                  </p:subTnLst>
                                </p:cTn>
                              </p:par>
                            </p:childTnLst>
                          </p:cTn>
                        </p:par>
                      </p:childTnLst>
                    </p:cTn>
                  </p:par>
                  <p:par>
                    <p:cTn id="55" fill="hold">
                      <p:stCondLst>
                        <p:cond delay="indefinite"/>
                      </p:stCondLst>
                      <p:childTnLst>
                        <p:par>
                          <p:cTn id="56" fill="hold">
                            <p:stCondLst>
                              <p:cond delay="0"/>
                            </p:stCondLst>
                            <p:childTnLst>
                              <p:par>
                                <p:cTn id="57" presetID="53" presetClass="exit" presetSubtype="32" fill="hold" nodeType="clickEffect">
                                  <p:stCondLst>
                                    <p:cond delay="0"/>
                                  </p:stCondLst>
                                  <p:childTnLst>
                                    <p:anim calcmode="lin" valueType="num">
                                      <p:cBhvr>
                                        <p:cTn id="58" dur="500"/>
                                        <p:tgtEl>
                                          <p:spTgt spid="13"/>
                                        </p:tgtEl>
                                        <p:attrNameLst>
                                          <p:attrName>ppt_w</p:attrName>
                                        </p:attrNameLst>
                                      </p:cBhvr>
                                      <p:tavLst>
                                        <p:tav tm="0">
                                          <p:val>
                                            <p:strVal val="ppt_w"/>
                                          </p:val>
                                        </p:tav>
                                        <p:tav tm="100000">
                                          <p:val>
                                            <p:fltVal val="0"/>
                                          </p:val>
                                        </p:tav>
                                      </p:tavLst>
                                    </p:anim>
                                    <p:anim calcmode="lin" valueType="num">
                                      <p:cBhvr>
                                        <p:cTn id="59" dur="500"/>
                                        <p:tgtEl>
                                          <p:spTgt spid="13"/>
                                        </p:tgtEl>
                                        <p:attrNameLst>
                                          <p:attrName>ppt_h</p:attrName>
                                        </p:attrNameLst>
                                      </p:cBhvr>
                                      <p:tavLst>
                                        <p:tav tm="0">
                                          <p:val>
                                            <p:strVal val="ppt_h"/>
                                          </p:val>
                                        </p:tav>
                                        <p:tav tm="100000">
                                          <p:val>
                                            <p:fltVal val="0"/>
                                          </p:val>
                                        </p:tav>
                                      </p:tavLst>
                                    </p:anim>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53" presetClass="exit" presetSubtype="32" fill="hold" grpId="1" nodeType="withEffect">
                                  <p:stCondLst>
                                    <p:cond delay="0"/>
                                  </p:stCondLst>
                                  <p:childTnLst>
                                    <p:anim calcmode="lin" valueType="num">
                                      <p:cBhvr>
                                        <p:cTn id="63" dur="500"/>
                                        <p:tgtEl>
                                          <p:spTgt spid="8"/>
                                        </p:tgtEl>
                                        <p:attrNameLst>
                                          <p:attrName>ppt_w</p:attrName>
                                        </p:attrNameLst>
                                      </p:cBhvr>
                                      <p:tavLst>
                                        <p:tav tm="0">
                                          <p:val>
                                            <p:strVal val="ppt_w"/>
                                          </p:val>
                                        </p:tav>
                                        <p:tav tm="100000">
                                          <p:val>
                                            <p:fltVal val="0"/>
                                          </p:val>
                                        </p:tav>
                                      </p:tavLst>
                                    </p:anim>
                                    <p:anim calcmode="lin" valueType="num">
                                      <p:cBhvr>
                                        <p:cTn id="64" dur="500"/>
                                        <p:tgtEl>
                                          <p:spTgt spid="8"/>
                                        </p:tgtEl>
                                        <p:attrNameLst>
                                          <p:attrName>ppt_h</p:attrName>
                                        </p:attrNameLst>
                                      </p:cBhvr>
                                      <p:tavLst>
                                        <p:tav tm="0">
                                          <p:val>
                                            <p:strVal val="ppt_h"/>
                                          </p:val>
                                        </p:tav>
                                        <p:tav tm="100000">
                                          <p:val>
                                            <p:fltVal val="0"/>
                                          </p:val>
                                        </p:tav>
                                      </p:tavLst>
                                    </p:anim>
                                    <p:animEffect transition="out" filter="fade">
                                      <p:cBhvr>
                                        <p:cTn id="65" dur="500"/>
                                        <p:tgtEl>
                                          <p:spTgt spid="8"/>
                                        </p:tgtEl>
                                      </p:cBhvr>
                                    </p:animEffect>
                                    <p:set>
                                      <p:cBhvr>
                                        <p:cTn id="66" dur="1" fill="hold">
                                          <p:stCondLst>
                                            <p:cond delay="499"/>
                                          </p:stCondLst>
                                        </p:cTn>
                                        <p:tgtEl>
                                          <p:spTgt spid="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500"/>
                                        <p:tgtEl>
                                          <p:spTgt spid="15"/>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barn(inVertical)">
                                      <p:cBhvr>
                                        <p:cTn id="7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p:bldP spid="9" grpId="1"/>
      <p:bldP spid="10" grpId="0"/>
      <p:bldP spid="10" grpId="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grpSp>
        <p:nvGrpSpPr>
          <p:cNvPr id="85" name="Google Shape;2550;p53"/>
          <p:cNvGrpSpPr/>
          <p:nvPr/>
        </p:nvGrpSpPr>
        <p:grpSpPr>
          <a:xfrm>
            <a:off x="45032" y="3648300"/>
            <a:ext cx="1325987" cy="1495200"/>
            <a:chOff x="7047850" y="2321250"/>
            <a:chExt cx="1894525" cy="2450550"/>
          </a:xfrm>
        </p:grpSpPr>
        <p:sp>
          <p:nvSpPr>
            <p:cNvPr id="86" name="Google Shape;2551;p53"/>
            <p:cNvSpPr/>
            <p:nvPr/>
          </p:nvSpPr>
          <p:spPr>
            <a:xfrm>
              <a:off x="7586350" y="2405125"/>
              <a:ext cx="1017150" cy="1892525"/>
            </a:xfrm>
            <a:custGeom>
              <a:avLst/>
              <a:gdLst/>
              <a:ahLst/>
              <a:cxnLst/>
              <a:rect l="l" t="t" r="r" b="b"/>
              <a:pathLst>
                <a:path w="40686" h="75701" extrusionOk="0">
                  <a:moveTo>
                    <a:pt x="580" y="1"/>
                  </a:moveTo>
                  <a:lnTo>
                    <a:pt x="1" y="4732"/>
                  </a:lnTo>
                  <a:lnTo>
                    <a:pt x="28708" y="17967"/>
                  </a:lnTo>
                  <a:lnTo>
                    <a:pt x="19964" y="75441"/>
                  </a:lnTo>
                  <a:lnTo>
                    <a:pt x="30025" y="73444"/>
                  </a:lnTo>
                  <a:lnTo>
                    <a:pt x="31782" y="75700"/>
                  </a:lnTo>
                  <a:lnTo>
                    <a:pt x="40685" y="16051"/>
                  </a:lnTo>
                  <a:lnTo>
                    <a:pt x="5990" y="1917"/>
                  </a:lnTo>
                  <a:cubicBezTo>
                    <a:pt x="5910" y="1997"/>
                    <a:pt x="5830" y="2077"/>
                    <a:pt x="5750" y="2237"/>
                  </a:cubicBezTo>
                  <a:cubicBezTo>
                    <a:pt x="5670" y="2336"/>
                    <a:pt x="5491" y="2336"/>
                    <a:pt x="5411" y="2336"/>
                  </a:cubicBezTo>
                  <a:cubicBezTo>
                    <a:pt x="5411" y="2453"/>
                    <a:pt x="5282" y="2527"/>
                    <a:pt x="5143" y="2527"/>
                  </a:cubicBezTo>
                  <a:cubicBezTo>
                    <a:pt x="5092" y="2527"/>
                    <a:pt x="5040" y="2518"/>
                    <a:pt x="4992" y="2496"/>
                  </a:cubicBezTo>
                  <a:cubicBezTo>
                    <a:pt x="4492" y="2336"/>
                    <a:pt x="4492" y="1837"/>
                    <a:pt x="4572" y="1338"/>
                  </a:cubicBezTo>
                  <a:lnTo>
                    <a:pt x="3335" y="839"/>
                  </a:lnTo>
                  <a:lnTo>
                    <a:pt x="5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 name="Google Shape;2552;p53"/>
            <p:cNvSpPr/>
            <p:nvPr/>
          </p:nvSpPr>
          <p:spPr>
            <a:xfrm>
              <a:off x="7278925" y="2381650"/>
              <a:ext cx="1360000" cy="1992775"/>
            </a:xfrm>
            <a:custGeom>
              <a:avLst/>
              <a:gdLst/>
              <a:ahLst/>
              <a:cxnLst/>
              <a:rect l="l" t="t" r="r" b="b"/>
              <a:pathLst>
                <a:path w="54400" h="79711" extrusionOk="0">
                  <a:moveTo>
                    <a:pt x="10685" y="1"/>
                  </a:moveTo>
                  <a:cubicBezTo>
                    <a:pt x="10453" y="1"/>
                    <a:pt x="10218" y="7"/>
                    <a:pt x="9982" y="22"/>
                  </a:cubicBezTo>
                  <a:cubicBezTo>
                    <a:pt x="9303" y="22"/>
                    <a:pt x="8645" y="101"/>
                    <a:pt x="8066" y="281"/>
                  </a:cubicBezTo>
                  <a:lnTo>
                    <a:pt x="8146" y="281"/>
                  </a:lnTo>
                  <a:cubicBezTo>
                    <a:pt x="8175" y="269"/>
                    <a:pt x="8204" y="263"/>
                    <a:pt x="8232" y="263"/>
                  </a:cubicBezTo>
                  <a:cubicBezTo>
                    <a:pt x="8426" y="263"/>
                    <a:pt x="8555" y="540"/>
                    <a:pt x="8485" y="680"/>
                  </a:cubicBezTo>
                  <a:cubicBezTo>
                    <a:pt x="8565" y="1678"/>
                    <a:pt x="6229" y="2098"/>
                    <a:pt x="5570" y="2178"/>
                  </a:cubicBezTo>
                  <a:cubicBezTo>
                    <a:pt x="5517" y="2207"/>
                    <a:pt x="5472" y="2219"/>
                    <a:pt x="5435" y="2219"/>
                  </a:cubicBezTo>
                  <a:cubicBezTo>
                    <a:pt x="5350" y="2219"/>
                    <a:pt x="5311" y="2154"/>
                    <a:pt x="5311" y="2098"/>
                  </a:cubicBezTo>
                  <a:lnTo>
                    <a:pt x="5231" y="2178"/>
                  </a:lnTo>
                  <a:cubicBezTo>
                    <a:pt x="5391" y="2597"/>
                    <a:pt x="5490" y="3016"/>
                    <a:pt x="5490" y="3515"/>
                  </a:cubicBezTo>
                  <a:cubicBezTo>
                    <a:pt x="4153" y="23817"/>
                    <a:pt x="1" y="44020"/>
                    <a:pt x="240" y="64402"/>
                  </a:cubicBezTo>
                  <a:cubicBezTo>
                    <a:pt x="2077" y="65660"/>
                    <a:pt x="4572" y="67556"/>
                    <a:pt x="8804" y="69972"/>
                  </a:cubicBezTo>
                  <a:cubicBezTo>
                    <a:pt x="13795" y="72806"/>
                    <a:pt x="21121" y="75461"/>
                    <a:pt x="29526" y="79214"/>
                  </a:cubicBezTo>
                  <a:cubicBezTo>
                    <a:pt x="30043" y="79438"/>
                    <a:pt x="30159" y="79710"/>
                    <a:pt x="30722" y="79710"/>
                  </a:cubicBezTo>
                  <a:cubicBezTo>
                    <a:pt x="30963" y="79710"/>
                    <a:pt x="31288" y="79660"/>
                    <a:pt x="31762" y="79534"/>
                  </a:cubicBezTo>
                  <a:lnTo>
                    <a:pt x="32341" y="76879"/>
                  </a:lnTo>
                  <a:cubicBezTo>
                    <a:pt x="32341" y="76879"/>
                    <a:pt x="35834" y="75641"/>
                    <a:pt x="37012" y="75382"/>
                  </a:cubicBezTo>
                  <a:cubicBezTo>
                    <a:pt x="38429" y="75142"/>
                    <a:pt x="42662" y="74962"/>
                    <a:pt x="42662" y="74962"/>
                  </a:cubicBezTo>
                  <a:lnTo>
                    <a:pt x="44079" y="76639"/>
                  </a:lnTo>
                  <a:lnTo>
                    <a:pt x="45077" y="76639"/>
                  </a:lnTo>
                  <a:lnTo>
                    <a:pt x="46235" y="70551"/>
                  </a:lnTo>
                  <a:lnTo>
                    <a:pt x="54400" y="16152"/>
                  </a:lnTo>
                  <a:lnTo>
                    <a:pt x="49649" y="13836"/>
                  </a:lnTo>
                  <a:lnTo>
                    <a:pt x="41164" y="10422"/>
                  </a:lnTo>
                  <a:lnTo>
                    <a:pt x="18965" y="2098"/>
                  </a:lnTo>
                  <a:cubicBezTo>
                    <a:pt x="18626" y="2437"/>
                    <a:pt x="18287" y="2776"/>
                    <a:pt x="18047" y="3176"/>
                  </a:cubicBezTo>
                  <a:cubicBezTo>
                    <a:pt x="17967" y="3275"/>
                    <a:pt x="17788" y="3275"/>
                    <a:pt x="17708" y="3275"/>
                  </a:cubicBezTo>
                  <a:cubicBezTo>
                    <a:pt x="17708" y="3392"/>
                    <a:pt x="17579" y="3466"/>
                    <a:pt x="17440" y="3466"/>
                  </a:cubicBezTo>
                  <a:cubicBezTo>
                    <a:pt x="17389" y="3466"/>
                    <a:pt x="17337" y="3457"/>
                    <a:pt x="17289" y="3435"/>
                  </a:cubicBezTo>
                  <a:cubicBezTo>
                    <a:pt x="16550" y="3176"/>
                    <a:pt x="16789" y="2357"/>
                    <a:pt x="17209" y="1678"/>
                  </a:cubicBezTo>
                  <a:lnTo>
                    <a:pt x="17209" y="1519"/>
                  </a:lnTo>
                  <a:lnTo>
                    <a:pt x="15133" y="680"/>
                  </a:lnTo>
                  <a:cubicBezTo>
                    <a:pt x="15133" y="680"/>
                    <a:pt x="13061" y="1"/>
                    <a:pt x="106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 name="Google Shape;2553;p53"/>
            <p:cNvSpPr/>
            <p:nvPr/>
          </p:nvSpPr>
          <p:spPr>
            <a:xfrm>
              <a:off x="7409675" y="2381650"/>
              <a:ext cx="1226750" cy="1993600"/>
            </a:xfrm>
            <a:custGeom>
              <a:avLst/>
              <a:gdLst/>
              <a:ahLst/>
              <a:cxnLst/>
              <a:rect l="l" t="t" r="r" b="b"/>
              <a:pathLst>
                <a:path w="49070" h="79744" extrusionOk="0">
                  <a:moveTo>
                    <a:pt x="5455" y="1"/>
                  </a:moveTo>
                  <a:cubicBezTo>
                    <a:pt x="5223" y="1"/>
                    <a:pt x="4988" y="7"/>
                    <a:pt x="4752" y="22"/>
                  </a:cubicBezTo>
                  <a:cubicBezTo>
                    <a:pt x="4073" y="22"/>
                    <a:pt x="3415" y="101"/>
                    <a:pt x="2836" y="281"/>
                  </a:cubicBezTo>
                  <a:lnTo>
                    <a:pt x="2916" y="281"/>
                  </a:lnTo>
                  <a:cubicBezTo>
                    <a:pt x="2945" y="269"/>
                    <a:pt x="2974" y="263"/>
                    <a:pt x="3002" y="263"/>
                  </a:cubicBezTo>
                  <a:cubicBezTo>
                    <a:pt x="3196" y="263"/>
                    <a:pt x="3325" y="540"/>
                    <a:pt x="3255" y="680"/>
                  </a:cubicBezTo>
                  <a:cubicBezTo>
                    <a:pt x="3335" y="1678"/>
                    <a:pt x="999" y="2098"/>
                    <a:pt x="340" y="2178"/>
                  </a:cubicBezTo>
                  <a:cubicBezTo>
                    <a:pt x="287" y="2207"/>
                    <a:pt x="242" y="2219"/>
                    <a:pt x="205" y="2219"/>
                  </a:cubicBezTo>
                  <a:cubicBezTo>
                    <a:pt x="120" y="2219"/>
                    <a:pt x="81" y="2154"/>
                    <a:pt x="81" y="2098"/>
                  </a:cubicBezTo>
                  <a:lnTo>
                    <a:pt x="1" y="2178"/>
                  </a:lnTo>
                  <a:cubicBezTo>
                    <a:pt x="161" y="2517"/>
                    <a:pt x="260" y="2856"/>
                    <a:pt x="260" y="3176"/>
                  </a:cubicBezTo>
                  <a:lnTo>
                    <a:pt x="28448" y="16571"/>
                  </a:lnTo>
                  <a:lnTo>
                    <a:pt x="34098" y="19485"/>
                  </a:lnTo>
                  <a:lnTo>
                    <a:pt x="25034" y="79634"/>
                  </a:lnTo>
                  <a:cubicBezTo>
                    <a:pt x="25149" y="79704"/>
                    <a:pt x="25294" y="79743"/>
                    <a:pt x="25490" y="79743"/>
                  </a:cubicBezTo>
                  <a:cubicBezTo>
                    <a:pt x="25740" y="79743"/>
                    <a:pt x="26073" y="79679"/>
                    <a:pt x="26532" y="79534"/>
                  </a:cubicBezTo>
                  <a:lnTo>
                    <a:pt x="27111" y="76879"/>
                  </a:lnTo>
                  <a:cubicBezTo>
                    <a:pt x="27111" y="76879"/>
                    <a:pt x="30604" y="75641"/>
                    <a:pt x="31782" y="75382"/>
                  </a:cubicBezTo>
                  <a:cubicBezTo>
                    <a:pt x="33199" y="75142"/>
                    <a:pt x="37432" y="74962"/>
                    <a:pt x="37432" y="74962"/>
                  </a:cubicBezTo>
                  <a:lnTo>
                    <a:pt x="38849" y="76639"/>
                  </a:lnTo>
                  <a:lnTo>
                    <a:pt x="39847" y="76639"/>
                  </a:lnTo>
                  <a:lnTo>
                    <a:pt x="41005" y="70551"/>
                  </a:lnTo>
                  <a:lnTo>
                    <a:pt x="49070" y="15912"/>
                  </a:lnTo>
                  <a:lnTo>
                    <a:pt x="44419" y="13836"/>
                  </a:lnTo>
                  <a:lnTo>
                    <a:pt x="35934" y="10422"/>
                  </a:lnTo>
                  <a:lnTo>
                    <a:pt x="13735" y="2098"/>
                  </a:lnTo>
                  <a:cubicBezTo>
                    <a:pt x="13396" y="2437"/>
                    <a:pt x="13057" y="2776"/>
                    <a:pt x="12817" y="3176"/>
                  </a:cubicBezTo>
                  <a:cubicBezTo>
                    <a:pt x="12737" y="3275"/>
                    <a:pt x="12558" y="3275"/>
                    <a:pt x="12478" y="3275"/>
                  </a:cubicBezTo>
                  <a:cubicBezTo>
                    <a:pt x="12478" y="3392"/>
                    <a:pt x="12349" y="3466"/>
                    <a:pt x="12210" y="3466"/>
                  </a:cubicBezTo>
                  <a:cubicBezTo>
                    <a:pt x="12159" y="3466"/>
                    <a:pt x="12107" y="3457"/>
                    <a:pt x="12059" y="3435"/>
                  </a:cubicBezTo>
                  <a:cubicBezTo>
                    <a:pt x="11320" y="3176"/>
                    <a:pt x="11559" y="2357"/>
                    <a:pt x="11979" y="1678"/>
                  </a:cubicBezTo>
                  <a:lnTo>
                    <a:pt x="11979" y="1519"/>
                  </a:lnTo>
                  <a:lnTo>
                    <a:pt x="9903" y="680"/>
                  </a:lnTo>
                  <a:cubicBezTo>
                    <a:pt x="9903" y="680"/>
                    <a:pt x="7831" y="1"/>
                    <a:pt x="54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 name="Google Shape;2554;p53"/>
            <p:cNvSpPr/>
            <p:nvPr/>
          </p:nvSpPr>
          <p:spPr>
            <a:xfrm>
              <a:off x="7715625" y="2380175"/>
              <a:ext cx="128775" cy="116325"/>
            </a:xfrm>
            <a:custGeom>
              <a:avLst/>
              <a:gdLst/>
              <a:ahLst/>
              <a:cxnLst/>
              <a:rect l="l" t="t" r="r" b="b"/>
              <a:pathLst>
                <a:path w="5151" h="4653" extrusionOk="0">
                  <a:moveTo>
                    <a:pt x="4572" y="1"/>
                  </a:moveTo>
                  <a:cubicBezTo>
                    <a:pt x="4312" y="160"/>
                    <a:pt x="4073" y="340"/>
                    <a:pt x="3733" y="580"/>
                  </a:cubicBezTo>
                  <a:lnTo>
                    <a:pt x="3733" y="340"/>
                  </a:lnTo>
                  <a:cubicBezTo>
                    <a:pt x="3733" y="420"/>
                    <a:pt x="3653" y="420"/>
                    <a:pt x="3653" y="420"/>
                  </a:cubicBezTo>
                  <a:cubicBezTo>
                    <a:pt x="3653" y="580"/>
                    <a:pt x="3494" y="659"/>
                    <a:pt x="3314" y="659"/>
                  </a:cubicBezTo>
                  <a:cubicBezTo>
                    <a:pt x="3075" y="839"/>
                    <a:pt x="2815" y="999"/>
                    <a:pt x="2575" y="1159"/>
                  </a:cubicBezTo>
                  <a:cubicBezTo>
                    <a:pt x="1817" y="1737"/>
                    <a:pt x="1158" y="2416"/>
                    <a:pt x="579" y="3235"/>
                  </a:cubicBezTo>
                  <a:cubicBezTo>
                    <a:pt x="499" y="3334"/>
                    <a:pt x="320" y="3334"/>
                    <a:pt x="240" y="3334"/>
                  </a:cubicBezTo>
                  <a:cubicBezTo>
                    <a:pt x="240" y="3414"/>
                    <a:pt x="160" y="3494"/>
                    <a:pt x="0" y="3494"/>
                  </a:cubicBezTo>
                  <a:cubicBezTo>
                    <a:pt x="1078" y="3834"/>
                    <a:pt x="2815" y="4412"/>
                    <a:pt x="3075" y="4652"/>
                  </a:cubicBezTo>
                  <a:cubicBezTo>
                    <a:pt x="3075" y="4652"/>
                    <a:pt x="2316" y="3494"/>
                    <a:pt x="5071" y="999"/>
                  </a:cubicBezTo>
                  <a:cubicBezTo>
                    <a:pt x="5151" y="580"/>
                    <a:pt x="5071" y="240"/>
                    <a:pt x="46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 name="Google Shape;2555;p53"/>
            <p:cNvSpPr/>
            <p:nvPr/>
          </p:nvSpPr>
          <p:spPr>
            <a:xfrm>
              <a:off x="7241500" y="4385525"/>
              <a:ext cx="1700875" cy="386275"/>
            </a:xfrm>
            <a:custGeom>
              <a:avLst/>
              <a:gdLst/>
              <a:ahLst/>
              <a:cxnLst/>
              <a:rect l="l" t="t" r="r" b="b"/>
              <a:pathLst>
                <a:path w="68035" h="15451" extrusionOk="0">
                  <a:moveTo>
                    <a:pt x="31891" y="0"/>
                  </a:moveTo>
                  <a:cubicBezTo>
                    <a:pt x="24214" y="0"/>
                    <a:pt x="16515" y="530"/>
                    <a:pt x="9383" y="2373"/>
                  </a:cubicBezTo>
                  <a:cubicBezTo>
                    <a:pt x="7487" y="2872"/>
                    <a:pt x="3394" y="3711"/>
                    <a:pt x="2156" y="5468"/>
                  </a:cubicBezTo>
                  <a:cubicBezTo>
                    <a:pt x="0" y="8462"/>
                    <a:pt x="2995" y="8781"/>
                    <a:pt x="4732" y="10458"/>
                  </a:cubicBezTo>
                  <a:lnTo>
                    <a:pt x="2077" y="8781"/>
                  </a:lnTo>
                  <a:lnTo>
                    <a:pt x="2077" y="8781"/>
                  </a:lnTo>
                  <a:cubicBezTo>
                    <a:pt x="6501" y="15241"/>
                    <a:pt x="19078" y="15450"/>
                    <a:pt x="26813" y="15450"/>
                  </a:cubicBezTo>
                  <a:cubicBezTo>
                    <a:pt x="27349" y="15450"/>
                    <a:pt x="27862" y="15449"/>
                    <a:pt x="28348" y="15449"/>
                  </a:cubicBezTo>
                  <a:cubicBezTo>
                    <a:pt x="33339" y="15449"/>
                    <a:pt x="42003" y="13453"/>
                    <a:pt x="33438" y="10538"/>
                  </a:cubicBezTo>
                  <a:cubicBezTo>
                    <a:pt x="35192" y="10403"/>
                    <a:pt x="36952" y="10353"/>
                    <a:pt x="38714" y="10353"/>
                  </a:cubicBezTo>
                  <a:cubicBezTo>
                    <a:pt x="43471" y="10353"/>
                    <a:pt x="48248" y="10719"/>
                    <a:pt x="52982" y="10778"/>
                  </a:cubicBezTo>
                  <a:cubicBezTo>
                    <a:pt x="53388" y="10786"/>
                    <a:pt x="53835" y="10793"/>
                    <a:pt x="54311" y="10793"/>
                  </a:cubicBezTo>
                  <a:cubicBezTo>
                    <a:pt x="58420" y="10793"/>
                    <a:pt x="64731" y="10303"/>
                    <a:pt x="66377" y="6206"/>
                  </a:cubicBezTo>
                  <a:cubicBezTo>
                    <a:pt x="68034" y="2054"/>
                    <a:pt x="63463" y="2553"/>
                    <a:pt x="60548" y="2134"/>
                  </a:cubicBezTo>
                  <a:cubicBezTo>
                    <a:pt x="55897" y="1475"/>
                    <a:pt x="51804" y="716"/>
                    <a:pt x="47073" y="477"/>
                  </a:cubicBezTo>
                  <a:cubicBezTo>
                    <a:pt x="42140" y="237"/>
                    <a:pt x="37020" y="0"/>
                    <a:pt x="3189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 name="Google Shape;2556;p53"/>
            <p:cNvSpPr/>
            <p:nvPr/>
          </p:nvSpPr>
          <p:spPr>
            <a:xfrm>
              <a:off x="7393225" y="2392650"/>
              <a:ext cx="64400" cy="30975"/>
            </a:xfrm>
            <a:custGeom>
              <a:avLst/>
              <a:gdLst/>
              <a:ahLst/>
              <a:cxnLst/>
              <a:rect l="l" t="t" r="r" b="b"/>
              <a:pathLst>
                <a:path w="2576" h="1239" extrusionOk="0">
                  <a:moveTo>
                    <a:pt x="2496" y="1"/>
                  </a:moveTo>
                  <a:cubicBezTo>
                    <a:pt x="1497" y="240"/>
                    <a:pt x="659" y="660"/>
                    <a:pt x="0" y="1079"/>
                  </a:cubicBezTo>
                  <a:cubicBezTo>
                    <a:pt x="80" y="1079"/>
                    <a:pt x="160" y="1159"/>
                    <a:pt x="240" y="1238"/>
                  </a:cubicBezTo>
                  <a:cubicBezTo>
                    <a:pt x="240" y="1238"/>
                    <a:pt x="320" y="1159"/>
                    <a:pt x="320" y="1079"/>
                  </a:cubicBezTo>
                  <a:cubicBezTo>
                    <a:pt x="499" y="1079"/>
                    <a:pt x="579" y="999"/>
                    <a:pt x="659" y="919"/>
                  </a:cubicBezTo>
                  <a:cubicBezTo>
                    <a:pt x="819" y="839"/>
                    <a:pt x="1078" y="660"/>
                    <a:pt x="1238" y="580"/>
                  </a:cubicBezTo>
                  <a:cubicBezTo>
                    <a:pt x="1657" y="420"/>
                    <a:pt x="2076" y="240"/>
                    <a:pt x="2575" y="81"/>
                  </a:cubicBezTo>
                  <a:cubicBezTo>
                    <a:pt x="2496" y="81"/>
                    <a:pt x="2496" y="81"/>
                    <a:pt x="2496" y="1"/>
                  </a:cubicBezTo>
                  <a:close/>
                </a:path>
              </a:pathLst>
            </a:custGeom>
            <a:solidFill>
              <a:srgbClr val="ED6C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 name="Google Shape;2557;p53"/>
            <p:cNvSpPr/>
            <p:nvPr/>
          </p:nvSpPr>
          <p:spPr>
            <a:xfrm>
              <a:off x="7393225" y="2392650"/>
              <a:ext cx="64400" cy="30975"/>
            </a:xfrm>
            <a:custGeom>
              <a:avLst/>
              <a:gdLst/>
              <a:ahLst/>
              <a:cxnLst/>
              <a:rect l="l" t="t" r="r" b="b"/>
              <a:pathLst>
                <a:path w="2576" h="1239" extrusionOk="0">
                  <a:moveTo>
                    <a:pt x="2496" y="1"/>
                  </a:moveTo>
                  <a:cubicBezTo>
                    <a:pt x="1497" y="240"/>
                    <a:pt x="659" y="660"/>
                    <a:pt x="0" y="1079"/>
                  </a:cubicBezTo>
                  <a:cubicBezTo>
                    <a:pt x="80" y="1079"/>
                    <a:pt x="160" y="1159"/>
                    <a:pt x="240" y="1238"/>
                  </a:cubicBezTo>
                  <a:cubicBezTo>
                    <a:pt x="240" y="1238"/>
                    <a:pt x="320" y="1159"/>
                    <a:pt x="320" y="1079"/>
                  </a:cubicBezTo>
                  <a:cubicBezTo>
                    <a:pt x="499" y="1079"/>
                    <a:pt x="579" y="999"/>
                    <a:pt x="659" y="919"/>
                  </a:cubicBezTo>
                  <a:cubicBezTo>
                    <a:pt x="819" y="839"/>
                    <a:pt x="1078" y="660"/>
                    <a:pt x="1238" y="580"/>
                  </a:cubicBezTo>
                  <a:cubicBezTo>
                    <a:pt x="1657" y="420"/>
                    <a:pt x="2076" y="240"/>
                    <a:pt x="2575" y="81"/>
                  </a:cubicBezTo>
                  <a:cubicBezTo>
                    <a:pt x="2496" y="81"/>
                    <a:pt x="2496" y="81"/>
                    <a:pt x="2496" y="1"/>
                  </a:cubicBezTo>
                  <a:close/>
                </a:path>
              </a:pathLst>
            </a:custGeom>
            <a:solidFill>
              <a:srgbClr val="E83D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 name="Google Shape;2558;p53"/>
            <p:cNvSpPr/>
            <p:nvPr/>
          </p:nvSpPr>
          <p:spPr>
            <a:xfrm>
              <a:off x="7484550" y="2453075"/>
              <a:ext cx="1064550" cy="1850550"/>
            </a:xfrm>
            <a:custGeom>
              <a:avLst/>
              <a:gdLst/>
              <a:ahLst/>
              <a:cxnLst/>
              <a:rect l="l" t="t" r="r" b="b"/>
              <a:pathLst>
                <a:path w="42582" h="74022" extrusionOk="0">
                  <a:moveTo>
                    <a:pt x="5933" y="1"/>
                  </a:moveTo>
                  <a:cubicBezTo>
                    <a:pt x="5647" y="1"/>
                    <a:pt x="5385" y="26"/>
                    <a:pt x="5151" y="79"/>
                  </a:cubicBezTo>
                  <a:lnTo>
                    <a:pt x="0" y="918"/>
                  </a:lnTo>
                  <a:lnTo>
                    <a:pt x="16809" y="8803"/>
                  </a:lnTo>
                  <a:lnTo>
                    <a:pt x="32859" y="15790"/>
                  </a:lnTo>
                  <a:lnTo>
                    <a:pt x="24116" y="74022"/>
                  </a:lnTo>
                  <a:cubicBezTo>
                    <a:pt x="24116" y="74022"/>
                    <a:pt x="27949" y="72525"/>
                    <a:pt x="29286" y="72285"/>
                  </a:cubicBezTo>
                  <a:cubicBezTo>
                    <a:pt x="30397" y="72110"/>
                    <a:pt x="31730" y="72068"/>
                    <a:pt x="32762" y="72068"/>
                  </a:cubicBezTo>
                  <a:cubicBezTo>
                    <a:pt x="33733" y="72068"/>
                    <a:pt x="34437" y="72105"/>
                    <a:pt x="34437" y="72105"/>
                  </a:cubicBezTo>
                  <a:lnTo>
                    <a:pt x="42581" y="15550"/>
                  </a:lnTo>
                  <a:lnTo>
                    <a:pt x="27290" y="8983"/>
                  </a:lnTo>
                  <a:lnTo>
                    <a:pt x="19544" y="5409"/>
                  </a:lnTo>
                  <a:cubicBezTo>
                    <a:pt x="19544" y="5409"/>
                    <a:pt x="10145" y="1"/>
                    <a:pt x="59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 name="Google Shape;2559;p53"/>
            <p:cNvSpPr/>
            <p:nvPr/>
          </p:nvSpPr>
          <p:spPr>
            <a:xfrm>
              <a:off x="8667850" y="3528050"/>
              <a:ext cx="25" cy="25"/>
            </a:xfrm>
            <a:custGeom>
              <a:avLst/>
              <a:gdLst/>
              <a:ahLst/>
              <a:cxnLst/>
              <a:rect l="l" t="t" r="r" b="b"/>
              <a:pathLst>
                <a:path w="1" h="1" extrusionOk="0">
                  <a:moveTo>
                    <a:pt x="1" y="0"/>
                  </a:moveTo>
                  <a:close/>
                </a:path>
              </a:pathLst>
            </a:custGeom>
            <a:solidFill>
              <a:srgbClr val="F7B2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 name="Google Shape;2560;p53"/>
            <p:cNvSpPr/>
            <p:nvPr/>
          </p:nvSpPr>
          <p:spPr>
            <a:xfrm>
              <a:off x="7694650" y="2415625"/>
              <a:ext cx="16500" cy="49925"/>
            </a:xfrm>
            <a:custGeom>
              <a:avLst/>
              <a:gdLst/>
              <a:ahLst/>
              <a:cxnLst/>
              <a:rect l="l" t="t" r="r" b="b"/>
              <a:pathLst>
                <a:path w="660" h="1997" extrusionOk="0">
                  <a:moveTo>
                    <a:pt x="660" y="0"/>
                  </a:moveTo>
                  <a:cubicBezTo>
                    <a:pt x="635" y="24"/>
                    <a:pt x="619" y="48"/>
                    <a:pt x="607" y="75"/>
                  </a:cubicBezTo>
                  <a:lnTo>
                    <a:pt x="607" y="75"/>
                  </a:lnTo>
                  <a:cubicBezTo>
                    <a:pt x="624" y="50"/>
                    <a:pt x="642" y="25"/>
                    <a:pt x="660" y="0"/>
                  </a:cubicBezTo>
                  <a:close/>
                  <a:moveTo>
                    <a:pt x="607" y="75"/>
                  </a:moveTo>
                  <a:cubicBezTo>
                    <a:pt x="220" y="635"/>
                    <a:pt x="4" y="1262"/>
                    <a:pt x="81" y="1817"/>
                  </a:cubicBezTo>
                  <a:cubicBezTo>
                    <a:pt x="81" y="1817"/>
                    <a:pt x="240" y="1916"/>
                    <a:pt x="420" y="1996"/>
                  </a:cubicBezTo>
                  <a:cubicBezTo>
                    <a:pt x="1" y="1577"/>
                    <a:pt x="240" y="918"/>
                    <a:pt x="580" y="319"/>
                  </a:cubicBezTo>
                  <a:cubicBezTo>
                    <a:pt x="580" y="208"/>
                    <a:pt x="580" y="135"/>
                    <a:pt x="607" y="75"/>
                  </a:cubicBezTo>
                  <a:close/>
                </a:path>
              </a:pathLst>
            </a:custGeom>
            <a:solidFill>
              <a:srgbClr val="E3AF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 name="Google Shape;2561;p53"/>
            <p:cNvSpPr/>
            <p:nvPr/>
          </p:nvSpPr>
          <p:spPr>
            <a:xfrm>
              <a:off x="7411675" y="2405875"/>
              <a:ext cx="187175" cy="70150"/>
            </a:xfrm>
            <a:custGeom>
              <a:avLst/>
              <a:gdLst/>
              <a:ahLst/>
              <a:cxnLst/>
              <a:rect l="l" t="t" r="r" b="b"/>
              <a:pathLst>
                <a:path w="7487" h="2806" extrusionOk="0">
                  <a:moveTo>
                    <a:pt x="6308" y="1"/>
                  </a:moveTo>
                  <a:cubicBezTo>
                    <a:pt x="5182" y="1"/>
                    <a:pt x="3777" y="250"/>
                    <a:pt x="2576" y="550"/>
                  </a:cubicBezTo>
                  <a:cubicBezTo>
                    <a:pt x="1917" y="969"/>
                    <a:pt x="680" y="1129"/>
                    <a:pt x="260" y="1209"/>
                  </a:cubicBezTo>
                  <a:cubicBezTo>
                    <a:pt x="234" y="1242"/>
                    <a:pt x="205" y="1253"/>
                    <a:pt x="178" y="1253"/>
                  </a:cubicBezTo>
                  <a:cubicBezTo>
                    <a:pt x="125" y="1253"/>
                    <a:pt x="81" y="1209"/>
                    <a:pt x="81" y="1209"/>
                  </a:cubicBezTo>
                  <a:lnTo>
                    <a:pt x="1" y="1209"/>
                  </a:lnTo>
                  <a:lnTo>
                    <a:pt x="3255" y="2806"/>
                  </a:lnTo>
                  <a:lnTo>
                    <a:pt x="7327" y="1967"/>
                  </a:lnTo>
                  <a:lnTo>
                    <a:pt x="7487" y="131"/>
                  </a:lnTo>
                  <a:cubicBezTo>
                    <a:pt x="7158" y="40"/>
                    <a:pt x="6755" y="1"/>
                    <a:pt x="63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 name="Google Shape;2562;p53"/>
            <p:cNvSpPr/>
            <p:nvPr/>
          </p:nvSpPr>
          <p:spPr>
            <a:xfrm>
              <a:off x="8087425" y="2862775"/>
              <a:ext cx="254050" cy="1440850"/>
            </a:xfrm>
            <a:custGeom>
              <a:avLst/>
              <a:gdLst/>
              <a:ahLst/>
              <a:cxnLst/>
              <a:rect l="l" t="t" r="r" b="b"/>
              <a:pathLst>
                <a:path w="10162" h="57634" extrusionOk="0">
                  <a:moveTo>
                    <a:pt x="10162" y="1"/>
                  </a:moveTo>
                  <a:lnTo>
                    <a:pt x="10162" y="1"/>
                  </a:lnTo>
                  <a:cubicBezTo>
                    <a:pt x="9691" y="461"/>
                    <a:pt x="9277" y="561"/>
                    <a:pt x="9004" y="561"/>
                  </a:cubicBezTo>
                  <a:cubicBezTo>
                    <a:pt x="8791" y="561"/>
                    <a:pt x="8665" y="500"/>
                    <a:pt x="8665" y="500"/>
                  </a:cubicBezTo>
                  <a:lnTo>
                    <a:pt x="1" y="57634"/>
                  </a:lnTo>
                  <a:lnTo>
                    <a:pt x="839" y="57215"/>
                  </a:lnTo>
                  <a:lnTo>
                    <a:pt x="1016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 name="Google Shape;2563;p53"/>
            <p:cNvSpPr/>
            <p:nvPr/>
          </p:nvSpPr>
          <p:spPr>
            <a:xfrm>
              <a:off x="8141825" y="2843825"/>
              <a:ext cx="237100" cy="1443325"/>
            </a:xfrm>
            <a:custGeom>
              <a:avLst/>
              <a:gdLst/>
              <a:ahLst/>
              <a:cxnLst/>
              <a:rect l="l" t="t" r="r" b="b"/>
              <a:pathLst>
                <a:path w="9484" h="57733" extrusionOk="0">
                  <a:moveTo>
                    <a:pt x="9224" y="0"/>
                  </a:moveTo>
                  <a:lnTo>
                    <a:pt x="1" y="57733"/>
                  </a:lnTo>
                  <a:lnTo>
                    <a:pt x="659" y="57314"/>
                  </a:lnTo>
                  <a:lnTo>
                    <a:pt x="948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 name="Google Shape;2564;p53"/>
            <p:cNvSpPr/>
            <p:nvPr/>
          </p:nvSpPr>
          <p:spPr>
            <a:xfrm>
              <a:off x="8195725" y="2835325"/>
              <a:ext cx="216125" cy="1428875"/>
            </a:xfrm>
            <a:custGeom>
              <a:avLst/>
              <a:gdLst/>
              <a:ahLst/>
              <a:cxnLst/>
              <a:rect l="l" t="t" r="r" b="b"/>
              <a:pathLst>
                <a:path w="8645" h="57155" extrusionOk="0">
                  <a:moveTo>
                    <a:pt x="8645" y="1"/>
                  </a:moveTo>
                  <a:lnTo>
                    <a:pt x="8565" y="101"/>
                  </a:lnTo>
                  <a:lnTo>
                    <a:pt x="1" y="57155"/>
                  </a:lnTo>
                  <a:lnTo>
                    <a:pt x="839" y="56995"/>
                  </a:lnTo>
                  <a:lnTo>
                    <a:pt x="864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 name="Google Shape;2565;p53"/>
            <p:cNvSpPr/>
            <p:nvPr/>
          </p:nvSpPr>
          <p:spPr>
            <a:xfrm>
              <a:off x="8247625" y="2833325"/>
              <a:ext cx="226600" cy="1426900"/>
            </a:xfrm>
            <a:custGeom>
              <a:avLst/>
              <a:gdLst/>
              <a:ahLst/>
              <a:cxnLst/>
              <a:rect l="l" t="t" r="r" b="b"/>
              <a:pathLst>
                <a:path w="9064" h="57076" extrusionOk="0">
                  <a:moveTo>
                    <a:pt x="9064" y="1"/>
                  </a:moveTo>
                  <a:lnTo>
                    <a:pt x="8824" y="81"/>
                  </a:lnTo>
                  <a:lnTo>
                    <a:pt x="1" y="56895"/>
                  </a:lnTo>
                  <a:lnTo>
                    <a:pt x="680" y="57075"/>
                  </a:lnTo>
                  <a:lnTo>
                    <a:pt x="9064"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 name="Google Shape;2566;p53"/>
            <p:cNvSpPr/>
            <p:nvPr/>
          </p:nvSpPr>
          <p:spPr>
            <a:xfrm>
              <a:off x="8316500" y="2839825"/>
              <a:ext cx="197650" cy="1417900"/>
            </a:xfrm>
            <a:custGeom>
              <a:avLst/>
              <a:gdLst/>
              <a:ahLst/>
              <a:cxnLst/>
              <a:rect l="l" t="t" r="r" b="b"/>
              <a:pathLst>
                <a:path w="7906" h="56716" extrusionOk="0">
                  <a:moveTo>
                    <a:pt x="7487" y="1"/>
                  </a:moveTo>
                  <a:lnTo>
                    <a:pt x="1" y="56715"/>
                  </a:lnTo>
                  <a:lnTo>
                    <a:pt x="739" y="56715"/>
                  </a:lnTo>
                  <a:lnTo>
                    <a:pt x="7906" y="320"/>
                  </a:lnTo>
                  <a:lnTo>
                    <a:pt x="748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 name="Google Shape;2567;p53"/>
            <p:cNvSpPr/>
            <p:nvPr/>
          </p:nvSpPr>
          <p:spPr>
            <a:xfrm>
              <a:off x="7883800" y="2621225"/>
              <a:ext cx="501100" cy="229100"/>
            </a:xfrm>
            <a:custGeom>
              <a:avLst/>
              <a:gdLst/>
              <a:ahLst/>
              <a:cxnLst/>
              <a:rect l="l" t="t" r="r" b="b"/>
              <a:pathLst>
                <a:path w="20044" h="9164" extrusionOk="0">
                  <a:moveTo>
                    <a:pt x="1" y="1"/>
                  </a:moveTo>
                  <a:lnTo>
                    <a:pt x="19225" y="9164"/>
                  </a:lnTo>
                  <a:cubicBezTo>
                    <a:pt x="19225" y="9164"/>
                    <a:pt x="19527" y="8711"/>
                    <a:pt x="19881" y="8711"/>
                  </a:cubicBezTo>
                  <a:cubicBezTo>
                    <a:pt x="19935" y="8711"/>
                    <a:pt x="19989" y="8721"/>
                    <a:pt x="20044" y="8745"/>
                  </a:cubicBezTo>
                  <a:lnTo>
                    <a:pt x="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 name="Google Shape;2568;p53"/>
            <p:cNvSpPr/>
            <p:nvPr/>
          </p:nvSpPr>
          <p:spPr>
            <a:xfrm>
              <a:off x="7852875" y="2558850"/>
              <a:ext cx="621350" cy="274500"/>
            </a:xfrm>
            <a:custGeom>
              <a:avLst/>
              <a:gdLst/>
              <a:ahLst/>
              <a:cxnLst/>
              <a:rect l="l" t="t" r="r" b="b"/>
              <a:pathLst>
                <a:path w="24854" h="10980" extrusionOk="0">
                  <a:moveTo>
                    <a:pt x="0" y="0"/>
                  </a:moveTo>
                  <a:lnTo>
                    <a:pt x="23357" y="10900"/>
                  </a:lnTo>
                  <a:cubicBezTo>
                    <a:pt x="23357" y="10900"/>
                    <a:pt x="23651" y="10880"/>
                    <a:pt x="23986" y="10880"/>
                  </a:cubicBezTo>
                  <a:cubicBezTo>
                    <a:pt x="24299" y="10880"/>
                    <a:pt x="24648" y="10898"/>
                    <a:pt x="24822" y="10966"/>
                  </a:cubicBezTo>
                  <a:lnTo>
                    <a:pt x="24822" y="10966"/>
                  </a:lnTo>
                  <a:lnTo>
                    <a:pt x="0" y="0"/>
                  </a:lnTo>
                  <a:close/>
                  <a:moveTo>
                    <a:pt x="24822" y="10966"/>
                  </a:moveTo>
                  <a:lnTo>
                    <a:pt x="24854" y="10980"/>
                  </a:lnTo>
                  <a:cubicBezTo>
                    <a:pt x="24844" y="10975"/>
                    <a:pt x="24834" y="10970"/>
                    <a:pt x="24822" y="10966"/>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 name="Google Shape;2569;p53"/>
            <p:cNvSpPr/>
            <p:nvPr/>
          </p:nvSpPr>
          <p:spPr>
            <a:xfrm>
              <a:off x="7862850" y="2590300"/>
              <a:ext cx="557475" cy="247550"/>
            </a:xfrm>
            <a:custGeom>
              <a:avLst/>
              <a:gdLst/>
              <a:ahLst/>
              <a:cxnLst/>
              <a:rect l="l" t="t" r="r" b="b"/>
              <a:pathLst>
                <a:path w="22299" h="9902" extrusionOk="0">
                  <a:moveTo>
                    <a:pt x="22278" y="9713"/>
                  </a:moveTo>
                  <a:lnTo>
                    <a:pt x="22299" y="9722"/>
                  </a:lnTo>
                  <a:cubicBezTo>
                    <a:pt x="22299" y="9722"/>
                    <a:pt x="22293" y="9716"/>
                    <a:pt x="22278" y="9713"/>
                  </a:cubicBezTo>
                  <a:close/>
                  <a:moveTo>
                    <a:pt x="0" y="0"/>
                  </a:moveTo>
                  <a:lnTo>
                    <a:pt x="21880" y="9902"/>
                  </a:lnTo>
                  <a:cubicBezTo>
                    <a:pt x="22090" y="9741"/>
                    <a:pt x="22200" y="9710"/>
                    <a:pt x="22254" y="9710"/>
                  </a:cubicBezTo>
                  <a:cubicBezTo>
                    <a:pt x="22264" y="9710"/>
                    <a:pt x="22271" y="9711"/>
                    <a:pt x="22278" y="9713"/>
                  </a:cubicBezTo>
                  <a:lnTo>
                    <a:pt x="22278" y="9713"/>
                  </a:lnTo>
                  <a:lnTo>
                    <a:pt x="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 name="Google Shape;2570;p53"/>
            <p:cNvSpPr/>
            <p:nvPr/>
          </p:nvSpPr>
          <p:spPr>
            <a:xfrm>
              <a:off x="7493025" y="2455000"/>
              <a:ext cx="282500" cy="49975"/>
            </a:xfrm>
            <a:custGeom>
              <a:avLst/>
              <a:gdLst/>
              <a:ahLst/>
              <a:cxnLst/>
              <a:rect l="l" t="t" r="r" b="b"/>
              <a:pathLst>
                <a:path w="11300" h="1999" extrusionOk="0">
                  <a:moveTo>
                    <a:pt x="5100" y="1"/>
                  </a:moveTo>
                  <a:cubicBezTo>
                    <a:pt x="3628" y="1"/>
                    <a:pt x="1916" y="223"/>
                    <a:pt x="1" y="841"/>
                  </a:cubicBezTo>
                  <a:lnTo>
                    <a:pt x="2496" y="1998"/>
                  </a:lnTo>
                  <a:cubicBezTo>
                    <a:pt x="2496" y="1998"/>
                    <a:pt x="4718" y="795"/>
                    <a:pt x="7633" y="795"/>
                  </a:cubicBezTo>
                  <a:cubicBezTo>
                    <a:pt x="8779" y="795"/>
                    <a:pt x="10032" y="981"/>
                    <a:pt x="11300" y="1499"/>
                  </a:cubicBezTo>
                  <a:cubicBezTo>
                    <a:pt x="11300" y="1499"/>
                    <a:pt x="10481" y="920"/>
                    <a:pt x="8984" y="501"/>
                  </a:cubicBezTo>
                  <a:cubicBezTo>
                    <a:pt x="8931" y="501"/>
                    <a:pt x="8869" y="537"/>
                    <a:pt x="8810" y="537"/>
                  </a:cubicBezTo>
                  <a:cubicBezTo>
                    <a:pt x="8780" y="537"/>
                    <a:pt x="8751" y="528"/>
                    <a:pt x="8725" y="501"/>
                  </a:cubicBezTo>
                  <a:cubicBezTo>
                    <a:pt x="8645" y="501"/>
                    <a:pt x="8565" y="421"/>
                    <a:pt x="8485" y="421"/>
                  </a:cubicBezTo>
                  <a:cubicBezTo>
                    <a:pt x="7573" y="184"/>
                    <a:pt x="6435" y="1"/>
                    <a:pt x="5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 name="Google Shape;2571;p53"/>
            <p:cNvSpPr/>
            <p:nvPr/>
          </p:nvSpPr>
          <p:spPr>
            <a:xfrm>
              <a:off x="7532450" y="2467525"/>
              <a:ext cx="442700" cy="191150"/>
            </a:xfrm>
            <a:custGeom>
              <a:avLst/>
              <a:gdLst/>
              <a:ahLst/>
              <a:cxnLst/>
              <a:rect l="l" t="t" r="r" b="b"/>
              <a:pathLst>
                <a:path w="17708" h="7646" extrusionOk="0">
                  <a:moveTo>
                    <a:pt x="739" y="0"/>
                  </a:moveTo>
                  <a:lnTo>
                    <a:pt x="1" y="240"/>
                  </a:lnTo>
                  <a:lnTo>
                    <a:pt x="17708" y="7646"/>
                  </a:lnTo>
                  <a:cubicBezTo>
                    <a:pt x="17708" y="7646"/>
                    <a:pt x="919" y="80"/>
                    <a:pt x="7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 name="Google Shape;2572;p53"/>
            <p:cNvSpPr/>
            <p:nvPr/>
          </p:nvSpPr>
          <p:spPr>
            <a:xfrm>
              <a:off x="7650750" y="2463525"/>
              <a:ext cx="455675" cy="203650"/>
            </a:xfrm>
            <a:custGeom>
              <a:avLst/>
              <a:gdLst/>
              <a:ahLst/>
              <a:cxnLst/>
              <a:rect l="l" t="t" r="r" b="b"/>
              <a:pathLst>
                <a:path w="18227" h="8146" extrusionOk="0">
                  <a:moveTo>
                    <a:pt x="759" y="0"/>
                  </a:moveTo>
                  <a:lnTo>
                    <a:pt x="0" y="240"/>
                  </a:lnTo>
                  <a:lnTo>
                    <a:pt x="18226" y="8145"/>
                  </a:lnTo>
                  <a:lnTo>
                    <a:pt x="759"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 name="Google Shape;2573;p53"/>
            <p:cNvSpPr/>
            <p:nvPr/>
          </p:nvSpPr>
          <p:spPr>
            <a:xfrm>
              <a:off x="7607325" y="2471500"/>
              <a:ext cx="495100" cy="222625"/>
            </a:xfrm>
            <a:custGeom>
              <a:avLst/>
              <a:gdLst/>
              <a:ahLst/>
              <a:cxnLst/>
              <a:rect l="l" t="t" r="r" b="b"/>
              <a:pathLst>
                <a:path w="19804" h="8905" extrusionOk="0">
                  <a:moveTo>
                    <a:pt x="919" y="1"/>
                  </a:moveTo>
                  <a:lnTo>
                    <a:pt x="0" y="260"/>
                  </a:lnTo>
                  <a:lnTo>
                    <a:pt x="19804" y="8904"/>
                  </a:lnTo>
                  <a:lnTo>
                    <a:pt x="19804" y="8904"/>
                  </a:lnTo>
                  <a:lnTo>
                    <a:pt x="91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 name="Google Shape;2574;p53"/>
            <p:cNvSpPr/>
            <p:nvPr/>
          </p:nvSpPr>
          <p:spPr>
            <a:xfrm>
              <a:off x="8304025" y="2854300"/>
              <a:ext cx="30975" cy="28975"/>
            </a:xfrm>
            <a:custGeom>
              <a:avLst/>
              <a:gdLst/>
              <a:ahLst/>
              <a:cxnLst/>
              <a:rect l="l" t="t" r="r" b="b"/>
              <a:pathLst>
                <a:path w="1239" h="1159" extrusionOk="0">
                  <a:moveTo>
                    <a:pt x="1" y="0"/>
                  </a:moveTo>
                  <a:lnTo>
                    <a:pt x="1" y="1158"/>
                  </a:lnTo>
                  <a:lnTo>
                    <a:pt x="1238" y="500"/>
                  </a:lnTo>
                  <a:lnTo>
                    <a:pt x="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 name="Google Shape;2575;p53"/>
            <p:cNvSpPr/>
            <p:nvPr/>
          </p:nvSpPr>
          <p:spPr>
            <a:xfrm>
              <a:off x="7894275" y="3280375"/>
              <a:ext cx="287000" cy="399425"/>
            </a:xfrm>
            <a:custGeom>
              <a:avLst/>
              <a:gdLst/>
              <a:ahLst/>
              <a:cxnLst/>
              <a:rect l="l" t="t" r="r" b="b"/>
              <a:pathLst>
                <a:path w="11480" h="15977" extrusionOk="0">
                  <a:moveTo>
                    <a:pt x="6498" y="1"/>
                  </a:moveTo>
                  <a:cubicBezTo>
                    <a:pt x="3031" y="1"/>
                    <a:pt x="237" y="3515"/>
                    <a:pt x="81" y="7831"/>
                  </a:cubicBezTo>
                  <a:cubicBezTo>
                    <a:pt x="1" y="12243"/>
                    <a:pt x="2736" y="15896"/>
                    <a:pt x="6329" y="15976"/>
                  </a:cubicBezTo>
                  <a:cubicBezTo>
                    <a:pt x="7407" y="15976"/>
                    <a:pt x="8645" y="15557"/>
                    <a:pt x="9483" y="15058"/>
                  </a:cubicBezTo>
                  <a:cubicBezTo>
                    <a:pt x="10222" y="10906"/>
                    <a:pt x="10901" y="7073"/>
                    <a:pt x="11480" y="2761"/>
                  </a:cubicBezTo>
                  <a:cubicBezTo>
                    <a:pt x="10322" y="1084"/>
                    <a:pt x="8645" y="6"/>
                    <a:pt x="6728" y="6"/>
                  </a:cubicBezTo>
                  <a:cubicBezTo>
                    <a:pt x="6651" y="2"/>
                    <a:pt x="6575" y="1"/>
                    <a:pt x="649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 name="Google Shape;2576;p53"/>
            <p:cNvSpPr/>
            <p:nvPr/>
          </p:nvSpPr>
          <p:spPr>
            <a:xfrm>
              <a:off x="7318350" y="3012500"/>
              <a:ext cx="172700" cy="380325"/>
            </a:xfrm>
            <a:custGeom>
              <a:avLst/>
              <a:gdLst/>
              <a:ahLst/>
              <a:cxnLst/>
              <a:rect l="l" t="t" r="r" b="b"/>
              <a:pathLst>
                <a:path w="6908" h="15213" extrusionOk="0">
                  <a:moveTo>
                    <a:pt x="1737" y="1"/>
                  </a:moveTo>
                  <a:cubicBezTo>
                    <a:pt x="1159" y="4892"/>
                    <a:pt x="500" y="9882"/>
                    <a:pt x="1" y="14793"/>
                  </a:cubicBezTo>
                  <a:cubicBezTo>
                    <a:pt x="500" y="15053"/>
                    <a:pt x="919" y="15133"/>
                    <a:pt x="1418" y="15212"/>
                  </a:cubicBezTo>
                  <a:cubicBezTo>
                    <a:pt x="4313" y="15212"/>
                    <a:pt x="6648" y="11879"/>
                    <a:pt x="6808" y="7726"/>
                  </a:cubicBezTo>
                  <a:cubicBezTo>
                    <a:pt x="6908" y="3494"/>
                    <a:pt x="4652" y="81"/>
                    <a:pt x="181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 name="Google Shape;2577;p53"/>
            <p:cNvSpPr/>
            <p:nvPr/>
          </p:nvSpPr>
          <p:spPr>
            <a:xfrm>
              <a:off x="8035525" y="2847500"/>
              <a:ext cx="275900" cy="1529500"/>
            </a:xfrm>
            <a:custGeom>
              <a:avLst/>
              <a:gdLst/>
              <a:ahLst/>
              <a:cxnLst/>
              <a:rect l="l" t="t" r="r" b="b"/>
              <a:pathLst>
                <a:path w="11036" h="61180" extrusionOk="0">
                  <a:moveTo>
                    <a:pt x="10810" y="1"/>
                  </a:moveTo>
                  <a:cubicBezTo>
                    <a:pt x="10789" y="1"/>
                    <a:pt x="10765" y="5"/>
                    <a:pt x="10741" y="13"/>
                  </a:cubicBezTo>
                  <a:cubicBezTo>
                    <a:pt x="10321" y="193"/>
                    <a:pt x="9822" y="432"/>
                    <a:pt x="9403" y="612"/>
                  </a:cubicBezTo>
                  <a:cubicBezTo>
                    <a:pt x="8744" y="851"/>
                    <a:pt x="8824" y="1770"/>
                    <a:pt x="8744" y="2428"/>
                  </a:cubicBezTo>
                  <a:cubicBezTo>
                    <a:pt x="8245" y="5004"/>
                    <a:pt x="7746" y="7599"/>
                    <a:pt x="7327" y="10174"/>
                  </a:cubicBezTo>
                  <a:cubicBezTo>
                    <a:pt x="6409" y="15085"/>
                    <a:pt x="5670" y="19976"/>
                    <a:pt x="4911" y="24807"/>
                  </a:cubicBezTo>
                  <a:cubicBezTo>
                    <a:pt x="3913" y="31375"/>
                    <a:pt x="2995" y="38042"/>
                    <a:pt x="2077" y="44610"/>
                  </a:cubicBezTo>
                  <a:cubicBezTo>
                    <a:pt x="1338" y="50100"/>
                    <a:pt x="579" y="55510"/>
                    <a:pt x="0" y="61000"/>
                  </a:cubicBezTo>
                  <a:cubicBezTo>
                    <a:pt x="0" y="61119"/>
                    <a:pt x="85" y="61179"/>
                    <a:pt x="170" y="61179"/>
                  </a:cubicBezTo>
                  <a:cubicBezTo>
                    <a:pt x="255" y="61179"/>
                    <a:pt x="340" y="61119"/>
                    <a:pt x="340" y="61000"/>
                  </a:cubicBezTo>
                  <a:cubicBezTo>
                    <a:pt x="1178" y="53254"/>
                    <a:pt x="2256" y="45528"/>
                    <a:pt x="3334" y="37863"/>
                  </a:cubicBezTo>
                  <a:cubicBezTo>
                    <a:pt x="4412" y="30456"/>
                    <a:pt x="5490" y="22970"/>
                    <a:pt x="6748" y="15584"/>
                  </a:cubicBezTo>
                  <a:cubicBezTo>
                    <a:pt x="7247" y="12490"/>
                    <a:pt x="7746" y="9415"/>
                    <a:pt x="8325" y="6261"/>
                  </a:cubicBezTo>
                  <a:cubicBezTo>
                    <a:pt x="8664" y="4604"/>
                    <a:pt x="8984" y="2928"/>
                    <a:pt x="9323" y="1271"/>
                  </a:cubicBezTo>
                  <a:cubicBezTo>
                    <a:pt x="9323" y="931"/>
                    <a:pt x="9243" y="1011"/>
                    <a:pt x="9483" y="931"/>
                  </a:cubicBezTo>
                  <a:cubicBezTo>
                    <a:pt x="9663" y="851"/>
                    <a:pt x="9822" y="772"/>
                    <a:pt x="10062" y="692"/>
                  </a:cubicBezTo>
                  <a:cubicBezTo>
                    <a:pt x="10321" y="612"/>
                    <a:pt x="10561" y="432"/>
                    <a:pt x="10820" y="352"/>
                  </a:cubicBezTo>
                  <a:cubicBezTo>
                    <a:pt x="11035" y="281"/>
                    <a:pt x="10993" y="1"/>
                    <a:pt x="108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 name="Google Shape;2578;p53"/>
            <p:cNvSpPr/>
            <p:nvPr/>
          </p:nvSpPr>
          <p:spPr>
            <a:xfrm>
              <a:off x="8080100" y="4249700"/>
              <a:ext cx="273850" cy="56250"/>
            </a:xfrm>
            <a:custGeom>
              <a:avLst/>
              <a:gdLst/>
              <a:ahLst/>
              <a:cxnLst/>
              <a:rect l="l" t="t" r="r" b="b"/>
              <a:pathLst>
                <a:path w="10954" h="2250" extrusionOk="0">
                  <a:moveTo>
                    <a:pt x="10774" y="1"/>
                  </a:moveTo>
                  <a:cubicBezTo>
                    <a:pt x="8958" y="1"/>
                    <a:pt x="7201" y="81"/>
                    <a:pt x="5464" y="320"/>
                  </a:cubicBezTo>
                  <a:cubicBezTo>
                    <a:pt x="3627" y="660"/>
                    <a:pt x="1891" y="1238"/>
                    <a:pt x="214" y="1917"/>
                  </a:cubicBezTo>
                  <a:cubicBezTo>
                    <a:pt x="0" y="1988"/>
                    <a:pt x="40" y="2249"/>
                    <a:pt x="221" y="2249"/>
                  </a:cubicBezTo>
                  <a:cubicBezTo>
                    <a:pt x="243" y="2249"/>
                    <a:pt x="267" y="2245"/>
                    <a:pt x="294" y="2237"/>
                  </a:cubicBezTo>
                  <a:cubicBezTo>
                    <a:pt x="1891" y="1578"/>
                    <a:pt x="3548" y="1079"/>
                    <a:pt x="5284" y="739"/>
                  </a:cubicBezTo>
                  <a:cubicBezTo>
                    <a:pt x="7121" y="420"/>
                    <a:pt x="8958" y="320"/>
                    <a:pt x="10774" y="320"/>
                  </a:cubicBezTo>
                  <a:cubicBezTo>
                    <a:pt x="10954" y="320"/>
                    <a:pt x="10954" y="1"/>
                    <a:pt x="107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 name="Google Shape;2579;p53"/>
            <p:cNvSpPr/>
            <p:nvPr/>
          </p:nvSpPr>
          <p:spPr>
            <a:xfrm>
              <a:off x="7226525" y="3843950"/>
              <a:ext cx="37450" cy="51950"/>
            </a:xfrm>
            <a:custGeom>
              <a:avLst/>
              <a:gdLst/>
              <a:ahLst/>
              <a:cxnLst/>
              <a:rect l="l" t="t" r="r" b="b"/>
              <a:pathLst>
                <a:path w="1498" h="2078" extrusionOk="0">
                  <a:moveTo>
                    <a:pt x="1338" y="1"/>
                  </a:moveTo>
                  <a:cubicBezTo>
                    <a:pt x="759" y="81"/>
                    <a:pt x="100" y="340"/>
                    <a:pt x="100" y="999"/>
                  </a:cubicBezTo>
                  <a:cubicBezTo>
                    <a:pt x="1" y="1578"/>
                    <a:pt x="599" y="1997"/>
                    <a:pt x="1178" y="2077"/>
                  </a:cubicBezTo>
                  <a:cubicBezTo>
                    <a:pt x="1338" y="2077"/>
                    <a:pt x="1418" y="1758"/>
                    <a:pt x="1258" y="1758"/>
                  </a:cubicBezTo>
                  <a:cubicBezTo>
                    <a:pt x="839" y="1678"/>
                    <a:pt x="420" y="1498"/>
                    <a:pt x="420" y="1079"/>
                  </a:cubicBezTo>
                  <a:cubicBezTo>
                    <a:pt x="340" y="580"/>
                    <a:pt x="919" y="420"/>
                    <a:pt x="1338" y="340"/>
                  </a:cubicBezTo>
                  <a:cubicBezTo>
                    <a:pt x="1498" y="340"/>
                    <a:pt x="1498" y="1"/>
                    <a:pt x="133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5" name="Google Shape;2580;p53"/>
            <p:cNvSpPr/>
            <p:nvPr/>
          </p:nvSpPr>
          <p:spPr>
            <a:xfrm>
              <a:off x="7220525" y="3887550"/>
              <a:ext cx="824950" cy="489350"/>
            </a:xfrm>
            <a:custGeom>
              <a:avLst/>
              <a:gdLst/>
              <a:ahLst/>
              <a:cxnLst/>
              <a:rect l="l" t="t" r="r" b="b"/>
              <a:pathLst>
                <a:path w="32998" h="19574" extrusionOk="0">
                  <a:moveTo>
                    <a:pt x="1468" y="1"/>
                  </a:moveTo>
                  <a:cubicBezTo>
                    <a:pt x="1452" y="1"/>
                    <a:pt x="1436" y="5"/>
                    <a:pt x="1418" y="14"/>
                  </a:cubicBezTo>
                  <a:cubicBezTo>
                    <a:pt x="919" y="94"/>
                    <a:pt x="660" y="593"/>
                    <a:pt x="161" y="672"/>
                  </a:cubicBezTo>
                  <a:cubicBezTo>
                    <a:pt x="81" y="672"/>
                    <a:pt x="81" y="752"/>
                    <a:pt x="81" y="832"/>
                  </a:cubicBezTo>
                  <a:cubicBezTo>
                    <a:pt x="1" y="2010"/>
                    <a:pt x="839" y="2749"/>
                    <a:pt x="1578" y="3427"/>
                  </a:cubicBezTo>
                  <a:cubicBezTo>
                    <a:pt x="2736" y="4425"/>
                    <a:pt x="3914" y="5324"/>
                    <a:pt x="5151" y="6242"/>
                  </a:cubicBezTo>
                  <a:cubicBezTo>
                    <a:pt x="7906" y="8159"/>
                    <a:pt x="10821" y="9736"/>
                    <a:pt x="13716" y="11313"/>
                  </a:cubicBezTo>
                  <a:cubicBezTo>
                    <a:pt x="19804" y="14646"/>
                    <a:pt x="26532" y="16403"/>
                    <a:pt x="32680" y="19557"/>
                  </a:cubicBezTo>
                  <a:cubicBezTo>
                    <a:pt x="32705" y="19568"/>
                    <a:pt x="32729" y="19573"/>
                    <a:pt x="32752" y="19573"/>
                  </a:cubicBezTo>
                  <a:cubicBezTo>
                    <a:pt x="32898" y="19573"/>
                    <a:pt x="32998" y="19373"/>
                    <a:pt x="32860" y="19218"/>
                  </a:cubicBezTo>
                  <a:cubicBezTo>
                    <a:pt x="26691" y="16064"/>
                    <a:pt x="19964" y="14307"/>
                    <a:pt x="13895" y="10993"/>
                  </a:cubicBezTo>
                  <a:cubicBezTo>
                    <a:pt x="10981" y="9416"/>
                    <a:pt x="8066" y="7819"/>
                    <a:pt x="5331" y="5923"/>
                  </a:cubicBezTo>
                  <a:cubicBezTo>
                    <a:pt x="3994" y="5004"/>
                    <a:pt x="2656" y="4006"/>
                    <a:pt x="1498" y="2928"/>
                  </a:cubicBezTo>
                  <a:cubicBezTo>
                    <a:pt x="1159" y="2589"/>
                    <a:pt x="919" y="2329"/>
                    <a:pt x="740" y="2010"/>
                  </a:cubicBezTo>
                  <a:cubicBezTo>
                    <a:pt x="660" y="1930"/>
                    <a:pt x="241" y="1012"/>
                    <a:pt x="340" y="1012"/>
                  </a:cubicBezTo>
                  <a:cubicBezTo>
                    <a:pt x="740" y="932"/>
                    <a:pt x="1079" y="433"/>
                    <a:pt x="1498" y="333"/>
                  </a:cubicBezTo>
                  <a:cubicBezTo>
                    <a:pt x="1640" y="262"/>
                    <a:pt x="1593" y="1"/>
                    <a:pt x="14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6" name="Google Shape;2581;p53"/>
            <p:cNvSpPr/>
            <p:nvPr/>
          </p:nvSpPr>
          <p:spPr>
            <a:xfrm>
              <a:off x="7239000" y="2428475"/>
              <a:ext cx="137275" cy="1422150"/>
            </a:xfrm>
            <a:custGeom>
              <a:avLst/>
              <a:gdLst/>
              <a:ahLst/>
              <a:cxnLst/>
              <a:rect l="l" t="t" r="r" b="b"/>
              <a:pathLst>
                <a:path w="5491" h="56886" extrusionOk="0">
                  <a:moveTo>
                    <a:pt x="5292" y="0"/>
                  </a:moveTo>
                  <a:cubicBezTo>
                    <a:pt x="5227" y="0"/>
                    <a:pt x="5171" y="44"/>
                    <a:pt x="5171" y="145"/>
                  </a:cubicBezTo>
                  <a:cubicBezTo>
                    <a:pt x="3993" y="5136"/>
                    <a:pt x="3594" y="10286"/>
                    <a:pt x="2995" y="15456"/>
                  </a:cubicBezTo>
                  <a:cubicBezTo>
                    <a:pt x="2336" y="20687"/>
                    <a:pt x="1677" y="25857"/>
                    <a:pt x="1258" y="31087"/>
                  </a:cubicBezTo>
                  <a:cubicBezTo>
                    <a:pt x="919" y="35739"/>
                    <a:pt x="679" y="40330"/>
                    <a:pt x="500" y="44982"/>
                  </a:cubicBezTo>
                  <a:cubicBezTo>
                    <a:pt x="340" y="48555"/>
                    <a:pt x="1" y="52208"/>
                    <a:pt x="340" y="55801"/>
                  </a:cubicBezTo>
                  <a:cubicBezTo>
                    <a:pt x="340" y="56121"/>
                    <a:pt x="420" y="56460"/>
                    <a:pt x="420" y="56800"/>
                  </a:cubicBezTo>
                  <a:cubicBezTo>
                    <a:pt x="450" y="56859"/>
                    <a:pt x="516" y="56886"/>
                    <a:pt x="583" y="56886"/>
                  </a:cubicBezTo>
                  <a:cubicBezTo>
                    <a:pt x="695" y="56886"/>
                    <a:pt x="809" y="56812"/>
                    <a:pt x="759" y="56700"/>
                  </a:cubicBezTo>
                  <a:cubicBezTo>
                    <a:pt x="260" y="53206"/>
                    <a:pt x="599" y="49553"/>
                    <a:pt x="759" y="46060"/>
                  </a:cubicBezTo>
                  <a:cubicBezTo>
                    <a:pt x="999" y="41568"/>
                    <a:pt x="1178" y="37156"/>
                    <a:pt x="1498" y="32664"/>
                  </a:cubicBezTo>
                  <a:cubicBezTo>
                    <a:pt x="1917" y="27354"/>
                    <a:pt x="2416" y="22024"/>
                    <a:pt x="3095" y="16774"/>
                  </a:cubicBezTo>
                  <a:cubicBezTo>
                    <a:pt x="3833" y="11544"/>
                    <a:pt x="4173" y="6293"/>
                    <a:pt x="5251" y="1143"/>
                  </a:cubicBezTo>
                  <a:cubicBezTo>
                    <a:pt x="5331" y="804"/>
                    <a:pt x="5411" y="564"/>
                    <a:pt x="5490" y="225"/>
                  </a:cubicBezTo>
                  <a:cubicBezTo>
                    <a:pt x="5490" y="85"/>
                    <a:pt x="5383" y="0"/>
                    <a:pt x="52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7" name="Google Shape;2582;p53"/>
            <p:cNvSpPr/>
            <p:nvPr/>
          </p:nvSpPr>
          <p:spPr>
            <a:xfrm>
              <a:off x="7364475" y="2427775"/>
              <a:ext cx="907525" cy="445575"/>
            </a:xfrm>
            <a:custGeom>
              <a:avLst/>
              <a:gdLst/>
              <a:ahLst/>
              <a:cxnLst/>
              <a:rect l="l" t="t" r="r" b="b"/>
              <a:pathLst>
                <a:path w="36301" h="17823" extrusionOk="0">
                  <a:moveTo>
                    <a:pt x="315" y="0"/>
                  </a:moveTo>
                  <a:cubicBezTo>
                    <a:pt x="118" y="0"/>
                    <a:pt x="1" y="261"/>
                    <a:pt x="232" y="333"/>
                  </a:cubicBezTo>
                  <a:cubicBezTo>
                    <a:pt x="2967" y="1930"/>
                    <a:pt x="5722" y="3247"/>
                    <a:pt x="8556" y="4664"/>
                  </a:cubicBezTo>
                  <a:cubicBezTo>
                    <a:pt x="11551" y="6082"/>
                    <a:pt x="14445" y="7579"/>
                    <a:pt x="17440" y="8996"/>
                  </a:cubicBezTo>
                  <a:cubicBezTo>
                    <a:pt x="20614" y="10414"/>
                    <a:pt x="23768" y="11811"/>
                    <a:pt x="26922" y="13229"/>
                  </a:cubicBezTo>
                  <a:cubicBezTo>
                    <a:pt x="30017" y="14646"/>
                    <a:pt x="33171" y="15904"/>
                    <a:pt x="36006" y="17800"/>
                  </a:cubicBezTo>
                  <a:cubicBezTo>
                    <a:pt x="36030" y="17815"/>
                    <a:pt x="36055" y="17822"/>
                    <a:pt x="36078" y="17822"/>
                  </a:cubicBezTo>
                  <a:cubicBezTo>
                    <a:pt x="36207" y="17822"/>
                    <a:pt x="36300" y="17616"/>
                    <a:pt x="36165" y="17481"/>
                  </a:cubicBezTo>
                  <a:cubicBezTo>
                    <a:pt x="33410" y="15724"/>
                    <a:pt x="30336" y="14486"/>
                    <a:pt x="27421" y="13069"/>
                  </a:cubicBezTo>
                  <a:cubicBezTo>
                    <a:pt x="24267" y="11651"/>
                    <a:pt x="21033" y="10234"/>
                    <a:pt x="17859" y="8817"/>
                  </a:cubicBezTo>
                  <a:cubicBezTo>
                    <a:pt x="14865" y="7419"/>
                    <a:pt x="11950" y="5922"/>
                    <a:pt x="9055" y="4505"/>
                  </a:cubicBezTo>
                  <a:cubicBezTo>
                    <a:pt x="6141" y="3087"/>
                    <a:pt x="3226" y="1670"/>
                    <a:pt x="392" y="13"/>
                  </a:cubicBezTo>
                  <a:cubicBezTo>
                    <a:pt x="365" y="4"/>
                    <a:pt x="340" y="0"/>
                    <a:pt x="3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8" name="Google Shape;2583;p53"/>
            <p:cNvSpPr/>
            <p:nvPr/>
          </p:nvSpPr>
          <p:spPr>
            <a:xfrm>
              <a:off x="7800925" y="2448250"/>
              <a:ext cx="845425" cy="335600"/>
            </a:xfrm>
            <a:custGeom>
              <a:avLst/>
              <a:gdLst/>
              <a:ahLst/>
              <a:cxnLst/>
              <a:rect l="l" t="t" r="r" b="b"/>
              <a:pathLst>
                <a:path w="33817" h="13424" extrusionOk="0">
                  <a:moveTo>
                    <a:pt x="194" y="1"/>
                  </a:moveTo>
                  <a:cubicBezTo>
                    <a:pt x="64" y="1"/>
                    <a:pt x="1" y="280"/>
                    <a:pt x="162" y="352"/>
                  </a:cubicBezTo>
                  <a:cubicBezTo>
                    <a:pt x="11301" y="4684"/>
                    <a:pt x="22620" y="8497"/>
                    <a:pt x="33520" y="13408"/>
                  </a:cubicBezTo>
                  <a:cubicBezTo>
                    <a:pt x="33542" y="13419"/>
                    <a:pt x="33564" y="13424"/>
                    <a:pt x="33586" y="13424"/>
                  </a:cubicBezTo>
                  <a:cubicBezTo>
                    <a:pt x="33718" y="13424"/>
                    <a:pt x="33817" y="13237"/>
                    <a:pt x="33679" y="13168"/>
                  </a:cubicBezTo>
                  <a:cubicBezTo>
                    <a:pt x="22780" y="8177"/>
                    <a:pt x="11381" y="4345"/>
                    <a:pt x="241" y="13"/>
                  </a:cubicBezTo>
                  <a:cubicBezTo>
                    <a:pt x="225" y="4"/>
                    <a:pt x="209" y="1"/>
                    <a:pt x="19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9" name="Google Shape;2584;p53"/>
            <p:cNvSpPr/>
            <p:nvPr/>
          </p:nvSpPr>
          <p:spPr>
            <a:xfrm>
              <a:off x="7364775" y="2380925"/>
              <a:ext cx="347825" cy="55725"/>
            </a:xfrm>
            <a:custGeom>
              <a:avLst/>
              <a:gdLst/>
              <a:ahLst/>
              <a:cxnLst/>
              <a:rect l="l" t="t" r="r" b="b"/>
              <a:pathLst>
                <a:path w="13913" h="2229" extrusionOk="0">
                  <a:moveTo>
                    <a:pt x="7410" y="1"/>
                  </a:moveTo>
                  <a:cubicBezTo>
                    <a:pt x="4918" y="1"/>
                    <a:pt x="2469" y="636"/>
                    <a:pt x="220" y="1887"/>
                  </a:cubicBezTo>
                  <a:cubicBezTo>
                    <a:pt x="0" y="2022"/>
                    <a:pt x="95" y="2229"/>
                    <a:pt x="274" y="2229"/>
                  </a:cubicBezTo>
                  <a:cubicBezTo>
                    <a:pt x="307" y="2229"/>
                    <a:pt x="343" y="2222"/>
                    <a:pt x="380" y="2207"/>
                  </a:cubicBezTo>
                  <a:cubicBezTo>
                    <a:pt x="2619" y="961"/>
                    <a:pt x="5058" y="338"/>
                    <a:pt x="7548" y="338"/>
                  </a:cubicBezTo>
                  <a:cubicBezTo>
                    <a:pt x="8210" y="338"/>
                    <a:pt x="8876" y="382"/>
                    <a:pt x="9543" y="470"/>
                  </a:cubicBezTo>
                  <a:cubicBezTo>
                    <a:pt x="10860" y="629"/>
                    <a:pt x="12437" y="969"/>
                    <a:pt x="13615" y="1628"/>
                  </a:cubicBezTo>
                  <a:cubicBezTo>
                    <a:pt x="13637" y="1638"/>
                    <a:pt x="13659" y="1643"/>
                    <a:pt x="13680" y="1643"/>
                  </a:cubicBezTo>
                  <a:cubicBezTo>
                    <a:pt x="13812" y="1643"/>
                    <a:pt x="13913" y="1446"/>
                    <a:pt x="13775" y="1308"/>
                  </a:cubicBezTo>
                  <a:cubicBezTo>
                    <a:pt x="12437" y="629"/>
                    <a:pt x="10780" y="310"/>
                    <a:pt x="9363" y="130"/>
                  </a:cubicBezTo>
                  <a:cubicBezTo>
                    <a:pt x="8711" y="44"/>
                    <a:pt x="8059" y="1"/>
                    <a:pt x="74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0" name="Google Shape;2585;p53"/>
            <p:cNvSpPr/>
            <p:nvPr/>
          </p:nvSpPr>
          <p:spPr>
            <a:xfrm>
              <a:off x="7487225" y="2451400"/>
              <a:ext cx="1067925" cy="394750"/>
            </a:xfrm>
            <a:custGeom>
              <a:avLst/>
              <a:gdLst/>
              <a:ahLst/>
              <a:cxnLst/>
              <a:rect l="l" t="t" r="r" b="b"/>
              <a:pathLst>
                <a:path w="42717" h="15790" extrusionOk="0">
                  <a:moveTo>
                    <a:pt x="5689" y="1"/>
                  </a:moveTo>
                  <a:cubicBezTo>
                    <a:pt x="3870" y="1"/>
                    <a:pt x="2057" y="408"/>
                    <a:pt x="233" y="725"/>
                  </a:cubicBezTo>
                  <a:cubicBezTo>
                    <a:pt x="0" y="797"/>
                    <a:pt x="40" y="1076"/>
                    <a:pt x="238" y="1076"/>
                  </a:cubicBezTo>
                  <a:cubicBezTo>
                    <a:pt x="261" y="1076"/>
                    <a:pt x="286" y="1073"/>
                    <a:pt x="313" y="1064"/>
                  </a:cubicBezTo>
                  <a:cubicBezTo>
                    <a:pt x="2122" y="760"/>
                    <a:pt x="3890" y="372"/>
                    <a:pt x="5676" y="372"/>
                  </a:cubicBezTo>
                  <a:cubicBezTo>
                    <a:pt x="6353" y="372"/>
                    <a:pt x="7033" y="428"/>
                    <a:pt x="7719" y="565"/>
                  </a:cubicBezTo>
                  <a:cubicBezTo>
                    <a:pt x="11532" y="1224"/>
                    <a:pt x="15025" y="3480"/>
                    <a:pt x="18439" y="5137"/>
                  </a:cubicBezTo>
                  <a:cubicBezTo>
                    <a:pt x="26264" y="9050"/>
                    <a:pt x="34330" y="12463"/>
                    <a:pt x="42474" y="15777"/>
                  </a:cubicBezTo>
                  <a:cubicBezTo>
                    <a:pt x="42494" y="15786"/>
                    <a:pt x="42513" y="15790"/>
                    <a:pt x="42530" y="15790"/>
                  </a:cubicBezTo>
                  <a:cubicBezTo>
                    <a:pt x="42669" y="15790"/>
                    <a:pt x="42716" y="15529"/>
                    <a:pt x="42574" y="15458"/>
                  </a:cubicBezTo>
                  <a:cubicBezTo>
                    <a:pt x="34170" y="11964"/>
                    <a:pt x="25765" y="8371"/>
                    <a:pt x="17521" y="4378"/>
                  </a:cubicBezTo>
                  <a:cubicBezTo>
                    <a:pt x="14367" y="2721"/>
                    <a:pt x="11133" y="725"/>
                    <a:pt x="7459" y="146"/>
                  </a:cubicBezTo>
                  <a:cubicBezTo>
                    <a:pt x="6868" y="43"/>
                    <a:pt x="6278" y="1"/>
                    <a:pt x="56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 name="Google Shape;2586;p53"/>
            <p:cNvSpPr/>
            <p:nvPr/>
          </p:nvSpPr>
          <p:spPr>
            <a:xfrm>
              <a:off x="8323475" y="2825900"/>
              <a:ext cx="194175" cy="50625"/>
            </a:xfrm>
            <a:custGeom>
              <a:avLst/>
              <a:gdLst/>
              <a:ahLst/>
              <a:cxnLst/>
              <a:rect l="l" t="t" r="r" b="b"/>
              <a:pathLst>
                <a:path w="7767" h="2025" extrusionOk="0">
                  <a:moveTo>
                    <a:pt x="4696" y="1"/>
                  </a:moveTo>
                  <a:cubicBezTo>
                    <a:pt x="3020" y="1"/>
                    <a:pt x="1402" y="556"/>
                    <a:pt x="141" y="1715"/>
                  </a:cubicBezTo>
                  <a:cubicBezTo>
                    <a:pt x="1" y="1840"/>
                    <a:pt x="79" y="2025"/>
                    <a:pt x="196" y="2025"/>
                  </a:cubicBezTo>
                  <a:cubicBezTo>
                    <a:pt x="229" y="2025"/>
                    <a:pt x="265" y="2010"/>
                    <a:pt x="301" y="1975"/>
                  </a:cubicBezTo>
                  <a:cubicBezTo>
                    <a:pt x="1555" y="871"/>
                    <a:pt x="3140" y="366"/>
                    <a:pt x="4720" y="366"/>
                  </a:cubicBezTo>
                  <a:cubicBezTo>
                    <a:pt x="5654" y="366"/>
                    <a:pt x="6587" y="543"/>
                    <a:pt x="7447" y="877"/>
                  </a:cubicBezTo>
                  <a:cubicBezTo>
                    <a:pt x="7480" y="890"/>
                    <a:pt x="7510" y="895"/>
                    <a:pt x="7537" y="895"/>
                  </a:cubicBezTo>
                  <a:cubicBezTo>
                    <a:pt x="7723" y="895"/>
                    <a:pt x="7767" y="627"/>
                    <a:pt x="7627" y="558"/>
                  </a:cubicBezTo>
                  <a:cubicBezTo>
                    <a:pt x="6671" y="190"/>
                    <a:pt x="5674" y="1"/>
                    <a:pt x="469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 name="Google Shape;2587;p53"/>
            <p:cNvSpPr/>
            <p:nvPr/>
          </p:nvSpPr>
          <p:spPr>
            <a:xfrm>
              <a:off x="7594175" y="3132350"/>
              <a:ext cx="192475" cy="102025"/>
            </a:xfrm>
            <a:custGeom>
              <a:avLst/>
              <a:gdLst/>
              <a:ahLst/>
              <a:cxnLst/>
              <a:rect l="l" t="t" r="r" b="b"/>
              <a:pathLst>
                <a:path w="7699" h="4081" extrusionOk="0">
                  <a:moveTo>
                    <a:pt x="431" y="1"/>
                  </a:moveTo>
                  <a:cubicBezTo>
                    <a:pt x="224" y="1"/>
                    <a:pt x="0" y="236"/>
                    <a:pt x="107" y="517"/>
                  </a:cubicBezTo>
                  <a:cubicBezTo>
                    <a:pt x="995" y="2279"/>
                    <a:pt x="3118" y="4081"/>
                    <a:pt x="5139" y="4081"/>
                  </a:cubicBezTo>
                  <a:cubicBezTo>
                    <a:pt x="5980" y="4081"/>
                    <a:pt x="6804" y="3769"/>
                    <a:pt x="7513" y="3012"/>
                  </a:cubicBezTo>
                  <a:cubicBezTo>
                    <a:pt x="7699" y="2765"/>
                    <a:pt x="7502" y="2410"/>
                    <a:pt x="7246" y="2410"/>
                  </a:cubicBezTo>
                  <a:cubicBezTo>
                    <a:pt x="7171" y="2410"/>
                    <a:pt x="7091" y="2441"/>
                    <a:pt x="7014" y="2513"/>
                  </a:cubicBezTo>
                  <a:cubicBezTo>
                    <a:pt x="6430" y="3170"/>
                    <a:pt x="5759" y="3439"/>
                    <a:pt x="5072" y="3439"/>
                  </a:cubicBezTo>
                  <a:cubicBezTo>
                    <a:pt x="3318" y="3439"/>
                    <a:pt x="1461" y="1689"/>
                    <a:pt x="686" y="197"/>
                  </a:cubicBezTo>
                  <a:cubicBezTo>
                    <a:pt x="633" y="59"/>
                    <a:pt x="534" y="1"/>
                    <a:pt x="43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 name="Google Shape;2588;p53"/>
            <p:cNvSpPr/>
            <p:nvPr/>
          </p:nvSpPr>
          <p:spPr>
            <a:xfrm>
              <a:off x="7563400" y="3117725"/>
              <a:ext cx="64950" cy="36050"/>
            </a:xfrm>
            <a:custGeom>
              <a:avLst/>
              <a:gdLst/>
              <a:ahLst/>
              <a:cxnLst/>
              <a:rect l="l" t="t" r="r" b="b"/>
              <a:pathLst>
                <a:path w="2598" h="1442" extrusionOk="0">
                  <a:moveTo>
                    <a:pt x="2154" y="0"/>
                  </a:moveTo>
                  <a:cubicBezTo>
                    <a:pt x="2077" y="0"/>
                    <a:pt x="1995" y="30"/>
                    <a:pt x="1917" y="104"/>
                  </a:cubicBezTo>
                  <a:cubicBezTo>
                    <a:pt x="1677" y="283"/>
                    <a:pt x="1498" y="443"/>
                    <a:pt x="1258" y="603"/>
                  </a:cubicBezTo>
                  <a:cubicBezTo>
                    <a:pt x="999" y="782"/>
                    <a:pt x="759" y="782"/>
                    <a:pt x="420" y="782"/>
                  </a:cubicBezTo>
                  <a:cubicBezTo>
                    <a:pt x="1" y="782"/>
                    <a:pt x="1" y="1441"/>
                    <a:pt x="420" y="1441"/>
                  </a:cubicBezTo>
                  <a:cubicBezTo>
                    <a:pt x="839" y="1441"/>
                    <a:pt x="1178" y="1441"/>
                    <a:pt x="1598" y="1281"/>
                  </a:cubicBezTo>
                  <a:cubicBezTo>
                    <a:pt x="1837" y="1102"/>
                    <a:pt x="2097" y="782"/>
                    <a:pt x="2336" y="523"/>
                  </a:cubicBezTo>
                  <a:cubicBezTo>
                    <a:pt x="2598" y="338"/>
                    <a:pt x="2409" y="0"/>
                    <a:pt x="21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 name="Google Shape;2589;p53"/>
            <p:cNvSpPr/>
            <p:nvPr/>
          </p:nvSpPr>
          <p:spPr>
            <a:xfrm>
              <a:off x="7756325" y="3165425"/>
              <a:ext cx="60450" cy="54900"/>
            </a:xfrm>
            <a:custGeom>
              <a:avLst/>
              <a:gdLst/>
              <a:ahLst/>
              <a:cxnLst/>
              <a:rect l="l" t="t" r="r" b="b"/>
              <a:pathLst>
                <a:path w="2418" h="2196" extrusionOk="0">
                  <a:moveTo>
                    <a:pt x="441" y="0"/>
                  </a:moveTo>
                  <a:cubicBezTo>
                    <a:pt x="231" y="0"/>
                    <a:pt x="1" y="248"/>
                    <a:pt x="109" y="531"/>
                  </a:cubicBezTo>
                  <a:cubicBezTo>
                    <a:pt x="448" y="1370"/>
                    <a:pt x="1027" y="1869"/>
                    <a:pt x="1866" y="2188"/>
                  </a:cubicBezTo>
                  <a:cubicBezTo>
                    <a:pt x="1891" y="2193"/>
                    <a:pt x="1916" y="2196"/>
                    <a:pt x="1940" y="2196"/>
                  </a:cubicBezTo>
                  <a:cubicBezTo>
                    <a:pt x="2286" y="2196"/>
                    <a:pt x="2418" y="1679"/>
                    <a:pt x="2025" y="1529"/>
                  </a:cubicBezTo>
                  <a:cubicBezTo>
                    <a:pt x="1367" y="1270"/>
                    <a:pt x="947" y="871"/>
                    <a:pt x="688" y="192"/>
                  </a:cubicBezTo>
                  <a:cubicBezTo>
                    <a:pt x="636" y="57"/>
                    <a:pt x="541" y="0"/>
                    <a:pt x="4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 name="Google Shape;2590;p53"/>
            <p:cNvSpPr/>
            <p:nvPr/>
          </p:nvSpPr>
          <p:spPr>
            <a:xfrm>
              <a:off x="7341625" y="3559275"/>
              <a:ext cx="163900" cy="198800"/>
            </a:xfrm>
            <a:custGeom>
              <a:avLst/>
              <a:gdLst/>
              <a:ahLst/>
              <a:cxnLst/>
              <a:rect l="l" t="t" r="r" b="b"/>
              <a:pathLst>
                <a:path w="6556" h="7952" extrusionOk="0">
                  <a:moveTo>
                    <a:pt x="1097" y="769"/>
                  </a:moveTo>
                  <a:cubicBezTo>
                    <a:pt x="1235" y="769"/>
                    <a:pt x="1411" y="892"/>
                    <a:pt x="1565" y="987"/>
                  </a:cubicBezTo>
                  <a:cubicBezTo>
                    <a:pt x="2384" y="1586"/>
                    <a:pt x="3062" y="2584"/>
                    <a:pt x="3641" y="3582"/>
                  </a:cubicBezTo>
                  <a:cubicBezTo>
                    <a:pt x="2643" y="3742"/>
                    <a:pt x="1725" y="4241"/>
                    <a:pt x="986" y="4820"/>
                  </a:cubicBezTo>
                  <a:cubicBezTo>
                    <a:pt x="886" y="4241"/>
                    <a:pt x="806" y="3662"/>
                    <a:pt x="806" y="3083"/>
                  </a:cubicBezTo>
                  <a:cubicBezTo>
                    <a:pt x="727" y="2325"/>
                    <a:pt x="647" y="1586"/>
                    <a:pt x="886" y="987"/>
                  </a:cubicBezTo>
                  <a:cubicBezTo>
                    <a:pt x="927" y="826"/>
                    <a:pt x="1003" y="769"/>
                    <a:pt x="1097" y="769"/>
                  </a:cubicBezTo>
                  <a:close/>
                  <a:moveTo>
                    <a:pt x="1045" y="1"/>
                  </a:moveTo>
                  <a:cubicBezTo>
                    <a:pt x="104" y="1"/>
                    <a:pt x="0" y="1560"/>
                    <a:pt x="68" y="2405"/>
                  </a:cubicBezTo>
                  <a:cubicBezTo>
                    <a:pt x="68" y="4161"/>
                    <a:pt x="307" y="5978"/>
                    <a:pt x="727" y="7655"/>
                  </a:cubicBezTo>
                  <a:cubicBezTo>
                    <a:pt x="760" y="7861"/>
                    <a:pt x="908" y="7951"/>
                    <a:pt x="1059" y="7951"/>
                  </a:cubicBezTo>
                  <a:cubicBezTo>
                    <a:pt x="1273" y="7951"/>
                    <a:pt x="1491" y="7768"/>
                    <a:pt x="1385" y="7475"/>
                  </a:cubicBezTo>
                  <a:cubicBezTo>
                    <a:pt x="1306" y="6896"/>
                    <a:pt x="1146" y="6237"/>
                    <a:pt x="1066" y="5659"/>
                  </a:cubicBezTo>
                  <a:cubicBezTo>
                    <a:pt x="1884" y="4900"/>
                    <a:pt x="2982" y="4401"/>
                    <a:pt x="4060" y="4161"/>
                  </a:cubicBezTo>
                  <a:cubicBezTo>
                    <a:pt x="4060" y="4241"/>
                    <a:pt x="4140" y="4241"/>
                    <a:pt x="4140" y="4321"/>
                  </a:cubicBezTo>
                  <a:cubicBezTo>
                    <a:pt x="4719" y="5319"/>
                    <a:pt x="5478" y="6477"/>
                    <a:pt x="5797" y="7655"/>
                  </a:cubicBezTo>
                  <a:cubicBezTo>
                    <a:pt x="5835" y="7806"/>
                    <a:pt x="6006" y="7885"/>
                    <a:pt x="6176" y="7885"/>
                  </a:cubicBezTo>
                  <a:cubicBezTo>
                    <a:pt x="6367" y="7885"/>
                    <a:pt x="6556" y="7786"/>
                    <a:pt x="6556" y="7575"/>
                  </a:cubicBezTo>
                  <a:cubicBezTo>
                    <a:pt x="6556" y="7575"/>
                    <a:pt x="6556" y="7475"/>
                    <a:pt x="6476" y="7475"/>
                  </a:cubicBezTo>
                  <a:cubicBezTo>
                    <a:pt x="6476" y="7236"/>
                    <a:pt x="6376" y="7076"/>
                    <a:pt x="6296" y="6896"/>
                  </a:cubicBezTo>
                  <a:cubicBezTo>
                    <a:pt x="5877" y="5738"/>
                    <a:pt x="5138" y="4660"/>
                    <a:pt x="4560" y="3662"/>
                  </a:cubicBezTo>
                  <a:cubicBezTo>
                    <a:pt x="3801" y="2484"/>
                    <a:pt x="2883" y="828"/>
                    <a:pt x="1645" y="169"/>
                  </a:cubicBezTo>
                  <a:cubicBezTo>
                    <a:pt x="1415" y="52"/>
                    <a:pt x="1216" y="1"/>
                    <a:pt x="1045" y="1"/>
                  </a:cubicBezTo>
                  <a:close/>
                </a:path>
              </a:pathLst>
            </a:custGeom>
            <a:solidFill>
              <a:schemeClr val="accent4"/>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 name="Google Shape;2591;p53"/>
            <p:cNvSpPr/>
            <p:nvPr/>
          </p:nvSpPr>
          <p:spPr>
            <a:xfrm>
              <a:off x="7561400" y="3502725"/>
              <a:ext cx="145750" cy="222975"/>
            </a:xfrm>
            <a:custGeom>
              <a:avLst/>
              <a:gdLst/>
              <a:ahLst/>
              <a:cxnLst/>
              <a:rect l="l" t="t" r="r" b="b"/>
              <a:pathLst>
                <a:path w="5830" h="8919" extrusionOk="0">
                  <a:moveTo>
                    <a:pt x="3457" y="630"/>
                  </a:moveTo>
                  <a:cubicBezTo>
                    <a:pt x="3828" y="630"/>
                    <a:pt x="4163" y="782"/>
                    <a:pt x="4412" y="1173"/>
                  </a:cubicBezTo>
                  <a:cubicBezTo>
                    <a:pt x="4752" y="1672"/>
                    <a:pt x="4492" y="2590"/>
                    <a:pt x="4073" y="3090"/>
                  </a:cubicBezTo>
                  <a:cubicBezTo>
                    <a:pt x="3674" y="3090"/>
                    <a:pt x="3334" y="3249"/>
                    <a:pt x="2995" y="3509"/>
                  </a:cubicBezTo>
                  <a:cubicBezTo>
                    <a:pt x="2676" y="3668"/>
                    <a:pt x="2756" y="4088"/>
                    <a:pt x="3175" y="4168"/>
                  </a:cubicBezTo>
                  <a:cubicBezTo>
                    <a:pt x="3574" y="4168"/>
                    <a:pt x="3993" y="4008"/>
                    <a:pt x="4333" y="3748"/>
                  </a:cubicBezTo>
                  <a:cubicBezTo>
                    <a:pt x="4572" y="3848"/>
                    <a:pt x="4752" y="3928"/>
                    <a:pt x="4912" y="4247"/>
                  </a:cubicBezTo>
                  <a:cubicBezTo>
                    <a:pt x="5171" y="4746"/>
                    <a:pt x="5071" y="5505"/>
                    <a:pt x="4912" y="6084"/>
                  </a:cubicBezTo>
                  <a:cubicBezTo>
                    <a:pt x="4672" y="6743"/>
                    <a:pt x="4173" y="7501"/>
                    <a:pt x="3574" y="7841"/>
                  </a:cubicBezTo>
                  <a:cubicBezTo>
                    <a:pt x="2995" y="8240"/>
                    <a:pt x="2336" y="8240"/>
                    <a:pt x="1678" y="8240"/>
                  </a:cubicBezTo>
                  <a:lnTo>
                    <a:pt x="1678" y="8160"/>
                  </a:lnTo>
                  <a:cubicBezTo>
                    <a:pt x="1578" y="8080"/>
                    <a:pt x="1578" y="8000"/>
                    <a:pt x="1498" y="8000"/>
                  </a:cubicBezTo>
                  <a:cubicBezTo>
                    <a:pt x="839" y="6084"/>
                    <a:pt x="1258" y="3928"/>
                    <a:pt x="919" y="2012"/>
                  </a:cubicBezTo>
                  <a:cubicBezTo>
                    <a:pt x="1508" y="1478"/>
                    <a:pt x="2581" y="630"/>
                    <a:pt x="3457" y="630"/>
                  </a:cubicBezTo>
                  <a:close/>
                  <a:moveTo>
                    <a:pt x="3373" y="1"/>
                  </a:moveTo>
                  <a:cubicBezTo>
                    <a:pt x="3274" y="1"/>
                    <a:pt x="3175" y="6"/>
                    <a:pt x="3075" y="15"/>
                  </a:cubicBezTo>
                  <a:cubicBezTo>
                    <a:pt x="2177" y="95"/>
                    <a:pt x="1418" y="674"/>
                    <a:pt x="679" y="1253"/>
                  </a:cubicBezTo>
                  <a:cubicBezTo>
                    <a:pt x="638" y="1240"/>
                    <a:pt x="594" y="1234"/>
                    <a:pt x="551" y="1234"/>
                  </a:cubicBezTo>
                  <a:cubicBezTo>
                    <a:pt x="323" y="1234"/>
                    <a:pt x="96" y="1404"/>
                    <a:pt x="180" y="1672"/>
                  </a:cubicBezTo>
                  <a:cubicBezTo>
                    <a:pt x="679" y="4008"/>
                    <a:pt x="1" y="6503"/>
                    <a:pt x="1079" y="8739"/>
                  </a:cubicBezTo>
                  <a:cubicBezTo>
                    <a:pt x="1079" y="8919"/>
                    <a:pt x="1258" y="8919"/>
                    <a:pt x="1418" y="8919"/>
                  </a:cubicBezTo>
                  <a:cubicBezTo>
                    <a:pt x="2336" y="8919"/>
                    <a:pt x="3334" y="8919"/>
                    <a:pt x="4073" y="8340"/>
                  </a:cubicBezTo>
                  <a:cubicBezTo>
                    <a:pt x="4832" y="7841"/>
                    <a:pt x="5490" y="6843"/>
                    <a:pt x="5670" y="5924"/>
                  </a:cubicBezTo>
                  <a:cubicBezTo>
                    <a:pt x="5830" y="5166"/>
                    <a:pt x="5830" y="4168"/>
                    <a:pt x="5331" y="3589"/>
                  </a:cubicBezTo>
                  <a:cubicBezTo>
                    <a:pt x="5171" y="3429"/>
                    <a:pt x="4991" y="3249"/>
                    <a:pt x="4832" y="3169"/>
                  </a:cubicBezTo>
                  <a:cubicBezTo>
                    <a:pt x="5251" y="2511"/>
                    <a:pt x="5411" y="1672"/>
                    <a:pt x="5071" y="1013"/>
                  </a:cubicBezTo>
                  <a:cubicBezTo>
                    <a:pt x="4790" y="275"/>
                    <a:pt x="4105" y="1"/>
                    <a:pt x="3373" y="1"/>
                  </a:cubicBezTo>
                  <a:close/>
                </a:path>
              </a:pathLst>
            </a:custGeom>
            <a:solidFill>
              <a:schemeClr val="accent5"/>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 name="Google Shape;2592;p53"/>
            <p:cNvSpPr/>
            <p:nvPr/>
          </p:nvSpPr>
          <p:spPr>
            <a:xfrm>
              <a:off x="7685600" y="3698725"/>
              <a:ext cx="176450" cy="210675"/>
            </a:xfrm>
            <a:custGeom>
              <a:avLst/>
              <a:gdLst/>
              <a:ahLst/>
              <a:cxnLst/>
              <a:rect l="l" t="t" r="r" b="b"/>
              <a:pathLst>
                <a:path w="7058" h="8427" extrusionOk="0">
                  <a:moveTo>
                    <a:pt x="3277" y="1"/>
                  </a:moveTo>
                  <a:cubicBezTo>
                    <a:pt x="1521" y="1"/>
                    <a:pt x="443" y="1498"/>
                    <a:pt x="283" y="3075"/>
                  </a:cubicBezTo>
                  <a:cubicBezTo>
                    <a:pt x="1" y="5150"/>
                    <a:pt x="1223" y="8426"/>
                    <a:pt x="3411" y="8426"/>
                  </a:cubicBezTo>
                  <a:cubicBezTo>
                    <a:pt x="3854" y="8426"/>
                    <a:pt x="4337" y="8292"/>
                    <a:pt x="4854" y="7986"/>
                  </a:cubicBezTo>
                  <a:cubicBezTo>
                    <a:pt x="5204" y="7769"/>
                    <a:pt x="5026" y="7330"/>
                    <a:pt x="4713" y="7330"/>
                  </a:cubicBezTo>
                  <a:cubicBezTo>
                    <a:pt x="4652" y="7330"/>
                    <a:pt x="4584" y="7347"/>
                    <a:pt x="4515" y="7387"/>
                  </a:cubicBezTo>
                  <a:cubicBezTo>
                    <a:pt x="4124" y="7616"/>
                    <a:pt x="3764" y="7717"/>
                    <a:pt x="3435" y="7717"/>
                  </a:cubicBezTo>
                  <a:cubicBezTo>
                    <a:pt x="1733" y="7717"/>
                    <a:pt x="875" y="5017"/>
                    <a:pt x="942" y="3494"/>
                  </a:cubicBezTo>
                  <a:cubicBezTo>
                    <a:pt x="942" y="2157"/>
                    <a:pt x="1700" y="999"/>
                    <a:pt x="3098" y="739"/>
                  </a:cubicBezTo>
                  <a:cubicBezTo>
                    <a:pt x="3212" y="722"/>
                    <a:pt x="3325" y="714"/>
                    <a:pt x="3437" y="714"/>
                  </a:cubicBezTo>
                  <a:cubicBezTo>
                    <a:pt x="4878" y="714"/>
                    <a:pt x="6031" y="2097"/>
                    <a:pt x="6272" y="3394"/>
                  </a:cubicBezTo>
                  <a:cubicBezTo>
                    <a:pt x="6304" y="3565"/>
                    <a:pt x="6447" y="3640"/>
                    <a:pt x="6598" y="3640"/>
                  </a:cubicBezTo>
                  <a:cubicBezTo>
                    <a:pt x="6818" y="3640"/>
                    <a:pt x="7058" y="3483"/>
                    <a:pt x="7010" y="3235"/>
                  </a:cubicBezTo>
                  <a:cubicBezTo>
                    <a:pt x="6591" y="1498"/>
                    <a:pt x="5094" y="1"/>
                    <a:pt x="3277" y="1"/>
                  </a:cubicBezTo>
                  <a:close/>
                </a:path>
              </a:pathLst>
            </a:custGeom>
            <a:solidFill>
              <a:schemeClr val="accent1"/>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 name="Google Shape;2593;p53"/>
            <p:cNvSpPr/>
            <p:nvPr/>
          </p:nvSpPr>
          <p:spPr>
            <a:xfrm>
              <a:off x="8349450" y="2839825"/>
              <a:ext cx="202150" cy="1457825"/>
            </a:xfrm>
            <a:custGeom>
              <a:avLst/>
              <a:gdLst/>
              <a:ahLst/>
              <a:cxnLst/>
              <a:rect l="l" t="t" r="r" b="b"/>
              <a:pathLst>
                <a:path w="8086" h="58313" fill="none" extrusionOk="0">
                  <a:moveTo>
                    <a:pt x="8085" y="1"/>
                  </a:moveTo>
                  <a:lnTo>
                    <a:pt x="0" y="56895"/>
                  </a:lnTo>
                  <a:lnTo>
                    <a:pt x="1258" y="58312"/>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 name="Google Shape;2594;p53"/>
            <p:cNvSpPr/>
            <p:nvPr/>
          </p:nvSpPr>
          <p:spPr>
            <a:xfrm>
              <a:off x="7887800" y="3084875"/>
              <a:ext cx="54425" cy="102325"/>
            </a:xfrm>
            <a:custGeom>
              <a:avLst/>
              <a:gdLst/>
              <a:ahLst/>
              <a:cxnLst/>
              <a:rect l="l" t="t" r="r" b="b"/>
              <a:pathLst>
                <a:path w="2177" h="4093" extrusionOk="0">
                  <a:moveTo>
                    <a:pt x="1178" y="0"/>
                  </a:moveTo>
                  <a:cubicBezTo>
                    <a:pt x="500" y="0"/>
                    <a:pt x="0" y="919"/>
                    <a:pt x="0" y="1997"/>
                  </a:cubicBezTo>
                  <a:cubicBezTo>
                    <a:pt x="0" y="3174"/>
                    <a:pt x="420" y="4093"/>
                    <a:pt x="999" y="4093"/>
                  </a:cubicBezTo>
                  <a:cubicBezTo>
                    <a:pt x="1597" y="4093"/>
                    <a:pt x="2097" y="3174"/>
                    <a:pt x="2176" y="2096"/>
                  </a:cubicBezTo>
                  <a:cubicBezTo>
                    <a:pt x="2176" y="919"/>
                    <a:pt x="1757" y="0"/>
                    <a:pt x="1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 name="Google Shape;2595;p53"/>
            <p:cNvSpPr/>
            <p:nvPr/>
          </p:nvSpPr>
          <p:spPr>
            <a:xfrm>
              <a:off x="7521975" y="2895600"/>
              <a:ext cx="56425" cy="99950"/>
            </a:xfrm>
            <a:custGeom>
              <a:avLst/>
              <a:gdLst/>
              <a:ahLst/>
              <a:cxnLst/>
              <a:rect l="l" t="t" r="r" b="b"/>
              <a:pathLst>
                <a:path w="2257" h="3998" extrusionOk="0">
                  <a:moveTo>
                    <a:pt x="1088" y="1"/>
                  </a:moveTo>
                  <a:cubicBezTo>
                    <a:pt x="540" y="1"/>
                    <a:pt x="80" y="888"/>
                    <a:pt x="80" y="1922"/>
                  </a:cubicBezTo>
                  <a:cubicBezTo>
                    <a:pt x="1" y="3080"/>
                    <a:pt x="500" y="3998"/>
                    <a:pt x="1079" y="3998"/>
                  </a:cubicBezTo>
                  <a:cubicBezTo>
                    <a:pt x="1658" y="3998"/>
                    <a:pt x="2157" y="3179"/>
                    <a:pt x="2157" y="2002"/>
                  </a:cubicBezTo>
                  <a:cubicBezTo>
                    <a:pt x="2256" y="924"/>
                    <a:pt x="1757" y="5"/>
                    <a:pt x="1158" y="5"/>
                  </a:cubicBezTo>
                  <a:cubicBezTo>
                    <a:pt x="1135" y="2"/>
                    <a:pt x="1111" y="1"/>
                    <a:pt x="10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 name="Google Shape;2596;p53"/>
            <p:cNvSpPr/>
            <p:nvPr/>
          </p:nvSpPr>
          <p:spPr>
            <a:xfrm>
              <a:off x="7596850" y="2405125"/>
              <a:ext cx="2000" cy="53925"/>
            </a:xfrm>
            <a:custGeom>
              <a:avLst/>
              <a:gdLst/>
              <a:ahLst/>
              <a:cxnLst/>
              <a:rect l="l" t="t" r="r" b="b"/>
              <a:pathLst>
                <a:path w="80" h="2157" fill="none" extrusionOk="0">
                  <a:moveTo>
                    <a:pt x="80" y="1"/>
                  </a:moveTo>
                  <a:lnTo>
                    <a:pt x="0" y="2157"/>
                  </a:lnTo>
                </a:path>
              </a:pathLst>
            </a:custGeom>
            <a:no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 name="Google Shape;2597;p53"/>
            <p:cNvSpPr/>
            <p:nvPr/>
          </p:nvSpPr>
          <p:spPr>
            <a:xfrm>
              <a:off x="8141825" y="2908200"/>
              <a:ext cx="226600" cy="1347525"/>
            </a:xfrm>
            <a:custGeom>
              <a:avLst/>
              <a:gdLst/>
              <a:ahLst/>
              <a:cxnLst/>
              <a:rect l="l" t="t" r="r" b="b"/>
              <a:pathLst>
                <a:path w="9064" h="53901" fill="none" extrusionOk="0">
                  <a:moveTo>
                    <a:pt x="1" y="53900"/>
                  </a:moveTo>
                  <a:lnTo>
                    <a:pt x="9064" y="0"/>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 name="Google Shape;2598;p53"/>
            <p:cNvSpPr/>
            <p:nvPr/>
          </p:nvSpPr>
          <p:spPr>
            <a:xfrm>
              <a:off x="8270600" y="2864775"/>
              <a:ext cx="133275" cy="887875"/>
            </a:xfrm>
            <a:custGeom>
              <a:avLst/>
              <a:gdLst/>
              <a:ahLst/>
              <a:cxnLst/>
              <a:rect l="l" t="t" r="r" b="b"/>
              <a:pathLst>
                <a:path w="5331" h="35515" fill="none" extrusionOk="0">
                  <a:moveTo>
                    <a:pt x="5330" y="1"/>
                  </a:moveTo>
                  <a:lnTo>
                    <a:pt x="0" y="35515"/>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 name="Google Shape;2599;p53"/>
            <p:cNvSpPr/>
            <p:nvPr/>
          </p:nvSpPr>
          <p:spPr>
            <a:xfrm>
              <a:off x="8245625" y="2862775"/>
              <a:ext cx="222625" cy="1394950"/>
            </a:xfrm>
            <a:custGeom>
              <a:avLst/>
              <a:gdLst/>
              <a:ahLst/>
              <a:cxnLst/>
              <a:rect l="l" t="t" r="r" b="b"/>
              <a:pathLst>
                <a:path w="8905" h="55798" fill="none" extrusionOk="0">
                  <a:moveTo>
                    <a:pt x="1" y="55797"/>
                  </a:moveTo>
                  <a:lnTo>
                    <a:pt x="8904" y="1"/>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 name="Google Shape;2600;p53"/>
            <p:cNvSpPr/>
            <p:nvPr/>
          </p:nvSpPr>
          <p:spPr>
            <a:xfrm>
              <a:off x="8316500" y="3068400"/>
              <a:ext cx="166225" cy="1185325"/>
            </a:xfrm>
            <a:custGeom>
              <a:avLst/>
              <a:gdLst/>
              <a:ahLst/>
              <a:cxnLst/>
              <a:rect l="l" t="t" r="r" b="b"/>
              <a:pathLst>
                <a:path w="6649" h="47413" fill="none" extrusionOk="0">
                  <a:moveTo>
                    <a:pt x="1" y="47412"/>
                  </a:moveTo>
                  <a:lnTo>
                    <a:pt x="6648" y="1"/>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6" name="Google Shape;2601;p53"/>
            <p:cNvSpPr/>
            <p:nvPr/>
          </p:nvSpPr>
          <p:spPr>
            <a:xfrm>
              <a:off x="7401200" y="2400400"/>
              <a:ext cx="908850" cy="1976100"/>
            </a:xfrm>
            <a:custGeom>
              <a:avLst/>
              <a:gdLst/>
              <a:ahLst/>
              <a:cxnLst/>
              <a:rect l="l" t="t" r="r" b="b"/>
              <a:pathLst>
                <a:path w="36354" h="79044" extrusionOk="0">
                  <a:moveTo>
                    <a:pt x="7323" y="1"/>
                  </a:moveTo>
                  <a:cubicBezTo>
                    <a:pt x="6493" y="1"/>
                    <a:pt x="5702" y="127"/>
                    <a:pt x="4911" y="190"/>
                  </a:cubicBezTo>
                  <a:cubicBezTo>
                    <a:pt x="3334" y="429"/>
                    <a:pt x="1677" y="769"/>
                    <a:pt x="180" y="1268"/>
                  </a:cubicBezTo>
                  <a:cubicBezTo>
                    <a:pt x="100" y="1348"/>
                    <a:pt x="1" y="1527"/>
                    <a:pt x="180" y="1607"/>
                  </a:cubicBezTo>
                  <a:cubicBezTo>
                    <a:pt x="2177" y="2685"/>
                    <a:pt x="4253" y="3424"/>
                    <a:pt x="6249" y="4522"/>
                  </a:cubicBezTo>
                  <a:cubicBezTo>
                    <a:pt x="8585" y="5759"/>
                    <a:pt x="10900" y="6837"/>
                    <a:pt x="13236" y="7915"/>
                  </a:cubicBezTo>
                  <a:cubicBezTo>
                    <a:pt x="18067" y="10171"/>
                    <a:pt x="22958" y="12247"/>
                    <a:pt x="27869" y="14403"/>
                  </a:cubicBezTo>
                  <a:cubicBezTo>
                    <a:pt x="30284" y="15501"/>
                    <a:pt x="32780" y="16659"/>
                    <a:pt x="35195" y="17817"/>
                  </a:cubicBezTo>
                  <a:cubicBezTo>
                    <a:pt x="35355" y="17897"/>
                    <a:pt x="36034" y="18077"/>
                    <a:pt x="35934" y="18316"/>
                  </a:cubicBezTo>
                  <a:cubicBezTo>
                    <a:pt x="35934" y="18656"/>
                    <a:pt x="35854" y="18995"/>
                    <a:pt x="35774" y="19314"/>
                  </a:cubicBezTo>
                  <a:cubicBezTo>
                    <a:pt x="35694" y="19993"/>
                    <a:pt x="35615" y="20572"/>
                    <a:pt x="35535" y="21231"/>
                  </a:cubicBezTo>
                  <a:cubicBezTo>
                    <a:pt x="35275" y="22568"/>
                    <a:pt x="35115" y="23986"/>
                    <a:pt x="34856" y="25383"/>
                  </a:cubicBezTo>
                  <a:cubicBezTo>
                    <a:pt x="34117" y="30633"/>
                    <a:pt x="33279" y="35963"/>
                    <a:pt x="32540" y="41194"/>
                  </a:cubicBezTo>
                  <a:cubicBezTo>
                    <a:pt x="31622" y="47522"/>
                    <a:pt x="30704" y="53750"/>
                    <a:pt x="29705" y="59999"/>
                  </a:cubicBezTo>
                  <a:cubicBezTo>
                    <a:pt x="29206" y="63233"/>
                    <a:pt x="28707" y="66407"/>
                    <a:pt x="28208" y="69641"/>
                  </a:cubicBezTo>
                  <a:cubicBezTo>
                    <a:pt x="27949" y="71218"/>
                    <a:pt x="27709" y="72895"/>
                    <a:pt x="27450" y="74472"/>
                  </a:cubicBezTo>
                  <a:cubicBezTo>
                    <a:pt x="27370" y="75210"/>
                    <a:pt x="27210" y="76049"/>
                    <a:pt x="27130" y="76788"/>
                  </a:cubicBezTo>
                  <a:cubicBezTo>
                    <a:pt x="27050" y="77207"/>
                    <a:pt x="26951" y="77626"/>
                    <a:pt x="26871" y="78045"/>
                  </a:cubicBezTo>
                  <a:cubicBezTo>
                    <a:pt x="26805" y="78653"/>
                    <a:pt x="26227" y="78707"/>
                    <a:pt x="25801" y="78707"/>
                  </a:cubicBezTo>
                  <a:cubicBezTo>
                    <a:pt x="25709" y="78707"/>
                    <a:pt x="25624" y="78704"/>
                    <a:pt x="25553" y="78704"/>
                  </a:cubicBezTo>
                  <a:cubicBezTo>
                    <a:pt x="25294" y="78704"/>
                    <a:pt x="25294" y="79043"/>
                    <a:pt x="25553" y="79043"/>
                  </a:cubicBezTo>
                  <a:cubicBezTo>
                    <a:pt x="26132" y="78964"/>
                    <a:pt x="26711" y="79043"/>
                    <a:pt x="27130" y="78544"/>
                  </a:cubicBezTo>
                  <a:cubicBezTo>
                    <a:pt x="27370" y="78205"/>
                    <a:pt x="27370" y="77287"/>
                    <a:pt x="27370" y="76887"/>
                  </a:cubicBezTo>
                  <a:cubicBezTo>
                    <a:pt x="27549" y="76129"/>
                    <a:pt x="27629" y="75390"/>
                    <a:pt x="27789" y="74552"/>
                  </a:cubicBezTo>
                  <a:cubicBezTo>
                    <a:pt x="28208" y="71897"/>
                    <a:pt x="28627" y="69222"/>
                    <a:pt x="29047" y="66487"/>
                  </a:cubicBezTo>
                  <a:cubicBezTo>
                    <a:pt x="29865" y="61157"/>
                    <a:pt x="30704" y="55826"/>
                    <a:pt x="31442" y="50516"/>
                  </a:cubicBezTo>
                  <a:cubicBezTo>
                    <a:pt x="33039" y="39956"/>
                    <a:pt x="34616" y="29296"/>
                    <a:pt x="36273" y="18735"/>
                  </a:cubicBezTo>
                  <a:cubicBezTo>
                    <a:pt x="36273" y="18576"/>
                    <a:pt x="36273" y="18316"/>
                    <a:pt x="36353" y="18156"/>
                  </a:cubicBezTo>
                  <a:cubicBezTo>
                    <a:pt x="36353" y="18077"/>
                    <a:pt x="36353" y="17997"/>
                    <a:pt x="36273" y="17897"/>
                  </a:cubicBezTo>
                  <a:cubicBezTo>
                    <a:pt x="30125" y="15002"/>
                    <a:pt x="23796" y="12327"/>
                    <a:pt x="17568" y="9512"/>
                  </a:cubicBezTo>
                  <a:cubicBezTo>
                    <a:pt x="14394" y="8095"/>
                    <a:pt x="11240" y="6598"/>
                    <a:pt x="8165" y="5101"/>
                  </a:cubicBezTo>
                  <a:cubicBezTo>
                    <a:pt x="6908" y="4422"/>
                    <a:pt x="5670" y="3763"/>
                    <a:pt x="4333" y="3184"/>
                  </a:cubicBezTo>
                  <a:cubicBezTo>
                    <a:pt x="3674" y="2845"/>
                    <a:pt x="2915" y="2685"/>
                    <a:pt x="2256" y="2346"/>
                  </a:cubicBezTo>
                  <a:cubicBezTo>
                    <a:pt x="1711" y="2081"/>
                    <a:pt x="1151" y="1803"/>
                    <a:pt x="646" y="1477"/>
                  </a:cubicBezTo>
                  <a:lnTo>
                    <a:pt x="646" y="1477"/>
                  </a:lnTo>
                  <a:cubicBezTo>
                    <a:pt x="1935" y="1061"/>
                    <a:pt x="3222" y="827"/>
                    <a:pt x="4492" y="609"/>
                  </a:cubicBezTo>
                  <a:cubicBezTo>
                    <a:pt x="5590" y="429"/>
                    <a:pt x="6668" y="350"/>
                    <a:pt x="7746" y="350"/>
                  </a:cubicBezTo>
                  <a:cubicBezTo>
                    <a:pt x="9164" y="350"/>
                    <a:pt x="10581" y="1108"/>
                    <a:pt x="11898" y="1607"/>
                  </a:cubicBezTo>
                  <a:cubicBezTo>
                    <a:pt x="12078" y="1607"/>
                    <a:pt x="12158" y="1348"/>
                    <a:pt x="11978" y="1268"/>
                  </a:cubicBezTo>
                  <a:cubicBezTo>
                    <a:pt x="10661" y="769"/>
                    <a:pt x="9323" y="110"/>
                    <a:pt x="7986" y="30"/>
                  </a:cubicBezTo>
                  <a:cubicBezTo>
                    <a:pt x="7762" y="9"/>
                    <a:pt x="7541" y="1"/>
                    <a:pt x="732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 name="Google Shape;2602;p53"/>
            <p:cNvSpPr/>
            <p:nvPr/>
          </p:nvSpPr>
          <p:spPr>
            <a:xfrm>
              <a:off x="7787200" y="2472450"/>
              <a:ext cx="857725" cy="1829725"/>
            </a:xfrm>
            <a:custGeom>
              <a:avLst/>
              <a:gdLst/>
              <a:ahLst/>
              <a:cxnLst/>
              <a:rect l="l" t="t" r="r" b="b"/>
              <a:pathLst>
                <a:path w="34309" h="73189" extrusionOk="0">
                  <a:moveTo>
                    <a:pt x="33789" y="12801"/>
                  </a:moveTo>
                  <a:cubicBezTo>
                    <a:pt x="33293" y="14395"/>
                    <a:pt x="33205" y="16107"/>
                    <a:pt x="32971" y="17690"/>
                  </a:cubicBezTo>
                  <a:cubicBezTo>
                    <a:pt x="32731" y="19267"/>
                    <a:pt x="32472" y="20764"/>
                    <a:pt x="32232" y="22261"/>
                  </a:cubicBezTo>
                  <a:cubicBezTo>
                    <a:pt x="31733" y="25675"/>
                    <a:pt x="31234" y="29169"/>
                    <a:pt x="30735" y="32582"/>
                  </a:cubicBezTo>
                  <a:cubicBezTo>
                    <a:pt x="29817" y="39150"/>
                    <a:pt x="28818" y="45798"/>
                    <a:pt x="27900" y="52445"/>
                  </a:cubicBezTo>
                  <a:cubicBezTo>
                    <a:pt x="27481" y="54941"/>
                    <a:pt x="27162" y="57536"/>
                    <a:pt x="26742" y="60111"/>
                  </a:cubicBezTo>
                  <a:cubicBezTo>
                    <a:pt x="26323" y="62926"/>
                    <a:pt x="25824" y="65761"/>
                    <a:pt x="25405" y="68595"/>
                  </a:cubicBezTo>
                  <a:cubicBezTo>
                    <a:pt x="25325" y="69514"/>
                    <a:pt x="25165" y="70412"/>
                    <a:pt x="24986" y="71330"/>
                  </a:cubicBezTo>
                  <a:cubicBezTo>
                    <a:pt x="24986" y="71670"/>
                    <a:pt x="24906" y="72009"/>
                    <a:pt x="24826" y="72328"/>
                  </a:cubicBezTo>
                  <a:cubicBezTo>
                    <a:pt x="24723" y="72766"/>
                    <a:pt x="24446" y="72814"/>
                    <a:pt x="24150" y="72814"/>
                  </a:cubicBezTo>
                  <a:cubicBezTo>
                    <a:pt x="24084" y="72814"/>
                    <a:pt x="24017" y="72811"/>
                    <a:pt x="23950" y="72810"/>
                  </a:cubicBezTo>
                  <a:lnTo>
                    <a:pt x="23950" y="72810"/>
                  </a:lnTo>
                  <a:cubicBezTo>
                    <a:pt x="27004" y="53048"/>
                    <a:pt x="29903" y="33287"/>
                    <a:pt x="33057" y="13525"/>
                  </a:cubicBezTo>
                  <a:lnTo>
                    <a:pt x="33057" y="13525"/>
                  </a:lnTo>
                  <a:cubicBezTo>
                    <a:pt x="33061" y="13523"/>
                    <a:pt x="33066" y="13520"/>
                    <a:pt x="33071" y="13518"/>
                  </a:cubicBezTo>
                  <a:cubicBezTo>
                    <a:pt x="33277" y="13259"/>
                    <a:pt x="33526" y="13026"/>
                    <a:pt x="33789" y="12801"/>
                  </a:cubicBezTo>
                  <a:close/>
                  <a:moveTo>
                    <a:pt x="246" y="1"/>
                  </a:moveTo>
                  <a:cubicBezTo>
                    <a:pt x="80" y="1"/>
                    <a:pt x="0" y="237"/>
                    <a:pt x="212" y="302"/>
                  </a:cubicBezTo>
                  <a:cubicBezTo>
                    <a:pt x="2368" y="1300"/>
                    <a:pt x="4623" y="2139"/>
                    <a:pt x="6859" y="2877"/>
                  </a:cubicBezTo>
                  <a:cubicBezTo>
                    <a:pt x="9355" y="3796"/>
                    <a:pt x="11770" y="4874"/>
                    <a:pt x="14186" y="5952"/>
                  </a:cubicBezTo>
                  <a:cubicBezTo>
                    <a:pt x="16601" y="6950"/>
                    <a:pt x="18997" y="7948"/>
                    <a:pt x="21412" y="8786"/>
                  </a:cubicBezTo>
                  <a:cubicBezTo>
                    <a:pt x="23908" y="9625"/>
                    <a:pt x="26323" y="10783"/>
                    <a:pt x="28818" y="11781"/>
                  </a:cubicBezTo>
                  <a:cubicBezTo>
                    <a:pt x="30076" y="12360"/>
                    <a:pt x="31314" y="12859"/>
                    <a:pt x="32572" y="13358"/>
                  </a:cubicBezTo>
                  <a:cubicBezTo>
                    <a:pt x="32891" y="13518"/>
                    <a:pt x="32472" y="15015"/>
                    <a:pt x="32392" y="15274"/>
                  </a:cubicBezTo>
                  <a:cubicBezTo>
                    <a:pt x="32312" y="16013"/>
                    <a:pt x="32232" y="16852"/>
                    <a:pt x="32072" y="17610"/>
                  </a:cubicBezTo>
                  <a:cubicBezTo>
                    <a:pt x="31653" y="20345"/>
                    <a:pt x="31234" y="23100"/>
                    <a:pt x="30815" y="25755"/>
                  </a:cubicBezTo>
                  <a:cubicBezTo>
                    <a:pt x="29976" y="31245"/>
                    <a:pt x="29158" y="36735"/>
                    <a:pt x="28319" y="42145"/>
                  </a:cubicBezTo>
                  <a:cubicBezTo>
                    <a:pt x="26742" y="52445"/>
                    <a:pt x="25165" y="62686"/>
                    <a:pt x="23588" y="73007"/>
                  </a:cubicBezTo>
                  <a:cubicBezTo>
                    <a:pt x="23588" y="73072"/>
                    <a:pt x="23640" y="73189"/>
                    <a:pt x="23703" y="73189"/>
                  </a:cubicBezTo>
                  <a:cubicBezTo>
                    <a:pt x="23717" y="73189"/>
                    <a:pt x="23733" y="73182"/>
                    <a:pt x="23748" y="73167"/>
                  </a:cubicBezTo>
                  <a:cubicBezTo>
                    <a:pt x="23818" y="73153"/>
                    <a:pt x="23891" y="73149"/>
                    <a:pt x="23965" y="73149"/>
                  </a:cubicBezTo>
                  <a:cubicBezTo>
                    <a:pt x="24103" y="73149"/>
                    <a:pt x="24243" y="73165"/>
                    <a:pt x="24375" y="73165"/>
                  </a:cubicBezTo>
                  <a:cubicBezTo>
                    <a:pt x="24590" y="73165"/>
                    <a:pt x="24782" y="73123"/>
                    <a:pt x="24906" y="72907"/>
                  </a:cubicBezTo>
                  <a:cubicBezTo>
                    <a:pt x="25085" y="72508"/>
                    <a:pt x="25165" y="72169"/>
                    <a:pt x="25245" y="71750"/>
                  </a:cubicBezTo>
                  <a:cubicBezTo>
                    <a:pt x="25485" y="70512"/>
                    <a:pt x="25664" y="69334"/>
                    <a:pt x="25824" y="68096"/>
                  </a:cubicBezTo>
                  <a:cubicBezTo>
                    <a:pt x="26243" y="65262"/>
                    <a:pt x="26742" y="62427"/>
                    <a:pt x="27162" y="59612"/>
                  </a:cubicBezTo>
                  <a:cubicBezTo>
                    <a:pt x="27900" y="55041"/>
                    <a:pt x="28479" y="50449"/>
                    <a:pt x="29158" y="45878"/>
                  </a:cubicBezTo>
                  <a:cubicBezTo>
                    <a:pt x="29976" y="40148"/>
                    <a:pt x="30815" y="34479"/>
                    <a:pt x="31653" y="28829"/>
                  </a:cubicBezTo>
                  <a:cubicBezTo>
                    <a:pt x="32072" y="26094"/>
                    <a:pt x="32392" y="23339"/>
                    <a:pt x="32811" y="20684"/>
                  </a:cubicBezTo>
                  <a:cubicBezTo>
                    <a:pt x="33071" y="19507"/>
                    <a:pt x="33230" y="18349"/>
                    <a:pt x="33390" y="17191"/>
                  </a:cubicBezTo>
                  <a:cubicBezTo>
                    <a:pt x="33650" y="15514"/>
                    <a:pt x="33729" y="13857"/>
                    <a:pt x="34308" y="12360"/>
                  </a:cubicBezTo>
                  <a:cubicBezTo>
                    <a:pt x="34308" y="12243"/>
                    <a:pt x="34223" y="12169"/>
                    <a:pt x="34106" y="12169"/>
                  </a:cubicBezTo>
                  <a:cubicBezTo>
                    <a:pt x="34064" y="12169"/>
                    <a:pt x="34017" y="12179"/>
                    <a:pt x="33969" y="12200"/>
                  </a:cubicBezTo>
                  <a:cubicBezTo>
                    <a:pt x="33607" y="12490"/>
                    <a:pt x="33295" y="12861"/>
                    <a:pt x="32927" y="13181"/>
                  </a:cubicBezTo>
                  <a:lnTo>
                    <a:pt x="32927" y="13181"/>
                  </a:lnTo>
                  <a:cubicBezTo>
                    <a:pt x="30287" y="12108"/>
                    <a:pt x="27647" y="11016"/>
                    <a:pt x="25085" y="9864"/>
                  </a:cubicBezTo>
                  <a:cubicBezTo>
                    <a:pt x="22331" y="8707"/>
                    <a:pt x="19496" y="7788"/>
                    <a:pt x="16761" y="6630"/>
                  </a:cubicBezTo>
                  <a:cubicBezTo>
                    <a:pt x="14006" y="5533"/>
                    <a:pt x="11351" y="4295"/>
                    <a:pt x="8516" y="3217"/>
                  </a:cubicBezTo>
                  <a:cubicBezTo>
                    <a:pt x="5861" y="2139"/>
                    <a:pt x="3026" y="1221"/>
                    <a:pt x="371" y="43"/>
                  </a:cubicBezTo>
                  <a:cubicBezTo>
                    <a:pt x="327" y="13"/>
                    <a:pt x="284" y="1"/>
                    <a:pt x="24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 name="Google Shape;2603;p53"/>
            <p:cNvSpPr/>
            <p:nvPr/>
          </p:nvSpPr>
          <p:spPr>
            <a:xfrm>
              <a:off x="7623800" y="2457025"/>
              <a:ext cx="798525" cy="353375"/>
            </a:xfrm>
            <a:custGeom>
              <a:avLst/>
              <a:gdLst/>
              <a:ahLst/>
              <a:cxnLst/>
              <a:rect l="l" t="t" r="r" b="b"/>
              <a:pathLst>
                <a:path w="31941" h="14135" fill="none" extrusionOk="0">
                  <a:moveTo>
                    <a:pt x="0" y="1"/>
                  </a:moveTo>
                  <a:lnTo>
                    <a:pt x="31941" y="14135"/>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 name="Google Shape;2604;p53"/>
            <p:cNvSpPr/>
            <p:nvPr/>
          </p:nvSpPr>
          <p:spPr>
            <a:xfrm>
              <a:off x="7969150" y="2658650"/>
              <a:ext cx="388800" cy="185200"/>
            </a:xfrm>
            <a:custGeom>
              <a:avLst/>
              <a:gdLst/>
              <a:ahLst/>
              <a:cxnLst/>
              <a:rect l="l" t="t" r="r" b="b"/>
              <a:pathLst>
                <a:path w="15552" h="7408" fill="none" extrusionOk="0">
                  <a:moveTo>
                    <a:pt x="15552" y="7407"/>
                  </a:moveTo>
                  <a:lnTo>
                    <a:pt x="0" y="1"/>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 name="Google Shape;2605;p53"/>
            <p:cNvSpPr/>
            <p:nvPr/>
          </p:nvSpPr>
          <p:spPr>
            <a:xfrm>
              <a:off x="7528475" y="2469525"/>
              <a:ext cx="401275" cy="176675"/>
            </a:xfrm>
            <a:custGeom>
              <a:avLst/>
              <a:gdLst/>
              <a:ahLst/>
              <a:cxnLst/>
              <a:rect l="l" t="t" r="r" b="b"/>
              <a:pathLst>
                <a:path w="16051" h="7067" fill="none" extrusionOk="0">
                  <a:moveTo>
                    <a:pt x="0" y="0"/>
                  </a:moveTo>
                  <a:lnTo>
                    <a:pt x="16050" y="7067"/>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1" name="Google Shape;2606;p53"/>
            <p:cNvSpPr/>
            <p:nvPr/>
          </p:nvSpPr>
          <p:spPr>
            <a:xfrm>
              <a:off x="7573875" y="2463525"/>
              <a:ext cx="600925" cy="259550"/>
            </a:xfrm>
            <a:custGeom>
              <a:avLst/>
              <a:gdLst/>
              <a:ahLst/>
              <a:cxnLst/>
              <a:rect l="l" t="t" r="r" b="b"/>
              <a:pathLst>
                <a:path w="24037" h="10382" fill="none" extrusionOk="0">
                  <a:moveTo>
                    <a:pt x="1" y="0"/>
                  </a:moveTo>
                  <a:lnTo>
                    <a:pt x="24036" y="10381"/>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2" name="Google Shape;2607;p53"/>
            <p:cNvSpPr/>
            <p:nvPr/>
          </p:nvSpPr>
          <p:spPr>
            <a:xfrm>
              <a:off x="7692650" y="2321250"/>
              <a:ext cx="195175" cy="178600"/>
            </a:xfrm>
            <a:custGeom>
              <a:avLst/>
              <a:gdLst/>
              <a:ahLst/>
              <a:cxnLst/>
              <a:rect l="l" t="t" r="r" b="b"/>
              <a:pathLst>
                <a:path w="7807" h="7144" extrusionOk="0">
                  <a:moveTo>
                    <a:pt x="4784" y="1"/>
                  </a:moveTo>
                  <a:cubicBezTo>
                    <a:pt x="4764" y="1"/>
                    <a:pt x="4747" y="7"/>
                    <a:pt x="4732" y="22"/>
                  </a:cubicBezTo>
                  <a:cubicBezTo>
                    <a:pt x="2496" y="1360"/>
                    <a:pt x="1" y="2777"/>
                    <a:pt x="81" y="5592"/>
                  </a:cubicBezTo>
                  <a:cubicBezTo>
                    <a:pt x="81" y="5721"/>
                    <a:pt x="166" y="5786"/>
                    <a:pt x="250" y="5786"/>
                  </a:cubicBezTo>
                  <a:cubicBezTo>
                    <a:pt x="335" y="5786"/>
                    <a:pt x="420" y="5721"/>
                    <a:pt x="420" y="5592"/>
                  </a:cubicBezTo>
                  <a:cubicBezTo>
                    <a:pt x="325" y="2998"/>
                    <a:pt x="2493" y="1661"/>
                    <a:pt x="4573" y="542"/>
                  </a:cubicBezTo>
                  <a:lnTo>
                    <a:pt x="4573" y="542"/>
                  </a:lnTo>
                  <a:cubicBezTo>
                    <a:pt x="4418" y="1321"/>
                    <a:pt x="4413" y="2156"/>
                    <a:pt x="4413" y="2937"/>
                  </a:cubicBezTo>
                  <a:lnTo>
                    <a:pt x="4413" y="2937"/>
                  </a:lnTo>
                  <a:cubicBezTo>
                    <a:pt x="4413" y="2937"/>
                    <a:pt x="4413" y="2937"/>
                    <a:pt x="4413" y="2937"/>
                  </a:cubicBezTo>
                  <a:lnTo>
                    <a:pt x="4413" y="2937"/>
                  </a:lnTo>
                  <a:cubicBezTo>
                    <a:pt x="4413" y="2963"/>
                    <a:pt x="4413" y="2990"/>
                    <a:pt x="4413" y="3016"/>
                  </a:cubicBezTo>
                  <a:cubicBezTo>
                    <a:pt x="4413" y="3149"/>
                    <a:pt x="4500" y="3227"/>
                    <a:pt x="4577" y="3227"/>
                  </a:cubicBezTo>
                  <a:cubicBezTo>
                    <a:pt x="4605" y="3227"/>
                    <a:pt x="4631" y="3217"/>
                    <a:pt x="4652" y="3196"/>
                  </a:cubicBezTo>
                  <a:cubicBezTo>
                    <a:pt x="5410" y="2511"/>
                    <a:pt x="6297" y="1972"/>
                    <a:pt x="7256" y="1874"/>
                  </a:cubicBezTo>
                  <a:lnTo>
                    <a:pt x="7256" y="1874"/>
                  </a:lnTo>
                  <a:cubicBezTo>
                    <a:pt x="5933" y="3371"/>
                    <a:pt x="3588" y="4827"/>
                    <a:pt x="3814" y="7009"/>
                  </a:cubicBezTo>
                  <a:cubicBezTo>
                    <a:pt x="3814" y="7099"/>
                    <a:pt x="3899" y="7144"/>
                    <a:pt x="3984" y="7144"/>
                  </a:cubicBezTo>
                  <a:cubicBezTo>
                    <a:pt x="4068" y="7144"/>
                    <a:pt x="4153" y="7099"/>
                    <a:pt x="4153" y="7009"/>
                  </a:cubicBezTo>
                  <a:cubicBezTo>
                    <a:pt x="3994" y="4773"/>
                    <a:pt x="6489" y="3356"/>
                    <a:pt x="7727" y="1859"/>
                  </a:cubicBezTo>
                  <a:cubicBezTo>
                    <a:pt x="7806" y="1699"/>
                    <a:pt x="7727" y="1519"/>
                    <a:pt x="7567" y="1519"/>
                  </a:cubicBezTo>
                  <a:cubicBezTo>
                    <a:pt x="6543" y="1519"/>
                    <a:pt x="5566" y="2050"/>
                    <a:pt x="4733" y="2683"/>
                  </a:cubicBezTo>
                  <a:lnTo>
                    <a:pt x="4733" y="2683"/>
                  </a:lnTo>
                  <a:cubicBezTo>
                    <a:pt x="4736" y="1880"/>
                    <a:pt x="4764" y="1089"/>
                    <a:pt x="4992" y="282"/>
                  </a:cubicBezTo>
                  <a:cubicBezTo>
                    <a:pt x="4992" y="135"/>
                    <a:pt x="4871" y="1"/>
                    <a:pt x="47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3" name="Google Shape;2608;p53"/>
            <p:cNvSpPr/>
            <p:nvPr/>
          </p:nvSpPr>
          <p:spPr>
            <a:xfrm>
              <a:off x="7542950" y="4170350"/>
              <a:ext cx="28950" cy="355875"/>
            </a:xfrm>
            <a:custGeom>
              <a:avLst/>
              <a:gdLst/>
              <a:ahLst/>
              <a:cxnLst/>
              <a:rect l="l" t="t" r="r" b="b"/>
              <a:pathLst>
                <a:path w="1158" h="14235" fill="none" extrusionOk="0">
                  <a:moveTo>
                    <a:pt x="1158" y="1"/>
                  </a:moveTo>
                  <a:lnTo>
                    <a:pt x="0" y="14234"/>
                  </a:lnTo>
                </a:path>
              </a:pathLst>
            </a:custGeom>
            <a:solidFill>
              <a:schemeClr val="accent2"/>
            </a:solidFill>
            <a:ln w="8475" cap="flat" cmpd="sng">
              <a:solidFill>
                <a:srgbClr val="291C19"/>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 name="Google Shape;2609;p53"/>
            <p:cNvSpPr/>
            <p:nvPr/>
          </p:nvSpPr>
          <p:spPr>
            <a:xfrm>
              <a:off x="7688175" y="4239225"/>
              <a:ext cx="31450" cy="355375"/>
            </a:xfrm>
            <a:custGeom>
              <a:avLst/>
              <a:gdLst/>
              <a:ahLst/>
              <a:cxnLst/>
              <a:rect l="l" t="t" r="r" b="b"/>
              <a:pathLst>
                <a:path w="1258" h="14215" fill="none" extrusionOk="0">
                  <a:moveTo>
                    <a:pt x="1258" y="1"/>
                  </a:moveTo>
                  <a:lnTo>
                    <a:pt x="0" y="14214"/>
                  </a:lnTo>
                </a:path>
              </a:pathLst>
            </a:custGeom>
            <a:solidFill>
              <a:schemeClr val="accent2"/>
            </a:solidFill>
            <a:ln w="8475" cap="flat" cmpd="sng">
              <a:solidFill>
                <a:srgbClr val="291C19"/>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 name="Google Shape;2610;p53"/>
            <p:cNvSpPr/>
            <p:nvPr/>
          </p:nvSpPr>
          <p:spPr>
            <a:xfrm>
              <a:off x="8336975" y="3357375"/>
              <a:ext cx="443200" cy="254050"/>
            </a:xfrm>
            <a:custGeom>
              <a:avLst/>
              <a:gdLst/>
              <a:ahLst/>
              <a:cxnLst/>
              <a:rect l="l" t="t" r="r" b="b"/>
              <a:pathLst>
                <a:path w="17728" h="10162" fill="none" extrusionOk="0">
                  <a:moveTo>
                    <a:pt x="0" y="3174"/>
                  </a:moveTo>
                  <a:cubicBezTo>
                    <a:pt x="0" y="3174"/>
                    <a:pt x="11898" y="10161"/>
                    <a:pt x="17727" y="0"/>
                  </a:cubicBez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6" name="Google Shape;2611;p53"/>
            <p:cNvSpPr/>
            <p:nvPr/>
          </p:nvSpPr>
          <p:spPr>
            <a:xfrm>
              <a:off x="7076800" y="2571325"/>
              <a:ext cx="206150" cy="522050"/>
            </a:xfrm>
            <a:custGeom>
              <a:avLst/>
              <a:gdLst/>
              <a:ahLst/>
              <a:cxnLst/>
              <a:rect l="l" t="t" r="r" b="b"/>
              <a:pathLst>
                <a:path w="8246" h="20882" fill="none" extrusionOk="0">
                  <a:moveTo>
                    <a:pt x="8245" y="20882"/>
                  </a:moveTo>
                  <a:cubicBezTo>
                    <a:pt x="8245" y="20882"/>
                    <a:pt x="2496" y="12158"/>
                    <a:pt x="1" y="0"/>
                  </a:cubicBez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7" name="Google Shape;2612;p53"/>
            <p:cNvSpPr/>
            <p:nvPr/>
          </p:nvSpPr>
          <p:spPr>
            <a:xfrm>
              <a:off x="7047850" y="2533900"/>
              <a:ext cx="43950" cy="51925"/>
            </a:xfrm>
            <a:custGeom>
              <a:avLst/>
              <a:gdLst/>
              <a:ahLst/>
              <a:cxnLst/>
              <a:rect l="l" t="t" r="r" b="b"/>
              <a:pathLst>
                <a:path w="1758" h="2077" extrusionOk="0">
                  <a:moveTo>
                    <a:pt x="919" y="0"/>
                  </a:moveTo>
                  <a:cubicBezTo>
                    <a:pt x="420" y="0"/>
                    <a:pt x="1" y="499"/>
                    <a:pt x="1" y="998"/>
                  </a:cubicBezTo>
                  <a:cubicBezTo>
                    <a:pt x="1" y="1577"/>
                    <a:pt x="340" y="2076"/>
                    <a:pt x="839" y="2076"/>
                  </a:cubicBezTo>
                  <a:cubicBezTo>
                    <a:pt x="1338" y="2076"/>
                    <a:pt x="1758" y="1677"/>
                    <a:pt x="1758" y="1078"/>
                  </a:cubicBezTo>
                  <a:cubicBezTo>
                    <a:pt x="1758" y="499"/>
                    <a:pt x="1338" y="0"/>
                    <a:pt x="9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8" name="Google Shape;2613;p53"/>
            <p:cNvSpPr/>
            <p:nvPr/>
          </p:nvSpPr>
          <p:spPr>
            <a:xfrm>
              <a:off x="8773650" y="3336900"/>
              <a:ext cx="43950" cy="51925"/>
            </a:xfrm>
            <a:custGeom>
              <a:avLst/>
              <a:gdLst/>
              <a:ahLst/>
              <a:cxnLst/>
              <a:rect l="l" t="t" r="r" b="b"/>
              <a:pathLst>
                <a:path w="1758" h="2077" extrusionOk="0">
                  <a:moveTo>
                    <a:pt x="919" y="1"/>
                  </a:moveTo>
                  <a:cubicBezTo>
                    <a:pt x="420" y="1"/>
                    <a:pt x="1" y="400"/>
                    <a:pt x="1" y="999"/>
                  </a:cubicBezTo>
                  <a:cubicBezTo>
                    <a:pt x="1" y="1578"/>
                    <a:pt x="340" y="2077"/>
                    <a:pt x="839" y="2077"/>
                  </a:cubicBezTo>
                  <a:cubicBezTo>
                    <a:pt x="1338" y="2077"/>
                    <a:pt x="1757" y="1578"/>
                    <a:pt x="1757" y="1079"/>
                  </a:cubicBezTo>
                  <a:cubicBezTo>
                    <a:pt x="1757" y="500"/>
                    <a:pt x="1338" y="1"/>
                    <a:pt x="9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9" name="Google Shape;2614;p53"/>
            <p:cNvSpPr/>
            <p:nvPr/>
          </p:nvSpPr>
          <p:spPr>
            <a:xfrm>
              <a:off x="7650750" y="4551150"/>
              <a:ext cx="45925" cy="51925"/>
            </a:xfrm>
            <a:custGeom>
              <a:avLst/>
              <a:gdLst/>
              <a:ahLst/>
              <a:cxnLst/>
              <a:rect l="l" t="t" r="r" b="b"/>
              <a:pathLst>
                <a:path w="1837" h="2077" extrusionOk="0">
                  <a:moveTo>
                    <a:pt x="918" y="0"/>
                  </a:moveTo>
                  <a:cubicBezTo>
                    <a:pt x="499" y="0"/>
                    <a:pt x="100" y="420"/>
                    <a:pt x="100" y="999"/>
                  </a:cubicBezTo>
                  <a:cubicBezTo>
                    <a:pt x="0" y="1577"/>
                    <a:pt x="419" y="2077"/>
                    <a:pt x="918" y="2077"/>
                  </a:cubicBezTo>
                  <a:cubicBezTo>
                    <a:pt x="1338" y="2077"/>
                    <a:pt x="1757" y="1577"/>
                    <a:pt x="1837" y="1078"/>
                  </a:cubicBezTo>
                  <a:cubicBezTo>
                    <a:pt x="1837" y="499"/>
                    <a:pt x="1417" y="0"/>
                    <a:pt x="91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0" name="Google Shape;2615;p53"/>
            <p:cNvSpPr/>
            <p:nvPr/>
          </p:nvSpPr>
          <p:spPr>
            <a:xfrm>
              <a:off x="7499025" y="4499250"/>
              <a:ext cx="43950" cy="51925"/>
            </a:xfrm>
            <a:custGeom>
              <a:avLst/>
              <a:gdLst/>
              <a:ahLst/>
              <a:cxnLst/>
              <a:rect l="l" t="t" r="r" b="b"/>
              <a:pathLst>
                <a:path w="1758" h="2077" extrusionOk="0">
                  <a:moveTo>
                    <a:pt x="919" y="0"/>
                  </a:moveTo>
                  <a:cubicBezTo>
                    <a:pt x="420" y="0"/>
                    <a:pt x="0" y="419"/>
                    <a:pt x="0" y="998"/>
                  </a:cubicBezTo>
                  <a:cubicBezTo>
                    <a:pt x="0" y="1577"/>
                    <a:pt x="340" y="2076"/>
                    <a:pt x="839" y="2076"/>
                  </a:cubicBezTo>
                  <a:cubicBezTo>
                    <a:pt x="1338" y="2076"/>
                    <a:pt x="1757" y="1657"/>
                    <a:pt x="1757" y="1078"/>
                  </a:cubicBezTo>
                  <a:cubicBezTo>
                    <a:pt x="1757" y="499"/>
                    <a:pt x="1338" y="0"/>
                    <a:pt x="9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 name="Rectangle 2"/>
          <p:cNvSpPr/>
          <p:nvPr/>
        </p:nvSpPr>
        <p:spPr>
          <a:xfrm>
            <a:off x="1244991" y="1201090"/>
            <a:ext cx="6858000" cy="457200"/>
          </a:xfrm>
          <a:prstGeom prst="rect">
            <a:avLst/>
          </a:prstGeom>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Hút</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bớt</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không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khí</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trong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một</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vỏ</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hộp</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sữa</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đựng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bằng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giấy</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a:t>
            </a:r>
            <a:endPar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endParaRPr>
          </a:p>
        </p:txBody>
      </p:sp>
      <p:pic>
        <p:nvPicPr>
          <p:cNvPr id="12290" name="Picture 2" descr="Lý 8 Bài 9: Áp suất khí quyển - Học hỏi Net"/>
          <p:cNvPicPr>
            <a:picLocks noChangeAspect="1" noChangeArrowheads="1"/>
          </p:cNvPicPr>
          <p:nvPr/>
        </p:nvPicPr>
        <p:blipFill rotWithShape="1">
          <a:blip r:embed="rId1">
            <a:extLst>
              <a:ext uri="{28A0092B-C50C-407E-A947-70E740481C1C}">
                <a14:useLocalDpi xmlns:a14="http://schemas.microsoft.com/office/drawing/2010/main" val="0"/>
              </a:ext>
            </a:extLst>
          </a:blip>
          <a:srcRect t="9618"/>
          <a:stretch>
            <a:fillRect/>
          </a:stretch>
        </p:blipFill>
        <p:spPr bwMode="auto">
          <a:xfrm>
            <a:off x="4673991" y="1832112"/>
            <a:ext cx="1823869" cy="2305218"/>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Sữa tươi Vinamilk 100% Sữa Tươi ít đường hộp 1 lít | Văn ..."/>
          <p:cNvPicPr>
            <a:picLocks noChangeAspect="1" noChangeArrowheads="1"/>
          </p:cNvPicPr>
          <p:nvPr/>
        </p:nvPicPr>
        <p:blipFill rotWithShape="1">
          <a:blip r:embed="rId2">
            <a:extLst>
              <a:ext uri="{28A0092B-C50C-407E-A947-70E740481C1C}">
                <a14:useLocalDpi xmlns:a14="http://schemas.microsoft.com/office/drawing/2010/main" val="0"/>
              </a:ext>
            </a:extLst>
          </a:blip>
          <a:srcRect l="28694" r="34249"/>
          <a:stretch>
            <a:fillRect/>
          </a:stretch>
        </p:blipFill>
        <p:spPr bwMode="auto">
          <a:xfrm>
            <a:off x="2350338" y="1778321"/>
            <a:ext cx="1111725" cy="2250030"/>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p:cNvSpPr/>
          <p:nvPr/>
        </p:nvSpPr>
        <p:spPr>
          <a:xfrm>
            <a:off x="3608984" y="2864844"/>
            <a:ext cx="1021976" cy="150608"/>
          </a:xfrm>
          <a:prstGeom prst="rightArrow">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6" name="TextBox 5"/>
          <p:cNvSpPr txBox="1"/>
          <p:nvPr/>
        </p:nvSpPr>
        <p:spPr>
          <a:xfrm>
            <a:off x="2202215" y="4192173"/>
            <a:ext cx="14489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Hộp</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sữa</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bình</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th</a:t>
            </a:r>
            <a:r>
              <a:rPr kumimoji="0" lang="vi-VN"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ư</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ờng</a:t>
            </a:r>
            <a:endPar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endParaRPr>
          </a:p>
        </p:txBody>
      </p:sp>
      <p:sp>
        <p:nvSpPr>
          <p:cNvPr id="81" name="TextBox 80"/>
          <p:cNvSpPr txBox="1"/>
          <p:nvPr/>
        </p:nvSpPr>
        <p:spPr>
          <a:xfrm>
            <a:off x="4844597" y="4175761"/>
            <a:ext cx="14489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Hộp</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sữa</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bị</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hút</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bớt</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không</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khí</a:t>
            </a:r>
            <a:endPar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endParaRPr>
          </a:p>
        </p:txBody>
      </p:sp>
      <p:sp>
        <p:nvSpPr>
          <p:cNvPr id="7" name="TextBox 6"/>
          <p:cNvSpPr txBox="1"/>
          <p:nvPr/>
        </p:nvSpPr>
        <p:spPr>
          <a:xfrm>
            <a:off x="7013364" y="2622159"/>
            <a:ext cx="15755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Black" panose="00000A00000000000000" pitchFamily="2" charset="0"/>
                <a:sym typeface="Arial" panose="020B0604020202020204"/>
              </a:rPr>
              <a:t>Hộp</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cs typeface="#9Slide03 Arima Madurai Black" panose="00000A00000000000000" pitchFamily="2" charset="0"/>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Black" panose="00000A00000000000000" pitchFamily="2" charset="0"/>
                <a:sym typeface="Arial" panose="020B0604020202020204"/>
              </a:rPr>
              <a:t>sữa</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cs typeface="#9Slide03 Arima Madurai Black" panose="00000A00000000000000" pitchFamily="2" charset="0"/>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Black" panose="00000A00000000000000" pitchFamily="2" charset="0"/>
                <a:sym typeface="Arial" panose="020B0604020202020204"/>
              </a:rPr>
              <a:t>bị</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cs typeface="#9Slide03 Arima Madurai Black" panose="00000A00000000000000" pitchFamily="2" charset="0"/>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Black" panose="00000A00000000000000" pitchFamily="2" charset="0"/>
                <a:sym typeface="Arial" panose="020B0604020202020204"/>
              </a:rPr>
              <a:t>hóp</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cs typeface="#9Slide03 Arima Madurai Black" panose="00000A00000000000000" pitchFamily="2" charset="0"/>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Black" panose="00000A00000000000000" pitchFamily="2" charset="0"/>
                <a:sym typeface="Arial" panose="020B0604020202020204"/>
              </a:rPr>
              <a:t>lại</a:t>
            </a:r>
            <a:endParaRPr kumimoji="0" lang="en-US" sz="2000" b="0" i="0" u="none" strike="noStrike" kern="0" cap="none" spc="0" normalizeH="0" baseline="0" noProof="0" dirty="0">
              <a:ln>
                <a:noFill/>
              </a:ln>
              <a:solidFill>
                <a:srgbClr val="002060"/>
              </a:solidFill>
              <a:effectLst/>
              <a:uLnTx/>
              <a:uFillTx/>
              <a:latin typeface="Roboto" panose="02000000000000000000" pitchFamily="2" charset="0"/>
              <a:cs typeface="#9Slide03 Arima Madurai Black" panose="00000A00000000000000" pitchFamily="2" charset="0"/>
              <a:sym typeface="Arial" panose="020B0604020202020204"/>
            </a:endParaRPr>
          </a:p>
        </p:txBody>
      </p:sp>
      <p:cxnSp>
        <p:nvCxnSpPr>
          <p:cNvPr id="9" name="Straight Arrow Connector 8"/>
          <p:cNvCxnSpPr>
            <a:stCxn id="7" idx="1"/>
            <a:endCxn id="12290" idx="3"/>
          </p:cNvCxnSpPr>
          <p:nvPr/>
        </p:nvCxnSpPr>
        <p:spPr>
          <a:xfrm flipH="1">
            <a:off x="6497860" y="2976102"/>
            <a:ext cx="515504" cy="861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08026" y="267108"/>
            <a:ext cx="36506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endParaRPr>
          </a:p>
        </p:txBody>
      </p:sp>
      <p:grpSp>
        <p:nvGrpSpPr>
          <p:cNvPr id="10" name="Group 9"/>
          <p:cNvGrpSpPr/>
          <p:nvPr/>
        </p:nvGrpSpPr>
        <p:grpSpPr>
          <a:xfrm>
            <a:off x="427237" y="231369"/>
            <a:ext cx="561579" cy="561579"/>
            <a:chOff x="5751326" y="1686394"/>
            <a:chExt cx="1514006" cy="1514006"/>
          </a:xfrm>
        </p:grpSpPr>
        <p:sp>
          <p:nvSpPr>
            <p:cNvPr id="11" name="Oval 10"/>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1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294"/>
                                        </p:tgtEl>
                                        <p:attrNameLst>
                                          <p:attrName>style.visibility</p:attrName>
                                        </p:attrNameLst>
                                      </p:cBhvr>
                                      <p:to>
                                        <p:strVal val="visible"/>
                                      </p:to>
                                    </p:set>
                                    <p:animEffect transition="in" filter="fade">
                                      <p:cBhvr>
                                        <p:cTn id="12" dur="1000"/>
                                        <p:tgtEl>
                                          <p:spTgt spid="12294"/>
                                        </p:tgtEl>
                                      </p:cBhvr>
                                    </p:animEffect>
                                    <p:anim calcmode="lin" valueType="num">
                                      <p:cBhvr>
                                        <p:cTn id="13" dur="1000" fill="hold"/>
                                        <p:tgtEl>
                                          <p:spTgt spid="12294"/>
                                        </p:tgtEl>
                                        <p:attrNameLst>
                                          <p:attrName>ppt_x</p:attrName>
                                        </p:attrNameLst>
                                      </p:cBhvr>
                                      <p:tavLst>
                                        <p:tav tm="0">
                                          <p:val>
                                            <p:strVal val="#ppt_x"/>
                                          </p:val>
                                        </p:tav>
                                        <p:tav tm="100000">
                                          <p:val>
                                            <p:strVal val="#ppt_x"/>
                                          </p:val>
                                        </p:tav>
                                      </p:tavLst>
                                    </p:anim>
                                    <p:anim calcmode="lin" valueType="num">
                                      <p:cBhvr>
                                        <p:cTn id="14" dur="1000" fill="hold"/>
                                        <p:tgtEl>
                                          <p:spTgt spid="1229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1"/>
                                        </p:tgtEl>
                                        <p:attrNameLst>
                                          <p:attrName>style.visibility</p:attrName>
                                        </p:attrNameLst>
                                      </p:cBhvr>
                                      <p:to>
                                        <p:strVal val="visible"/>
                                      </p:to>
                                    </p:set>
                                    <p:animEffect transition="in" filter="barn(inVertical)">
                                      <p:cBhvr>
                                        <p:cTn id="24" dur="500"/>
                                        <p:tgtEl>
                                          <p:spTgt spid="81"/>
                                        </p:tgtEl>
                                      </p:cBhvr>
                                    </p:animEffect>
                                  </p:childTnLst>
                                </p:cTn>
                              </p:par>
                              <p:par>
                                <p:cTn id="25" presetID="16" presetClass="entr" presetSubtype="21" fill="hold" nodeType="withEffect">
                                  <p:stCondLst>
                                    <p:cond delay="0"/>
                                  </p:stCondLst>
                                  <p:childTnLst>
                                    <p:set>
                                      <p:cBhvr>
                                        <p:cTn id="26" dur="1" fill="hold">
                                          <p:stCondLst>
                                            <p:cond delay="0"/>
                                          </p:stCondLst>
                                        </p:cTn>
                                        <p:tgtEl>
                                          <p:spTgt spid="12290"/>
                                        </p:tgtEl>
                                        <p:attrNameLst>
                                          <p:attrName>style.visibility</p:attrName>
                                        </p:attrNameLst>
                                      </p:cBhvr>
                                      <p:to>
                                        <p:strVal val="visible"/>
                                      </p:to>
                                    </p:set>
                                    <p:animEffect transition="in" filter="barn(inVertical)">
                                      <p:cBhvr>
                                        <p:cTn id="27" dur="500"/>
                                        <p:tgtEl>
                                          <p:spTgt spid="1229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81"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grpSp>
        <p:nvGrpSpPr>
          <p:cNvPr id="7" name="Group 6"/>
          <p:cNvGrpSpPr/>
          <p:nvPr/>
        </p:nvGrpSpPr>
        <p:grpSpPr>
          <a:xfrm>
            <a:off x="5229079" y="1209822"/>
            <a:ext cx="3605433" cy="3177150"/>
            <a:chOff x="3161128" y="1775841"/>
            <a:chExt cx="3605433" cy="2856220"/>
          </a:xfrm>
        </p:grpSpPr>
        <p:pic>
          <p:nvPicPr>
            <p:cNvPr id="12290" name="Picture 2" descr="Lý 8 Bài 9: Áp suất khí quyển - Học hỏi Net"/>
            <p:cNvPicPr>
              <a:picLocks noChangeAspect="1" noChangeArrowheads="1"/>
            </p:cNvPicPr>
            <p:nvPr/>
          </p:nvPicPr>
          <p:blipFill rotWithShape="1">
            <a:blip r:embed="rId1">
              <a:extLst>
                <a:ext uri="{28A0092B-C50C-407E-A947-70E740481C1C}">
                  <a14:useLocalDpi xmlns:a14="http://schemas.microsoft.com/office/drawing/2010/main" val="0"/>
                </a:ext>
              </a:extLst>
            </a:blip>
            <a:srcRect l="8711" t="9618" r="5673"/>
            <a:stretch>
              <a:fillRect/>
            </a:stretch>
          </p:blipFill>
          <p:spPr bwMode="auto">
            <a:xfrm>
              <a:off x="5205047" y="1775841"/>
              <a:ext cx="1561514" cy="2305218"/>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Sữa tươi Vinamilk 100% Sữa Tươi ít đường hộp 1 lít | Văn ..."/>
            <p:cNvPicPr>
              <a:picLocks noChangeAspect="1" noChangeArrowheads="1"/>
            </p:cNvPicPr>
            <p:nvPr/>
          </p:nvPicPr>
          <p:blipFill rotWithShape="1">
            <a:blip r:embed="rId2">
              <a:extLst>
                <a:ext uri="{28A0092B-C50C-407E-A947-70E740481C1C}">
                  <a14:useLocalDpi xmlns:a14="http://schemas.microsoft.com/office/drawing/2010/main" val="0"/>
                </a:ext>
              </a:extLst>
            </a:blip>
            <a:srcRect l="28694" r="34249"/>
            <a:stretch>
              <a:fillRect/>
            </a:stretch>
          </p:blipFill>
          <p:spPr bwMode="auto">
            <a:xfrm>
              <a:off x="3263705" y="1792388"/>
              <a:ext cx="1245782" cy="2250030"/>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p:cNvSpPr/>
            <p:nvPr/>
          </p:nvSpPr>
          <p:spPr>
            <a:xfrm>
              <a:off x="4610100" y="2851840"/>
              <a:ext cx="435236" cy="159710"/>
            </a:xfrm>
            <a:prstGeom prst="rightArrow">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6" name="TextBox 5"/>
            <p:cNvSpPr txBox="1"/>
            <p:nvPr/>
          </p:nvSpPr>
          <p:spPr>
            <a:xfrm>
              <a:off x="3161128" y="4107767"/>
              <a:ext cx="1448972" cy="4703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Hộp</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sữa</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bình</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th</a:t>
              </a:r>
              <a:r>
                <a:rPr kumimoji="0" lang="vi-VN"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ư</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ờng</a:t>
              </a:r>
              <a:endPar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endParaRPr>
            </a:p>
          </p:txBody>
        </p:sp>
        <p:sp>
          <p:nvSpPr>
            <p:cNvPr id="81" name="TextBox 80"/>
            <p:cNvSpPr txBox="1"/>
            <p:nvPr/>
          </p:nvSpPr>
          <p:spPr>
            <a:xfrm>
              <a:off x="5258973" y="4161693"/>
              <a:ext cx="1448972" cy="4703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Hộp</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sữa</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bị</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hút</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bớt</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không</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khí</a:t>
              </a:r>
              <a:endPar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endParaRPr>
            </a:p>
          </p:txBody>
        </p:sp>
      </p:grpSp>
      <p:grpSp>
        <p:nvGrpSpPr>
          <p:cNvPr id="9" name="Group 8"/>
          <p:cNvGrpSpPr/>
          <p:nvPr/>
        </p:nvGrpSpPr>
        <p:grpSpPr>
          <a:xfrm>
            <a:off x="-126609" y="911043"/>
            <a:ext cx="5345722" cy="1471965"/>
            <a:chOff x="190355" y="696021"/>
            <a:chExt cx="5345722" cy="1471965"/>
          </a:xfrm>
        </p:grpSpPr>
        <p:sp>
          <p:nvSpPr>
            <p:cNvPr id="8" name="Rectangle: Rounded Corners 7"/>
            <p:cNvSpPr/>
            <p:nvPr/>
          </p:nvSpPr>
          <p:spPr>
            <a:xfrm>
              <a:off x="1041008" y="1350498"/>
              <a:ext cx="4495069" cy="787791"/>
            </a:xfrm>
            <a:prstGeom prst="round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84" name="Picture 2" descr="Nhung Hồng (nhanhang1001) - Hồ sơ | Pinteres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0355" y="696021"/>
              <a:ext cx="1575581" cy="1471965"/>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p:cNvSpPr txBox="1"/>
          <p:nvPr/>
        </p:nvSpPr>
        <p:spPr>
          <a:xfrm>
            <a:off x="1079109" y="1642559"/>
            <a:ext cx="4027463" cy="6771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Em</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hãy</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giải</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thích</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tại</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sao</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sau</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khi</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hút</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không</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khí</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 ra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hộp</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sữa</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bị</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hóp</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lại</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rPr>
              <a:t>.</a:t>
            </a:r>
            <a:endPar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endParaRPr>
          </a:p>
        </p:txBody>
      </p:sp>
      <p:sp>
        <p:nvSpPr>
          <p:cNvPr id="11" name="Rectangle 10"/>
          <p:cNvSpPr/>
          <p:nvPr/>
        </p:nvSpPr>
        <p:spPr>
          <a:xfrm>
            <a:off x="576240" y="2830900"/>
            <a:ext cx="4430980" cy="1945733"/>
          </a:xfrm>
          <a:prstGeom prst="rect">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Khi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hút</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bớt</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không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khí</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trong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ko-KR" sz="1800" b="1" i="0" u="none" strike="noStrike" kern="0" cap="none" spc="0" normalizeH="0" baseline="0" noProof="0" dirty="0">
                <a:ln>
                  <a:noFill/>
                </a:ln>
                <a:solidFill>
                  <a:srgbClr val="002060"/>
                </a:solidFill>
                <a:effectLst/>
                <a:uLnTx/>
                <a:uFillTx/>
                <a:latin typeface="Roboto Condensed" panose="02000000000000000000" pitchFamily="2" charset="0"/>
                <a:ea typeface="굴림" panose="020B0600000101010101" pitchFamily="34" charset="-127"/>
                <a:cs typeface="+mn-cs"/>
                <a:sym typeface="Arial" panose="020B0604020202020204"/>
              </a:rPr>
              <a:t>chai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ra,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thì</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áp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ko-KR" sz="1800" b="1" i="0" u="none" strike="noStrike" kern="0" cap="none" spc="0" normalizeH="0" baseline="0" noProof="0" dirty="0" err="1">
                <a:ln>
                  <a:noFill/>
                </a:ln>
                <a:solidFill>
                  <a:srgbClr val="002060"/>
                </a:solidFill>
                <a:effectLst/>
                <a:uLnTx/>
                <a:uFillTx/>
                <a:latin typeface="Roboto Condensed" panose="02000000000000000000" pitchFamily="2" charset="0"/>
                <a:ea typeface="굴림" panose="020B0600000101010101" pitchFamily="34" charset="-127"/>
                <a:cs typeface="+mn-cs"/>
                <a:sym typeface="Arial" panose="020B0604020202020204"/>
              </a:rPr>
              <a:t>l</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ực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của</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không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khí</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trong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hộp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nhỏ</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hơn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áp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ko-KR" sz="1800" b="1" i="0" u="none" strike="noStrike" kern="0" cap="none" spc="0" normalizeH="0" baseline="0" noProof="0" dirty="0" err="1">
                <a:ln>
                  <a:noFill/>
                </a:ln>
                <a:solidFill>
                  <a:srgbClr val="002060"/>
                </a:solidFill>
                <a:effectLst/>
                <a:uLnTx/>
                <a:uFillTx/>
                <a:latin typeface="Roboto Condensed" panose="02000000000000000000" pitchFamily="2" charset="0"/>
                <a:ea typeface="굴림" panose="020B0600000101010101" pitchFamily="34" charset="-127"/>
                <a:cs typeface="+mn-cs"/>
                <a:sym typeface="Arial" panose="020B0604020202020204"/>
              </a:rPr>
              <a:t>l</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ực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từ</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bên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ngoài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nên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vỏ</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hộp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chịu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tác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dụng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của</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áp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lực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bên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ngoài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làm</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cho</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vỏ</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hộp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bị</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ko-KR" sz="1800" b="1" i="0" u="none" strike="noStrike" kern="0" cap="none" spc="0" normalizeH="0" baseline="0" noProof="0" dirty="0" err="1">
                <a:ln>
                  <a:noFill/>
                </a:ln>
                <a:solidFill>
                  <a:srgbClr val="002060"/>
                </a:solidFill>
                <a:effectLst/>
                <a:uLnTx/>
                <a:uFillTx/>
                <a:latin typeface="Roboto Condensed" panose="02000000000000000000" pitchFamily="2" charset="0"/>
                <a:ea typeface="굴림" panose="020B0600000101010101" pitchFamily="34" charset="-127"/>
                <a:cs typeface="+mn-cs"/>
                <a:sym typeface="Arial" panose="020B0604020202020204"/>
              </a:rPr>
              <a:t>bi</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ến</a:t>
            </a:r>
            <a:r>
              <a:rPr kumimoji="0" lang="en-US" altLang="ko-KR" sz="1800" b="1" i="0" u="none" strike="noStrike" kern="0" cap="none" spc="0" normalizeH="0" baseline="0" noProof="0" dirty="0">
                <a:ln>
                  <a:noFill/>
                </a:ln>
                <a:solidFill>
                  <a:srgbClr val="002060"/>
                </a:solidFill>
                <a:effectLst/>
                <a:uLnTx/>
                <a:uFillTx/>
                <a:latin typeface="Roboto Condensed" panose="02000000000000000000" pitchFamily="2" charset="0"/>
                <a:ea typeface="굴림" panose="020B0600000101010101" pitchFamily="34" charset="-127"/>
                <a:cs typeface="+mn-cs"/>
                <a:sym typeface="Arial" panose="020B0604020202020204"/>
              </a:rPr>
              <a:t> </a:t>
            </a:r>
            <a:r>
              <a:rPr kumimoji="0" lang="en-US" altLang="ko-KR" sz="1800" b="1" i="0" u="none" strike="noStrike" kern="0" cap="none" spc="0" normalizeH="0" baseline="0" noProof="0" dirty="0" err="1">
                <a:ln>
                  <a:noFill/>
                </a:ln>
                <a:solidFill>
                  <a:srgbClr val="002060"/>
                </a:solidFill>
                <a:effectLst/>
                <a:uLnTx/>
                <a:uFillTx/>
                <a:latin typeface="Roboto Condensed" panose="02000000000000000000" pitchFamily="2" charset="0"/>
                <a:ea typeface="굴림" panose="020B0600000101010101" pitchFamily="34" charset="-127"/>
                <a:cs typeface="+mn-cs"/>
                <a:sym typeface="Arial" panose="020B0604020202020204"/>
              </a:rPr>
              <a:t>d</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ạng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a:t>
            </a:r>
            <a:endParaRPr kumimoji="0" 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endParaRPr>
          </a:p>
        </p:txBody>
      </p:sp>
      <p:sp>
        <p:nvSpPr>
          <p:cNvPr id="14" name="TextBox 13"/>
          <p:cNvSpPr txBox="1"/>
          <p:nvPr/>
        </p:nvSpPr>
        <p:spPr>
          <a:xfrm>
            <a:off x="677978" y="279400"/>
            <a:ext cx="36506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endParaRPr>
          </a:p>
        </p:txBody>
      </p:sp>
      <p:grpSp>
        <p:nvGrpSpPr>
          <p:cNvPr id="15" name="Group 14"/>
          <p:cNvGrpSpPr/>
          <p:nvPr/>
        </p:nvGrpSpPr>
        <p:grpSpPr>
          <a:xfrm>
            <a:off x="397189" y="243661"/>
            <a:ext cx="561579" cy="561579"/>
            <a:chOff x="5751326" y="1686394"/>
            <a:chExt cx="1514006" cy="1514006"/>
          </a:xfrm>
        </p:grpSpPr>
        <p:sp>
          <p:nvSpPr>
            <p:cNvPr id="16" name="Oval 15"/>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17"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51"/>
        <p:cNvGrpSpPr/>
        <p:nvPr/>
      </p:nvGrpSpPr>
      <p:grpSpPr>
        <a:xfrm>
          <a:off x="0" y="0"/>
          <a:ext cx="0" cy="0"/>
          <a:chOff x="0" y="0"/>
          <a:chExt cx="0" cy="0"/>
        </a:xfrm>
      </p:grpSpPr>
      <p:grpSp>
        <p:nvGrpSpPr>
          <p:cNvPr id="15" name="Group 14"/>
          <p:cNvGrpSpPr/>
          <p:nvPr/>
        </p:nvGrpSpPr>
        <p:grpSpPr>
          <a:xfrm>
            <a:off x="5769221" y="893029"/>
            <a:ext cx="2894330" cy="4123690"/>
            <a:chOff x="5820021" y="723398"/>
            <a:chExt cx="2894330" cy="4123690"/>
          </a:xfrm>
        </p:grpSpPr>
        <p:pic>
          <p:nvPicPr>
            <p:cNvPr id="11" name="Picture 2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226421" y="723398"/>
              <a:ext cx="2487930" cy="216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51"/>
            <p:cNvGrpSpPr/>
            <p:nvPr/>
          </p:nvGrpSpPr>
          <p:grpSpPr bwMode="auto">
            <a:xfrm>
              <a:off x="5820021" y="2484888"/>
              <a:ext cx="2057400" cy="2362200"/>
              <a:chOff x="2976" y="2688"/>
              <a:chExt cx="1296" cy="1488"/>
            </a:xfrm>
          </p:grpSpPr>
          <p:sp>
            <p:nvSpPr>
              <p:cNvPr id="13" name="AutoShape 31"/>
              <p:cNvSpPr>
                <a:spLocks noChangeArrowheads="1"/>
              </p:cNvSpPr>
              <p:nvPr/>
            </p:nvSpPr>
            <p:spPr bwMode="auto">
              <a:xfrm>
                <a:off x="2976" y="3094"/>
                <a:ext cx="1296" cy="1082"/>
              </a:xfrm>
              <a:prstGeom prst="can">
                <a:avLst>
                  <a:gd name="adj" fmla="val 31431"/>
                </a:avLst>
              </a:prstGeom>
              <a:solidFill>
                <a:srgbClr val="00FFFF">
                  <a:alpha val="39000"/>
                </a:srgbClr>
              </a:solidFill>
              <a:ln w="9525">
                <a:solidFill>
                  <a:schemeClr val="tx1"/>
                </a:solidFill>
                <a:rou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a:cs typeface="Arial" panose="020B0604020202020204"/>
                  <a:sym typeface="Arial" panose="020B0604020202020204"/>
                </a:endParaRPr>
              </a:p>
            </p:txBody>
          </p:sp>
          <p:sp>
            <p:nvSpPr>
              <p:cNvPr id="14" name="AutoShape 32"/>
              <p:cNvSpPr>
                <a:spLocks noChangeArrowheads="1"/>
              </p:cNvSpPr>
              <p:nvPr/>
            </p:nvSpPr>
            <p:spPr bwMode="auto">
              <a:xfrm>
                <a:off x="2976" y="2688"/>
                <a:ext cx="1296" cy="1488"/>
              </a:xfrm>
              <a:prstGeom prst="can">
                <a:avLst>
                  <a:gd name="adj" fmla="val 28704"/>
                </a:avLst>
              </a:prstGeom>
              <a:noFill/>
              <a:ln w="9525">
                <a:solidFill>
                  <a:schemeClr val="tx1"/>
                </a:solidFill>
                <a:rou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a:cs typeface="Arial" panose="020B0604020202020204"/>
                  <a:sym typeface="Arial" panose="020B0604020202020204"/>
                </a:endParaRPr>
              </a:p>
            </p:txBody>
          </p:sp>
        </p:grpSp>
      </p:grpSp>
      <p:sp>
        <p:nvSpPr>
          <p:cNvPr id="78" name="TextBox 77"/>
          <p:cNvSpPr txBox="1"/>
          <p:nvPr/>
        </p:nvSpPr>
        <p:spPr>
          <a:xfrm>
            <a:off x="3364698" y="412981"/>
            <a:ext cx="25713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panose="020B0604020202020204"/>
                <a:sym typeface="Arial" panose="020B0604020202020204"/>
              </a:rPr>
              <a:t>Thí</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panose="020B0604020202020204"/>
                <a:sym typeface="Arial" panose="020B0604020202020204"/>
              </a:rPr>
              <a:t> </a:t>
            </a: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panose="020B0604020202020204"/>
                <a:sym typeface="Arial" panose="020B0604020202020204"/>
              </a:rPr>
              <a:t>nghiệm</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panose="020B0604020202020204"/>
                <a:sym typeface="Arial" panose="020B0604020202020204"/>
              </a:rPr>
              <a:t> </a:t>
            </a:r>
            <a:endPar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panose="020B0604020202020204"/>
              <a:sym typeface="Arial" panose="020B0604020202020204"/>
            </a:endParaRPr>
          </a:p>
        </p:txBody>
      </p:sp>
      <p:sp>
        <p:nvSpPr>
          <p:cNvPr id="4" name="Arrow: Chevron 3"/>
          <p:cNvSpPr/>
          <p:nvPr/>
        </p:nvSpPr>
        <p:spPr>
          <a:xfrm>
            <a:off x="2416629" y="666206"/>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sp>
        <p:nvSpPr>
          <p:cNvPr id="161" name="Arrow: Chevron 160"/>
          <p:cNvSpPr/>
          <p:nvPr/>
        </p:nvSpPr>
        <p:spPr>
          <a:xfrm rot="10800000">
            <a:off x="6514012" y="66185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sp>
        <p:nvSpPr>
          <p:cNvPr id="72" name="Arrow: Chevron 71"/>
          <p:cNvSpPr/>
          <p:nvPr/>
        </p:nvSpPr>
        <p:spPr>
          <a:xfrm>
            <a:off x="2661237" y="649557"/>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sp>
        <p:nvSpPr>
          <p:cNvPr id="73" name="Arrow: Chevron 72"/>
          <p:cNvSpPr/>
          <p:nvPr/>
        </p:nvSpPr>
        <p:spPr>
          <a:xfrm rot="10800000">
            <a:off x="6297578" y="66057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sp>
        <p:nvSpPr>
          <p:cNvPr id="2" name="Rectangle 1"/>
          <p:cNvSpPr/>
          <p:nvPr/>
        </p:nvSpPr>
        <p:spPr>
          <a:xfrm>
            <a:off x="0" y="2523074"/>
            <a:ext cx="1206708" cy="431800"/>
          </a:xfrm>
          <a:prstGeom prst="rect">
            <a:avLst/>
          </a:prstGeom>
          <a:solidFill>
            <a:schemeClr val="accent3">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panose="020B0604020202020204"/>
              </a:rPr>
              <a:t>Tiến</a:t>
            </a:r>
            <a:r>
              <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panose="020B0604020202020204"/>
              </a:rPr>
              <a:t> </a:t>
            </a: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panose="020B0604020202020204"/>
              </a:rPr>
              <a:t>hành</a:t>
            </a:r>
            <a:endPar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panose="020B0604020202020204"/>
            </a:endParaRPr>
          </a:p>
        </p:txBody>
      </p:sp>
      <p:sp>
        <p:nvSpPr>
          <p:cNvPr id="3" name="Rectangle 2"/>
          <p:cNvSpPr/>
          <p:nvPr/>
        </p:nvSpPr>
        <p:spPr>
          <a:xfrm>
            <a:off x="266699" y="3043446"/>
            <a:ext cx="5354611" cy="1856391"/>
          </a:xfrm>
          <a:prstGeom prst="rect">
            <a:avLst/>
          </a:prstGeom>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Bước</a:t>
            </a:r>
            <a:r>
              <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1: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Cắm</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một</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ống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thủy</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tinh</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ngập</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trong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n</a:t>
            </a:r>
            <a:r>
              <a:rPr kumimoji="0" lang="vi-VN"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ư</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ớc</a:t>
            </a:r>
            <a:endParaRPr lang="en-US" sz="1800" dirty="0">
              <a:solidFill>
                <a:srgbClr val="002060"/>
              </a:solidFill>
              <a:latin typeface="Roboto" panose="02000000000000000000" pitchFamily="2" charset="0"/>
              <a:cs typeface="#9Slide03 Arima Madurai Black" panose="00000A00000000000000" pitchFamily="2"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Bước</a:t>
            </a:r>
            <a:r>
              <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2:</a:t>
            </a:r>
            <a:endPar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endParaRP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TH1: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nhấc</a:t>
            </a:r>
            <a:r>
              <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ống</a:t>
            </a:r>
            <a:r>
              <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lên</a:t>
            </a:r>
            <a:r>
              <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khỏi</a:t>
            </a:r>
            <a:r>
              <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mặt</a:t>
            </a:r>
            <a:r>
              <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nước</a:t>
            </a:r>
            <a:endPar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endParaRP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1800" dirty="0">
                <a:solidFill>
                  <a:srgbClr val="002060"/>
                </a:solidFill>
                <a:latin typeface="Roboto" panose="02000000000000000000" pitchFamily="2" charset="0"/>
                <a:cs typeface="#9Slide03 Arima Madurai Black" panose="00000A00000000000000" pitchFamily="2" charset="0"/>
              </a:rPr>
              <a:t>TH2: </a:t>
            </a:r>
            <a:r>
              <a:rPr lang="en-US" sz="1800" dirty="0" err="1">
                <a:solidFill>
                  <a:srgbClr val="002060"/>
                </a:solidFill>
                <a:latin typeface="Roboto" panose="02000000000000000000" pitchFamily="2" charset="0"/>
                <a:cs typeface="#9Slide03 Arima Madurai Black" panose="00000A00000000000000" pitchFamily="2" charset="0"/>
              </a:rPr>
              <a:t>dùng</a:t>
            </a:r>
            <a:r>
              <a:rPr lang="en-US" sz="1800" dirty="0">
                <a:solidFill>
                  <a:srgbClr val="002060"/>
                </a:solidFill>
                <a:latin typeface="Roboto" panose="02000000000000000000" pitchFamily="2" charset="0"/>
                <a:cs typeface="#9Slide03 Arima Madurai Black" panose="00000A00000000000000" pitchFamily="2" charset="0"/>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ngón</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tay</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bịt</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kín</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đầu</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trên</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của</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ống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trước</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khi</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nhấc</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lên</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Giữ</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tay</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nghiêng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ống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theo</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các</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phương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khác</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nhau</a:t>
            </a:r>
            <a:endPar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endParaRPr>
          </a:p>
        </p:txBody>
      </p:sp>
      <p:sp>
        <p:nvSpPr>
          <p:cNvPr id="76" name="Rectangle 75"/>
          <p:cNvSpPr/>
          <p:nvPr/>
        </p:nvSpPr>
        <p:spPr>
          <a:xfrm>
            <a:off x="0" y="986374"/>
            <a:ext cx="1206708" cy="431800"/>
          </a:xfrm>
          <a:prstGeom prst="rect">
            <a:avLst/>
          </a:prstGeom>
          <a:solidFill>
            <a:schemeClr val="accent5">
              <a:lumMod val="60000"/>
              <a:lumOff val="40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panose="020B0604020202020204"/>
              </a:rPr>
              <a:t>Dụng</a:t>
            </a:r>
            <a:r>
              <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panose="020B0604020202020204"/>
              </a:rPr>
              <a:t> </a:t>
            </a: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panose="020B0604020202020204"/>
              </a:rPr>
              <a:t>cụ</a:t>
            </a:r>
            <a:endPar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panose="020B0604020202020204"/>
            </a:endParaRPr>
          </a:p>
        </p:txBody>
      </p:sp>
      <p:sp>
        <p:nvSpPr>
          <p:cNvPr id="79" name="Rectangle 78"/>
          <p:cNvSpPr/>
          <p:nvPr/>
        </p:nvSpPr>
        <p:spPr>
          <a:xfrm>
            <a:off x="215900" y="1516055"/>
            <a:ext cx="5405410" cy="869950"/>
          </a:xfrm>
          <a:prstGeom prst="rect">
            <a:avLst/>
          </a:prstGeom>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Ống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thủy</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tinh</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rỗng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hai</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đầu</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a:t>
            </a:r>
            <a:endPar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endParaRPr>
          </a:p>
          <a:p>
            <a:pPr marL="285750" marR="0" lvl="0" indent="-28575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Cốc</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n</a:t>
            </a:r>
            <a:r>
              <a:rPr kumimoji="0" lang="vi-VN"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ư</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ớc</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đầy</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a:t>
            </a:r>
            <a:endPar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endParaRPr>
          </a:p>
        </p:txBody>
      </p:sp>
      <p:sp>
        <p:nvSpPr>
          <p:cNvPr id="7" name="TextBox 6"/>
          <p:cNvSpPr txBox="1"/>
          <p:nvPr/>
        </p:nvSpPr>
        <p:spPr>
          <a:xfrm>
            <a:off x="715291" y="305259"/>
            <a:ext cx="289717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1.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Quyển</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endParaRPr>
          </a:p>
        </p:txBody>
      </p:sp>
      <p:grpSp>
        <p:nvGrpSpPr>
          <p:cNvPr id="8" name="Group 7"/>
          <p:cNvGrpSpPr/>
          <p:nvPr/>
        </p:nvGrpSpPr>
        <p:grpSpPr>
          <a:xfrm>
            <a:off x="397190" y="243662"/>
            <a:ext cx="479736" cy="479736"/>
            <a:chOff x="5751326" y="1686394"/>
            <a:chExt cx="1514006" cy="1514006"/>
          </a:xfrm>
        </p:grpSpPr>
        <p:sp>
          <p:nvSpPr>
            <p:cNvPr id="9" name="Oval 8"/>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1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ppt_x"/>
                                          </p:val>
                                        </p:tav>
                                        <p:tav tm="100000">
                                          <p:val>
                                            <p:strVal val="#ppt_x"/>
                                          </p:val>
                                        </p:tav>
                                      </p:tavLst>
                                    </p:anim>
                                    <p:anim calcmode="lin" valueType="num">
                                      <p:cBhvr additive="base">
                                        <p:cTn id="8" dur="500" fill="hold"/>
                                        <p:tgtEl>
                                          <p:spTgt spid="7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3"/>
                                        </p:tgtEl>
                                        <p:attrNameLst>
                                          <p:attrName>style.visibility</p:attrName>
                                        </p:attrNameLst>
                                      </p:cBhvr>
                                      <p:to>
                                        <p:strVal val="visible"/>
                                      </p:to>
                                    </p:set>
                                    <p:anim calcmode="lin" valueType="num">
                                      <p:cBhvr additive="base">
                                        <p:cTn id="15" dur="500" fill="hold"/>
                                        <p:tgtEl>
                                          <p:spTgt spid="73"/>
                                        </p:tgtEl>
                                        <p:attrNameLst>
                                          <p:attrName>ppt_x</p:attrName>
                                        </p:attrNameLst>
                                      </p:cBhvr>
                                      <p:tavLst>
                                        <p:tav tm="0">
                                          <p:val>
                                            <p:strVal val="#ppt_x"/>
                                          </p:val>
                                        </p:tav>
                                        <p:tav tm="100000">
                                          <p:val>
                                            <p:strVal val="#ppt_x"/>
                                          </p:val>
                                        </p:tav>
                                      </p:tavLst>
                                    </p:anim>
                                    <p:anim calcmode="lin" valueType="num">
                                      <p:cBhvr additive="base">
                                        <p:cTn id="16" dur="500" fill="hold"/>
                                        <p:tgtEl>
                                          <p:spTgt spid="7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1"/>
                                        </p:tgtEl>
                                        <p:attrNameLst>
                                          <p:attrName>style.visibility</p:attrName>
                                        </p:attrNameLst>
                                      </p:cBhvr>
                                      <p:to>
                                        <p:strVal val="visible"/>
                                      </p:to>
                                    </p:set>
                                    <p:anim calcmode="lin" valueType="num">
                                      <p:cBhvr additive="base">
                                        <p:cTn id="19" dur="500" fill="hold"/>
                                        <p:tgtEl>
                                          <p:spTgt spid="161"/>
                                        </p:tgtEl>
                                        <p:attrNameLst>
                                          <p:attrName>ppt_x</p:attrName>
                                        </p:attrNameLst>
                                      </p:cBhvr>
                                      <p:tavLst>
                                        <p:tav tm="0">
                                          <p:val>
                                            <p:strVal val="#ppt_x"/>
                                          </p:val>
                                        </p:tav>
                                        <p:tav tm="100000">
                                          <p:val>
                                            <p:strVal val="#ppt_x"/>
                                          </p:val>
                                        </p:tav>
                                      </p:tavLst>
                                    </p:anim>
                                    <p:anim calcmode="lin" valueType="num">
                                      <p:cBhvr additive="base">
                                        <p:cTn id="20" dur="500" fill="hold"/>
                                        <p:tgtEl>
                                          <p:spTgt spid="16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8"/>
                                        </p:tgtEl>
                                        <p:attrNameLst>
                                          <p:attrName>style.visibility</p:attrName>
                                        </p:attrNameLst>
                                      </p:cBhvr>
                                      <p:to>
                                        <p:strVal val="visible"/>
                                      </p:to>
                                    </p:set>
                                    <p:anim calcmode="lin" valueType="num">
                                      <p:cBhvr additive="base">
                                        <p:cTn id="23" dur="500" fill="hold"/>
                                        <p:tgtEl>
                                          <p:spTgt spid="78"/>
                                        </p:tgtEl>
                                        <p:attrNameLst>
                                          <p:attrName>ppt_x</p:attrName>
                                        </p:attrNameLst>
                                      </p:cBhvr>
                                      <p:tavLst>
                                        <p:tav tm="0">
                                          <p:val>
                                            <p:strVal val="#ppt_x"/>
                                          </p:val>
                                        </p:tav>
                                        <p:tav tm="100000">
                                          <p:val>
                                            <p:strVal val="#ppt_x"/>
                                          </p:val>
                                        </p:tav>
                                      </p:tavLst>
                                    </p:anim>
                                    <p:anim calcmode="lin" valueType="num">
                                      <p:cBhvr additive="base">
                                        <p:cTn id="24"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barn(inVertical)">
                                      <p:cBhvr>
                                        <p:cTn id="29" dur="500"/>
                                        <p:tgtEl>
                                          <p:spTgt spid="7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barn(inVertical)">
                                      <p:cBhvr>
                                        <p:cTn id="32" dur="500"/>
                                        <p:tgtEl>
                                          <p:spTgt spid="7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arn(inVertical)">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4" grpId="0" animBg="1"/>
      <p:bldP spid="161" grpId="0" animBg="1"/>
      <p:bldP spid="72" grpId="0" animBg="1"/>
      <p:bldP spid="73" grpId="0" animBg="1"/>
      <p:bldP spid="2" grpId="0" animBg="1"/>
      <p:bldP spid="3" grpId="0" animBg="1"/>
      <p:bldP spid="76" grpId="0" animBg="1"/>
      <p:bldP spid="7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51"/>
        <p:cNvGrpSpPr/>
        <p:nvPr/>
      </p:nvGrpSpPr>
      <p:grpSpPr>
        <a:xfrm>
          <a:off x="0" y="0"/>
          <a:ext cx="0" cy="0"/>
          <a:chOff x="0" y="0"/>
          <a:chExt cx="0" cy="0"/>
        </a:xfrm>
      </p:grpSpPr>
      <p:sp>
        <p:nvSpPr>
          <p:cNvPr id="4" name="Arrow: Chevron 3"/>
          <p:cNvSpPr/>
          <p:nvPr/>
        </p:nvSpPr>
        <p:spPr>
          <a:xfrm>
            <a:off x="2416629" y="666206"/>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sp>
        <p:nvSpPr>
          <p:cNvPr id="161" name="Arrow: Chevron 160"/>
          <p:cNvSpPr/>
          <p:nvPr/>
        </p:nvSpPr>
        <p:spPr>
          <a:xfrm rot="10800000">
            <a:off x="6514012" y="66185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sp>
        <p:nvSpPr>
          <p:cNvPr id="72" name="Arrow: Chevron 71"/>
          <p:cNvSpPr/>
          <p:nvPr/>
        </p:nvSpPr>
        <p:spPr>
          <a:xfrm>
            <a:off x="2661237" y="649557"/>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sp>
        <p:nvSpPr>
          <p:cNvPr id="73" name="Arrow: Chevron 72"/>
          <p:cNvSpPr/>
          <p:nvPr/>
        </p:nvSpPr>
        <p:spPr>
          <a:xfrm rot="10800000">
            <a:off x="6297578" y="66057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pic>
        <p:nvPicPr>
          <p:cNvPr id="14" name="Picture 2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828069" y="1346200"/>
            <a:ext cx="28194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51"/>
          <p:cNvGrpSpPr/>
          <p:nvPr/>
        </p:nvGrpSpPr>
        <p:grpSpPr bwMode="auto">
          <a:xfrm>
            <a:off x="5425831" y="2249487"/>
            <a:ext cx="2057400" cy="2362200"/>
            <a:chOff x="2976" y="2688"/>
            <a:chExt cx="1296" cy="1488"/>
          </a:xfrm>
        </p:grpSpPr>
        <p:sp>
          <p:nvSpPr>
            <p:cNvPr id="16" name="AutoShape 31"/>
            <p:cNvSpPr>
              <a:spLocks noChangeArrowheads="1"/>
            </p:cNvSpPr>
            <p:nvPr/>
          </p:nvSpPr>
          <p:spPr bwMode="auto">
            <a:xfrm>
              <a:off x="2976" y="3094"/>
              <a:ext cx="1296" cy="1082"/>
            </a:xfrm>
            <a:prstGeom prst="can">
              <a:avLst>
                <a:gd name="adj" fmla="val 31431"/>
              </a:avLst>
            </a:prstGeom>
            <a:solidFill>
              <a:srgbClr val="00FFFF">
                <a:alpha val="39000"/>
              </a:srgbClr>
            </a:solidFill>
            <a:ln w="9525">
              <a:solidFill>
                <a:schemeClr val="tx1"/>
              </a:solidFill>
              <a:rou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a:cs typeface="Arial" panose="020B0604020202020204"/>
                <a:sym typeface="Arial" panose="020B0604020202020204"/>
              </a:endParaRPr>
            </a:p>
          </p:txBody>
        </p:sp>
        <p:sp>
          <p:nvSpPr>
            <p:cNvPr id="17" name="AutoShape 32"/>
            <p:cNvSpPr>
              <a:spLocks noChangeArrowheads="1"/>
            </p:cNvSpPr>
            <p:nvPr/>
          </p:nvSpPr>
          <p:spPr bwMode="auto">
            <a:xfrm>
              <a:off x="2976" y="2688"/>
              <a:ext cx="1296" cy="1488"/>
            </a:xfrm>
            <a:prstGeom prst="can">
              <a:avLst>
                <a:gd name="adj" fmla="val 28704"/>
              </a:avLst>
            </a:prstGeom>
            <a:noFill/>
            <a:ln w="9525">
              <a:solidFill>
                <a:schemeClr val="tx1"/>
              </a:solidFill>
              <a:rou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a:cs typeface="Arial" panose="020B0604020202020204"/>
                <a:sym typeface="Arial" panose="020B0604020202020204"/>
              </a:endParaRPr>
            </a:p>
          </p:txBody>
        </p:sp>
      </p:grpSp>
      <p:sp>
        <p:nvSpPr>
          <p:cNvPr id="6" name="Rectangle 5"/>
          <p:cNvSpPr/>
          <p:nvPr/>
        </p:nvSpPr>
        <p:spPr>
          <a:xfrm>
            <a:off x="975141" y="1360708"/>
            <a:ext cx="1210872" cy="393664"/>
          </a:xfrm>
          <a:prstGeom prst="rect">
            <a:avLst/>
          </a:prstGeom>
          <a:ln>
            <a:solidFill>
              <a:srgbClr val="F4C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Câu</a:t>
            </a:r>
            <a:r>
              <a:rPr kumimoji="0" lang="en-US" sz="1800" b="1"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 </a:t>
            </a:r>
            <a:r>
              <a:rPr kumimoji="0" lang="en-US" sz="1800" b="1"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rPr>
              <a:t>Hỏi</a:t>
            </a:r>
            <a:endPar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panose="020B0604020202020204"/>
            </a:endParaRPr>
          </a:p>
        </p:txBody>
      </p:sp>
      <p:sp>
        <p:nvSpPr>
          <p:cNvPr id="7" name="Rectangle: Rounded Corners 6"/>
          <p:cNvSpPr/>
          <p:nvPr/>
        </p:nvSpPr>
        <p:spPr>
          <a:xfrm>
            <a:off x="715291" y="1988820"/>
            <a:ext cx="4183380" cy="976302"/>
          </a:xfrm>
          <a:prstGeom prst="roundRect">
            <a:avLst/>
          </a:prstGeom>
          <a:ln>
            <a:solidFill>
              <a:srgbClr val="F4CA0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2000" b="0" i="0" u="none" strike="noStrike" kern="0" cap="none" spc="0" normalizeH="0" baseline="0" noProof="0" dirty="0">
                <a:ln>
                  <a:noFill/>
                </a:ln>
                <a:solidFill>
                  <a:srgbClr val="C00000"/>
                </a:solidFill>
                <a:effectLst/>
                <a:uLnTx/>
                <a:uFillTx/>
                <a:latin typeface="Roboto" panose="02000000000000000000" pitchFamily="2" charset="0"/>
                <a:cs typeface="#9Slide03 Arima Madurai ExtraBo" panose="00000900000000000000" pitchFamily="2" charset="0"/>
                <a:sym typeface="Arial" panose="020B0604020202020204"/>
              </a:rPr>
              <a:t>(TH1) </a:t>
            </a:r>
            <a:r>
              <a:rPr lang="en-US" sz="2000" dirty="0" err="1">
                <a:solidFill>
                  <a:srgbClr val="002060"/>
                </a:solidFill>
                <a:latin typeface="Roboto" panose="02000000000000000000" pitchFamily="2" charset="0"/>
                <a:cs typeface="#9Slide03 Arima Madurai ExtraBo" panose="00000900000000000000" pitchFamily="2" charset="0"/>
              </a:rPr>
              <a:t>Mực</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nước</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trong</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ống</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thay</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đổi</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như</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thế</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nào</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Giải</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thích</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tại</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sao</a:t>
            </a:r>
            <a:r>
              <a:rPr lang="en-US" sz="2000" dirty="0">
                <a:solidFill>
                  <a:srgbClr val="002060"/>
                </a:solidFill>
                <a:latin typeface="Roboto" panose="02000000000000000000" pitchFamily="2" charset="0"/>
                <a:cs typeface="#9Slide03 Arima Madurai ExtraBo" panose="00000900000000000000" pitchFamily="2" charset="0"/>
              </a:rPr>
              <a:t>? </a:t>
            </a:r>
            <a:endParaRPr kumimoji="0" lang="en-US" sz="20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endParaRPr>
          </a:p>
        </p:txBody>
      </p:sp>
      <p:sp>
        <p:nvSpPr>
          <p:cNvPr id="28" name="Rectangle: Rounded Corners 27"/>
          <p:cNvSpPr/>
          <p:nvPr/>
        </p:nvSpPr>
        <p:spPr>
          <a:xfrm>
            <a:off x="730531" y="3294061"/>
            <a:ext cx="4183380" cy="1199881"/>
          </a:xfrm>
          <a:prstGeom prst="roundRect">
            <a:avLst/>
          </a:prstGeom>
          <a:ln>
            <a:solidFill>
              <a:srgbClr val="F4CA0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2000" b="0" i="0" u="none" strike="noStrike" kern="0" cap="none" spc="0" normalizeH="0" baseline="0" noProof="0" dirty="0">
                <a:ln>
                  <a:noFill/>
                </a:ln>
                <a:solidFill>
                  <a:srgbClr val="C00000"/>
                </a:solidFill>
                <a:effectLst/>
                <a:uLnTx/>
                <a:uFillTx/>
                <a:latin typeface="Roboto" panose="02000000000000000000" pitchFamily="2" charset="0"/>
                <a:cs typeface="#9Slide03 Arima Madurai ExtraBo" panose="00000900000000000000" pitchFamily="2" charset="0"/>
                <a:sym typeface="Arial" panose="020B0604020202020204"/>
              </a:rPr>
              <a:t>(TH2) </a:t>
            </a:r>
            <a:r>
              <a:rPr lang="en-US" sz="2000" dirty="0">
                <a:solidFill>
                  <a:srgbClr val="002060"/>
                </a:solidFill>
                <a:latin typeface="Roboto" panose="02000000000000000000" pitchFamily="2" charset="0"/>
                <a:cs typeface="#9Slide03 Arima Madurai ExtraBo" panose="00000900000000000000" pitchFamily="2" charset="0"/>
              </a:rPr>
              <a:t>Khi </a:t>
            </a:r>
            <a:r>
              <a:rPr lang="en-US" sz="2000" dirty="0" err="1">
                <a:solidFill>
                  <a:srgbClr val="002060"/>
                </a:solidFill>
                <a:latin typeface="Roboto" panose="02000000000000000000" pitchFamily="2" charset="0"/>
                <a:cs typeface="#9Slide03 Arima Madurai ExtraBo" panose="00000900000000000000" pitchFamily="2" charset="0"/>
              </a:rPr>
              <a:t>nhất</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ống</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ra</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khỏi</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cốc</a:t>
            </a:r>
            <a:r>
              <a:rPr lang="en-US" sz="2000" dirty="0">
                <a:solidFill>
                  <a:srgbClr val="002060"/>
                </a:solidFill>
                <a:latin typeface="Roboto" panose="02000000000000000000" pitchFamily="2" charset="0"/>
                <a:cs typeface="#9Slide03 Arima Madurai ExtraBo" panose="00000900000000000000" pitchFamily="2" charset="0"/>
              </a:rPr>
              <a:t>, n</a:t>
            </a:r>
            <a:r>
              <a:rPr lang="vi-VN" sz="2000" dirty="0">
                <a:solidFill>
                  <a:srgbClr val="002060"/>
                </a:solidFill>
                <a:latin typeface="Roboto" panose="02000000000000000000" pitchFamily="2" charset="0"/>
                <a:cs typeface="#9Slide03 Arima Madurai ExtraBo" panose="00000900000000000000" pitchFamily="2" charset="0"/>
              </a:rPr>
              <a:t>ư</a:t>
            </a:r>
            <a:r>
              <a:rPr lang="en-US" sz="2000" dirty="0" err="1">
                <a:solidFill>
                  <a:srgbClr val="002060"/>
                </a:solidFill>
                <a:latin typeface="Roboto" panose="02000000000000000000" pitchFamily="2" charset="0"/>
                <a:cs typeface="#9Slide03 Arima Madurai ExtraBo" panose="00000900000000000000" pitchFamily="2" charset="0"/>
              </a:rPr>
              <a:t>ớc</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có</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chảy</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ra</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khỏi</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ống</a:t>
            </a:r>
            <a:r>
              <a:rPr lang="en-US" sz="2000" dirty="0">
                <a:solidFill>
                  <a:srgbClr val="002060"/>
                </a:solidFill>
                <a:latin typeface="Roboto" panose="02000000000000000000" pitchFamily="2" charset="0"/>
                <a:cs typeface="#9Slide03 Arima Madurai ExtraBo" panose="00000900000000000000" pitchFamily="2" charset="0"/>
              </a:rPr>
              <a:t> hay </a:t>
            </a:r>
            <a:r>
              <a:rPr lang="en-US" sz="2000" dirty="0" err="1">
                <a:solidFill>
                  <a:srgbClr val="002060"/>
                </a:solidFill>
                <a:latin typeface="Roboto" panose="02000000000000000000" pitchFamily="2" charset="0"/>
                <a:cs typeface="#9Slide03 Arima Madurai ExtraBo" panose="00000900000000000000" pitchFamily="2" charset="0"/>
              </a:rPr>
              <a:t>không</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Tại</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sao</a:t>
            </a:r>
            <a:r>
              <a:rPr lang="en-US" sz="2000" dirty="0">
                <a:solidFill>
                  <a:srgbClr val="002060"/>
                </a:solidFill>
                <a:latin typeface="Roboto" panose="02000000000000000000" pitchFamily="2" charset="0"/>
                <a:cs typeface="#9Slide03 Arima Madurai ExtraBo" panose="00000900000000000000" pitchFamily="2" charset="0"/>
              </a:rPr>
              <a:t>? </a:t>
            </a:r>
            <a:endParaRPr kumimoji="0" lang="en-US" sz="20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panose="020B0604020202020204"/>
            </a:endParaRPr>
          </a:p>
        </p:txBody>
      </p:sp>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171" y="1228412"/>
            <a:ext cx="603040" cy="6030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64698" y="412981"/>
            <a:ext cx="25713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panose="020B0604020202020204"/>
                <a:sym typeface="Arial" panose="020B0604020202020204"/>
              </a:rPr>
              <a:t>Thí</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panose="020B0604020202020204"/>
                <a:sym typeface="Arial" panose="020B0604020202020204"/>
              </a:rPr>
              <a:t> </a:t>
            </a: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panose="020B0604020202020204"/>
                <a:sym typeface="Arial" panose="020B0604020202020204"/>
              </a:rPr>
              <a:t>nghiệm</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panose="020B0604020202020204"/>
                <a:sym typeface="Arial" panose="020B0604020202020204"/>
              </a:rPr>
              <a:t> </a:t>
            </a:r>
            <a:endPar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panose="020B0604020202020204"/>
              <a:sym typeface="Arial" panose="020B0604020202020204"/>
            </a:endParaRPr>
          </a:p>
        </p:txBody>
      </p:sp>
      <p:sp>
        <p:nvSpPr>
          <p:cNvPr id="5" name="TextBox 4"/>
          <p:cNvSpPr txBox="1"/>
          <p:nvPr/>
        </p:nvSpPr>
        <p:spPr>
          <a:xfrm>
            <a:off x="715291" y="305259"/>
            <a:ext cx="289717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1.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Quyển</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endParaRPr>
          </a:p>
        </p:txBody>
      </p:sp>
      <p:grpSp>
        <p:nvGrpSpPr>
          <p:cNvPr id="8" name="Group 7"/>
          <p:cNvGrpSpPr/>
          <p:nvPr/>
        </p:nvGrpSpPr>
        <p:grpSpPr>
          <a:xfrm>
            <a:off x="397190" y="243662"/>
            <a:ext cx="479736" cy="479736"/>
            <a:chOff x="5751326" y="1686394"/>
            <a:chExt cx="1514006" cy="1514006"/>
          </a:xfrm>
        </p:grpSpPr>
        <p:sp>
          <p:nvSpPr>
            <p:cNvPr id="9" name="Oval 8"/>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1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51"/>
        <p:cNvGrpSpPr/>
        <p:nvPr/>
      </p:nvGrpSpPr>
      <p:grpSpPr>
        <a:xfrm>
          <a:off x="0" y="0"/>
          <a:ext cx="0" cy="0"/>
          <a:chOff x="0" y="0"/>
          <a:chExt cx="0" cy="0"/>
        </a:xfrm>
      </p:grpSpPr>
      <p:sp>
        <p:nvSpPr>
          <p:cNvPr id="4" name="Arrow: Chevron 3"/>
          <p:cNvSpPr/>
          <p:nvPr/>
        </p:nvSpPr>
        <p:spPr>
          <a:xfrm>
            <a:off x="2416629" y="666206"/>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sp>
        <p:nvSpPr>
          <p:cNvPr id="161" name="Arrow: Chevron 160"/>
          <p:cNvSpPr/>
          <p:nvPr/>
        </p:nvSpPr>
        <p:spPr>
          <a:xfrm rot="10800000">
            <a:off x="6514012" y="66185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sp>
        <p:nvSpPr>
          <p:cNvPr id="72" name="Arrow: Chevron 71"/>
          <p:cNvSpPr/>
          <p:nvPr/>
        </p:nvSpPr>
        <p:spPr>
          <a:xfrm>
            <a:off x="2661237" y="649557"/>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sp>
        <p:nvSpPr>
          <p:cNvPr id="73" name="Arrow: Chevron 72"/>
          <p:cNvSpPr/>
          <p:nvPr/>
        </p:nvSpPr>
        <p:spPr>
          <a:xfrm rot="10800000">
            <a:off x="6297578" y="66057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sp>
        <p:nvSpPr>
          <p:cNvPr id="19" name="Rectangle 18"/>
          <p:cNvSpPr/>
          <p:nvPr/>
        </p:nvSpPr>
        <p:spPr>
          <a:xfrm>
            <a:off x="562929" y="1367637"/>
            <a:ext cx="5412076" cy="3254113"/>
          </a:xfrm>
          <a:prstGeom prst="rect">
            <a:avLst/>
          </a:prstGeom>
          <a:solidFill>
            <a:schemeClr val="accent5">
              <a:lumMod val="60000"/>
              <a:lumOff val="40000"/>
            </a:schemeClr>
          </a:solidFill>
          <a:ln>
            <a:solidFill>
              <a:srgbClr val="F4C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anose="02020603050405020304" pitchFamily="18" charset="0"/>
                <a:sym typeface="Arial" panose="020B0604020202020204"/>
              </a:rPr>
              <a:t>Th1: Khi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anose="02020603050405020304" pitchFamily="18" charset="0"/>
                <a:sym typeface="Arial" panose="020B0604020202020204"/>
              </a:rPr>
              <a:t>không</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anose="02020603050405020304" pitchFamily="18" charset="0"/>
                <a:sym typeface="Arial" panose="020B0604020202020204"/>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anose="02020603050405020304" pitchFamily="18" charset="0"/>
                <a:sym typeface="Arial" panose="020B0604020202020204"/>
              </a:rPr>
              <a:t>bịt</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anose="02020603050405020304" pitchFamily="18" charset="0"/>
                <a:sym typeface="Arial" panose="020B0604020202020204"/>
              </a:rPr>
              <a:t> </a:t>
            </a:r>
            <a:r>
              <a:rPr lang="en-US" sz="2000" b="1" dirty="0" err="1">
                <a:solidFill>
                  <a:srgbClr val="002060"/>
                </a:solidFill>
                <a:latin typeface="Roboto Condensed" panose="02000000000000000000" pitchFamily="2" charset="0"/>
                <a:cs typeface="Times New Roman" panose="02020603050405020304" pitchFamily="18" charset="0"/>
              </a:rPr>
              <a:t>đầu</a:t>
            </a:r>
            <a:r>
              <a:rPr lang="en-US" sz="2000" b="1" dirty="0">
                <a:solidFill>
                  <a:srgbClr val="002060"/>
                </a:solidFill>
                <a:latin typeface="Roboto Condensed" panose="02000000000000000000" pitchFamily="2" charset="0"/>
                <a:cs typeface="Times New Roman" panose="02020603050405020304" pitchFamily="18" charset="0"/>
              </a:rPr>
              <a:t> </a:t>
            </a:r>
            <a:r>
              <a:rPr lang="en-US" sz="2000" b="1" dirty="0" err="1">
                <a:solidFill>
                  <a:srgbClr val="002060"/>
                </a:solidFill>
                <a:latin typeface="Roboto Condensed" panose="02000000000000000000" pitchFamily="2" charset="0"/>
                <a:cs typeface="Times New Roman" panose="02020603050405020304" pitchFamily="18" charset="0"/>
              </a:rPr>
              <a:t>trên</a:t>
            </a:r>
            <a:r>
              <a:rPr lang="en-US" sz="2000" b="1" dirty="0">
                <a:solidFill>
                  <a:srgbClr val="002060"/>
                </a:solidFill>
                <a:latin typeface="Roboto Condensed" panose="02000000000000000000" pitchFamily="2" charset="0"/>
                <a:cs typeface="Times New Roman" panose="02020603050405020304" pitchFamily="18" charset="0"/>
              </a:rPr>
              <a:t>. </a:t>
            </a:r>
            <a:endParaRPr lang="en-US" sz="2000" b="1" dirty="0">
              <a:solidFill>
                <a:srgbClr val="002060"/>
              </a:solidFill>
              <a:latin typeface="Roboto Condensed" panose="02000000000000000000" pitchFamily="2" charset="0"/>
              <a:cs typeface="Times New Roman" panose="02020603050405020304" pitchFamily="18" charset="0"/>
            </a:endParaRPr>
          </a:p>
          <a:p>
            <a:pPr>
              <a:lnSpc>
                <a:spcPct val="150000"/>
              </a:lnSpc>
            </a:pP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anose="02020603050405020304" pitchFamily="18" charset="0"/>
                <a:sym typeface="Arial" panose="020B0604020202020204"/>
              </a:rPr>
              <a:t>Nước</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anose="02020603050405020304" pitchFamily="18" charset="0"/>
                <a:sym typeface="Arial" panose="020B0604020202020204"/>
              </a:rPr>
              <a:t>sẽ</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anose="02020603050405020304" pitchFamily="18" charset="0"/>
                <a:sym typeface="Arial" panose="020B0604020202020204"/>
              </a:rPr>
              <a:t>chảy</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anose="02020603050405020304" pitchFamily="18" charset="0"/>
                <a:sym typeface="Arial" panose="020B0604020202020204"/>
              </a:rPr>
              <a:t> ra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anose="02020603050405020304" pitchFamily="18" charset="0"/>
                <a:sym typeface="Arial" panose="020B0604020202020204"/>
              </a:rPr>
              <a:t>khỏi</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anose="02020603050405020304" pitchFamily="18" charset="0"/>
                <a:sym typeface="Arial" panose="020B0604020202020204"/>
              </a:rPr>
              <a:t>ống</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anose="02020603050405020304" pitchFamily="18" charset="0"/>
                <a:sym typeface="Arial" panose="020B0604020202020204"/>
              </a:rPr>
              <a:t>Vì</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anose="02020603050405020304" pitchFamily="18" charset="0"/>
                <a:sym typeface="Arial" panose="020B0604020202020204"/>
              </a:rPr>
              <a:t>áp</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anose="02020603050405020304" pitchFamily="18" charset="0"/>
                <a:sym typeface="Arial" panose="020B0604020202020204"/>
              </a:rPr>
              <a:t>suất</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anose="02020603050405020304" pitchFamily="18" charset="0"/>
                <a:sym typeface="Arial" panose="020B0604020202020204"/>
              </a:rPr>
              <a:t>tác</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anose="02020603050405020304" pitchFamily="18" charset="0"/>
                <a:sym typeface="Arial" panose="020B0604020202020204"/>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anose="02020603050405020304" pitchFamily="18" charset="0"/>
                <a:sym typeface="Arial" panose="020B0604020202020204"/>
              </a:rPr>
              <a:t>dụng</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anose="02020603050405020304" pitchFamily="18" charset="0"/>
                <a:sym typeface="Arial" panose="020B0604020202020204"/>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anose="02020603050405020304" pitchFamily="18" charset="0"/>
                <a:sym typeface="Arial" panose="020B0604020202020204"/>
              </a:rPr>
              <a:t>lên</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anose="02020603050405020304" pitchFamily="18" charset="0"/>
                <a:sym typeface="Arial" panose="020B0604020202020204"/>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anose="02020603050405020304" pitchFamily="18" charset="0"/>
                <a:sym typeface="Arial" panose="020B0604020202020204"/>
              </a:rPr>
              <a:t>cột</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anose="02020603050405020304" pitchFamily="18" charset="0"/>
                <a:sym typeface="Arial" panose="020B0604020202020204"/>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anose="02020603050405020304" pitchFamily="18" charset="0"/>
                <a:sym typeface="Arial" panose="020B0604020202020204"/>
              </a:rPr>
              <a:t>nước</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anose="02020603050405020304" pitchFamily="18" charset="0"/>
                <a:sym typeface="Arial" panose="020B0604020202020204"/>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anose="02020603050405020304" pitchFamily="18" charset="0"/>
                <a:sym typeface="Arial" panose="020B0604020202020204"/>
              </a:rPr>
              <a:t>lúc</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anose="02020603050405020304" pitchFamily="18" charset="0"/>
                <a:sym typeface="Arial" panose="020B0604020202020204"/>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anose="02020603050405020304" pitchFamily="18" charset="0"/>
                <a:sym typeface="Arial" panose="020B0604020202020204"/>
              </a:rPr>
              <a:t>này</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anose="02020603050405020304" pitchFamily="18" charset="0"/>
                <a:sym typeface="Arial" panose="020B0604020202020204"/>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anose="02020603050405020304" pitchFamily="18" charset="0"/>
                <a:sym typeface="Arial" panose="020B0604020202020204"/>
              </a:rPr>
              <a:t>bằng</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anose="02020603050405020304" pitchFamily="18" charset="0"/>
                <a:sym typeface="Arial" panose="020B0604020202020204"/>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anose="02020603050405020304" pitchFamily="18" charset="0"/>
                <a:sym typeface="Arial" panose="020B0604020202020204"/>
              </a:rPr>
              <a:t>áp</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anose="02020603050405020304" pitchFamily="18" charset="0"/>
                <a:sym typeface="Arial" panose="020B0604020202020204"/>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anose="02020603050405020304" pitchFamily="18" charset="0"/>
                <a:sym typeface="Arial" panose="020B0604020202020204"/>
              </a:rPr>
              <a:t>suất</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anose="02020603050405020304" pitchFamily="18" charset="0"/>
                <a:sym typeface="Arial" panose="020B0604020202020204"/>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anose="02020603050405020304" pitchFamily="18" charset="0"/>
                <a:sym typeface="Arial" panose="020B0604020202020204"/>
              </a:rPr>
              <a:t>khí</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anose="02020603050405020304" pitchFamily="18" charset="0"/>
                <a:sym typeface="Arial" panose="020B0604020202020204"/>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anose="02020603050405020304" pitchFamily="18" charset="0"/>
                <a:sym typeface="Arial" panose="020B0604020202020204"/>
              </a:rPr>
              <a:t>quyển</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anose="02020603050405020304" pitchFamily="18" charset="0"/>
                <a:sym typeface="Arial" panose="020B0604020202020204"/>
              </a:rPr>
              <a:t> </a:t>
            </a:r>
            <a:r>
              <a:rPr lang="en-US" sz="2000" b="1" dirty="0" err="1">
                <a:solidFill>
                  <a:srgbClr val="002060"/>
                </a:solidFill>
                <a:latin typeface="Roboto Condensed" panose="02000000000000000000" pitchFamily="2" charset="0"/>
                <a:cs typeface="Times New Roman" panose="02020603050405020304" pitchFamily="18" charset="0"/>
              </a:rPr>
              <a:t>nên</a:t>
            </a:r>
            <a:r>
              <a:rPr lang="en-US" sz="2000" b="1" dirty="0">
                <a:solidFill>
                  <a:srgbClr val="002060"/>
                </a:solidFill>
                <a:latin typeface="Roboto Condensed" panose="02000000000000000000" pitchFamily="2" charset="0"/>
                <a:cs typeface="Times New Roman" panose="02020603050405020304" pitchFamily="18" charset="0"/>
              </a:rPr>
              <a:t> k</a:t>
            </a:r>
            <a:r>
              <a:rPr lang="vi-VN" sz="2000" b="1" dirty="0">
                <a:solidFill>
                  <a:srgbClr val="002060"/>
                </a:solidFill>
                <a:latin typeface="Roboto Condensed" panose="02000000000000000000" pitchFamily="2" charset="0"/>
                <a:cs typeface="Times New Roman" panose="02020603050405020304" pitchFamily="18" charset="0"/>
              </a:rPr>
              <a:t>hi đó áp suất không khí trong ống cộng với áp suất cột nước trong ống lớn hơn áp suất khí quyển tại miệng ống bên dưới nên nước bị chảy xuống.</a:t>
            </a:r>
            <a:endParaRPr lang="vi-VN" sz="2000" b="1" dirty="0">
              <a:solidFill>
                <a:srgbClr val="002060"/>
              </a:solidFill>
              <a:latin typeface="Roboto Condensed" panose="02000000000000000000" pitchFamily="2" charset="0"/>
              <a:cs typeface="Times New Roman" panose="02020603050405020304" pitchFamily="18" charset="0"/>
            </a:endParaRPr>
          </a:p>
        </p:txBody>
      </p:sp>
      <p:pic>
        <p:nvPicPr>
          <p:cNvPr id="29" name="Picture 6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753225" y="1676400"/>
            <a:ext cx="2490788"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Line 64"/>
          <p:cNvSpPr>
            <a:spLocks noChangeShapeType="1"/>
          </p:cNvSpPr>
          <p:nvPr/>
        </p:nvSpPr>
        <p:spPr bwMode="auto">
          <a:xfrm>
            <a:off x="7186613" y="914400"/>
            <a:ext cx="0" cy="457200"/>
          </a:xfrm>
          <a:prstGeom prst="line">
            <a:avLst/>
          </a:prstGeom>
          <a:noFill/>
          <a:ln w="38100">
            <a:solidFill>
              <a:srgbClr val="0000FF"/>
            </a:solidFill>
            <a:rou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a:cs typeface="Arial" panose="020B0604020202020204"/>
              <a:sym typeface="Arial" panose="020B0604020202020204"/>
            </a:endParaRPr>
          </a:p>
        </p:txBody>
      </p:sp>
      <p:sp>
        <p:nvSpPr>
          <p:cNvPr id="31" name="Line 65"/>
          <p:cNvSpPr>
            <a:spLocks noChangeShapeType="1"/>
          </p:cNvSpPr>
          <p:nvPr/>
        </p:nvSpPr>
        <p:spPr bwMode="auto">
          <a:xfrm>
            <a:off x="7313613" y="914400"/>
            <a:ext cx="0" cy="457200"/>
          </a:xfrm>
          <a:prstGeom prst="line">
            <a:avLst/>
          </a:prstGeom>
          <a:noFill/>
          <a:ln w="38100">
            <a:solidFill>
              <a:srgbClr val="0000FF"/>
            </a:solidFill>
            <a:rou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a:cs typeface="Arial" panose="020B0604020202020204"/>
              <a:sym typeface="Arial" panose="020B0604020202020204"/>
            </a:endParaRPr>
          </a:p>
        </p:txBody>
      </p:sp>
      <p:sp>
        <p:nvSpPr>
          <p:cNvPr id="32" name="Line 66"/>
          <p:cNvSpPr>
            <a:spLocks noChangeShapeType="1"/>
          </p:cNvSpPr>
          <p:nvPr/>
        </p:nvSpPr>
        <p:spPr bwMode="auto">
          <a:xfrm flipV="1">
            <a:off x="7153275" y="3810000"/>
            <a:ext cx="0" cy="304800"/>
          </a:xfrm>
          <a:prstGeom prst="line">
            <a:avLst/>
          </a:prstGeom>
          <a:noFill/>
          <a:ln w="28575">
            <a:solidFill>
              <a:srgbClr val="0000FF"/>
            </a:solidFill>
            <a:rou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a:cs typeface="Arial" panose="020B0604020202020204"/>
              <a:sym typeface="Arial" panose="020B0604020202020204"/>
            </a:endParaRPr>
          </a:p>
        </p:txBody>
      </p:sp>
      <p:sp>
        <p:nvSpPr>
          <p:cNvPr id="33" name="Line 67"/>
          <p:cNvSpPr>
            <a:spLocks noChangeShapeType="1"/>
          </p:cNvSpPr>
          <p:nvPr/>
        </p:nvSpPr>
        <p:spPr bwMode="auto">
          <a:xfrm flipV="1">
            <a:off x="7256463" y="3810000"/>
            <a:ext cx="0" cy="304800"/>
          </a:xfrm>
          <a:prstGeom prst="line">
            <a:avLst/>
          </a:prstGeom>
          <a:noFill/>
          <a:ln w="28575">
            <a:solidFill>
              <a:srgbClr val="0000FF"/>
            </a:solidFill>
            <a:rou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a:cs typeface="Arial" panose="020B0604020202020204"/>
              <a:sym typeface="Arial" panose="020B0604020202020204"/>
            </a:endParaRPr>
          </a:p>
        </p:txBody>
      </p:sp>
      <p:grpSp>
        <p:nvGrpSpPr>
          <p:cNvPr id="34" name="Group 68"/>
          <p:cNvGrpSpPr/>
          <p:nvPr/>
        </p:nvGrpSpPr>
        <p:grpSpPr bwMode="auto">
          <a:xfrm>
            <a:off x="6778625" y="1400175"/>
            <a:ext cx="2365375" cy="2190750"/>
            <a:chOff x="2056" y="2666"/>
            <a:chExt cx="1496" cy="1354"/>
          </a:xfrm>
        </p:grpSpPr>
        <p:pic>
          <p:nvPicPr>
            <p:cNvPr id="35" name="Picture 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4" y="2736"/>
              <a:ext cx="1488" cy="1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22226">
              <a:off x="2056" y="2666"/>
              <a:ext cx="79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 name="Rectangle 71"/>
          <p:cNvSpPr>
            <a:spLocks noChangeArrowheads="1"/>
          </p:cNvSpPr>
          <p:nvPr/>
        </p:nvSpPr>
        <p:spPr bwMode="auto">
          <a:xfrm>
            <a:off x="7107238" y="2914650"/>
            <a:ext cx="149225" cy="681358"/>
          </a:xfrm>
          <a:prstGeom prst="rect">
            <a:avLst/>
          </a:prstGeom>
          <a:solidFill>
            <a:srgbClr val="0099FF">
              <a:alpha val="60001"/>
            </a:srgb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a:cs typeface="Arial" panose="020B0604020202020204"/>
              <a:sym typeface="Arial" panose="020B0604020202020204"/>
            </a:endParaRPr>
          </a:p>
        </p:txBody>
      </p:sp>
      <p:grpSp>
        <p:nvGrpSpPr>
          <p:cNvPr id="38" name="Group 84"/>
          <p:cNvGrpSpPr/>
          <p:nvPr/>
        </p:nvGrpSpPr>
        <p:grpSpPr bwMode="auto">
          <a:xfrm>
            <a:off x="6209583" y="3144032"/>
            <a:ext cx="2045069" cy="1907087"/>
            <a:chOff x="2976" y="2688"/>
            <a:chExt cx="1296" cy="1488"/>
          </a:xfrm>
        </p:grpSpPr>
        <p:sp>
          <p:nvSpPr>
            <p:cNvPr id="39" name="AutoShape 85"/>
            <p:cNvSpPr>
              <a:spLocks noChangeArrowheads="1"/>
            </p:cNvSpPr>
            <p:nvPr/>
          </p:nvSpPr>
          <p:spPr bwMode="auto">
            <a:xfrm>
              <a:off x="2976" y="3094"/>
              <a:ext cx="1296" cy="1082"/>
            </a:xfrm>
            <a:prstGeom prst="can">
              <a:avLst>
                <a:gd name="adj" fmla="val 31431"/>
              </a:avLst>
            </a:prstGeom>
            <a:solidFill>
              <a:srgbClr val="0099FF">
                <a:alpha val="39000"/>
              </a:srgbClr>
            </a:solidFill>
            <a:ln w="9525">
              <a:solidFill>
                <a:schemeClr val="tx1"/>
              </a:solidFill>
              <a:rou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a:cs typeface="Arial" panose="020B0604020202020204"/>
                <a:sym typeface="Arial" panose="020B0604020202020204"/>
              </a:endParaRPr>
            </a:p>
          </p:txBody>
        </p:sp>
        <p:sp>
          <p:nvSpPr>
            <p:cNvPr id="40" name="AutoShape 86"/>
            <p:cNvSpPr>
              <a:spLocks noChangeArrowheads="1"/>
            </p:cNvSpPr>
            <p:nvPr/>
          </p:nvSpPr>
          <p:spPr bwMode="auto">
            <a:xfrm>
              <a:off x="2976" y="2688"/>
              <a:ext cx="1296" cy="1488"/>
            </a:xfrm>
            <a:prstGeom prst="can">
              <a:avLst>
                <a:gd name="adj" fmla="val 28704"/>
              </a:avLst>
            </a:prstGeom>
            <a:noFill/>
            <a:ln w="9525">
              <a:solidFill>
                <a:schemeClr val="tx1"/>
              </a:solidFill>
              <a:rou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a:cs typeface="Arial" panose="020B0604020202020204"/>
                <a:sym typeface="Arial" panose="020B0604020202020204"/>
              </a:endParaRPr>
            </a:p>
          </p:txBody>
        </p:sp>
      </p:grpSp>
      <p:sp>
        <p:nvSpPr>
          <p:cNvPr id="41" name="Rectangle 87"/>
          <p:cNvSpPr>
            <a:spLocks noChangeArrowheads="1"/>
          </p:cNvSpPr>
          <p:nvPr/>
        </p:nvSpPr>
        <p:spPr bwMode="auto">
          <a:xfrm rot="1015650">
            <a:off x="6957299" y="1466711"/>
            <a:ext cx="703832" cy="156548"/>
          </a:xfrm>
          <a:custGeom>
            <a:avLst/>
            <a:gdLst>
              <a:gd name="connsiteX0" fmla="*/ 0 w 510405"/>
              <a:gd name="connsiteY0" fmla="*/ 0 h 134578"/>
              <a:gd name="connsiteX1" fmla="*/ 510405 w 510405"/>
              <a:gd name="connsiteY1" fmla="*/ 0 h 134578"/>
              <a:gd name="connsiteX2" fmla="*/ 510405 w 510405"/>
              <a:gd name="connsiteY2" fmla="*/ 134578 h 134578"/>
              <a:gd name="connsiteX3" fmla="*/ 0 w 510405"/>
              <a:gd name="connsiteY3" fmla="*/ 134578 h 134578"/>
              <a:gd name="connsiteX4" fmla="*/ 0 w 510405"/>
              <a:gd name="connsiteY4" fmla="*/ 0 h 134578"/>
              <a:gd name="connsiteX0-1" fmla="*/ 0 w 566494"/>
              <a:gd name="connsiteY0-2" fmla="*/ 0 h 134578"/>
              <a:gd name="connsiteX1-3" fmla="*/ 510405 w 566494"/>
              <a:gd name="connsiteY1-4" fmla="*/ 0 h 134578"/>
              <a:gd name="connsiteX2-5" fmla="*/ 566494 w 566494"/>
              <a:gd name="connsiteY2-6" fmla="*/ 98912 h 134578"/>
              <a:gd name="connsiteX3-7" fmla="*/ 0 w 566494"/>
              <a:gd name="connsiteY3-8" fmla="*/ 134578 h 134578"/>
              <a:gd name="connsiteX4-9" fmla="*/ 0 w 566494"/>
              <a:gd name="connsiteY4-10" fmla="*/ 0 h 134578"/>
              <a:gd name="connsiteX0-11" fmla="*/ 0 w 566494"/>
              <a:gd name="connsiteY0-12" fmla="*/ 0 h 136489"/>
              <a:gd name="connsiteX1-13" fmla="*/ 510405 w 566494"/>
              <a:gd name="connsiteY1-14" fmla="*/ 0 h 136489"/>
              <a:gd name="connsiteX2-15" fmla="*/ 566494 w 566494"/>
              <a:gd name="connsiteY2-16" fmla="*/ 98912 h 136489"/>
              <a:gd name="connsiteX3-17" fmla="*/ 0 w 566494"/>
              <a:gd name="connsiteY3-18" fmla="*/ 134578 h 136489"/>
              <a:gd name="connsiteX4-19" fmla="*/ 0 w 566494"/>
              <a:gd name="connsiteY4-20" fmla="*/ 0 h 136489"/>
              <a:gd name="connsiteX0-21" fmla="*/ 0 w 636051"/>
              <a:gd name="connsiteY0-22" fmla="*/ 0 h 141474"/>
              <a:gd name="connsiteX1-23" fmla="*/ 510405 w 636051"/>
              <a:gd name="connsiteY1-24" fmla="*/ 0 h 141474"/>
              <a:gd name="connsiteX2-25" fmla="*/ 636051 w 636051"/>
              <a:gd name="connsiteY2-26" fmla="*/ 107495 h 141474"/>
              <a:gd name="connsiteX3-27" fmla="*/ 0 w 636051"/>
              <a:gd name="connsiteY3-28" fmla="*/ 134578 h 141474"/>
              <a:gd name="connsiteX4-29" fmla="*/ 0 w 636051"/>
              <a:gd name="connsiteY4-30" fmla="*/ 0 h 141474"/>
              <a:gd name="connsiteX0-31" fmla="*/ 41289 w 677340"/>
              <a:gd name="connsiteY0-32" fmla="*/ 0 h 141474"/>
              <a:gd name="connsiteX1-33" fmla="*/ 551694 w 677340"/>
              <a:gd name="connsiteY1-34" fmla="*/ 0 h 141474"/>
              <a:gd name="connsiteX2-35" fmla="*/ 677340 w 677340"/>
              <a:gd name="connsiteY2-36" fmla="*/ 107495 h 141474"/>
              <a:gd name="connsiteX3-37" fmla="*/ 41289 w 677340"/>
              <a:gd name="connsiteY3-38" fmla="*/ 134578 h 141474"/>
              <a:gd name="connsiteX4-39" fmla="*/ 0 w 677340"/>
              <a:gd name="connsiteY4-40" fmla="*/ 76039 h 141474"/>
              <a:gd name="connsiteX5" fmla="*/ 41289 w 677340"/>
              <a:gd name="connsiteY5" fmla="*/ 0 h 14147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677340" h="141474">
                <a:moveTo>
                  <a:pt x="41289" y="0"/>
                </a:moveTo>
                <a:lnTo>
                  <a:pt x="551694" y="0"/>
                </a:lnTo>
                <a:lnTo>
                  <a:pt x="677340" y="107495"/>
                </a:lnTo>
                <a:cubicBezTo>
                  <a:pt x="474747" y="171922"/>
                  <a:pt x="230120" y="122689"/>
                  <a:pt x="41289" y="134578"/>
                </a:cubicBezTo>
                <a:cubicBezTo>
                  <a:pt x="40599" y="117285"/>
                  <a:pt x="690" y="93332"/>
                  <a:pt x="0" y="76039"/>
                </a:cubicBezTo>
                <a:lnTo>
                  <a:pt x="41289" y="0"/>
                </a:lnTo>
                <a:close/>
              </a:path>
            </a:pathLst>
          </a:custGeom>
          <a:solidFill>
            <a:srgbClr val="D06147"/>
          </a:solidFill>
          <a:ln w="9525" algn="ctr">
            <a:solidFill>
              <a:srgbClr val="D06147"/>
            </a:solidFill>
            <a:miter lim="800000"/>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a:cs typeface="Arial" panose="020B0604020202020204"/>
              <a:sym typeface="Arial" panose="020B0604020202020204"/>
            </a:endParaRPr>
          </a:p>
        </p:txBody>
      </p:sp>
      <p:sp>
        <p:nvSpPr>
          <p:cNvPr id="42" name="Rectangle 88"/>
          <p:cNvSpPr>
            <a:spLocks noChangeArrowheads="1"/>
          </p:cNvSpPr>
          <p:nvPr/>
        </p:nvSpPr>
        <p:spPr bwMode="auto">
          <a:xfrm rot="946845" flipV="1">
            <a:off x="6923441" y="1655675"/>
            <a:ext cx="677214" cy="68205"/>
          </a:xfrm>
          <a:custGeom>
            <a:avLst/>
            <a:gdLst>
              <a:gd name="connsiteX0" fmla="*/ 0 w 533400"/>
              <a:gd name="connsiteY0" fmla="*/ 0 h 113290"/>
              <a:gd name="connsiteX1" fmla="*/ 533400 w 533400"/>
              <a:gd name="connsiteY1" fmla="*/ 0 h 113290"/>
              <a:gd name="connsiteX2" fmla="*/ 533400 w 533400"/>
              <a:gd name="connsiteY2" fmla="*/ 113290 h 113290"/>
              <a:gd name="connsiteX3" fmla="*/ 0 w 533400"/>
              <a:gd name="connsiteY3" fmla="*/ 113290 h 113290"/>
              <a:gd name="connsiteX4" fmla="*/ 0 w 533400"/>
              <a:gd name="connsiteY4" fmla="*/ 0 h 113290"/>
              <a:gd name="connsiteX0-1" fmla="*/ 0 w 533400"/>
              <a:gd name="connsiteY0-2" fmla="*/ 0 h 113290"/>
              <a:gd name="connsiteX1-3" fmla="*/ 455397 w 533400"/>
              <a:gd name="connsiteY1-4" fmla="*/ 32113 h 113290"/>
              <a:gd name="connsiteX2-5" fmla="*/ 533400 w 533400"/>
              <a:gd name="connsiteY2-6" fmla="*/ 113290 h 113290"/>
              <a:gd name="connsiteX3-7" fmla="*/ 0 w 533400"/>
              <a:gd name="connsiteY3-8" fmla="*/ 113290 h 113290"/>
              <a:gd name="connsiteX4-9" fmla="*/ 0 w 533400"/>
              <a:gd name="connsiteY4-10" fmla="*/ 0 h 113290"/>
              <a:gd name="connsiteX0-11" fmla="*/ 0 w 677214"/>
              <a:gd name="connsiteY0-12" fmla="*/ 0 h 113290"/>
              <a:gd name="connsiteX1-13" fmla="*/ 455397 w 677214"/>
              <a:gd name="connsiteY1-14" fmla="*/ 32113 h 113290"/>
              <a:gd name="connsiteX2-15" fmla="*/ 677214 w 677214"/>
              <a:gd name="connsiteY2-16" fmla="*/ 109622 h 113290"/>
              <a:gd name="connsiteX3-17" fmla="*/ 0 w 677214"/>
              <a:gd name="connsiteY3-18" fmla="*/ 113290 h 113290"/>
              <a:gd name="connsiteX4-19" fmla="*/ 0 w 677214"/>
              <a:gd name="connsiteY4-20" fmla="*/ 0 h 113290"/>
              <a:gd name="connsiteX0-21" fmla="*/ 0 w 677214"/>
              <a:gd name="connsiteY0-22" fmla="*/ 0 h 113290"/>
              <a:gd name="connsiteX1-23" fmla="*/ 562837 w 677214"/>
              <a:gd name="connsiteY1-24" fmla="*/ 52627 h 113290"/>
              <a:gd name="connsiteX2-25" fmla="*/ 677214 w 677214"/>
              <a:gd name="connsiteY2-26" fmla="*/ 109622 h 113290"/>
              <a:gd name="connsiteX3-27" fmla="*/ 0 w 677214"/>
              <a:gd name="connsiteY3-28" fmla="*/ 113290 h 113290"/>
              <a:gd name="connsiteX4-29" fmla="*/ 0 w 677214"/>
              <a:gd name="connsiteY4-30" fmla="*/ 0 h 113290"/>
              <a:gd name="connsiteX0-31" fmla="*/ 0 w 677214"/>
              <a:gd name="connsiteY0-32" fmla="*/ 0 h 113290"/>
              <a:gd name="connsiteX1-33" fmla="*/ 562837 w 677214"/>
              <a:gd name="connsiteY1-34" fmla="*/ 52627 h 113290"/>
              <a:gd name="connsiteX2-35" fmla="*/ 677214 w 677214"/>
              <a:gd name="connsiteY2-36" fmla="*/ 109622 h 113290"/>
              <a:gd name="connsiteX3-37" fmla="*/ 0 w 677214"/>
              <a:gd name="connsiteY3-38" fmla="*/ 113290 h 113290"/>
              <a:gd name="connsiteX4-39" fmla="*/ 0 w 677214"/>
              <a:gd name="connsiteY4-40" fmla="*/ 0 h 113290"/>
              <a:gd name="connsiteX0-41" fmla="*/ 26564 w 677214"/>
              <a:gd name="connsiteY0-42" fmla="*/ 0 h 155018"/>
              <a:gd name="connsiteX1-43" fmla="*/ 562837 w 677214"/>
              <a:gd name="connsiteY1-44" fmla="*/ 94355 h 155018"/>
              <a:gd name="connsiteX2-45" fmla="*/ 677214 w 677214"/>
              <a:gd name="connsiteY2-46" fmla="*/ 151350 h 155018"/>
              <a:gd name="connsiteX3-47" fmla="*/ 0 w 677214"/>
              <a:gd name="connsiteY3-48" fmla="*/ 155018 h 155018"/>
              <a:gd name="connsiteX4-49" fmla="*/ 26564 w 677214"/>
              <a:gd name="connsiteY4-50" fmla="*/ 0 h 155018"/>
              <a:gd name="connsiteX0-51" fmla="*/ 26564 w 677214"/>
              <a:gd name="connsiteY0-52" fmla="*/ 2149 h 157167"/>
              <a:gd name="connsiteX1-53" fmla="*/ 562837 w 677214"/>
              <a:gd name="connsiteY1-54" fmla="*/ 96504 h 157167"/>
              <a:gd name="connsiteX2-55" fmla="*/ 677214 w 677214"/>
              <a:gd name="connsiteY2-56" fmla="*/ 153499 h 157167"/>
              <a:gd name="connsiteX3-57" fmla="*/ 0 w 677214"/>
              <a:gd name="connsiteY3-58" fmla="*/ 157167 h 157167"/>
              <a:gd name="connsiteX4-59" fmla="*/ 26564 w 677214"/>
              <a:gd name="connsiteY4-60" fmla="*/ 2149 h 15716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7214" h="157167">
                <a:moveTo>
                  <a:pt x="26564" y="2149"/>
                </a:moveTo>
                <a:cubicBezTo>
                  <a:pt x="164619" y="-14007"/>
                  <a:pt x="413581" y="65185"/>
                  <a:pt x="562837" y="96504"/>
                </a:cubicBezTo>
                <a:lnTo>
                  <a:pt x="677214" y="153499"/>
                </a:lnTo>
                <a:lnTo>
                  <a:pt x="0" y="157167"/>
                </a:lnTo>
                <a:lnTo>
                  <a:pt x="26564" y="2149"/>
                </a:lnTo>
                <a:close/>
              </a:path>
            </a:pathLst>
          </a:custGeom>
          <a:solidFill>
            <a:schemeClr val="bg1"/>
          </a:solidFill>
          <a:ln w="9525" algn="ctr">
            <a:solidFill>
              <a:schemeClr val="bg1"/>
            </a:solidFill>
            <a:miter lim="800000"/>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a:cs typeface="Arial" panose="020B0604020202020204"/>
              <a:sym typeface="Arial" panose="020B0604020202020204"/>
            </a:endParaRPr>
          </a:p>
        </p:txBody>
      </p:sp>
      <p:sp>
        <p:nvSpPr>
          <p:cNvPr id="3" name="Rectangle: Rounded Corners 2"/>
          <p:cNvSpPr/>
          <p:nvPr/>
        </p:nvSpPr>
        <p:spPr>
          <a:xfrm>
            <a:off x="6950388" y="3581795"/>
            <a:ext cx="487995" cy="8647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5" name="TextBox 4"/>
          <p:cNvSpPr txBox="1"/>
          <p:nvPr/>
        </p:nvSpPr>
        <p:spPr>
          <a:xfrm>
            <a:off x="3364698" y="412981"/>
            <a:ext cx="25713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panose="020B0604020202020204"/>
                <a:sym typeface="Arial" panose="020B0604020202020204"/>
              </a:rPr>
              <a:t>Thí</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panose="020B0604020202020204"/>
                <a:sym typeface="Arial" panose="020B0604020202020204"/>
              </a:rPr>
              <a:t> </a:t>
            </a: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panose="020B0604020202020204"/>
                <a:sym typeface="Arial" panose="020B0604020202020204"/>
              </a:rPr>
              <a:t>nghiệm</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panose="020B0604020202020204"/>
                <a:sym typeface="Arial" panose="020B0604020202020204"/>
              </a:rPr>
              <a:t> </a:t>
            </a:r>
            <a:endPar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panose="020B0604020202020204"/>
              <a:sym typeface="Arial" panose="020B0604020202020204"/>
            </a:endParaRPr>
          </a:p>
        </p:txBody>
      </p:sp>
      <p:sp>
        <p:nvSpPr>
          <p:cNvPr id="6" name="TextBox 5"/>
          <p:cNvSpPr txBox="1"/>
          <p:nvPr/>
        </p:nvSpPr>
        <p:spPr>
          <a:xfrm>
            <a:off x="715291" y="305259"/>
            <a:ext cx="289717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1.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Quyển</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endParaRPr>
          </a:p>
        </p:txBody>
      </p:sp>
      <p:grpSp>
        <p:nvGrpSpPr>
          <p:cNvPr id="8" name="Group 7"/>
          <p:cNvGrpSpPr/>
          <p:nvPr/>
        </p:nvGrpSpPr>
        <p:grpSpPr>
          <a:xfrm>
            <a:off x="397190" y="243662"/>
            <a:ext cx="479736" cy="479736"/>
            <a:chOff x="5751326" y="1686394"/>
            <a:chExt cx="1514006" cy="1514006"/>
          </a:xfrm>
        </p:grpSpPr>
        <p:sp>
          <p:nvSpPr>
            <p:cNvPr id="9" name="Oval 8"/>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20"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animEffect transition="in" filter="wedge">
                                      <p:cBhvr>
                                        <p:cTn id="9" dur="500"/>
                                        <p:tgtEl>
                                          <p:spTgt spid="41"/>
                                        </p:tgtEl>
                                      </p:cBhvr>
                                    </p:animEffect>
                                  </p:childTnLst>
                                </p:cTn>
                              </p:par>
                              <p:par>
                                <p:cTn id="10" presetID="21" presetClass="entr" presetSubtype="4"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heel(4)">
                                      <p:cBhvr>
                                        <p:cTn id="12" dur="500"/>
                                        <p:tgtEl>
                                          <p:spTgt spid="42"/>
                                        </p:tgtEl>
                                      </p:cBhvr>
                                    </p:animEffect>
                                  </p:childTnLst>
                                </p:cTn>
                              </p:par>
                              <p:par>
                                <p:cTn id="13" presetID="23" presetClass="entr" presetSubtype="16" repeatCount="300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childTnLst>
                                </p:cTn>
                              </p:par>
                              <p:par>
                                <p:cTn id="17" presetID="23" presetClass="entr" presetSubtype="16" repeatCount="300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500" fill="hold"/>
                                        <p:tgtEl>
                                          <p:spTgt spid="31"/>
                                        </p:tgtEl>
                                        <p:attrNameLst>
                                          <p:attrName>ppt_w</p:attrName>
                                        </p:attrNameLst>
                                      </p:cBhvr>
                                      <p:tavLst>
                                        <p:tav tm="0">
                                          <p:val>
                                            <p:fltVal val="0"/>
                                          </p:val>
                                        </p:tav>
                                        <p:tav tm="100000">
                                          <p:val>
                                            <p:strVal val="#ppt_w"/>
                                          </p:val>
                                        </p:tav>
                                      </p:tavLst>
                                    </p:anim>
                                    <p:anim calcmode="lin" valueType="num">
                                      <p:cBhvr>
                                        <p:cTn id="20" dur="500" fill="hold"/>
                                        <p:tgtEl>
                                          <p:spTgt spid="31"/>
                                        </p:tgtEl>
                                        <p:attrNameLst>
                                          <p:attrName>ppt_h</p:attrName>
                                        </p:attrNameLst>
                                      </p:cBhvr>
                                      <p:tavLst>
                                        <p:tav tm="0">
                                          <p:val>
                                            <p:fltVal val="0"/>
                                          </p:val>
                                        </p:tav>
                                        <p:tav tm="100000">
                                          <p:val>
                                            <p:strVal val="#ppt_h"/>
                                          </p:val>
                                        </p:tav>
                                      </p:tavLst>
                                    </p:anim>
                                  </p:childTnLst>
                                </p:cTn>
                              </p:par>
                              <p:par>
                                <p:cTn id="21" presetID="23" presetClass="entr" presetSubtype="16" repeatCount="300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p:cTn id="23" dur="500" fill="hold"/>
                                        <p:tgtEl>
                                          <p:spTgt spid="32"/>
                                        </p:tgtEl>
                                        <p:attrNameLst>
                                          <p:attrName>ppt_w</p:attrName>
                                        </p:attrNameLst>
                                      </p:cBhvr>
                                      <p:tavLst>
                                        <p:tav tm="0">
                                          <p:val>
                                            <p:fltVal val="0"/>
                                          </p:val>
                                        </p:tav>
                                        <p:tav tm="100000">
                                          <p:val>
                                            <p:strVal val="#ppt_w"/>
                                          </p:val>
                                        </p:tav>
                                      </p:tavLst>
                                    </p:anim>
                                    <p:anim calcmode="lin" valueType="num">
                                      <p:cBhvr>
                                        <p:cTn id="24" dur="500" fill="hold"/>
                                        <p:tgtEl>
                                          <p:spTgt spid="32"/>
                                        </p:tgtEl>
                                        <p:attrNameLst>
                                          <p:attrName>ppt_h</p:attrName>
                                        </p:attrNameLst>
                                      </p:cBhvr>
                                      <p:tavLst>
                                        <p:tav tm="0">
                                          <p:val>
                                            <p:fltVal val="0"/>
                                          </p:val>
                                        </p:tav>
                                        <p:tav tm="100000">
                                          <p:val>
                                            <p:strVal val="#ppt_h"/>
                                          </p:val>
                                        </p:tav>
                                      </p:tavLst>
                                    </p:anim>
                                  </p:childTnLst>
                                </p:cTn>
                              </p:par>
                              <p:par>
                                <p:cTn id="25" presetID="23" presetClass="entr" presetSubtype="16" repeatCount="300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childTnLst>
                                </p:cTn>
                              </p:par>
                            </p:childTnLst>
                          </p:cTn>
                        </p:par>
                        <p:par>
                          <p:cTn id="29" fill="hold">
                            <p:stCondLst>
                              <p:cond delay="0"/>
                            </p:stCondLst>
                            <p:childTnLst>
                              <p:par>
                                <p:cTn id="30" presetID="42" presetClass="path" presetSubtype="0" accel="50000" decel="50000" fill="hold" grpId="0" nodeType="afterEffect">
                                  <p:stCondLst>
                                    <p:cond delay="500"/>
                                  </p:stCondLst>
                                  <p:childTnLst>
                                    <p:animMotion origin="layout" path="M 3.33333E-6 3.95062E-6 L -0.00018 0.19105 " pathEditMode="relative" rAng="0" ptsTypes="AA">
                                      <p:cBhvr>
                                        <p:cTn id="31" dur="1000" fill="hold"/>
                                        <p:tgtEl>
                                          <p:spTgt spid="37"/>
                                        </p:tgtEl>
                                        <p:attrNameLst>
                                          <p:attrName>ppt_x</p:attrName>
                                          <p:attrName>ppt_y</p:attrName>
                                        </p:attrNameLst>
                                      </p:cBhvr>
                                      <p:rCtr x="-17" y="9537"/>
                                    </p:animMotion>
                                  </p:childTnLst>
                                </p:cTn>
                              </p:par>
                            </p:childTnLst>
                          </p:cTn>
                        </p:par>
                        <p:par>
                          <p:cTn id="32" fill="hold">
                            <p:stCondLst>
                              <p:cond delay="1500"/>
                            </p:stCondLst>
                            <p:childTnLst>
                              <p:par>
                                <p:cTn id="33" presetID="42" presetClass="exit" presetSubtype="0" fill="hold" grpId="1" nodeType="afterEffect">
                                  <p:stCondLst>
                                    <p:cond delay="0"/>
                                  </p:stCondLst>
                                  <p:childTnLst>
                                    <p:animEffect transition="out" filter="fade">
                                      <p:cBhvr>
                                        <p:cTn id="34" dur="500"/>
                                        <p:tgtEl>
                                          <p:spTgt spid="37"/>
                                        </p:tgtEl>
                                      </p:cBhvr>
                                    </p:animEffect>
                                    <p:anim calcmode="lin" valueType="num">
                                      <p:cBhvr>
                                        <p:cTn id="35" dur="500"/>
                                        <p:tgtEl>
                                          <p:spTgt spid="37"/>
                                        </p:tgtEl>
                                        <p:attrNameLst>
                                          <p:attrName>ppt_x</p:attrName>
                                        </p:attrNameLst>
                                      </p:cBhvr>
                                      <p:tavLst>
                                        <p:tav tm="0">
                                          <p:val>
                                            <p:strVal val="ppt_x"/>
                                          </p:val>
                                        </p:tav>
                                        <p:tav tm="100000">
                                          <p:val>
                                            <p:strVal val="ppt_x"/>
                                          </p:val>
                                        </p:tav>
                                      </p:tavLst>
                                    </p:anim>
                                    <p:anim calcmode="lin" valueType="num">
                                      <p:cBhvr>
                                        <p:cTn id="36" dur="500"/>
                                        <p:tgtEl>
                                          <p:spTgt spid="37"/>
                                        </p:tgtEl>
                                        <p:attrNameLst>
                                          <p:attrName>ppt_y</p:attrName>
                                        </p:attrNameLst>
                                      </p:cBhvr>
                                      <p:tavLst>
                                        <p:tav tm="0">
                                          <p:val>
                                            <p:strVal val="ppt_y"/>
                                          </p:val>
                                        </p:tav>
                                        <p:tav tm="100000">
                                          <p:val>
                                            <p:strVal val="ppt_y+.1"/>
                                          </p:val>
                                        </p:tav>
                                      </p:tavLst>
                                    </p:anim>
                                    <p:set>
                                      <p:cBhvr>
                                        <p:cTn id="37" dur="1" fill="hold">
                                          <p:stCondLst>
                                            <p:cond delay="499"/>
                                          </p:stCondLst>
                                        </p:cTn>
                                        <p:tgtEl>
                                          <p:spTgt spid="3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par>
                                <p:cTn id="43" presetID="2" presetClass="entr" presetSubtype="4"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ppt_x"/>
                                          </p:val>
                                        </p:tav>
                                        <p:tav tm="100000">
                                          <p:val>
                                            <p:strVal val="#ppt_x"/>
                                          </p:val>
                                        </p:tav>
                                      </p:tavLst>
                                    </p:anim>
                                    <p:anim calcmode="lin" valueType="num">
                                      <p:cBhvr additive="base">
                                        <p:cTn id="4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7" grpId="0" animBg="1"/>
      <p:bldP spid="37" grpId="1" animBg="1"/>
      <p:bldP spid="41" grpId="0" animBg="1"/>
      <p:bldP spid="42"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extBox 1"/>
          <p:cNvSpPr txBox="1"/>
          <p:nvPr/>
        </p:nvSpPr>
        <p:spPr>
          <a:xfrm>
            <a:off x="1878668" y="457546"/>
            <a:ext cx="5386664" cy="707886"/>
          </a:xfrm>
          <a:prstGeom prst="rect">
            <a:avLst/>
          </a:prstGeom>
          <a:noFill/>
        </p:spPr>
        <p:txBody>
          <a:bodyPr wrap="square" rtlCol="0">
            <a:spAutoFit/>
          </a:bodyPr>
          <a:lstStyle/>
          <a:p>
            <a:pPr algn="ctr"/>
            <a:r>
              <a:rPr lang="en-US" sz="4000" dirty="0">
                <a:solidFill>
                  <a:srgbClr val="002060"/>
                </a:solidFill>
                <a:latin typeface="Roboto Black" panose="02000000000000000000" pitchFamily="2" charset="0"/>
              </a:rPr>
              <a:t>NỘI DUNG BÀI HỌC</a:t>
            </a:r>
            <a:endParaRPr lang="en-US" sz="4000" dirty="0">
              <a:solidFill>
                <a:srgbClr val="002060"/>
              </a:solidFill>
              <a:latin typeface="Roboto Black" panose="02000000000000000000" pitchFamily="2" charset="0"/>
            </a:endParaRPr>
          </a:p>
        </p:txBody>
      </p:sp>
      <p:grpSp>
        <p:nvGrpSpPr>
          <p:cNvPr id="9" name="Group 8"/>
          <p:cNvGrpSpPr/>
          <p:nvPr/>
        </p:nvGrpSpPr>
        <p:grpSpPr>
          <a:xfrm>
            <a:off x="1878669" y="1686394"/>
            <a:ext cx="1514006" cy="1514006"/>
            <a:chOff x="1878669" y="1686394"/>
            <a:chExt cx="1514006" cy="1514006"/>
          </a:xfrm>
        </p:grpSpPr>
        <p:sp>
          <p:nvSpPr>
            <p:cNvPr id="6" name="Oval 5"/>
            <p:cNvSpPr/>
            <p:nvPr/>
          </p:nvSpPr>
          <p:spPr>
            <a:xfrm>
              <a:off x="1878669" y="1686394"/>
              <a:ext cx="1514006" cy="151400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5751326" y="1686394"/>
            <a:ext cx="1514006" cy="1514006"/>
            <a:chOff x="5751326" y="1686394"/>
            <a:chExt cx="1514006" cy="1514006"/>
          </a:xfrm>
        </p:grpSpPr>
        <p:sp>
          <p:nvSpPr>
            <p:cNvPr id="3" name="Oval 2"/>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p:cNvSpPr txBox="1"/>
          <p:nvPr/>
        </p:nvSpPr>
        <p:spPr>
          <a:xfrm>
            <a:off x="1448665" y="3395898"/>
            <a:ext cx="2374013" cy="1077218"/>
          </a:xfrm>
          <a:prstGeom prst="rect">
            <a:avLst/>
          </a:prstGeom>
          <a:noFill/>
        </p:spPr>
        <p:txBody>
          <a:bodyPr wrap="square" rtlCol="0">
            <a:spAutoFit/>
          </a:bodyPr>
          <a:lstStyle/>
          <a:p>
            <a:pPr algn="ctr"/>
            <a:r>
              <a:rPr lang="en-US" sz="3200" dirty="0" err="1">
                <a:solidFill>
                  <a:srgbClr val="002060"/>
                </a:solidFill>
                <a:latin typeface="Roboto Black" panose="02000000000000000000" pitchFamily="2" charset="0"/>
              </a:rPr>
              <a:t>Áp</a:t>
            </a:r>
            <a:r>
              <a:rPr lang="en-US" sz="3200" dirty="0">
                <a:solidFill>
                  <a:srgbClr val="002060"/>
                </a:solidFill>
                <a:latin typeface="Roboto Black" panose="02000000000000000000" pitchFamily="2" charset="0"/>
              </a:rPr>
              <a:t> </a:t>
            </a:r>
            <a:r>
              <a:rPr lang="en-US" sz="3200" dirty="0" err="1">
                <a:solidFill>
                  <a:srgbClr val="002060"/>
                </a:solidFill>
                <a:latin typeface="Roboto Black" panose="02000000000000000000" pitchFamily="2" charset="0"/>
              </a:rPr>
              <a:t>Suất</a:t>
            </a:r>
            <a:r>
              <a:rPr lang="en-US" sz="3200" dirty="0">
                <a:solidFill>
                  <a:srgbClr val="002060"/>
                </a:solidFill>
                <a:latin typeface="Roboto Black" panose="02000000000000000000" pitchFamily="2" charset="0"/>
              </a:rPr>
              <a:t> </a:t>
            </a:r>
            <a:r>
              <a:rPr lang="en-US" sz="3200" dirty="0" err="1">
                <a:solidFill>
                  <a:srgbClr val="002060"/>
                </a:solidFill>
                <a:latin typeface="Roboto Black" panose="02000000000000000000" pitchFamily="2" charset="0"/>
              </a:rPr>
              <a:t>Chất</a:t>
            </a:r>
            <a:r>
              <a:rPr lang="en-US" sz="3200" dirty="0">
                <a:solidFill>
                  <a:srgbClr val="002060"/>
                </a:solidFill>
                <a:latin typeface="Roboto Black" panose="02000000000000000000" pitchFamily="2" charset="0"/>
              </a:rPr>
              <a:t> </a:t>
            </a:r>
            <a:r>
              <a:rPr lang="en-US" sz="3200" dirty="0" err="1">
                <a:solidFill>
                  <a:srgbClr val="002060"/>
                </a:solidFill>
                <a:latin typeface="Roboto Black" panose="02000000000000000000" pitchFamily="2" charset="0"/>
              </a:rPr>
              <a:t>Lỏng</a:t>
            </a:r>
            <a:endParaRPr lang="en-US" sz="3200" dirty="0">
              <a:solidFill>
                <a:srgbClr val="002060"/>
              </a:solidFill>
              <a:latin typeface="Roboto Black" panose="02000000000000000000" pitchFamily="2" charset="0"/>
            </a:endParaRPr>
          </a:p>
        </p:txBody>
      </p:sp>
      <p:sp>
        <p:nvSpPr>
          <p:cNvPr id="8" name="TextBox 7"/>
          <p:cNvSpPr txBox="1"/>
          <p:nvPr/>
        </p:nvSpPr>
        <p:spPr>
          <a:xfrm>
            <a:off x="5321324" y="3395898"/>
            <a:ext cx="2374013" cy="1077218"/>
          </a:xfrm>
          <a:prstGeom prst="rect">
            <a:avLst/>
          </a:prstGeom>
          <a:noFill/>
        </p:spPr>
        <p:txBody>
          <a:bodyPr wrap="square" rtlCol="0">
            <a:spAutoFit/>
          </a:bodyPr>
          <a:lstStyle/>
          <a:p>
            <a:pPr algn="ctr"/>
            <a:r>
              <a:rPr lang="en-US" sz="3200" dirty="0" err="1">
                <a:solidFill>
                  <a:srgbClr val="002060"/>
                </a:solidFill>
                <a:latin typeface="Roboto Black" panose="02000000000000000000" pitchFamily="2" charset="0"/>
              </a:rPr>
              <a:t>Áp</a:t>
            </a:r>
            <a:r>
              <a:rPr lang="en-US" sz="3200" dirty="0">
                <a:solidFill>
                  <a:srgbClr val="002060"/>
                </a:solidFill>
                <a:latin typeface="Roboto Black" panose="02000000000000000000" pitchFamily="2" charset="0"/>
              </a:rPr>
              <a:t> </a:t>
            </a:r>
            <a:r>
              <a:rPr lang="en-US" sz="3200" dirty="0" err="1">
                <a:solidFill>
                  <a:srgbClr val="002060"/>
                </a:solidFill>
                <a:latin typeface="Roboto Black" panose="02000000000000000000" pitchFamily="2" charset="0"/>
              </a:rPr>
              <a:t>Suất</a:t>
            </a:r>
            <a:r>
              <a:rPr lang="en-US" sz="3200" dirty="0">
                <a:solidFill>
                  <a:srgbClr val="002060"/>
                </a:solidFill>
                <a:latin typeface="Roboto Black" panose="02000000000000000000" pitchFamily="2" charset="0"/>
              </a:rPr>
              <a:t> </a:t>
            </a:r>
            <a:r>
              <a:rPr lang="en-US" sz="3200" dirty="0" err="1">
                <a:solidFill>
                  <a:srgbClr val="002060"/>
                </a:solidFill>
                <a:latin typeface="Roboto Black" panose="02000000000000000000" pitchFamily="2" charset="0"/>
              </a:rPr>
              <a:t>Chất</a:t>
            </a:r>
            <a:r>
              <a:rPr lang="en-US" sz="3200" dirty="0">
                <a:solidFill>
                  <a:srgbClr val="002060"/>
                </a:solidFill>
                <a:latin typeface="Roboto Black" panose="02000000000000000000" pitchFamily="2" charset="0"/>
              </a:rPr>
              <a:t> </a:t>
            </a:r>
            <a:r>
              <a:rPr lang="en-US" sz="3200" dirty="0" err="1">
                <a:solidFill>
                  <a:srgbClr val="002060"/>
                </a:solidFill>
                <a:latin typeface="Roboto Black" panose="02000000000000000000" pitchFamily="2" charset="0"/>
              </a:rPr>
              <a:t>Khí</a:t>
            </a:r>
            <a:endParaRPr lang="en-US" sz="3200" dirty="0">
              <a:solidFill>
                <a:srgbClr val="002060"/>
              </a:solidFill>
              <a:latin typeface="Roboto Black" panose="020000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51"/>
        <p:cNvGrpSpPr/>
        <p:nvPr/>
      </p:nvGrpSpPr>
      <p:grpSpPr>
        <a:xfrm>
          <a:off x="0" y="0"/>
          <a:ext cx="0" cy="0"/>
          <a:chOff x="0" y="0"/>
          <a:chExt cx="0" cy="0"/>
        </a:xfrm>
      </p:grpSpPr>
      <p:sp>
        <p:nvSpPr>
          <p:cNvPr id="4" name="Arrow: Chevron 3"/>
          <p:cNvSpPr/>
          <p:nvPr/>
        </p:nvSpPr>
        <p:spPr>
          <a:xfrm>
            <a:off x="2416629" y="666206"/>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sp>
        <p:nvSpPr>
          <p:cNvPr id="161" name="Arrow: Chevron 160"/>
          <p:cNvSpPr/>
          <p:nvPr/>
        </p:nvSpPr>
        <p:spPr>
          <a:xfrm rot="10800000">
            <a:off x="6514012" y="66185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sp>
        <p:nvSpPr>
          <p:cNvPr id="72" name="Arrow: Chevron 71"/>
          <p:cNvSpPr/>
          <p:nvPr/>
        </p:nvSpPr>
        <p:spPr>
          <a:xfrm>
            <a:off x="2661237" y="649557"/>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sp>
        <p:nvSpPr>
          <p:cNvPr id="73" name="Arrow: Chevron 72"/>
          <p:cNvSpPr/>
          <p:nvPr/>
        </p:nvSpPr>
        <p:spPr>
          <a:xfrm rot="10800000">
            <a:off x="6297578" y="66057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sp>
        <p:nvSpPr>
          <p:cNvPr id="2" name="Rectangle 1"/>
          <p:cNvSpPr/>
          <p:nvPr/>
        </p:nvSpPr>
        <p:spPr>
          <a:xfrm>
            <a:off x="549219" y="2186326"/>
            <a:ext cx="4528899" cy="1717676"/>
          </a:xfrm>
          <a:prstGeom prst="rect">
            <a:avLst/>
          </a:prstGeom>
          <a:solidFill>
            <a:schemeClr val="accent5">
              <a:lumMod val="60000"/>
              <a:lumOff val="40000"/>
            </a:schemeClr>
          </a:solidFill>
          <a:ln>
            <a:solidFill>
              <a:srgbClr val="F4C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alt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panose="020B0604020202020204"/>
              </a:rPr>
              <a:t>TH2: Khi </a:t>
            </a:r>
            <a:r>
              <a:rPr kumimoji="0" lang="en-US" alt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panose="020B0604020202020204"/>
              </a:rPr>
              <a:t>bịt</a:t>
            </a:r>
            <a:r>
              <a:rPr kumimoji="0" lang="en-US" altLang="en-US" sz="2000" b="1" i="0" u="none" strike="noStrike" kern="0" cap="none" spc="0" normalizeH="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panose="020B0604020202020204"/>
              </a:rPr>
              <a:t> </a:t>
            </a:r>
            <a:r>
              <a:rPr kumimoji="0" lang="en-US" altLang="en-US" sz="2000" b="1" i="0" u="none" strike="noStrike" kern="0" cap="none" spc="0" normalizeH="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panose="020B0604020202020204"/>
              </a:rPr>
              <a:t>đầu</a:t>
            </a:r>
            <a:r>
              <a:rPr kumimoji="0" lang="en-US" altLang="en-US" sz="2000" b="1" i="0" u="none" strike="noStrike" kern="0" cap="none" spc="0" normalizeH="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panose="020B0604020202020204"/>
              </a:rPr>
              <a:t> </a:t>
            </a:r>
            <a:r>
              <a:rPr kumimoji="0" lang="en-US" altLang="en-US" sz="2000" b="1" i="0" u="none" strike="noStrike" kern="0" cap="none" spc="0" normalizeH="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panose="020B0604020202020204"/>
              </a:rPr>
              <a:t>trên</a:t>
            </a:r>
            <a:r>
              <a:rPr kumimoji="0" lang="en-US" altLang="en-US" sz="2000" b="1" i="0" u="none" strike="noStrike" kern="0" cap="none" spc="0" normalizeH="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panose="020B0604020202020204"/>
              </a:rPr>
              <a:t> </a:t>
            </a:r>
            <a:r>
              <a:rPr kumimoji="0" lang="en-US" altLang="en-US" sz="2000" b="1" i="0" u="none" strike="noStrike" kern="0" cap="none" spc="0" normalizeH="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panose="020B0604020202020204"/>
              </a:rPr>
              <a:t>của</a:t>
            </a:r>
            <a:r>
              <a:rPr kumimoji="0" lang="en-US" altLang="en-US" sz="2000" b="1" i="0" u="none" strike="noStrike" kern="0" cap="none" spc="0" normalizeH="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panose="020B0604020202020204"/>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ống</a:t>
            </a:r>
            <a:r>
              <a:rPr lang="en-US" altLang="en-US" sz="2000" b="1" dirty="0">
                <a:solidFill>
                  <a:srgbClr val="002060"/>
                </a:solidFill>
                <a:latin typeface="Roboto Condensed" panose="02000000000000000000" pitchFamily="2" charset="0"/>
                <a:cs typeface="#9Slide03 Arima Madurai ExtraBo" panose="00000900000000000000" pitchFamily="2" charset="0"/>
              </a:rPr>
              <a:t>.</a:t>
            </a:r>
            <a:endParaRPr lang="en-US" altLang="en-US" sz="2000" b="1" dirty="0">
              <a:solidFill>
                <a:srgbClr val="002060"/>
              </a:solidFill>
              <a:latin typeface="Roboto Condensed" panose="02000000000000000000" pitchFamily="2" charset="0"/>
              <a:cs typeface="#9Slide03 Arima Madurai ExtraBo" panose="00000900000000000000" pitchFamily="2" charset="0"/>
            </a:endParaRPr>
          </a:p>
          <a:p>
            <a:pPr marL="0" marR="0" lvl="0" indent="0" algn="just"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alt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panose="020B0604020202020204"/>
              </a:rPr>
              <a:t>Nước</a:t>
            </a:r>
            <a:r>
              <a:rPr kumimoji="0" lang="en-US" alt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panose="020B0604020202020204"/>
              </a:rPr>
              <a:t> </a:t>
            </a:r>
            <a:r>
              <a:rPr kumimoji="0" lang="en-US" alt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panose="020B0604020202020204"/>
              </a:rPr>
              <a:t>không</a:t>
            </a:r>
            <a:r>
              <a:rPr kumimoji="0" lang="en-US" alt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panose="020B0604020202020204"/>
              </a:rPr>
              <a:t> </a:t>
            </a:r>
            <a:r>
              <a:rPr kumimoji="0" lang="en-US" alt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panose="020B0604020202020204"/>
              </a:rPr>
              <a:t>chảy</a:t>
            </a:r>
            <a:r>
              <a:rPr kumimoji="0" lang="en-US" alt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panose="020B0604020202020204"/>
              </a:rPr>
              <a:t> ra </a:t>
            </a:r>
            <a:r>
              <a:rPr kumimoji="0" lang="en-US" alt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panose="020B0604020202020204"/>
              </a:rPr>
              <a:t>khỏi</a:t>
            </a:r>
            <a:r>
              <a:rPr kumimoji="0" lang="en-US" alt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panose="020B0604020202020204"/>
              </a:rPr>
              <a:t> </a:t>
            </a:r>
            <a:r>
              <a:rPr kumimoji="0" lang="en-US" alt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panose="020B0604020202020204"/>
              </a:rPr>
              <a:t>ống</a:t>
            </a:r>
            <a:r>
              <a:rPr kumimoji="0" lang="en-US" alt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panose="020B0604020202020204"/>
              </a:rPr>
              <a:t> </a:t>
            </a:r>
            <a:r>
              <a:rPr kumimoji="0" lang="en-US" alt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panose="020B0604020202020204"/>
              </a:rPr>
              <a:t>vì</a:t>
            </a:r>
            <a:r>
              <a:rPr kumimoji="0" lang="en-US" alt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panose="020B0604020202020204"/>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áp</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suất</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bên</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trong</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ống</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nhỏ</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hơn</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áp</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suất</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khí</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quyển</a:t>
            </a:r>
            <a:endPar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panose="020B0604020202020204"/>
            </a:endParaRPr>
          </a:p>
        </p:txBody>
      </p:sp>
      <p:pic>
        <p:nvPicPr>
          <p:cNvPr id="20" name="Picture 2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438900" y="1019810"/>
            <a:ext cx="2487930" cy="216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51"/>
          <p:cNvGrpSpPr/>
          <p:nvPr/>
        </p:nvGrpSpPr>
        <p:grpSpPr bwMode="auto">
          <a:xfrm>
            <a:off x="6032500" y="2781300"/>
            <a:ext cx="2057400" cy="2362200"/>
            <a:chOff x="2976" y="2688"/>
            <a:chExt cx="1296" cy="1488"/>
          </a:xfrm>
        </p:grpSpPr>
        <p:sp>
          <p:nvSpPr>
            <p:cNvPr id="22" name="AutoShape 31"/>
            <p:cNvSpPr>
              <a:spLocks noChangeArrowheads="1"/>
            </p:cNvSpPr>
            <p:nvPr/>
          </p:nvSpPr>
          <p:spPr bwMode="auto">
            <a:xfrm>
              <a:off x="2976" y="3094"/>
              <a:ext cx="1296" cy="1082"/>
            </a:xfrm>
            <a:prstGeom prst="can">
              <a:avLst>
                <a:gd name="adj" fmla="val 31431"/>
              </a:avLst>
            </a:prstGeom>
            <a:solidFill>
              <a:srgbClr val="00FFFF">
                <a:alpha val="39000"/>
              </a:srgbClr>
            </a:solidFill>
            <a:ln w="9525">
              <a:solidFill>
                <a:schemeClr val="tx1"/>
              </a:solidFill>
              <a:rou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a:cs typeface="Arial" panose="020B0604020202020204"/>
                <a:sym typeface="Arial" panose="020B0604020202020204"/>
              </a:endParaRPr>
            </a:p>
          </p:txBody>
        </p:sp>
        <p:sp>
          <p:nvSpPr>
            <p:cNvPr id="23" name="AutoShape 32"/>
            <p:cNvSpPr>
              <a:spLocks noChangeArrowheads="1"/>
            </p:cNvSpPr>
            <p:nvPr/>
          </p:nvSpPr>
          <p:spPr bwMode="auto">
            <a:xfrm>
              <a:off x="2976" y="2688"/>
              <a:ext cx="1296" cy="1488"/>
            </a:xfrm>
            <a:prstGeom prst="can">
              <a:avLst>
                <a:gd name="adj" fmla="val 28704"/>
              </a:avLst>
            </a:prstGeom>
            <a:noFill/>
            <a:ln w="9525">
              <a:solidFill>
                <a:schemeClr val="tx1"/>
              </a:solidFill>
              <a:rou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a:cs typeface="Arial" panose="020B0604020202020204"/>
                <a:sym typeface="Arial" panose="020B0604020202020204"/>
              </a:endParaRPr>
            </a:p>
          </p:txBody>
        </p:sp>
      </p:grpSp>
      <p:sp>
        <p:nvSpPr>
          <p:cNvPr id="24" name="Line 33"/>
          <p:cNvSpPr>
            <a:spLocks noChangeShapeType="1"/>
          </p:cNvSpPr>
          <p:nvPr/>
        </p:nvSpPr>
        <p:spPr bwMode="auto">
          <a:xfrm flipH="1" flipV="1">
            <a:off x="6971246" y="3244499"/>
            <a:ext cx="3486" cy="379054"/>
          </a:xfrm>
          <a:prstGeom prst="line">
            <a:avLst/>
          </a:prstGeom>
          <a:noFill/>
          <a:ln w="19050">
            <a:solidFill>
              <a:srgbClr val="FF0000"/>
            </a:solidFill>
            <a:rou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a:cs typeface="Arial" panose="020B0604020202020204"/>
              <a:sym typeface="Arial" panose="020B0604020202020204"/>
            </a:endParaRPr>
          </a:p>
        </p:txBody>
      </p:sp>
      <p:sp>
        <p:nvSpPr>
          <p:cNvPr id="25" name="Line 34"/>
          <p:cNvSpPr>
            <a:spLocks noChangeShapeType="1"/>
          </p:cNvSpPr>
          <p:nvPr/>
        </p:nvSpPr>
        <p:spPr bwMode="auto">
          <a:xfrm flipH="1" flipV="1">
            <a:off x="6827763" y="3239230"/>
            <a:ext cx="10782" cy="374596"/>
          </a:xfrm>
          <a:prstGeom prst="line">
            <a:avLst/>
          </a:prstGeom>
          <a:noFill/>
          <a:ln w="19050">
            <a:solidFill>
              <a:srgbClr val="FF0000"/>
            </a:solidFill>
            <a:rou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a:cs typeface="Arial" panose="020B0604020202020204"/>
              <a:sym typeface="Arial" panose="020B0604020202020204"/>
            </a:endParaRPr>
          </a:p>
        </p:txBody>
      </p:sp>
      <p:sp>
        <p:nvSpPr>
          <p:cNvPr id="26" name="Line 35"/>
          <p:cNvSpPr>
            <a:spLocks noChangeShapeType="1"/>
          </p:cNvSpPr>
          <p:nvPr/>
        </p:nvSpPr>
        <p:spPr bwMode="auto">
          <a:xfrm>
            <a:off x="6899910" y="2960370"/>
            <a:ext cx="0" cy="228600"/>
          </a:xfrm>
          <a:prstGeom prst="line">
            <a:avLst/>
          </a:prstGeom>
          <a:noFill/>
          <a:ln w="28575">
            <a:solidFill>
              <a:srgbClr val="CC0000"/>
            </a:solidFill>
            <a:rou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a:cs typeface="Arial" panose="020B0604020202020204"/>
              <a:sym typeface="Arial" panose="020B0604020202020204"/>
            </a:endParaRPr>
          </a:p>
        </p:txBody>
      </p:sp>
      <p:sp>
        <p:nvSpPr>
          <p:cNvPr id="27" name="Text Box 37"/>
          <p:cNvSpPr txBox="1">
            <a:spLocks noChangeArrowheads="1"/>
          </p:cNvSpPr>
          <p:nvPr/>
        </p:nvSpPr>
        <p:spPr bwMode="auto">
          <a:xfrm>
            <a:off x="6228702" y="3605232"/>
            <a:ext cx="17917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5000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5000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5000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5000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
                <a:srgbClr val="000000"/>
              </a:buClr>
              <a:buSzTx/>
              <a:buFont typeface="Arial" panose="020B0604020202020204"/>
              <a:buNone/>
              <a:defRPr/>
            </a:pPr>
            <a:r>
              <a:rPr kumimoji="0" lang="en-US" altLang="en-US" sz="1400" b="1" i="0" u="none" strike="noStrike" kern="0" cap="none" spc="0" normalizeH="0" baseline="0" noProof="0" dirty="0" err="1">
                <a:ln>
                  <a:noFill/>
                </a:ln>
                <a:solidFill>
                  <a:srgbClr val="0000FF"/>
                </a:solidFill>
                <a:effectLst/>
                <a:uLnTx/>
                <a:uFillTx/>
                <a:latin typeface="Roboto Condensed" panose="02000000000000000000" pitchFamily="2" charset="0"/>
                <a:cs typeface="Arial" panose="020B0604020202020204"/>
                <a:sym typeface="Arial" panose="020B0604020202020204"/>
              </a:rPr>
              <a:t>Áp</a:t>
            </a:r>
            <a:r>
              <a:rPr kumimoji="0" lang="en-US" altLang="en-US" sz="1400" b="1" i="0" u="none" strike="noStrike" kern="0" cap="none" spc="0" normalizeH="0" baseline="0" noProof="0" dirty="0">
                <a:ln>
                  <a:noFill/>
                </a:ln>
                <a:solidFill>
                  <a:srgbClr val="0000FF"/>
                </a:solidFill>
                <a:effectLst/>
                <a:uLnTx/>
                <a:uFillTx/>
                <a:latin typeface="Roboto Condensed" panose="02000000000000000000" pitchFamily="2" charset="0"/>
                <a:cs typeface="Arial" panose="020B0604020202020204"/>
                <a:sym typeface="Arial" panose="020B0604020202020204"/>
              </a:rPr>
              <a:t> </a:t>
            </a:r>
            <a:r>
              <a:rPr kumimoji="0" lang="en-US" altLang="en-US" sz="1400" b="1" i="0" u="none" strike="noStrike" kern="0" cap="none" spc="0" normalizeH="0" baseline="0" noProof="0" dirty="0" err="1">
                <a:ln>
                  <a:noFill/>
                </a:ln>
                <a:solidFill>
                  <a:srgbClr val="0000FF"/>
                </a:solidFill>
                <a:effectLst/>
                <a:uLnTx/>
                <a:uFillTx/>
                <a:latin typeface="Roboto Condensed" panose="02000000000000000000" pitchFamily="2" charset="0"/>
                <a:cs typeface="Arial" panose="020B0604020202020204"/>
                <a:sym typeface="Arial" panose="020B0604020202020204"/>
              </a:rPr>
              <a:t>suất</a:t>
            </a:r>
            <a:r>
              <a:rPr kumimoji="0" lang="en-US" altLang="en-US" sz="1400" b="1" i="0" u="none" strike="noStrike" kern="0" cap="none" spc="0" normalizeH="0" baseline="0" noProof="0" dirty="0">
                <a:ln>
                  <a:noFill/>
                </a:ln>
                <a:solidFill>
                  <a:srgbClr val="0000FF"/>
                </a:solidFill>
                <a:effectLst/>
                <a:uLnTx/>
                <a:uFillTx/>
                <a:latin typeface="Roboto Condensed" panose="02000000000000000000" pitchFamily="2" charset="0"/>
                <a:cs typeface="Arial" panose="020B0604020202020204"/>
                <a:sym typeface="Arial" panose="020B0604020202020204"/>
              </a:rPr>
              <a:t> </a:t>
            </a:r>
            <a:r>
              <a:rPr kumimoji="0" lang="en-US" altLang="en-US" sz="1400" b="1" i="0" u="none" strike="noStrike" kern="0" cap="none" spc="0" normalizeH="0" baseline="0" noProof="0" dirty="0" err="1">
                <a:ln>
                  <a:noFill/>
                </a:ln>
                <a:solidFill>
                  <a:srgbClr val="0000FF"/>
                </a:solidFill>
                <a:effectLst/>
                <a:uLnTx/>
                <a:uFillTx/>
                <a:latin typeface="Roboto Condensed" panose="02000000000000000000" pitchFamily="2" charset="0"/>
                <a:cs typeface="Arial" panose="020B0604020202020204"/>
                <a:sym typeface="Arial" panose="020B0604020202020204"/>
              </a:rPr>
              <a:t>khí</a:t>
            </a:r>
            <a:r>
              <a:rPr kumimoji="0" lang="en-US" altLang="en-US" sz="1400" b="1" i="0" u="none" strike="noStrike" kern="0" cap="none" spc="0" normalizeH="0" baseline="0" noProof="0" dirty="0">
                <a:ln>
                  <a:noFill/>
                </a:ln>
                <a:solidFill>
                  <a:srgbClr val="0000FF"/>
                </a:solidFill>
                <a:effectLst/>
                <a:uLnTx/>
                <a:uFillTx/>
                <a:latin typeface="Roboto Condensed" panose="02000000000000000000" pitchFamily="2" charset="0"/>
                <a:cs typeface="Arial" panose="020B0604020202020204"/>
                <a:sym typeface="Arial" panose="020B0604020202020204"/>
              </a:rPr>
              <a:t> </a:t>
            </a:r>
            <a:r>
              <a:rPr kumimoji="0" lang="en-US" altLang="en-US" sz="1400" b="1" i="0" u="none" strike="noStrike" kern="0" cap="none" spc="0" normalizeH="0" baseline="0" noProof="0" dirty="0" err="1">
                <a:ln>
                  <a:noFill/>
                </a:ln>
                <a:solidFill>
                  <a:srgbClr val="0000FF"/>
                </a:solidFill>
                <a:effectLst/>
                <a:uLnTx/>
                <a:uFillTx/>
                <a:latin typeface="Roboto Condensed" panose="02000000000000000000" pitchFamily="2" charset="0"/>
                <a:cs typeface="Arial" panose="020B0604020202020204"/>
                <a:sym typeface="Arial" panose="020B0604020202020204"/>
              </a:rPr>
              <a:t>quyển</a:t>
            </a:r>
            <a:endParaRPr kumimoji="0" lang="en-US" altLang="en-US" sz="1400" b="1" i="0" u="none" strike="noStrike" kern="0" cap="none" spc="0" normalizeH="0" baseline="0" noProof="0" dirty="0">
              <a:ln>
                <a:noFill/>
              </a:ln>
              <a:solidFill>
                <a:srgbClr val="0000FF"/>
              </a:solidFill>
              <a:effectLst/>
              <a:uLnTx/>
              <a:uFillTx/>
              <a:latin typeface="Roboto Condensed" panose="02000000000000000000" pitchFamily="2" charset="0"/>
              <a:cs typeface="Arial" panose="020B0604020202020204"/>
              <a:sym typeface="Arial" panose="020B0604020202020204"/>
            </a:endParaRPr>
          </a:p>
        </p:txBody>
      </p:sp>
      <p:sp>
        <p:nvSpPr>
          <p:cNvPr id="3" name="TextBox 2"/>
          <p:cNvSpPr txBox="1"/>
          <p:nvPr/>
        </p:nvSpPr>
        <p:spPr>
          <a:xfrm>
            <a:off x="3364698" y="412981"/>
            <a:ext cx="25713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panose="020B0604020202020204"/>
                <a:sym typeface="Arial" panose="020B0604020202020204"/>
              </a:rPr>
              <a:t>Thí</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panose="020B0604020202020204"/>
                <a:sym typeface="Arial" panose="020B0604020202020204"/>
              </a:rPr>
              <a:t> </a:t>
            </a: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panose="020B0604020202020204"/>
                <a:sym typeface="Arial" panose="020B0604020202020204"/>
              </a:rPr>
              <a:t>nghiệm</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panose="020B0604020202020204"/>
                <a:sym typeface="Arial" panose="020B0604020202020204"/>
              </a:rPr>
              <a:t> </a:t>
            </a:r>
            <a:endPar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panose="020B0604020202020204"/>
              <a:sym typeface="Arial" panose="020B0604020202020204"/>
            </a:endParaRPr>
          </a:p>
        </p:txBody>
      </p:sp>
      <p:sp>
        <p:nvSpPr>
          <p:cNvPr id="5" name="TextBox 4"/>
          <p:cNvSpPr txBox="1"/>
          <p:nvPr/>
        </p:nvSpPr>
        <p:spPr>
          <a:xfrm>
            <a:off x="672224" y="268707"/>
            <a:ext cx="289717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1.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Quyển</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endParaRPr>
          </a:p>
        </p:txBody>
      </p:sp>
      <p:grpSp>
        <p:nvGrpSpPr>
          <p:cNvPr id="6" name="Group 5"/>
          <p:cNvGrpSpPr/>
          <p:nvPr/>
        </p:nvGrpSpPr>
        <p:grpSpPr>
          <a:xfrm>
            <a:off x="397190" y="243662"/>
            <a:ext cx="479736" cy="479736"/>
            <a:chOff x="5751326" y="1686394"/>
            <a:chExt cx="1514006" cy="1514006"/>
          </a:xfrm>
        </p:grpSpPr>
        <p:sp>
          <p:nvSpPr>
            <p:cNvPr id="8" name="Oval 7"/>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22" presetClass="entr" presetSubtype="1"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up)">
                                      <p:cBhvr>
                                        <p:cTn id="22" dur="500"/>
                                        <p:tgtEl>
                                          <p:spTgt spid="26"/>
                                        </p:tgtEl>
                                      </p:cBhvr>
                                    </p:animEffect>
                                  </p:childTnLst>
                                </p:cTn>
                              </p:par>
                            </p:childTnLst>
                          </p:cTn>
                        </p:par>
                        <p:par>
                          <p:cTn id="23" fill="hold">
                            <p:stCondLst>
                              <p:cond delay="1000"/>
                            </p:stCondLst>
                            <p:childTnLst>
                              <p:par>
                                <p:cTn id="24" presetID="58" presetClass="entr" presetSubtype="0" accel="100000"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p:cTn id="26" dur="10" fill="hold"/>
                                        <p:tgtEl>
                                          <p:spTgt spid="27"/>
                                        </p:tgtEl>
                                        <p:attrNameLst>
                                          <p:attrName>ppt_w</p:attrName>
                                        </p:attrNameLst>
                                      </p:cBhvr>
                                      <p:tavLst>
                                        <p:tav tm="0">
                                          <p:val>
                                            <p:strVal val="#ppt_w*2.5"/>
                                          </p:val>
                                        </p:tav>
                                        <p:tav tm="100000">
                                          <p:val>
                                            <p:strVal val="#ppt_w"/>
                                          </p:val>
                                        </p:tav>
                                      </p:tavLst>
                                    </p:anim>
                                    <p:anim calcmode="lin" valueType="num">
                                      <p:cBhvr>
                                        <p:cTn id="27" dur="10" fill="hold"/>
                                        <p:tgtEl>
                                          <p:spTgt spid="27"/>
                                        </p:tgtEl>
                                        <p:attrNameLst>
                                          <p:attrName>ppt_h</p:attrName>
                                        </p:attrNameLst>
                                      </p:cBhvr>
                                      <p:tavLst>
                                        <p:tav tm="0">
                                          <p:val>
                                            <p:strVal val="#ppt_h*0.01"/>
                                          </p:val>
                                        </p:tav>
                                        <p:tav tm="100000">
                                          <p:val>
                                            <p:strVal val="#ppt_h"/>
                                          </p:val>
                                        </p:tav>
                                      </p:tavLst>
                                    </p:anim>
                                    <p:anim calcmode="lin" valueType="num">
                                      <p:cBhvr>
                                        <p:cTn id="28" dur="10" fill="hold"/>
                                        <p:tgtEl>
                                          <p:spTgt spid="27"/>
                                        </p:tgtEl>
                                        <p:attrNameLst>
                                          <p:attrName>ppt_x</p:attrName>
                                        </p:attrNameLst>
                                      </p:cBhvr>
                                      <p:tavLst>
                                        <p:tav tm="0">
                                          <p:val>
                                            <p:strVal val="#ppt_x"/>
                                          </p:val>
                                        </p:tav>
                                        <p:tav tm="100000">
                                          <p:val>
                                            <p:strVal val="#ppt_x"/>
                                          </p:val>
                                        </p:tav>
                                      </p:tavLst>
                                    </p:anim>
                                    <p:anim calcmode="lin" valueType="num">
                                      <p:cBhvr>
                                        <p:cTn id="29" dur="10" fill="hold"/>
                                        <p:tgtEl>
                                          <p:spTgt spid="27"/>
                                        </p:tgtEl>
                                        <p:attrNameLst>
                                          <p:attrName>ppt_y</p:attrName>
                                        </p:attrNameLst>
                                      </p:cBhvr>
                                      <p:tavLst>
                                        <p:tav tm="0">
                                          <p:val>
                                            <p:strVal val="#ppt_h+1"/>
                                          </p:val>
                                        </p:tav>
                                        <p:tav tm="100000">
                                          <p:val>
                                            <p:strVal val="#ppt_y"/>
                                          </p:val>
                                        </p:tav>
                                      </p:tavLst>
                                    </p:anim>
                                    <p:animEffect transition="in" filter="fade">
                                      <p:cBhvr>
                                        <p:cTn id="30" dur="1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797077" y="894813"/>
            <a:ext cx="4863519" cy="498540"/>
          </a:xfrm>
          <a:prstGeom prst="roundRect">
            <a:avLst/>
          </a:prstGeom>
          <a:ln>
            <a:solidFill>
              <a:schemeClr val="accent2">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Nêu</a:t>
            </a:r>
            <a:r>
              <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ví</a:t>
            </a:r>
            <a:r>
              <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dụ</a:t>
            </a:r>
            <a:r>
              <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tồn</a:t>
            </a:r>
            <a:r>
              <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tại</a:t>
            </a:r>
            <a:r>
              <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của</a:t>
            </a:r>
            <a:r>
              <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áp</a:t>
            </a:r>
            <a:r>
              <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suất</a:t>
            </a:r>
            <a:r>
              <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khí</a:t>
            </a:r>
            <a:r>
              <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quyển</a:t>
            </a:r>
            <a:r>
              <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endPar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endParaRPr>
          </a:p>
        </p:txBody>
      </p:sp>
      <p:sp>
        <p:nvSpPr>
          <p:cNvPr id="3" name="Rectangle 2"/>
          <p:cNvSpPr/>
          <p:nvPr/>
        </p:nvSpPr>
        <p:spPr>
          <a:xfrm>
            <a:off x="1148861" y="4559403"/>
            <a:ext cx="2919045" cy="400110"/>
          </a:xfrm>
          <a:prstGeom prst="rect">
            <a:avLst/>
          </a:prstGeom>
          <a:ln w="12700">
            <a:solidFill>
              <a:schemeClr val="tx2">
                <a:lumMod val="5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Đục</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lỗ</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trên</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lon</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sữa</a:t>
            </a:r>
            <a:endPar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endParaRPr>
          </a:p>
        </p:txBody>
      </p:sp>
      <p:pic>
        <p:nvPicPr>
          <p:cNvPr id="4"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20430" t="3123" r="27151" b="4757"/>
          <a:stretch>
            <a:fillRect/>
          </a:stretch>
        </p:blipFill>
        <p:spPr bwMode="auto">
          <a:xfrm>
            <a:off x="1580435" y="1695613"/>
            <a:ext cx="2093625" cy="275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624" t="4455" r="31351" b="14077"/>
          <a:stretch>
            <a:fillRect/>
          </a:stretch>
        </p:blipFill>
        <p:spPr bwMode="auto">
          <a:xfrm>
            <a:off x="5615355" y="1603296"/>
            <a:ext cx="1735015" cy="294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102998" y="4559403"/>
            <a:ext cx="2919045" cy="400110"/>
          </a:xfrm>
          <a:prstGeom prst="rect">
            <a:avLst/>
          </a:prstGeom>
          <a:ln w="12700">
            <a:solidFill>
              <a:schemeClr val="tx2">
                <a:lumMod val="5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Lỗ</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nhỏ</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trên</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bình</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nước</a:t>
            </a:r>
            <a:endPar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endParaRPr>
          </a:p>
        </p:txBody>
      </p:sp>
      <p:sp>
        <p:nvSpPr>
          <p:cNvPr id="7" name="TextBox 6"/>
          <p:cNvSpPr txBox="1"/>
          <p:nvPr/>
        </p:nvSpPr>
        <p:spPr>
          <a:xfrm>
            <a:off x="425032" y="232531"/>
            <a:ext cx="36506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endParaRPr>
          </a:p>
        </p:txBody>
      </p:sp>
      <p:grpSp>
        <p:nvGrpSpPr>
          <p:cNvPr id="8" name="Group 7"/>
          <p:cNvGrpSpPr/>
          <p:nvPr/>
        </p:nvGrpSpPr>
        <p:grpSpPr>
          <a:xfrm>
            <a:off x="144243" y="196792"/>
            <a:ext cx="561579" cy="561579"/>
            <a:chOff x="5751326" y="1686394"/>
            <a:chExt cx="1514006" cy="1514006"/>
          </a:xfrm>
        </p:grpSpPr>
        <p:sp>
          <p:nvSpPr>
            <p:cNvPr id="9" name="Oval 8"/>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1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4208" y="894813"/>
            <a:ext cx="603040" cy="6030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par>
                                <p:cTn id="19" presetID="14" presetClass="entr" presetSubtype="1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par>
                          <p:cTn id="26" fill="hold">
                            <p:stCondLst>
                              <p:cond delay="1000"/>
                            </p:stCondLst>
                            <p:childTnLst>
                              <p:par>
                                <p:cTn id="27" presetID="16" presetClass="entr" presetSubtype="21"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sp>
        <p:nvSpPr>
          <p:cNvPr id="84" name="Text Box 8"/>
          <p:cNvSpPr txBox="1">
            <a:spLocks noChangeArrowheads="1"/>
          </p:cNvSpPr>
          <p:nvPr/>
        </p:nvSpPr>
        <p:spPr bwMode="auto">
          <a:xfrm>
            <a:off x="297847" y="1172004"/>
            <a:ext cx="8373962" cy="510778"/>
          </a:xfrm>
          <a:prstGeom prst="roundRect">
            <a:avLst/>
          </a:prstGeom>
          <a:solidFill>
            <a:srgbClr val="A8F0A2"/>
          </a:solidFill>
          <a:ln>
            <a:solidFill>
              <a:srgbClr val="92D050"/>
            </a:solid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anose="02020603050405020304" pitchFamily="18" charset="0"/>
                <a:sym typeface="Arial" panose="020B0604020202020204"/>
              </a:rPr>
              <a:t>Áp</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anose="02020603050405020304" pitchFamily="18" charset="0"/>
                <a:sym typeface="Arial" panose="020B0604020202020204"/>
              </a:rPr>
              <a:t>suất</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anose="02020603050405020304" pitchFamily="18" charset="0"/>
                <a:sym typeface="Arial" panose="020B0604020202020204"/>
              </a:rPr>
              <a:t>khí</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anose="02020603050405020304" pitchFamily="18" charset="0"/>
                <a:sym typeface="Arial" panose="020B0604020202020204"/>
              </a:rPr>
              <a:t>quyển</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tác</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dụng</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lên</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mọi</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vật</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và</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truyền</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theo</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mọi</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rPr>
              <a:t>hướng</a:t>
            </a:r>
            <a:endPar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panose="020B0604020202020204"/>
            </a:endParaRPr>
          </a:p>
        </p:txBody>
      </p:sp>
      <p:sp>
        <p:nvSpPr>
          <p:cNvPr id="2" name="TextBox 1"/>
          <p:cNvSpPr txBox="1"/>
          <p:nvPr/>
        </p:nvSpPr>
        <p:spPr>
          <a:xfrm>
            <a:off x="921385" y="191074"/>
            <a:ext cx="36506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endParaRPr>
          </a:p>
        </p:txBody>
      </p:sp>
      <p:grpSp>
        <p:nvGrpSpPr>
          <p:cNvPr id="3" name="Group 2"/>
          <p:cNvGrpSpPr/>
          <p:nvPr/>
        </p:nvGrpSpPr>
        <p:grpSpPr>
          <a:xfrm>
            <a:off x="640595" y="141118"/>
            <a:ext cx="561579" cy="561579"/>
            <a:chOff x="5751326" y="1686394"/>
            <a:chExt cx="1514006" cy="1514006"/>
          </a:xfrm>
        </p:grpSpPr>
        <p:sp>
          <p:nvSpPr>
            <p:cNvPr id="4" name="Oval 3"/>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5" name="Picture 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5553481" y="2019974"/>
            <a:ext cx="3008117" cy="2732056"/>
            <a:chOff x="5396084" y="1697685"/>
            <a:chExt cx="3008117" cy="2732056"/>
          </a:xfrm>
        </p:grpSpPr>
        <p:sp>
          <p:nvSpPr>
            <p:cNvPr id="7" name="Freeform 173"/>
            <p:cNvSpPr/>
            <p:nvPr/>
          </p:nvSpPr>
          <p:spPr bwMode="auto">
            <a:xfrm>
              <a:off x="5396084" y="1697685"/>
              <a:ext cx="3008117" cy="2732056"/>
            </a:xfrm>
            <a:custGeom>
              <a:avLst/>
              <a:gdLst>
                <a:gd name="T0" fmla="*/ 1312 w 2760"/>
                <a:gd name="T1" fmla="*/ 48 h 2704"/>
                <a:gd name="T2" fmla="*/ 1744 w 2760"/>
                <a:gd name="T3" fmla="*/ 48 h 2704"/>
                <a:gd name="T4" fmla="*/ 2224 w 2760"/>
                <a:gd name="T5" fmla="*/ 336 h 2704"/>
                <a:gd name="T6" fmla="*/ 2560 w 2760"/>
                <a:gd name="T7" fmla="*/ 816 h 2704"/>
                <a:gd name="T8" fmla="*/ 2752 w 2760"/>
                <a:gd name="T9" fmla="*/ 1536 h 2704"/>
                <a:gd name="T10" fmla="*/ 2512 w 2760"/>
                <a:gd name="T11" fmla="*/ 2256 h 2704"/>
                <a:gd name="T12" fmla="*/ 1696 w 2760"/>
                <a:gd name="T13" fmla="*/ 2640 h 2704"/>
                <a:gd name="T14" fmla="*/ 640 w 2760"/>
                <a:gd name="T15" fmla="*/ 2544 h 2704"/>
                <a:gd name="T16" fmla="*/ 64 w 2760"/>
                <a:gd name="T17" fmla="*/ 1680 h 2704"/>
                <a:gd name="T18" fmla="*/ 256 w 2760"/>
                <a:gd name="T19" fmla="*/ 720 h 2704"/>
                <a:gd name="T20" fmla="*/ 832 w 2760"/>
                <a:gd name="T21" fmla="*/ 192 h 2704"/>
                <a:gd name="T22" fmla="*/ 1312 w 2760"/>
                <a:gd name="T23" fmla="*/ 48 h 2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60" h="2704">
                  <a:moveTo>
                    <a:pt x="1312" y="48"/>
                  </a:moveTo>
                  <a:cubicBezTo>
                    <a:pt x="1464" y="24"/>
                    <a:pt x="1592" y="0"/>
                    <a:pt x="1744" y="48"/>
                  </a:cubicBezTo>
                  <a:cubicBezTo>
                    <a:pt x="1896" y="96"/>
                    <a:pt x="2088" y="208"/>
                    <a:pt x="2224" y="336"/>
                  </a:cubicBezTo>
                  <a:cubicBezTo>
                    <a:pt x="2360" y="464"/>
                    <a:pt x="2472" y="616"/>
                    <a:pt x="2560" y="816"/>
                  </a:cubicBezTo>
                  <a:cubicBezTo>
                    <a:pt x="2648" y="1016"/>
                    <a:pt x="2760" y="1296"/>
                    <a:pt x="2752" y="1536"/>
                  </a:cubicBezTo>
                  <a:cubicBezTo>
                    <a:pt x="2744" y="1776"/>
                    <a:pt x="2688" y="2072"/>
                    <a:pt x="2512" y="2256"/>
                  </a:cubicBezTo>
                  <a:cubicBezTo>
                    <a:pt x="2336" y="2440"/>
                    <a:pt x="2008" y="2592"/>
                    <a:pt x="1696" y="2640"/>
                  </a:cubicBezTo>
                  <a:cubicBezTo>
                    <a:pt x="1384" y="2688"/>
                    <a:pt x="912" y="2704"/>
                    <a:pt x="640" y="2544"/>
                  </a:cubicBezTo>
                  <a:cubicBezTo>
                    <a:pt x="368" y="2384"/>
                    <a:pt x="128" y="1984"/>
                    <a:pt x="64" y="1680"/>
                  </a:cubicBezTo>
                  <a:cubicBezTo>
                    <a:pt x="0" y="1376"/>
                    <a:pt x="128" y="968"/>
                    <a:pt x="256" y="720"/>
                  </a:cubicBezTo>
                  <a:cubicBezTo>
                    <a:pt x="384" y="472"/>
                    <a:pt x="656" y="304"/>
                    <a:pt x="832" y="192"/>
                  </a:cubicBezTo>
                  <a:cubicBezTo>
                    <a:pt x="1008" y="80"/>
                    <a:pt x="1160" y="72"/>
                    <a:pt x="1312" y="48"/>
                  </a:cubicBezTo>
                  <a:close/>
                </a:path>
              </a:pathLst>
            </a:custGeom>
            <a:solidFill>
              <a:srgbClr val="00CCFF">
                <a:alpha val="20000"/>
              </a:srgbClr>
            </a:solidFill>
            <a:ln>
              <a:noFill/>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a:cs typeface="Arial" panose="020B0604020202020204"/>
                <a:sym typeface="Arial" panose="020B0604020202020204"/>
              </a:endParaRPr>
            </a:p>
          </p:txBody>
        </p:sp>
        <p:pic>
          <p:nvPicPr>
            <p:cNvPr id="8" name="Picture 153" descr="Espaco_006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62749" y="2445479"/>
              <a:ext cx="14414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164"/>
            <p:cNvSpPr>
              <a:spLocks noChangeShapeType="1"/>
            </p:cNvSpPr>
            <p:nvPr/>
          </p:nvSpPr>
          <p:spPr bwMode="auto">
            <a:xfrm rot="8029852">
              <a:off x="7160493" y="2304985"/>
              <a:ext cx="457200" cy="1588"/>
            </a:xfrm>
            <a:prstGeom prst="line">
              <a:avLst/>
            </a:prstGeom>
            <a:noFill/>
            <a:ln w="76200">
              <a:solidFill>
                <a:srgbClr val="009900"/>
              </a:solidFill>
              <a:rou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a:cs typeface="Arial" panose="020B0604020202020204"/>
                <a:sym typeface="Arial" panose="020B0604020202020204"/>
              </a:endParaRPr>
            </a:p>
          </p:txBody>
        </p:sp>
        <p:sp>
          <p:nvSpPr>
            <p:cNvPr id="10" name="Line 164"/>
            <p:cNvSpPr>
              <a:spLocks noChangeShapeType="1"/>
            </p:cNvSpPr>
            <p:nvPr/>
          </p:nvSpPr>
          <p:spPr bwMode="auto">
            <a:xfrm rot="8029852">
              <a:off x="7519267" y="3140011"/>
              <a:ext cx="334963" cy="311150"/>
            </a:xfrm>
            <a:prstGeom prst="line">
              <a:avLst/>
            </a:prstGeom>
            <a:noFill/>
            <a:ln w="76200">
              <a:solidFill>
                <a:srgbClr val="009900"/>
              </a:solidFill>
              <a:rou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a:cs typeface="Arial" panose="020B0604020202020204"/>
                <a:sym typeface="Arial" panose="020B0604020202020204"/>
              </a:endParaRPr>
            </a:p>
          </p:txBody>
        </p:sp>
        <p:sp>
          <p:nvSpPr>
            <p:cNvPr id="11" name="Line 164"/>
            <p:cNvSpPr>
              <a:spLocks noChangeShapeType="1"/>
            </p:cNvSpPr>
            <p:nvPr/>
          </p:nvSpPr>
          <p:spPr bwMode="auto">
            <a:xfrm rot="8029852" flipV="1">
              <a:off x="6440562" y="2093054"/>
              <a:ext cx="46038" cy="420687"/>
            </a:xfrm>
            <a:prstGeom prst="line">
              <a:avLst/>
            </a:prstGeom>
            <a:noFill/>
            <a:ln w="76200">
              <a:solidFill>
                <a:srgbClr val="009900"/>
              </a:solidFill>
              <a:rou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a:cs typeface="Arial" panose="020B0604020202020204"/>
                <a:sym typeface="Arial" panose="020B0604020202020204"/>
              </a:endParaRPr>
            </a:p>
          </p:txBody>
        </p:sp>
        <p:sp>
          <p:nvSpPr>
            <p:cNvPr id="12" name="Line 164"/>
            <p:cNvSpPr>
              <a:spLocks noChangeShapeType="1"/>
            </p:cNvSpPr>
            <p:nvPr/>
          </p:nvSpPr>
          <p:spPr bwMode="auto">
            <a:xfrm rot="8029852" flipH="1">
              <a:off x="6779493" y="3781360"/>
              <a:ext cx="241300" cy="300038"/>
            </a:xfrm>
            <a:prstGeom prst="line">
              <a:avLst/>
            </a:prstGeom>
            <a:noFill/>
            <a:ln w="76200">
              <a:solidFill>
                <a:srgbClr val="009900"/>
              </a:solidFill>
              <a:rou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a:cs typeface="Arial" panose="020B0604020202020204"/>
                <a:sym typeface="Arial" panose="020B0604020202020204"/>
              </a:endParaRPr>
            </a:p>
          </p:txBody>
        </p:sp>
        <p:sp>
          <p:nvSpPr>
            <p:cNvPr id="13" name="Line 164"/>
            <p:cNvSpPr>
              <a:spLocks noChangeShapeType="1"/>
            </p:cNvSpPr>
            <p:nvPr/>
          </p:nvSpPr>
          <p:spPr bwMode="auto">
            <a:xfrm rot="8029852" flipH="1" flipV="1">
              <a:off x="5953993" y="3087623"/>
              <a:ext cx="201612" cy="317500"/>
            </a:xfrm>
            <a:prstGeom prst="line">
              <a:avLst/>
            </a:prstGeom>
            <a:noFill/>
            <a:ln w="76200">
              <a:solidFill>
                <a:srgbClr val="009900"/>
              </a:solidFill>
              <a:rou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a:cs typeface="Arial" panose="020B0604020202020204"/>
                <a:sym typeface="Arial" panose="020B0604020202020204"/>
              </a:endParaRPr>
            </a:p>
          </p:txBody>
        </p:sp>
      </p:grpSp>
      <p:sp>
        <p:nvSpPr>
          <p:cNvPr id="14" name="Text Box 8"/>
          <p:cNvSpPr txBox="1">
            <a:spLocks noChangeArrowheads="1"/>
          </p:cNvSpPr>
          <p:nvPr/>
        </p:nvSpPr>
        <p:spPr bwMode="auto">
          <a:xfrm>
            <a:off x="288040" y="1916031"/>
            <a:ext cx="6098681" cy="830997"/>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i="0" u="none" strike="noStrike" kern="0" cap="none" spc="0" normalizeH="0" baseline="0" noProof="0" dirty="0" err="1">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rPr>
              <a:t>Thêm</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rPr>
              <a:t>hoặc</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rPr>
              <a:t>bớt</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rPr>
              <a:t>khối</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rPr>
              <a:t>lượng</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rPr>
              <a:t>khí</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rPr>
              <a:t>trong</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rPr>
              <a:t>bình</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rPr>
              <a:t>có</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rPr>
              <a:t>thể</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rPr>
              <a:t>làm</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rPr>
              <a:t>tăng</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rPr>
              <a:t>giảm</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rPr>
              <a:t>áp</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rPr>
              <a:t>suát</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rPr>
              <a:t>khí</a:t>
            </a:r>
            <a:r>
              <a:rPr lang="en-US" sz="2400" dirty="0">
                <a:solidFill>
                  <a:srgbClr val="002060"/>
                </a:solidFill>
                <a:latin typeface="Roboto Condensed" panose="02000000000000000000" pitchFamily="2" charset="0"/>
                <a:cs typeface="Times New Roman" panose="02020603050405020304" pitchFamily="18" charset="0"/>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rPr>
              <a:t>trong</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rPr>
              <a:t>bình</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rPr>
              <a:t> </a:t>
            </a:r>
            <a:r>
              <a:rPr lang="en-US" sz="2400" dirty="0" err="1">
                <a:solidFill>
                  <a:srgbClr val="002060"/>
                </a:solidFill>
                <a:latin typeface="Roboto Condensed" panose="02000000000000000000" pitchFamily="2" charset="0"/>
                <a:cs typeface="Times New Roman" panose="02020603050405020304" pitchFamily="18" charset="0"/>
              </a:rPr>
              <a:t>kín</a:t>
            </a:r>
            <a:endParaRPr kumimoji="0" lang="en-US" sz="2400" i="0" u="none" strike="noStrike" kern="0" cap="none" spc="0" normalizeH="0" baseline="0" noProof="0" dirty="0">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endParaRPr>
          </a:p>
        </p:txBody>
      </p:sp>
      <p:sp>
        <p:nvSpPr>
          <p:cNvPr id="15" name="Text Box 8"/>
          <p:cNvSpPr txBox="1">
            <a:spLocks noChangeArrowheads="1"/>
          </p:cNvSpPr>
          <p:nvPr/>
        </p:nvSpPr>
        <p:spPr bwMode="auto">
          <a:xfrm>
            <a:off x="288039" y="2956036"/>
            <a:ext cx="6098681" cy="461665"/>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400" dirty="0" err="1">
                <a:solidFill>
                  <a:srgbClr val="002060"/>
                </a:solidFill>
                <a:latin typeface="Roboto Condensed" panose="02000000000000000000" pitchFamily="2" charset="0"/>
                <a:cs typeface="Times New Roman" panose="02020603050405020304" pitchFamily="18" charset="0"/>
              </a:rPr>
              <a:t>Áp</a:t>
            </a:r>
            <a:r>
              <a:rPr lang="en-US" sz="2400" dirty="0">
                <a:solidFill>
                  <a:srgbClr val="002060"/>
                </a:solidFill>
                <a:latin typeface="Roboto Condensed" panose="02000000000000000000" pitchFamily="2" charset="0"/>
                <a:cs typeface="Times New Roman" panose="02020603050405020304" pitchFamily="18" charset="0"/>
              </a:rPr>
              <a:t> </a:t>
            </a:r>
            <a:r>
              <a:rPr lang="en-US" sz="2400" dirty="0" err="1">
                <a:solidFill>
                  <a:srgbClr val="002060"/>
                </a:solidFill>
                <a:latin typeface="Roboto Condensed" panose="02000000000000000000" pitchFamily="2" charset="0"/>
                <a:cs typeface="Times New Roman" panose="02020603050405020304" pitchFamily="18" charset="0"/>
              </a:rPr>
              <a:t>suất</a:t>
            </a:r>
            <a:r>
              <a:rPr lang="en-US" sz="2400" dirty="0">
                <a:solidFill>
                  <a:srgbClr val="002060"/>
                </a:solidFill>
                <a:latin typeface="Roboto Condensed" panose="02000000000000000000" pitchFamily="2" charset="0"/>
                <a:cs typeface="Times New Roman" panose="02020603050405020304" pitchFamily="18" charset="0"/>
              </a:rPr>
              <a:t> </a:t>
            </a:r>
            <a:r>
              <a:rPr lang="en-US" sz="2400" dirty="0" err="1">
                <a:solidFill>
                  <a:srgbClr val="002060"/>
                </a:solidFill>
                <a:latin typeface="Roboto Condensed" panose="02000000000000000000" pitchFamily="2" charset="0"/>
                <a:cs typeface="Times New Roman" panose="02020603050405020304" pitchFamily="18" charset="0"/>
              </a:rPr>
              <a:t>khí</a:t>
            </a:r>
            <a:r>
              <a:rPr lang="en-US" sz="2400" dirty="0">
                <a:solidFill>
                  <a:srgbClr val="002060"/>
                </a:solidFill>
                <a:latin typeface="Roboto Condensed" panose="02000000000000000000" pitchFamily="2" charset="0"/>
                <a:cs typeface="Times New Roman" panose="02020603050405020304" pitchFamily="18" charset="0"/>
              </a:rPr>
              <a:t> </a:t>
            </a:r>
            <a:r>
              <a:rPr lang="en-US" sz="2400" dirty="0" err="1">
                <a:solidFill>
                  <a:srgbClr val="002060"/>
                </a:solidFill>
                <a:latin typeface="Roboto Condensed" panose="02000000000000000000" pitchFamily="2" charset="0"/>
                <a:cs typeface="Times New Roman" panose="02020603050405020304" pitchFamily="18" charset="0"/>
              </a:rPr>
              <a:t>quyển</a:t>
            </a:r>
            <a:r>
              <a:rPr lang="en-US" sz="2400" dirty="0">
                <a:solidFill>
                  <a:srgbClr val="002060"/>
                </a:solidFill>
                <a:latin typeface="Roboto Condensed" panose="02000000000000000000" pitchFamily="2" charset="0"/>
                <a:cs typeface="Times New Roman" panose="02020603050405020304" pitchFamily="18" charset="0"/>
              </a:rPr>
              <a:t> </a:t>
            </a:r>
            <a:r>
              <a:rPr lang="en-US" sz="2400" dirty="0" err="1">
                <a:solidFill>
                  <a:srgbClr val="002060"/>
                </a:solidFill>
                <a:latin typeface="Roboto Condensed" panose="02000000000000000000" pitchFamily="2" charset="0"/>
                <a:cs typeface="Times New Roman" panose="02020603050405020304" pitchFamily="18" charset="0"/>
              </a:rPr>
              <a:t>cũng</a:t>
            </a:r>
            <a:r>
              <a:rPr lang="en-US" sz="2400" dirty="0">
                <a:solidFill>
                  <a:srgbClr val="002060"/>
                </a:solidFill>
                <a:latin typeface="Roboto Condensed" panose="02000000000000000000" pitchFamily="2" charset="0"/>
                <a:cs typeface="Times New Roman" panose="02020603050405020304" pitchFamily="18" charset="0"/>
              </a:rPr>
              <a:t> </a:t>
            </a:r>
            <a:r>
              <a:rPr lang="en-US" sz="2400" dirty="0" err="1">
                <a:solidFill>
                  <a:srgbClr val="002060"/>
                </a:solidFill>
                <a:latin typeface="Roboto Condensed" panose="02000000000000000000" pitchFamily="2" charset="0"/>
                <a:cs typeface="Times New Roman" panose="02020603050405020304" pitchFamily="18" charset="0"/>
              </a:rPr>
              <a:t>tăng</a:t>
            </a:r>
            <a:r>
              <a:rPr lang="en-US" sz="2400" dirty="0">
                <a:solidFill>
                  <a:srgbClr val="002060"/>
                </a:solidFill>
                <a:latin typeface="Roboto Condensed" panose="02000000000000000000" pitchFamily="2" charset="0"/>
                <a:cs typeface="Times New Roman" panose="02020603050405020304" pitchFamily="18" charset="0"/>
              </a:rPr>
              <a:t> </a:t>
            </a:r>
            <a:r>
              <a:rPr lang="en-US" sz="2400" dirty="0" err="1">
                <a:solidFill>
                  <a:srgbClr val="002060"/>
                </a:solidFill>
                <a:latin typeface="Roboto Condensed" panose="02000000000000000000" pitchFamily="2" charset="0"/>
                <a:cs typeface="Times New Roman" panose="02020603050405020304" pitchFamily="18" charset="0"/>
              </a:rPr>
              <a:t>theo</a:t>
            </a:r>
            <a:r>
              <a:rPr lang="en-US" sz="2400" dirty="0">
                <a:solidFill>
                  <a:srgbClr val="002060"/>
                </a:solidFill>
                <a:latin typeface="Roboto Condensed" panose="02000000000000000000" pitchFamily="2" charset="0"/>
                <a:cs typeface="Times New Roman" panose="02020603050405020304" pitchFamily="18" charset="0"/>
              </a:rPr>
              <a:t> </a:t>
            </a:r>
            <a:r>
              <a:rPr lang="en-US" sz="2400" dirty="0" err="1">
                <a:solidFill>
                  <a:srgbClr val="002060"/>
                </a:solidFill>
                <a:latin typeface="Roboto Condensed" panose="02000000000000000000" pitchFamily="2" charset="0"/>
                <a:cs typeface="Times New Roman" panose="02020603050405020304" pitchFamily="18" charset="0"/>
              </a:rPr>
              <a:t>độ</a:t>
            </a:r>
            <a:r>
              <a:rPr lang="en-US" sz="2400" dirty="0">
                <a:solidFill>
                  <a:srgbClr val="002060"/>
                </a:solidFill>
                <a:latin typeface="Roboto Condensed" panose="02000000000000000000" pitchFamily="2" charset="0"/>
                <a:cs typeface="Times New Roman" panose="02020603050405020304" pitchFamily="18" charset="0"/>
              </a:rPr>
              <a:t> </a:t>
            </a:r>
            <a:r>
              <a:rPr lang="en-US" sz="2400" dirty="0" err="1">
                <a:solidFill>
                  <a:srgbClr val="002060"/>
                </a:solidFill>
                <a:latin typeface="Roboto Condensed" panose="02000000000000000000" pitchFamily="2" charset="0"/>
                <a:cs typeface="Times New Roman" panose="02020603050405020304" pitchFamily="18" charset="0"/>
              </a:rPr>
              <a:t>sâu</a:t>
            </a:r>
            <a:endParaRPr kumimoji="0" lang="en-US" sz="2400" i="0" u="none" strike="noStrike" kern="0" cap="none" spc="0" normalizeH="0" baseline="0" noProof="0" dirty="0">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endParaRPr>
          </a:p>
        </p:txBody>
      </p:sp>
      <p:sp>
        <p:nvSpPr>
          <p:cNvPr id="16" name="Text Box 8"/>
          <p:cNvSpPr txBox="1">
            <a:spLocks noChangeArrowheads="1"/>
          </p:cNvSpPr>
          <p:nvPr/>
        </p:nvSpPr>
        <p:spPr bwMode="auto">
          <a:xfrm>
            <a:off x="277847" y="3626709"/>
            <a:ext cx="6098681" cy="830997"/>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400" dirty="0" err="1">
                <a:solidFill>
                  <a:srgbClr val="002060"/>
                </a:solidFill>
                <a:latin typeface="Roboto Condensed" panose="02000000000000000000" pitchFamily="2" charset="0"/>
                <a:cs typeface="Times New Roman" panose="02020603050405020304" pitchFamily="18" charset="0"/>
              </a:rPr>
              <a:t>Áp</a:t>
            </a:r>
            <a:r>
              <a:rPr lang="en-US" sz="2400" dirty="0">
                <a:solidFill>
                  <a:srgbClr val="002060"/>
                </a:solidFill>
                <a:latin typeface="Roboto Condensed" panose="02000000000000000000" pitchFamily="2" charset="0"/>
                <a:cs typeface="Times New Roman" panose="02020603050405020304" pitchFamily="18" charset="0"/>
              </a:rPr>
              <a:t> </a:t>
            </a:r>
            <a:r>
              <a:rPr lang="en-US" sz="2400" dirty="0" err="1">
                <a:solidFill>
                  <a:srgbClr val="002060"/>
                </a:solidFill>
                <a:latin typeface="Roboto Condensed" panose="02000000000000000000" pitchFamily="2" charset="0"/>
                <a:cs typeface="Times New Roman" panose="02020603050405020304" pitchFamily="18" charset="0"/>
              </a:rPr>
              <a:t>suất</a:t>
            </a:r>
            <a:r>
              <a:rPr lang="en-US" sz="2400" dirty="0">
                <a:solidFill>
                  <a:srgbClr val="002060"/>
                </a:solidFill>
                <a:latin typeface="Roboto Condensed" panose="02000000000000000000" pitchFamily="2" charset="0"/>
                <a:cs typeface="Times New Roman" panose="02020603050405020304" pitchFamily="18" charset="0"/>
              </a:rPr>
              <a:t> </a:t>
            </a:r>
            <a:r>
              <a:rPr lang="en-US" sz="2400" dirty="0" err="1">
                <a:solidFill>
                  <a:srgbClr val="002060"/>
                </a:solidFill>
                <a:latin typeface="Roboto Condensed" panose="02000000000000000000" pitchFamily="2" charset="0"/>
                <a:cs typeface="Times New Roman" panose="02020603050405020304" pitchFamily="18" charset="0"/>
              </a:rPr>
              <a:t>khí</a:t>
            </a:r>
            <a:r>
              <a:rPr lang="en-US" sz="2400" dirty="0">
                <a:solidFill>
                  <a:srgbClr val="002060"/>
                </a:solidFill>
                <a:latin typeface="Roboto Condensed" panose="02000000000000000000" pitchFamily="2" charset="0"/>
                <a:cs typeface="Times New Roman" panose="02020603050405020304" pitchFamily="18" charset="0"/>
              </a:rPr>
              <a:t> </a:t>
            </a:r>
            <a:r>
              <a:rPr lang="en-US" sz="2400" dirty="0" err="1">
                <a:solidFill>
                  <a:srgbClr val="002060"/>
                </a:solidFill>
                <a:latin typeface="Roboto Condensed" panose="02000000000000000000" pitchFamily="2" charset="0"/>
                <a:cs typeface="Times New Roman" panose="02020603050405020304" pitchFamily="18" charset="0"/>
              </a:rPr>
              <a:t>quyển</a:t>
            </a:r>
            <a:r>
              <a:rPr lang="en-US" sz="2400" dirty="0">
                <a:solidFill>
                  <a:srgbClr val="002060"/>
                </a:solidFill>
                <a:latin typeface="Roboto Condensed" panose="02000000000000000000" pitchFamily="2" charset="0"/>
                <a:cs typeface="Times New Roman" panose="02020603050405020304" pitchFamily="18" charset="0"/>
              </a:rPr>
              <a:t> </a:t>
            </a:r>
            <a:r>
              <a:rPr lang="en-US" sz="2400" dirty="0" err="1">
                <a:solidFill>
                  <a:srgbClr val="002060"/>
                </a:solidFill>
                <a:latin typeface="Roboto Condensed" panose="02000000000000000000" pitchFamily="2" charset="0"/>
                <a:cs typeface="Times New Roman" panose="02020603050405020304" pitchFamily="18" charset="0"/>
              </a:rPr>
              <a:t>gần</a:t>
            </a:r>
            <a:r>
              <a:rPr lang="en-US" sz="2400" dirty="0">
                <a:solidFill>
                  <a:srgbClr val="002060"/>
                </a:solidFill>
                <a:latin typeface="Roboto Condensed" panose="02000000000000000000" pitchFamily="2" charset="0"/>
                <a:cs typeface="Times New Roman" panose="02020603050405020304" pitchFamily="18" charset="0"/>
              </a:rPr>
              <a:t> </a:t>
            </a:r>
            <a:r>
              <a:rPr lang="en-US" sz="2400" dirty="0" err="1">
                <a:solidFill>
                  <a:srgbClr val="002060"/>
                </a:solidFill>
                <a:latin typeface="Roboto Condensed" panose="02000000000000000000" pitchFamily="2" charset="0"/>
                <a:cs typeface="Times New Roman" panose="02020603050405020304" pitchFamily="18" charset="0"/>
              </a:rPr>
              <a:t>mặt</a:t>
            </a:r>
            <a:r>
              <a:rPr lang="en-US" sz="2400" dirty="0">
                <a:solidFill>
                  <a:srgbClr val="002060"/>
                </a:solidFill>
                <a:latin typeface="Roboto Condensed" panose="02000000000000000000" pitchFamily="2" charset="0"/>
                <a:cs typeface="Times New Roman" panose="02020603050405020304" pitchFamily="18" charset="0"/>
              </a:rPr>
              <a:t> </a:t>
            </a:r>
            <a:r>
              <a:rPr lang="en-US" sz="2400" dirty="0" err="1">
                <a:solidFill>
                  <a:srgbClr val="002060"/>
                </a:solidFill>
                <a:latin typeface="Roboto Condensed" panose="02000000000000000000" pitchFamily="2" charset="0"/>
                <a:cs typeface="Times New Roman" panose="02020603050405020304" pitchFamily="18" charset="0"/>
              </a:rPr>
              <a:t>đất</a:t>
            </a:r>
            <a:r>
              <a:rPr lang="en-US" sz="2400" dirty="0">
                <a:solidFill>
                  <a:srgbClr val="002060"/>
                </a:solidFill>
                <a:latin typeface="Roboto Condensed" panose="02000000000000000000" pitchFamily="2" charset="0"/>
                <a:cs typeface="Times New Roman" panose="02020603050405020304" pitchFamily="18" charset="0"/>
              </a:rPr>
              <a:t> </a:t>
            </a:r>
            <a:r>
              <a:rPr lang="en-US" sz="2400" dirty="0" err="1">
                <a:solidFill>
                  <a:srgbClr val="002060"/>
                </a:solidFill>
                <a:latin typeface="Roboto Condensed" panose="02000000000000000000" pitchFamily="2" charset="0"/>
                <a:cs typeface="Times New Roman" panose="02020603050405020304" pitchFamily="18" charset="0"/>
              </a:rPr>
              <a:t>là</a:t>
            </a:r>
            <a:r>
              <a:rPr lang="en-US" sz="2400" dirty="0">
                <a:solidFill>
                  <a:srgbClr val="002060"/>
                </a:solidFill>
                <a:latin typeface="Roboto Condensed" panose="02000000000000000000" pitchFamily="2" charset="0"/>
                <a:cs typeface="Times New Roman" panose="02020603050405020304" pitchFamily="18" charset="0"/>
              </a:rPr>
              <a:t> </a:t>
            </a:r>
            <a:r>
              <a:rPr lang="en-US" sz="2400" dirty="0" err="1">
                <a:solidFill>
                  <a:srgbClr val="002060"/>
                </a:solidFill>
                <a:latin typeface="Roboto Condensed" panose="02000000000000000000" pitchFamily="2" charset="0"/>
                <a:cs typeface="Times New Roman" panose="02020603050405020304" pitchFamily="18" charset="0"/>
              </a:rPr>
              <a:t>lớn</a:t>
            </a:r>
            <a:r>
              <a:rPr lang="en-US" sz="2400" dirty="0">
                <a:solidFill>
                  <a:srgbClr val="002060"/>
                </a:solidFill>
                <a:latin typeface="Roboto Condensed" panose="02000000000000000000" pitchFamily="2" charset="0"/>
                <a:cs typeface="Times New Roman" panose="02020603050405020304" pitchFamily="18" charset="0"/>
              </a:rPr>
              <a:t> </a:t>
            </a:r>
            <a:r>
              <a:rPr lang="en-US" sz="2400" dirty="0" err="1">
                <a:solidFill>
                  <a:srgbClr val="002060"/>
                </a:solidFill>
                <a:latin typeface="Roboto Condensed" panose="02000000000000000000" pitchFamily="2" charset="0"/>
                <a:cs typeface="Times New Roman" panose="02020603050405020304" pitchFamily="18" charset="0"/>
              </a:rPr>
              <a:t>nhất</a:t>
            </a:r>
            <a:r>
              <a:rPr lang="en-US" sz="2400" dirty="0">
                <a:solidFill>
                  <a:srgbClr val="002060"/>
                </a:solidFill>
                <a:latin typeface="Roboto Condensed" panose="02000000000000000000" pitchFamily="2" charset="0"/>
                <a:cs typeface="Times New Roman" panose="02020603050405020304" pitchFamily="18" charset="0"/>
              </a:rPr>
              <a:t>\</a:t>
            </a:r>
            <a:endParaRPr lang="en-US" sz="2400" dirty="0">
              <a:solidFill>
                <a:srgbClr val="002060"/>
              </a:solidFill>
              <a:latin typeface="Roboto Condensed" panose="02000000000000000000" pitchFamily="2"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i="0" u="none" strike="noStrike" kern="0" cap="none" spc="0" normalizeH="0" baseline="0" noProof="0" dirty="0" err="1">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rPr>
              <a:t>Và</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rPr>
              <a:t>có</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rPr>
              <a:t>giá</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rPr>
              <a:t>trị</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rPr>
              <a:t>khoảng</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rPr>
              <a:t> 100 000 Pa</a:t>
            </a:r>
            <a:endParaRPr kumimoji="0" lang="en-US" sz="2400" i="0" u="none" strike="noStrike" kern="0" cap="none" spc="0" normalizeH="0" baseline="0" noProof="0" dirty="0">
              <a:ln>
                <a:noFill/>
              </a:ln>
              <a:solidFill>
                <a:srgbClr val="002060"/>
              </a:solidFill>
              <a:effectLst/>
              <a:uLnTx/>
              <a:uFillTx/>
              <a:latin typeface="Roboto Condensed" panose="02000000000000000000" pitchFamily="2" charset="0"/>
              <a:cs typeface="Times New Roman" panose="02020603050405020304" pitchFamily="18" charset="0"/>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diamond(in)">
                                      <p:cBhvr>
                                        <p:cTn id="7" dur="5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amond(i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amond(i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amond(i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14" grpId="0"/>
      <p:bldP spid="15"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sp>
        <p:nvSpPr>
          <p:cNvPr id="3" name="Rectangle 2"/>
          <p:cNvSpPr/>
          <p:nvPr/>
        </p:nvSpPr>
        <p:spPr>
          <a:xfrm>
            <a:off x="4521896" y="1421181"/>
            <a:ext cx="4447262" cy="3213449"/>
          </a:xfrm>
          <a:prstGeom prst="rect">
            <a:avLst/>
          </a:prstGeom>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FFFF00"/>
              </a:buClr>
              <a:buSzTx/>
              <a:buFont typeface="Arial" panose="020B0604020202020204"/>
              <a:buNone/>
              <a:defRPr/>
            </a:pP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Năm</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1654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Ghê</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-rich,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thị</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trưởng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thành</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phố</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Mác-đơ-buốc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của</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Đức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đã</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làm</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thì</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nghiệm</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sau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a:t>
            </a:r>
            <a:endPar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endParaRPr>
          </a:p>
          <a:p>
            <a:pPr marL="0" marR="0" lvl="0" indent="0" algn="just" defTabSz="914400" rtl="0" eaLnBrk="1" fontAlgn="auto" latinLnBrk="0" hangingPunct="1">
              <a:lnSpc>
                <a:spcPct val="100000"/>
              </a:lnSpc>
              <a:spcBef>
                <a:spcPts val="0"/>
              </a:spcBef>
              <a:spcAft>
                <a:spcPts val="0"/>
              </a:spcAft>
              <a:buClr>
                <a:srgbClr val="FFFF00"/>
              </a:buClr>
              <a:buSzTx/>
              <a:buFont typeface="Arial" panose="020B0604020202020204"/>
              <a:buNone/>
              <a:defRPr/>
            </a:pP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lấy</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hai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bán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cầu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bằng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đồng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rỗng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đường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kính</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khoảng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30cm,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mép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được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mài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nhẵn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úp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chặt</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vào</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nhau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sao</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cho</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không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khí</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không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lọt</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vào</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được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Sau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đó</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dùng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máy</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bơm</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rút</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không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khí</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bên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trong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quả</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cầu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ra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ngoài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qua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một</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van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gắn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vào</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đầu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một</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bán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cầu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rồi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đóng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van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lại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Người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ta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phải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dùng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2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đàn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ngựa</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mỗi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đàn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8 con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mà</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không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kéo</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được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hai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bán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cầu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rời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ra.</a:t>
            </a:r>
            <a:endPar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endParaRPr>
          </a:p>
        </p:txBody>
      </p:sp>
      <p:pic>
        <p:nvPicPr>
          <p:cNvPr id="5122" name="Picture 2" descr="Thí nghiệm Ghê-rích _ áp suất khí quyển - Vật lý 8 - Hồ Hữu Tín - Thư viện  Tư liệu giáo dục"/>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1598" y="1427968"/>
            <a:ext cx="4332720" cy="31648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63566" y="570812"/>
            <a:ext cx="27622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Tìm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Hiểu</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Thêm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endParaRPr>
          </a:p>
        </p:txBody>
      </p:sp>
      <p:grpSp>
        <p:nvGrpSpPr>
          <p:cNvPr id="5" name="Group 4"/>
          <p:cNvGrpSpPr/>
          <p:nvPr/>
        </p:nvGrpSpPr>
        <p:grpSpPr>
          <a:xfrm>
            <a:off x="2679263" y="550645"/>
            <a:ext cx="561579" cy="561579"/>
            <a:chOff x="5751326" y="1686394"/>
            <a:chExt cx="1514006" cy="1514006"/>
          </a:xfrm>
        </p:grpSpPr>
        <p:sp>
          <p:nvSpPr>
            <p:cNvPr id="6" name="Oval 5"/>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5903028" y="550644"/>
            <a:ext cx="561579" cy="561579"/>
            <a:chOff x="5751326" y="1686394"/>
            <a:chExt cx="1514006" cy="1514006"/>
          </a:xfrm>
        </p:grpSpPr>
        <p:sp>
          <p:nvSpPr>
            <p:cNvPr id="9" name="Oval 8"/>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1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barn(inVertical)">
                                      <p:cBhvr>
                                        <p:cTn id="1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51"/>
        <p:cNvGrpSpPr/>
        <p:nvPr/>
      </p:nvGrpSpPr>
      <p:grpSpPr>
        <a:xfrm>
          <a:off x="0" y="0"/>
          <a:ext cx="0" cy="0"/>
          <a:chOff x="0" y="0"/>
          <a:chExt cx="0" cy="0"/>
        </a:xfrm>
      </p:grpSpPr>
      <p:grpSp>
        <p:nvGrpSpPr>
          <p:cNvPr id="21" name="Group 15"/>
          <p:cNvGrpSpPr/>
          <p:nvPr/>
        </p:nvGrpSpPr>
        <p:grpSpPr bwMode="auto">
          <a:xfrm>
            <a:off x="5177388" y="1266259"/>
            <a:ext cx="990600" cy="1066800"/>
            <a:chOff x="2640" y="2768"/>
            <a:chExt cx="624" cy="672"/>
          </a:xfrm>
        </p:grpSpPr>
        <p:sp>
          <p:nvSpPr>
            <p:cNvPr id="22" name="Oval 16"/>
            <p:cNvSpPr>
              <a:spLocks noChangeArrowheads="1"/>
            </p:cNvSpPr>
            <p:nvPr/>
          </p:nvSpPr>
          <p:spPr bwMode="auto">
            <a:xfrm>
              <a:off x="2640" y="2792"/>
              <a:ext cx="624" cy="624"/>
            </a:xfrm>
            <a:prstGeom prst="ellipse">
              <a:avLst/>
            </a:prstGeom>
            <a:gradFill rotWithShape="1">
              <a:gsLst>
                <a:gs pos="0">
                  <a:srgbClr val="765E00"/>
                </a:gs>
                <a:gs pos="50000">
                  <a:srgbClr val="FFCC00"/>
                </a:gs>
                <a:gs pos="100000">
                  <a:srgbClr val="765E00"/>
                </a:gs>
              </a:gsLst>
              <a:lin ang="5400000" scaled="1"/>
            </a:gradFill>
            <a:ln w="9525">
              <a:solidFill>
                <a:schemeClr val="tx1"/>
              </a:solidFill>
              <a:rou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vi-VN" altLang="en-US" sz="1400" b="0" i="0" u="none" strike="noStrike" kern="0" cap="none" spc="0" normalizeH="0" baseline="0" noProof="0">
                <a:ln>
                  <a:noFill/>
                </a:ln>
                <a:solidFill>
                  <a:srgbClr val="000000"/>
                </a:solidFill>
                <a:effectLst/>
                <a:uLnTx/>
                <a:uFillTx/>
                <a:latin typeface=".VnTime" panose="020B7200000000000000" pitchFamily="34" charset="0"/>
                <a:cs typeface="Arial" panose="020B0604020202020204"/>
                <a:sym typeface="Arial" panose="020B0604020202020204"/>
              </a:endParaRPr>
            </a:p>
          </p:txBody>
        </p:sp>
        <p:sp>
          <p:nvSpPr>
            <p:cNvPr id="23" name="Rectangle 17"/>
            <p:cNvSpPr>
              <a:spLocks noChangeArrowheads="1"/>
            </p:cNvSpPr>
            <p:nvPr/>
          </p:nvSpPr>
          <p:spPr bwMode="auto">
            <a:xfrm flipH="1">
              <a:off x="2920" y="2768"/>
              <a:ext cx="48" cy="672"/>
            </a:xfrm>
            <a:prstGeom prst="rect">
              <a:avLst/>
            </a:prstGeom>
            <a:solidFill>
              <a:schemeClr val="accent1"/>
            </a:solidFill>
            <a:ln w="9525">
              <a:solidFill>
                <a:schemeClr val="tx1"/>
              </a:solidFill>
              <a:miter lim="800000"/>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vi-VN" altLang="en-US" sz="1400" b="0" i="0" u="none" strike="noStrike" kern="0" cap="none" spc="0" normalizeH="0" baseline="0" noProof="0">
                <a:ln>
                  <a:noFill/>
                </a:ln>
                <a:solidFill>
                  <a:srgbClr val="000000"/>
                </a:solidFill>
                <a:effectLst/>
                <a:uLnTx/>
                <a:uFillTx/>
                <a:latin typeface=".VnTime" panose="020B7200000000000000" pitchFamily="34" charset="0"/>
                <a:cs typeface="Arial" panose="020B0604020202020204"/>
                <a:sym typeface="Arial" panose="020B0604020202020204"/>
              </a:endParaRPr>
            </a:p>
          </p:txBody>
        </p:sp>
        <p:sp>
          <p:nvSpPr>
            <p:cNvPr id="24" name="AutoShape 18"/>
            <p:cNvSpPr>
              <a:spLocks noChangeArrowheads="1"/>
            </p:cNvSpPr>
            <p:nvPr/>
          </p:nvSpPr>
          <p:spPr bwMode="auto">
            <a:xfrm rot="2652911">
              <a:off x="3080" y="2792"/>
              <a:ext cx="96" cy="14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725 w 21600"/>
                <a:gd name="T13" fmla="*/ 4650 h 21600"/>
                <a:gd name="T14" fmla="*/ 16875 w 21600"/>
                <a:gd name="T15" fmla="*/ 16950 h 21600"/>
              </a:gdLst>
              <a:ahLst/>
              <a:cxnLst>
                <a:cxn ang="T8">
                  <a:pos x="T0" y="T1"/>
                </a:cxn>
                <a:cxn ang="T9">
                  <a:pos x="T2" y="T3"/>
                </a:cxn>
                <a:cxn ang="T10">
                  <a:pos x="T4" y="T5"/>
                </a:cxn>
                <a:cxn ang="T11">
                  <a:pos x="T6" y="T7"/>
                </a:cxn>
              </a:cxnLst>
              <a:rect l="T12" t="T13" r="T14" b="T15"/>
              <a:pathLst>
                <a:path w="21600" h="21600">
                  <a:moveTo>
                    <a:pt x="0" y="0"/>
                  </a:moveTo>
                  <a:lnTo>
                    <a:pt x="5625" y="21600"/>
                  </a:lnTo>
                  <a:lnTo>
                    <a:pt x="15975" y="21600"/>
                  </a:lnTo>
                  <a:lnTo>
                    <a:pt x="21600" y="0"/>
                  </a:lnTo>
                  <a:lnTo>
                    <a:pt x="0" y="0"/>
                  </a:lnTo>
                  <a:close/>
                </a:path>
              </a:pathLst>
            </a:custGeom>
            <a:solidFill>
              <a:schemeClr val="accent1"/>
            </a:solidFill>
            <a:ln w="9525">
              <a:solidFill>
                <a:schemeClr val="tx1"/>
              </a:solidFill>
              <a:miter lim="800000"/>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altLang="en-US" sz="1400" b="0" i="0" u="none" strike="noStrike" kern="0" cap="none" spc="0" normalizeH="0" baseline="0" noProof="0">
                <a:ln>
                  <a:noFill/>
                </a:ln>
                <a:solidFill>
                  <a:srgbClr val="000000"/>
                </a:solidFill>
                <a:effectLst/>
                <a:uLnTx/>
                <a:uFillTx/>
                <a:latin typeface=".VnTime" panose="020B7200000000000000" pitchFamily="34" charset="0"/>
                <a:cs typeface="Arial" panose="020B0604020202020204"/>
                <a:sym typeface="Arial" panose="020B0604020202020204"/>
              </a:endParaRPr>
            </a:p>
          </p:txBody>
        </p:sp>
      </p:grpSp>
      <p:sp>
        <p:nvSpPr>
          <p:cNvPr id="25" name="Line 19"/>
          <p:cNvSpPr>
            <a:spLocks noChangeShapeType="1"/>
          </p:cNvSpPr>
          <p:nvPr/>
        </p:nvSpPr>
        <p:spPr bwMode="auto">
          <a:xfrm rot="304904" flipV="1">
            <a:off x="5786988" y="1190059"/>
            <a:ext cx="368300" cy="469900"/>
          </a:xfrm>
          <a:prstGeom prst="line">
            <a:avLst/>
          </a:prstGeom>
          <a:noFill/>
          <a:ln w="38100">
            <a:solidFill>
              <a:srgbClr val="FF00FF"/>
            </a:solidFill>
            <a:prstDash val="sysDot"/>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Line 20"/>
          <p:cNvSpPr>
            <a:spLocks noChangeShapeType="1"/>
          </p:cNvSpPr>
          <p:nvPr/>
        </p:nvSpPr>
        <p:spPr bwMode="auto">
          <a:xfrm flipH="1">
            <a:off x="5863188" y="1342459"/>
            <a:ext cx="152400" cy="152400"/>
          </a:xfrm>
          <a:prstGeom prst="line">
            <a:avLst/>
          </a:prstGeom>
          <a:noFill/>
          <a:ln w="76200">
            <a:solidFill>
              <a:schemeClr val="tx1"/>
            </a:solidFill>
            <a:rou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7" name="Group 4"/>
          <p:cNvGrpSpPr/>
          <p:nvPr/>
        </p:nvGrpSpPr>
        <p:grpSpPr bwMode="auto">
          <a:xfrm>
            <a:off x="2559205" y="1527286"/>
            <a:ext cx="655745" cy="590171"/>
            <a:chOff x="2016" y="2776"/>
            <a:chExt cx="672" cy="672"/>
          </a:xfrm>
        </p:grpSpPr>
        <p:sp>
          <p:nvSpPr>
            <p:cNvPr id="28" name="Oval 5"/>
            <p:cNvSpPr>
              <a:spLocks noChangeArrowheads="1"/>
            </p:cNvSpPr>
            <p:nvPr/>
          </p:nvSpPr>
          <p:spPr bwMode="auto">
            <a:xfrm>
              <a:off x="2016" y="2776"/>
              <a:ext cx="672" cy="672"/>
            </a:xfrm>
            <a:prstGeom prst="ellipse">
              <a:avLst/>
            </a:prstGeom>
            <a:solidFill>
              <a:schemeClr val="accent1"/>
            </a:solidFill>
            <a:ln w="9525">
              <a:solidFill>
                <a:schemeClr val="tx1"/>
              </a:solidFill>
              <a:rou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vi-VN" altLang="en-US" sz="1400" b="0" i="0" u="none" strike="noStrike" kern="0" cap="none" spc="0" normalizeH="0" baseline="0" noProof="0">
                <a:ln>
                  <a:noFill/>
                </a:ln>
                <a:solidFill>
                  <a:srgbClr val="000000"/>
                </a:solidFill>
                <a:effectLst/>
                <a:uLnTx/>
                <a:uFillTx/>
                <a:latin typeface=".VnTime" panose="020B7200000000000000" pitchFamily="34" charset="0"/>
                <a:cs typeface="Arial" panose="020B0604020202020204"/>
                <a:sym typeface="Arial" panose="020B0604020202020204"/>
              </a:endParaRPr>
            </a:p>
          </p:txBody>
        </p:sp>
        <p:sp>
          <p:nvSpPr>
            <p:cNvPr id="29" name="Oval 6"/>
            <p:cNvSpPr>
              <a:spLocks noChangeArrowheads="1"/>
            </p:cNvSpPr>
            <p:nvPr/>
          </p:nvSpPr>
          <p:spPr bwMode="auto">
            <a:xfrm>
              <a:off x="2120" y="2891"/>
              <a:ext cx="461" cy="461"/>
            </a:xfrm>
            <a:prstGeom prst="ellipse">
              <a:avLst/>
            </a:prstGeom>
            <a:solidFill>
              <a:schemeClr val="bg1"/>
            </a:solidFill>
            <a:ln w="9525">
              <a:solidFill>
                <a:schemeClr val="tx1"/>
              </a:solidFill>
              <a:rou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vi-VN" altLang="en-US" sz="1400" b="0" i="0" u="none" strike="noStrike" kern="0" cap="none" spc="0" normalizeH="0" baseline="0" noProof="0">
                <a:ln>
                  <a:noFill/>
                </a:ln>
                <a:solidFill>
                  <a:srgbClr val="000000"/>
                </a:solidFill>
                <a:effectLst/>
                <a:uLnTx/>
                <a:uFillTx/>
                <a:latin typeface=".VnTime" panose="020B7200000000000000" pitchFamily="34" charset="0"/>
                <a:cs typeface="Arial" panose="020B0604020202020204"/>
                <a:sym typeface="Arial" panose="020B0604020202020204"/>
              </a:endParaRPr>
            </a:p>
          </p:txBody>
        </p:sp>
      </p:grpSp>
      <p:pic>
        <p:nvPicPr>
          <p:cNvPr id="30" name="Picture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92764" y="1524113"/>
            <a:ext cx="370586" cy="648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0990" y="1483091"/>
            <a:ext cx="431283" cy="665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9"/>
          <p:cNvSpPr>
            <a:spLocks noChangeArrowheads="1"/>
          </p:cNvSpPr>
          <p:nvPr/>
        </p:nvSpPr>
        <p:spPr bwMode="auto">
          <a:xfrm flipH="1">
            <a:off x="2869348" y="1521117"/>
            <a:ext cx="45719" cy="599984"/>
          </a:xfrm>
          <a:prstGeom prst="rect">
            <a:avLst/>
          </a:prstGeom>
          <a:solidFill>
            <a:schemeClr val="accent1"/>
          </a:solidFill>
          <a:ln w="9525">
            <a:solidFill>
              <a:schemeClr val="tx1"/>
            </a:solidFill>
            <a:miter lim="800000"/>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vi-VN" altLang="en-US" sz="1400" b="0" i="0" u="none" strike="noStrike" kern="0" cap="none" spc="0" normalizeH="0" baseline="0" noProof="0">
              <a:ln>
                <a:noFill/>
              </a:ln>
              <a:solidFill>
                <a:srgbClr val="000000"/>
              </a:solidFill>
              <a:effectLst/>
              <a:uLnTx/>
              <a:uFillTx/>
              <a:latin typeface=".VnTime" panose="020B7200000000000000" pitchFamily="34" charset="0"/>
              <a:cs typeface="Arial" panose="020B0604020202020204"/>
              <a:sym typeface="Arial" panose="020B0604020202020204"/>
            </a:endParaRPr>
          </a:p>
        </p:txBody>
      </p:sp>
      <p:sp>
        <p:nvSpPr>
          <p:cNvPr id="33" name="Text Box 10"/>
          <p:cNvSpPr txBox="1">
            <a:spLocks noChangeArrowheads="1"/>
          </p:cNvSpPr>
          <p:nvPr/>
        </p:nvSpPr>
        <p:spPr bwMode="auto">
          <a:xfrm>
            <a:off x="2436804" y="999765"/>
            <a:ext cx="10262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en-US" sz="1400" b="1"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Hai </a:t>
            </a:r>
            <a:r>
              <a:rPr kumimoji="0" lang="en-US" altLang="en-US" sz="1400" b="1"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bán</a:t>
            </a:r>
            <a:r>
              <a:rPr kumimoji="0" lang="en-US" altLang="en-US" sz="1400" b="1"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altLang="en-US" sz="1400" b="1"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cầu</a:t>
            </a:r>
            <a:endParaRPr kumimoji="0" lang="en-US" altLang="en-US" sz="1400" b="1"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endParaRPr>
          </a:p>
        </p:txBody>
      </p:sp>
      <p:sp>
        <p:nvSpPr>
          <p:cNvPr id="34" name="Line 11"/>
          <p:cNvSpPr>
            <a:spLocks noChangeShapeType="1"/>
          </p:cNvSpPr>
          <p:nvPr/>
        </p:nvSpPr>
        <p:spPr bwMode="auto">
          <a:xfrm flipH="1">
            <a:off x="1992740" y="1193481"/>
            <a:ext cx="459917" cy="311075"/>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Line 12"/>
          <p:cNvSpPr>
            <a:spLocks noChangeShapeType="1"/>
          </p:cNvSpPr>
          <p:nvPr/>
        </p:nvSpPr>
        <p:spPr bwMode="auto">
          <a:xfrm>
            <a:off x="3440805" y="1181306"/>
            <a:ext cx="374296" cy="284612"/>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Text Box 13"/>
          <p:cNvSpPr txBox="1">
            <a:spLocks noChangeArrowheads="1"/>
          </p:cNvSpPr>
          <p:nvPr/>
        </p:nvSpPr>
        <p:spPr bwMode="auto">
          <a:xfrm>
            <a:off x="2504298" y="2303262"/>
            <a:ext cx="7633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en-US" sz="1200" b="1"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Miếng</a:t>
            </a:r>
            <a:r>
              <a:rPr kumimoji="0" lang="en-US" altLang="en-US" sz="1200" b="1"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altLang="en-US" sz="1200" b="1"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lót</a:t>
            </a:r>
            <a:endParaRPr kumimoji="0" lang="en-US" altLang="en-US" sz="1200" b="1"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endParaRPr>
          </a:p>
        </p:txBody>
      </p:sp>
      <p:sp>
        <p:nvSpPr>
          <p:cNvPr id="37" name="Line 14"/>
          <p:cNvSpPr>
            <a:spLocks noChangeShapeType="1"/>
          </p:cNvSpPr>
          <p:nvPr/>
        </p:nvSpPr>
        <p:spPr bwMode="auto">
          <a:xfrm flipV="1">
            <a:off x="2894366" y="2195055"/>
            <a:ext cx="2180" cy="181056"/>
          </a:xfrm>
          <a:prstGeom prst="line">
            <a:avLst/>
          </a:prstGeom>
          <a:noFill/>
          <a:ln w="12700">
            <a:solidFill>
              <a:schemeClr val="tx1"/>
            </a:solid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 name="Arrow: Right 7"/>
          <p:cNvSpPr/>
          <p:nvPr/>
        </p:nvSpPr>
        <p:spPr>
          <a:xfrm>
            <a:off x="4298128" y="1678193"/>
            <a:ext cx="623943" cy="150607"/>
          </a:xfrm>
          <a:prstGeom prst="rightArrow">
            <a:avLst/>
          </a:prstGeom>
          <a:solidFill>
            <a:srgbClr val="DD7F57"/>
          </a:solidFill>
          <a:ln>
            <a:solidFill>
              <a:srgbClr val="D45F4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9" name="Rectangle: Rounded Corners 8"/>
          <p:cNvSpPr/>
          <p:nvPr/>
        </p:nvSpPr>
        <p:spPr>
          <a:xfrm>
            <a:off x="6433073" y="1409252"/>
            <a:ext cx="2065468" cy="710005"/>
          </a:xfrm>
          <a:prstGeom prst="roundRect">
            <a:avLst/>
          </a:prstGeom>
          <a:ln w="127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Dùng</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b</a:t>
            </a:r>
            <a:r>
              <a:rPr kumimoji="0" lang="vi-VN"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ơ</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m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không</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khí</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rút</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hết</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không</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khí</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trong</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quả</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cầu</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rPr>
              <a:t> ra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panose="020B0604020202020204"/>
              </a:rPr>
              <a:t>ngoài</a:t>
            </a:r>
            <a:endPar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panose="020B0604020202020204"/>
            </a:endParaRPr>
          </a:p>
        </p:txBody>
      </p:sp>
      <p:pic>
        <p:nvPicPr>
          <p:cNvPr id="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101" y="2581835"/>
            <a:ext cx="6465345" cy="25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004635" y="242776"/>
            <a:ext cx="27622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Tìm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Hiểu</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Thêm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endParaRPr>
          </a:p>
        </p:txBody>
      </p:sp>
      <p:grpSp>
        <p:nvGrpSpPr>
          <p:cNvPr id="3" name="Group 2"/>
          <p:cNvGrpSpPr/>
          <p:nvPr/>
        </p:nvGrpSpPr>
        <p:grpSpPr>
          <a:xfrm>
            <a:off x="2520332" y="222609"/>
            <a:ext cx="561579" cy="561579"/>
            <a:chOff x="5751326" y="1686394"/>
            <a:chExt cx="1514006" cy="1514006"/>
          </a:xfrm>
        </p:grpSpPr>
        <p:sp>
          <p:nvSpPr>
            <p:cNvPr id="5" name="Oval 4"/>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5744097" y="222608"/>
            <a:ext cx="561579" cy="561579"/>
            <a:chOff x="5751326" y="1686394"/>
            <a:chExt cx="1514006" cy="1514006"/>
          </a:xfrm>
        </p:grpSpPr>
        <p:sp>
          <p:nvSpPr>
            <p:cNvPr id="10" name="Oval 9"/>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1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childTnLst>
                                </p:cTn>
                              </p:par>
                              <p:par>
                                <p:cTn id="14" presetID="23" presetClass="entr" presetSubtype="16"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p:cTn id="16" dur="500" fill="hold"/>
                                        <p:tgtEl>
                                          <p:spTgt spid="35"/>
                                        </p:tgtEl>
                                        <p:attrNameLst>
                                          <p:attrName>ppt_w</p:attrName>
                                        </p:attrNameLst>
                                      </p:cBhvr>
                                      <p:tavLst>
                                        <p:tav tm="0">
                                          <p:val>
                                            <p:fltVal val="0"/>
                                          </p:val>
                                        </p:tav>
                                        <p:tav tm="100000">
                                          <p:val>
                                            <p:strVal val="#ppt_w"/>
                                          </p:val>
                                        </p:tav>
                                      </p:tavLst>
                                    </p:anim>
                                    <p:anim calcmode="lin" valueType="num">
                                      <p:cBhvr>
                                        <p:cTn id="17" dur="500" fill="hold"/>
                                        <p:tgtEl>
                                          <p:spTgt spid="35"/>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ppt_w</p:attrName>
                                        </p:attrNameLst>
                                      </p:cBhvr>
                                      <p:tavLst>
                                        <p:tav tm="0">
                                          <p:val>
                                            <p:fltVal val="0"/>
                                          </p:val>
                                        </p:tav>
                                        <p:tav tm="100000">
                                          <p:val>
                                            <p:strVal val="#ppt_w"/>
                                          </p:val>
                                        </p:tav>
                                      </p:tavLst>
                                    </p:anim>
                                    <p:anim calcmode="lin" valueType="num">
                                      <p:cBhvr>
                                        <p:cTn id="22" dur="500" fill="hold"/>
                                        <p:tgtEl>
                                          <p:spTgt spid="30"/>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500" fill="hold"/>
                                        <p:tgtEl>
                                          <p:spTgt spid="31"/>
                                        </p:tgtEl>
                                        <p:attrNameLst>
                                          <p:attrName>ppt_w</p:attrName>
                                        </p:attrNameLst>
                                      </p:cBhvr>
                                      <p:tavLst>
                                        <p:tav tm="0">
                                          <p:val>
                                            <p:fltVal val="0"/>
                                          </p:val>
                                        </p:tav>
                                        <p:tav tm="100000">
                                          <p:val>
                                            <p:strVal val="#ppt_w"/>
                                          </p:val>
                                        </p:tav>
                                      </p:tavLst>
                                    </p:anim>
                                    <p:anim calcmode="lin" valueType="num">
                                      <p:cBhvr>
                                        <p:cTn id="26" dur="500" fill="hold"/>
                                        <p:tgtEl>
                                          <p:spTgt spid="31"/>
                                        </p:tgtEl>
                                        <p:attrNameLst>
                                          <p:attrName>ppt_h</p:attrName>
                                        </p:attrNameLst>
                                      </p:cBhvr>
                                      <p:tavLst>
                                        <p:tav tm="0">
                                          <p:val>
                                            <p:fltVal val="0"/>
                                          </p:val>
                                        </p:tav>
                                        <p:tav tm="100000">
                                          <p:val>
                                            <p:strVal val="#ppt_h"/>
                                          </p:val>
                                        </p:tav>
                                      </p:tavLst>
                                    </p:anim>
                                  </p:childTnLst>
                                </p:cTn>
                              </p:par>
                            </p:childTnLst>
                          </p:cTn>
                        </p:par>
                        <p:par>
                          <p:cTn id="27" fill="hold">
                            <p:stCondLst>
                              <p:cond delay="1500"/>
                            </p:stCondLst>
                            <p:childTnLst>
                              <p:par>
                                <p:cTn id="28" presetID="23" presetClass="entr" presetSubtype="16" fill="hold" grpId="0" nodeType="after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p:cTn id="30" dur="500" fill="hold"/>
                                        <p:tgtEl>
                                          <p:spTgt spid="36"/>
                                        </p:tgtEl>
                                        <p:attrNameLst>
                                          <p:attrName>ppt_w</p:attrName>
                                        </p:attrNameLst>
                                      </p:cBhvr>
                                      <p:tavLst>
                                        <p:tav tm="0">
                                          <p:val>
                                            <p:fltVal val="0"/>
                                          </p:val>
                                        </p:tav>
                                        <p:tav tm="100000">
                                          <p:val>
                                            <p:strVal val="#ppt_w"/>
                                          </p:val>
                                        </p:tav>
                                      </p:tavLst>
                                    </p:anim>
                                    <p:anim calcmode="lin" valueType="num">
                                      <p:cBhvr>
                                        <p:cTn id="31" dur="500" fill="hold"/>
                                        <p:tgtEl>
                                          <p:spTgt spid="36"/>
                                        </p:tgtEl>
                                        <p:attrNameLst>
                                          <p:attrName>ppt_h</p:attrName>
                                        </p:attrNameLst>
                                      </p:cBhvr>
                                      <p:tavLst>
                                        <p:tav tm="0">
                                          <p:val>
                                            <p:fltVal val="0"/>
                                          </p:val>
                                        </p:tav>
                                        <p:tav tm="100000">
                                          <p:val>
                                            <p:strVal val="#ppt_h"/>
                                          </p:val>
                                        </p:tav>
                                      </p:tavLst>
                                    </p:anim>
                                  </p:childTnLst>
                                </p:cTn>
                              </p:par>
                            </p:childTnLst>
                          </p:cTn>
                        </p:par>
                        <p:par>
                          <p:cTn id="32" fill="hold">
                            <p:stCondLst>
                              <p:cond delay="2000"/>
                            </p:stCondLst>
                            <p:childTnLst>
                              <p:par>
                                <p:cTn id="33" presetID="23" presetClass="entr" presetSubtype="16" fill="hold" nodeType="after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ppt_w</p:attrName>
                                        </p:attrNameLst>
                                      </p:cBhvr>
                                      <p:tavLst>
                                        <p:tav tm="0">
                                          <p:val>
                                            <p:fltVal val="0"/>
                                          </p:val>
                                        </p:tav>
                                        <p:tav tm="100000">
                                          <p:val>
                                            <p:strVal val="#ppt_w"/>
                                          </p:val>
                                        </p:tav>
                                      </p:tavLst>
                                    </p:anim>
                                    <p:anim calcmode="lin" valueType="num">
                                      <p:cBhvr>
                                        <p:cTn id="36" dur="500" fill="hold"/>
                                        <p:tgtEl>
                                          <p:spTgt spid="37"/>
                                        </p:tgtEl>
                                        <p:attrNameLst>
                                          <p:attrName>ppt_h</p:attrName>
                                        </p:attrNameLst>
                                      </p:cBhvr>
                                      <p:tavLst>
                                        <p:tav tm="0">
                                          <p:val>
                                            <p:fltVal val="0"/>
                                          </p:val>
                                        </p:tav>
                                        <p:tav tm="100000">
                                          <p:val>
                                            <p:strVal val="#ppt_h"/>
                                          </p:val>
                                        </p:tav>
                                      </p:tavLst>
                                    </p:anim>
                                  </p:childTnLst>
                                </p:cTn>
                              </p:par>
                            </p:childTnLst>
                          </p:cTn>
                        </p:par>
                        <p:par>
                          <p:cTn id="37" fill="hold">
                            <p:stCondLst>
                              <p:cond delay="2500"/>
                            </p:stCondLst>
                            <p:childTnLst>
                              <p:par>
                                <p:cTn id="38" presetID="23" presetClass="entr" presetSubtype="16"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p:cTn id="40" dur="500" fill="hold"/>
                                        <p:tgtEl>
                                          <p:spTgt spid="27"/>
                                        </p:tgtEl>
                                        <p:attrNameLst>
                                          <p:attrName>ppt_w</p:attrName>
                                        </p:attrNameLst>
                                      </p:cBhvr>
                                      <p:tavLst>
                                        <p:tav tm="0">
                                          <p:val>
                                            <p:fltVal val="0"/>
                                          </p:val>
                                        </p:tav>
                                        <p:tav tm="100000">
                                          <p:val>
                                            <p:strVal val="#ppt_w"/>
                                          </p:val>
                                        </p:tav>
                                      </p:tavLst>
                                    </p:anim>
                                    <p:anim calcmode="lin" valueType="num">
                                      <p:cBhvr>
                                        <p:cTn id="41" dur="500" fill="hold"/>
                                        <p:tgtEl>
                                          <p:spTgt spid="27"/>
                                        </p:tgtEl>
                                        <p:attrNameLst>
                                          <p:attrName>ppt_h</p:attrName>
                                        </p:attrNameLst>
                                      </p:cBhvr>
                                      <p:tavLst>
                                        <p:tav tm="0">
                                          <p:val>
                                            <p:flt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9" presetClass="exit" presetSubtype="10" fill="hold" nodeType="clickEffect">
                                  <p:stCondLst>
                                    <p:cond delay="0"/>
                                  </p:stCondLst>
                                  <p:childTnLst>
                                    <p:anim calcmode="lin" valueType="num">
                                      <p:cBhvr>
                                        <p:cTn id="45" dur="3000"/>
                                        <p:tgtEl>
                                          <p:spTgt spid="27"/>
                                        </p:tgtEl>
                                        <p:attrNameLst>
                                          <p:attrName>ppt_h</p:attrName>
                                        </p:attrNameLst>
                                      </p:cBhvr>
                                      <p:tavLst>
                                        <p:tav tm="0">
                                          <p:val>
                                            <p:strVal val="ppt_h"/>
                                          </p:val>
                                        </p:tav>
                                        <p:tav tm="100000">
                                          <p:val>
                                            <p:strVal val="ppt_h"/>
                                          </p:val>
                                        </p:tav>
                                      </p:tavLst>
                                    </p:anim>
                                    <p:anim calcmode="lin" valueType="num">
                                      <p:cBhvr>
                                        <p:cTn id="46" dur="3000"/>
                                        <p:tgtEl>
                                          <p:spTgt spid="2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47" dur="1" fill="hold">
                                          <p:stCondLst>
                                            <p:cond delay="2999"/>
                                          </p:stCondLst>
                                        </p:cTn>
                                        <p:tgtEl>
                                          <p:spTgt spid="27"/>
                                        </p:tgtEl>
                                        <p:attrNameLst>
                                          <p:attrName>style.visibility</p:attrName>
                                        </p:attrNameLst>
                                      </p:cBhvr>
                                      <p:to>
                                        <p:strVal val="hidden"/>
                                      </p:to>
                                    </p:set>
                                  </p:childTnLst>
                                </p:cTn>
                              </p:par>
                              <p:par>
                                <p:cTn id="48" presetID="63" presetClass="path" presetSubtype="0" accel="50000" decel="50000" fill="hold" nodeType="withEffect">
                                  <p:stCondLst>
                                    <p:cond delay="0"/>
                                  </p:stCondLst>
                                  <p:childTnLst>
                                    <p:animMotion origin="layout" path="M 0.00278 0.00278 L 0.07795 -0.00278 " pathEditMode="relative" rAng="0" ptsTypes="AA">
                                      <p:cBhvr>
                                        <p:cTn id="49" dur="1000" fill="hold"/>
                                        <p:tgtEl>
                                          <p:spTgt spid="30"/>
                                        </p:tgtEl>
                                        <p:attrNameLst>
                                          <p:attrName>ppt_x</p:attrName>
                                          <p:attrName>ppt_y</p:attrName>
                                        </p:attrNameLst>
                                      </p:cBhvr>
                                      <p:rCtr x="3750" y="-278"/>
                                    </p:animMotion>
                                  </p:childTnLst>
                                </p:cTn>
                              </p:par>
                              <p:par>
                                <p:cTn id="50" presetID="35" presetClass="path" presetSubtype="0" accel="50000" decel="50000" fill="hold" nodeType="withEffect">
                                  <p:stCondLst>
                                    <p:cond delay="0"/>
                                  </p:stCondLst>
                                  <p:childTnLst>
                                    <p:animMotion origin="layout" path="M 4.44444E-6 2.22222E-6 L -0.08733 0.00278 " pathEditMode="relative" rAng="0" ptsTypes="AA">
                                      <p:cBhvr>
                                        <p:cTn id="51" dur="1000" fill="hold"/>
                                        <p:tgtEl>
                                          <p:spTgt spid="31"/>
                                        </p:tgtEl>
                                        <p:attrNameLst>
                                          <p:attrName>ppt_x</p:attrName>
                                          <p:attrName>ppt_y</p:attrName>
                                        </p:attrNameLst>
                                      </p:cBhvr>
                                      <p:rCtr x="-4375" y="123"/>
                                    </p:animMotion>
                                  </p:childTnLst>
                                </p:cTn>
                              </p:par>
                              <p:par>
                                <p:cTn id="52" presetID="23" presetClass="entr" presetSubtype="16"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 calcmode="lin" valueType="num">
                                      <p:cBhvr>
                                        <p:cTn id="54" dur="500" fill="hold"/>
                                        <p:tgtEl>
                                          <p:spTgt spid="32"/>
                                        </p:tgtEl>
                                        <p:attrNameLst>
                                          <p:attrName>ppt_w</p:attrName>
                                        </p:attrNameLst>
                                      </p:cBhvr>
                                      <p:tavLst>
                                        <p:tav tm="0">
                                          <p:val>
                                            <p:fltVal val="0"/>
                                          </p:val>
                                        </p:tav>
                                        <p:tav tm="100000">
                                          <p:val>
                                            <p:strVal val="#ppt_w"/>
                                          </p:val>
                                        </p:tav>
                                      </p:tavLst>
                                    </p:anim>
                                    <p:anim calcmode="lin" valueType="num">
                                      <p:cBhvr>
                                        <p:cTn id="55" dur="500" fill="hold"/>
                                        <p:tgtEl>
                                          <p:spTgt spid="32"/>
                                        </p:tgtEl>
                                        <p:attrNameLst>
                                          <p:attrName>ppt_h</p:attrName>
                                        </p:attrNameLst>
                                      </p:cBhvr>
                                      <p:tavLst>
                                        <p:tav tm="0">
                                          <p:val>
                                            <p:fltVal val="0"/>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barn(inVertical)">
                                      <p:cBhvr>
                                        <p:cTn id="60" dur="500"/>
                                        <p:tgtEl>
                                          <p:spTgt spid="8"/>
                                        </p:tgtEl>
                                      </p:cBhvr>
                                    </p:animEffect>
                                  </p:childTnLst>
                                </p:cTn>
                              </p:par>
                              <p:par>
                                <p:cTn id="61" presetID="1" presetClass="entr" presetSubtype="0" fill="hold" nodeType="with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4" repeatCount="500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down)">
                                      <p:cBhvr>
                                        <p:cTn id="67" dur="1000"/>
                                        <p:tgtEl>
                                          <p:spTgt spid="25"/>
                                        </p:tgtEl>
                                      </p:cBhvr>
                                    </p:animEffect>
                                  </p:childTnLst>
                                  <p:subTnLst>
                                    <p:audio>
                                      <p:cMediaNode vol="90000">
                                        <p:cTn display="0" masterRel="sameClick">
                                          <p:stCondLst>
                                            <p:cond evt="begin" delay="0">
                                              <p:tn val="65"/>
                                            </p:cond>
                                          </p:stCondLst>
                                          <p:endCondLst>
                                            <p:cond evt="onStopAudio" delay="0">
                                              <p:tgtEl>
                                                <p:sldTgt/>
                                              </p:tgtEl>
                                            </p:cond>
                                          </p:endCondLst>
                                        </p:cTn>
                                        <p:tgtEl>
                                          <p:sndTgt r:embed="rId5" name="wind.wav"/>
                                        </p:tgtEl>
                                      </p:cMediaNode>
                                    </p:audio>
                                  </p:subTnLst>
                                </p:cTn>
                              </p:par>
                              <p:par>
                                <p:cTn id="68" presetID="16" presetClass="entr" presetSubtype="21" fill="hold" grpId="0" nodeType="with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barn(inVertical)">
                                      <p:cBhvr>
                                        <p:cTn id="70" dur="10"/>
                                        <p:tgtEl>
                                          <p:spTgt spid="9"/>
                                        </p:tgtEl>
                                      </p:cBhvr>
                                    </p:animEffect>
                                  </p:childTnLst>
                                </p:cTn>
                              </p:par>
                            </p:childTnLst>
                          </p:cTn>
                        </p:par>
                        <p:par>
                          <p:cTn id="71" fill="hold">
                            <p:stCondLst>
                              <p:cond delay="1000"/>
                            </p:stCondLst>
                            <p:childTnLst>
                              <p:par>
                                <p:cTn id="72" presetID="10" presetClass="exit" presetSubtype="0" fill="hold" nodeType="afterEffect">
                                  <p:stCondLst>
                                    <p:cond delay="0"/>
                                  </p:stCondLst>
                                  <p:childTnLst>
                                    <p:animEffect transition="out" filter="fade">
                                      <p:cBhvr>
                                        <p:cTn id="73" dur="2000"/>
                                        <p:tgtEl>
                                          <p:spTgt spid="25"/>
                                        </p:tgtEl>
                                      </p:cBhvr>
                                    </p:animEffect>
                                    <p:set>
                                      <p:cBhvr>
                                        <p:cTn id="74" dur="1" fill="hold">
                                          <p:stCondLst>
                                            <p:cond delay="1999"/>
                                          </p:stCondLst>
                                        </p:cTn>
                                        <p:tgtEl>
                                          <p:spTgt spid="25"/>
                                        </p:tgtEl>
                                        <p:attrNameLst>
                                          <p:attrName>style.visibility</p:attrName>
                                        </p:attrNameLst>
                                      </p:cBhvr>
                                      <p:to>
                                        <p:strVal val="hidden"/>
                                      </p:to>
                                    </p:set>
                                  </p:childTnLst>
                                </p:cTn>
                              </p:par>
                              <p:par>
                                <p:cTn id="75" presetID="2" presetClass="entr" presetSubtype="3" fill="hold"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additive="base">
                                        <p:cTn id="77" dur="500" fill="hold"/>
                                        <p:tgtEl>
                                          <p:spTgt spid="26"/>
                                        </p:tgtEl>
                                        <p:attrNameLst>
                                          <p:attrName>ppt_x</p:attrName>
                                        </p:attrNameLst>
                                      </p:cBhvr>
                                      <p:tavLst>
                                        <p:tav tm="0">
                                          <p:val>
                                            <p:strVal val="1+#ppt_w/2"/>
                                          </p:val>
                                        </p:tav>
                                        <p:tav tm="100000">
                                          <p:val>
                                            <p:strVal val="#ppt_x"/>
                                          </p:val>
                                        </p:tav>
                                      </p:tavLst>
                                    </p:anim>
                                    <p:anim calcmode="lin" valueType="num">
                                      <p:cBhvr additive="base">
                                        <p:cTn id="78"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44"/>
                                        </p:tgtEl>
                                        <p:attrNameLst>
                                          <p:attrName>style.visibility</p:attrName>
                                        </p:attrNameLst>
                                      </p:cBhvr>
                                      <p:to>
                                        <p:strVal val="visible"/>
                                      </p:to>
                                    </p:set>
                                    <p:animEffect transition="in" filter="wipe(down)">
                                      <p:cBhvr>
                                        <p:cTn id="8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6" grpId="0"/>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51"/>
        <p:cNvGrpSpPr/>
        <p:nvPr/>
      </p:nvGrpSpPr>
      <p:grpSpPr>
        <a:xfrm>
          <a:off x="0" y="0"/>
          <a:ext cx="0" cy="0"/>
          <a:chOff x="0" y="0"/>
          <a:chExt cx="0" cy="0"/>
        </a:xfrm>
      </p:grpSpPr>
      <p:pic>
        <p:nvPicPr>
          <p:cNvPr id="38" name="Picture 2" descr="Thí nghiệm Ghê-rích _ áp suất khí quyển - Vật lý 8 - Hồ Hữu Tín - Thư viện  Tư liệu giáo dục"/>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454657" y="1452283"/>
            <a:ext cx="4332720" cy="3164887"/>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p:cNvSpPr/>
          <p:nvPr/>
        </p:nvSpPr>
        <p:spPr>
          <a:xfrm>
            <a:off x="0" y="989703"/>
            <a:ext cx="1398494" cy="398033"/>
          </a:xfrm>
          <a:prstGeom prst="homePlate">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panose="020B0604020202020204"/>
              </a:rPr>
              <a:t>Kết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panose="020B0604020202020204"/>
              </a:rPr>
              <a:t>quả</a:t>
            </a:r>
            <a:endParaRPr kumimoji="0" lang="en-US" sz="18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panose="020B0604020202020204"/>
            </a:endParaRPr>
          </a:p>
        </p:txBody>
      </p:sp>
      <p:sp>
        <p:nvSpPr>
          <p:cNvPr id="3" name="Rectangle: Rounded Corners 2"/>
          <p:cNvSpPr/>
          <p:nvPr/>
        </p:nvSpPr>
        <p:spPr>
          <a:xfrm>
            <a:off x="258184" y="1452283"/>
            <a:ext cx="3711388" cy="666974"/>
          </a:xfrm>
          <a:prstGeom prst="roundRect">
            <a:avLst/>
          </a:prstGeom>
          <a:solidFill>
            <a:srgbClr val="FCECD2"/>
          </a:solidFill>
          <a:ln>
            <a:solidFill>
              <a:srgbClr val="F1B1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Hai ban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cầu</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dính</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chặt</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vào</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nhau</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không</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tách</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rời</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a:t>
            </a:r>
            <a:endPar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endParaRPr>
          </a:p>
        </p:txBody>
      </p:sp>
      <p:sp>
        <p:nvSpPr>
          <p:cNvPr id="7" name="TextBox 6"/>
          <p:cNvSpPr txBox="1"/>
          <p:nvPr/>
        </p:nvSpPr>
        <p:spPr>
          <a:xfrm>
            <a:off x="1490383" y="2406527"/>
            <a:ext cx="2844949" cy="646986"/>
          </a:xfrm>
          <a:prstGeom prst="wedgeRoundRectCallout">
            <a:avLst>
              <a:gd name="adj1" fmla="val -57999"/>
              <a:gd name="adj2" fmla="val 36174"/>
              <a:gd name="adj3" fmla="val 16667"/>
            </a:avLst>
          </a:prstGeom>
          <a:ln>
            <a:solidFill>
              <a:schemeClr val="accent5">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Em</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hãy</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giải</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thích</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tại</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sao</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hai</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quả</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cầu</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không</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thể</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tách</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rời</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a:t>
            </a:r>
            <a:endPar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endParaRPr>
          </a:p>
        </p:txBody>
      </p:sp>
      <p:pic>
        <p:nvPicPr>
          <p:cNvPr id="41" name="Picture 2" descr="Tài Liệu Giáo Viên Hoạt Hình Ngày Nhà Giáo Hình ảnh | Định dạng hình ảnh  PSD 611174310| vn.lovepik.com"/>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6628" b="95116" l="10000" r="90000">
                        <a14:foregroundMark x1="46628" y1="29535" x2="51512" y2="51279"/>
                        <a14:foregroundMark x1="51512" y1="35581" x2="51860" y2="53372"/>
                        <a14:foregroundMark x1="41163" y1="8372" x2="51279" y2="6744"/>
                        <a14:foregroundMark x1="38256" y1="57674" x2="38256" y2="65000"/>
                        <a14:foregroundMark x1="70698" y1="30698" x2="66047" y2="39302"/>
                        <a14:foregroundMark x1="66047" y1="39302" x2="65930" y2="39302"/>
                        <a14:foregroundMark x1="47674" y1="88256" x2="45814" y2="95116"/>
                      </a14:backgroundRemoval>
                    </a14:imgEffect>
                  </a14:imgLayer>
                </a14:imgProps>
              </a:ext>
              <a:ext uri="{28A0092B-C50C-407E-A947-70E740481C1C}">
                <a14:useLocalDpi xmlns:a14="http://schemas.microsoft.com/office/drawing/2010/main" val="0"/>
              </a:ext>
            </a:extLst>
          </a:blip>
          <a:srcRect l="25530" t="3992" r="29085"/>
          <a:stretch>
            <a:fillRect/>
          </a:stretch>
        </p:blipFill>
        <p:spPr bwMode="auto">
          <a:xfrm>
            <a:off x="0" y="2346064"/>
            <a:ext cx="1322415" cy="27974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63566" y="379855"/>
            <a:ext cx="27622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Tìm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Hiểu</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Thêm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endParaRPr>
          </a:p>
        </p:txBody>
      </p:sp>
      <p:grpSp>
        <p:nvGrpSpPr>
          <p:cNvPr id="6" name="Group 5"/>
          <p:cNvGrpSpPr/>
          <p:nvPr/>
        </p:nvGrpSpPr>
        <p:grpSpPr>
          <a:xfrm>
            <a:off x="2679263" y="359688"/>
            <a:ext cx="561579" cy="561579"/>
            <a:chOff x="5751326" y="1686394"/>
            <a:chExt cx="1514006" cy="1514006"/>
          </a:xfrm>
        </p:grpSpPr>
        <p:sp>
          <p:nvSpPr>
            <p:cNvPr id="8" name="Oval 7"/>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5903028" y="359687"/>
            <a:ext cx="561579" cy="561579"/>
            <a:chOff x="5751326" y="1686394"/>
            <a:chExt cx="1514006" cy="1514006"/>
          </a:xfrm>
        </p:grpSpPr>
        <p:sp>
          <p:nvSpPr>
            <p:cNvPr id="11" name="Oval 10"/>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1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51"/>
        <p:cNvGrpSpPr/>
        <p:nvPr/>
      </p:nvGrpSpPr>
      <p:grpSpPr>
        <a:xfrm>
          <a:off x="0" y="0"/>
          <a:ext cx="0" cy="0"/>
          <a:chOff x="0" y="0"/>
          <a:chExt cx="0" cy="0"/>
        </a:xfrm>
      </p:grpSpPr>
      <p:pic>
        <p:nvPicPr>
          <p:cNvPr id="25" name="Picture 2" descr="Thí nghiệm Ghê-rích _ áp suất khí quyển - Vật lý 8 - Hồ Hữu Tín - Thư viện  Tư liệu giáo dục"/>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3872" y="1449483"/>
            <a:ext cx="4332720" cy="31648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728434" y="3191977"/>
            <a:ext cx="4216999" cy="1477328"/>
          </a:xfrm>
          <a:prstGeom prst="rect">
            <a:avLst/>
          </a:prstGeom>
          <a:ln>
            <a:solidFill>
              <a:schemeClr val="accent5">
                <a:lumMod val="75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
                <a:srgbClr val="FF5050"/>
              </a:buClr>
              <a:buSzTx/>
              <a:buFont typeface="Arial" panose="020B0604020202020204"/>
              <a:buNone/>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Vì</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khi</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hút</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hết</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không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khí</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trong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quả</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cầu</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ra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thì</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áp</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suất</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trong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quả</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cầu</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bằng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0.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Khi</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đó</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vỏ</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quả</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cầu</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chịu</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áp</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lực</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của</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khí</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quyển</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từ</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mọi</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phía</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nên</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hai</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bán</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cầu</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ép</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chặt</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với</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nhau</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endParaRPr>
          </a:p>
        </p:txBody>
      </p:sp>
      <p:pic>
        <p:nvPicPr>
          <p:cNvPr id="3" name="Picture 2"/>
          <p:cNvPicPr>
            <a:picLocks noChangeAspect="1"/>
          </p:cNvPicPr>
          <p:nvPr/>
        </p:nvPicPr>
        <p:blipFill rotWithShape="1">
          <a:blip r:embed="rId2"/>
          <a:srcRect r="65244" b="8829"/>
          <a:stretch>
            <a:fillRect/>
          </a:stretch>
        </p:blipFill>
        <p:spPr>
          <a:xfrm>
            <a:off x="5827638" y="1218048"/>
            <a:ext cx="1864080" cy="1858640"/>
          </a:xfrm>
          <a:prstGeom prst="rect">
            <a:avLst/>
          </a:prstGeom>
        </p:spPr>
      </p:pic>
      <p:sp>
        <p:nvSpPr>
          <p:cNvPr id="5" name="TextBox 4"/>
          <p:cNvSpPr txBox="1"/>
          <p:nvPr/>
        </p:nvSpPr>
        <p:spPr>
          <a:xfrm>
            <a:off x="3163566" y="570812"/>
            <a:ext cx="27622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Tìm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Hiểu</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Thêm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endParaRPr>
          </a:p>
        </p:txBody>
      </p:sp>
      <p:grpSp>
        <p:nvGrpSpPr>
          <p:cNvPr id="6" name="Group 5"/>
          <p:cNvGrpSpPr/>
          <p:nvPr/>
        </p:nvGrpSpPr>
        <p:grpSpPr>
          <a:xfrm>
            <a:off x="2679263" y="550645"/>
            <a:ext cx="561579" cy="561579"/>
            <a:chOff x="5751326" y="1686394"/>
            <a:chExt cx="1514006" cy="1514006"/>
          </a:xfrm>
        </p:grpSpPr>
        <p:sp>
          <p:nvSpPr>
            <p:cNvPr id="7" name="Oval 6"/>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5903028" y="550644"/>
            <a:ext cx="561579" cy="561579"/>
            <a:chOff x="5751326" y="1686394"/>
            <a:chExt cx="1514006" cy="1514006"/>
          </a:xfrm>
        </p:grpSpPr>
        <p:sp>
          <p:nvSpPr>
            <p:cNvPr id="10" name="Oval 9"/>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1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629752" y="187647"/>
            <a:ext cx="44087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2.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không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trong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đời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sống</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endParaRPr>
          </a:p>
        </p:txBody>
      </p:sp>
      <p:grpSp>
        <p:nvGrpSpPr>
          <p:cNvPr id="4" name="Group 3"/>
          <p:cNvGrpSpPr/>
          <p:nvPr/>
        </p:nvGrpSpPr>
        <p:grpSpPr>
          <a:xfrm>
            <a:off x="235866" y="145911"/>
            <a:ext cx="439333" cy="439333"/>
            <a:chOff x="5751326" y="1686394"/>
            <a:chExt cx="1514006" cy="1514006"/>
          </a:xfrm>
        </p:grpSpPr>
        <p:sp>
          <p:nvSpPr>
            <p:cNvPr id="5" name="Oval 4"/>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6"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1227047" y="1265043"/>
            <a:ext cx="7001894" cy="3799500"/>
            <a:chOff x="772635" y="768890"/>
            <a:chExt cx="7001894" cy="3799500"/>
          </a:xfrm>
        </p:grpSpPr>
        <p:sp>
          <p:nvSpPr>
            <p:cNvPr id="14" name="Rectangle 13"/>
            <p:cNvSpPr/>
            <p:nvPr/>
          </p:nvSpPr>
          <p:spPr>
            <a:xfrm>
              <a:off x="6130977" y="768890"/>
              <a:ext cx="1643552" cy="64633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panose="020B0604020202020204"/>
                <a:buNone/>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Trung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khu</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thính</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giác</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endParaRPr>
            </a:p>
          </p:txBody>
        </p:sp>
        <p:sp>
          <p:nvSpPr>
            <p:cNvPr id="9" name="Rectangle 8"/>
            <p:cNvSpPr/>
            <p:nvPr/>
          </p:nvSpPr>
          <p:spPr>
            <a:xfrm>
              <a:off x="5378192" y="3474776"/>
              <a:ext cx="947657"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panose="020B0604020202020204"/>
                <a:buNone/>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Vòi</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nhĩ</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endParaRPr>
            </a:p>
          </p:txBody>
        </p:sp>
        <p:pic>
          <p:nvPicPr>
            <p:cNvPr id="13" name="Picture 12"/>
            <p:cNvPicPr>
              <a:picLocks noChangeAspect="1"/>
            </p:cNvPicPr>
            <p:nvPr/>
          </p:nvPicPr>
          <p:blipFill>
            <a:blip r:embed="rId2">
              <a:extLst>
                <a:ext uri="{BEBA8EAE-BF5A-486C-A8C5-ECC9F3942E4B}">
                  <a14:imgProps xmlns:a14="http://schemas.microsoft.com/office/drawing/2010/main">
                    <a14:imgLayer r:embed="rId3">
                      <a14:imgEffect>
                        <a14:backgroundRemoval t="1535" b="97588" l="9182" r="89611">
                          <a14:foregroundMark x1="13204" y1="20614" x2="35255" y2="34539"/>
                          <a14:foregroundMark x1="23525" y1="20614" x2="43029" y2="34430"/>
                          <a14:foregroundMark x1="43029" y1="34430" x2="43029" y2="34430"/>
                          <a14:foregroundMark x1="23794" y1="17654" x2="43298" y2="27193"/>
                          <a14:foregroundMark x1="36595" y1="20395" x2="61394" y2="32566"/>
                          <a14:foregroundMark x1="41555" y1="15899" x2="53954" y2="19298"/>
                          <a14:foregroundMark x1="22721" y1="17873" x2="12198" y2="20614"/>
                          <a14:foregroundMark x1="12198" y1="20614" x2="12198" y2="20614"/>
                          <a14:foregroundMark x1="10389" y1="77851" x2="11729" y2="87719"/>
                          <a14:foregroundMark x1="9651" y1="73794" x2="9517" y2="86404"/>
                          <a14:foregroundMark x1="12198" y1="82237" x2="34517" y2="97697"/>
                          <a14:foregroundMark x1="34517" y1="97697" x2="34249" y2="97149"/>
                          <a14:foregroundMark x1="18432" y1="86623" x2="43164" y2="89912"/>
                          <a14:foregroundMark x1="32440" y1="82346" x2="43231" y2="81908"/>
                          <a14:foregroundMark x1="43231" y1="81908" x2="66019" y2="82346"/>
                          <a14:foregroundMark x1="38271" y1="81360" x2="68834" y2="86404"/>
                          <a14:foregroundMark x1="66153" y1="77961" x2="79558" y2="50987"/>
                          <a14:foregroundMark x1="79558" y1="50987" x2="79558" y2="50768"/>
                          <a14:foregroundMark x1="62869" y1="24781" x2="82105" y2="28618"/>
                          <a14:foregroundMark x1="61930" y1="8333" x2="70777" y2="9320"/>
                          <a14:foregroundMark x1="70777" y1="4496" x2="77748" y2="6250"/>
                          <a14:foregroundMark x1="68499" y1="4934" x2="71783" y2="3728"/>
                          <a14:foregroundMark x1="70576" y1="42325" x2="73861" y2="49561"/>
                          <a14:foregroundMark x1="73458" y1="28180" x2="70442" y2="41338"/>
                          <a14:foregroundMark x1="70442" y1="41338" x2="70442" y2="41338"/>
                          <a14:foregroundMark x1="73123" y1="33772" x2="70979" y2="46491"/>
                          <a14:foregroundMark x1="70979" y1="46491" x2="70643" y2="47149"/>
                          <a14:foregroundMark x1="66153" y1="7895" x2="72855" y2="1535"/>
                        </a14:backgroundRemoval>
                      </a14:imgEffect>
                    </a14:imgLayer>
                  </a14:imgProps>
                </a:ext>
              </a:extLst>
            </a:blip>
            <a:stretch>
              <a:fillRect/>
            </a:stretch>
          </p:blipFill>
          <p:spPr>
            <a:xfrm>
              <a:off x="1191212" y="805861"/>
              <a:ext cx="6155366" cy="3762529"/>
            </a:xfrm>
            <a:prstGeom prst="rect">
              <a:avLst/>
            </a:prstGeom>
          </p:spPr>
        </p:pic>
        <p:sp>
          <p:nvSpPr>
            <p:cNvPr id="2" name="Rectangle 1"/>
            <p:cNvSpPr/>
            <p:nvPr/>
          </p:nvSpPr>
          <p:spPr>
            <a:xfrm>
              <a:off x="772635" y="3784088"/>
              <a:ext cx="1177691"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panose="020B0604020202020204"/>
                <a:buNone/>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Vành</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tai</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endParaRPr>
            </a:p>
          </p:txBody>
        </p:sp>
        <p:sp>
          <p:nvSpPr>
            <p:cNvPr id="7" name="Rectangle 6"/>
            <p:cNvSpPr/>
            <p:nvPr/>
          </p:nvSpPr>
          <p:spPr>
            <a:xfrm>
              <a:off x="2686380" y="4063906"/>
              <a:ext cx="1177691" cy="369332"/>
            </a:xfrm>
            <a:prstGeom prst="rect">
              <a:avLst/>
            </a:prstGeom>
            <a:solidFill>
              <a:srgbClr val="FFF7F2"/>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panose="020B0604020202020204"/>
                <a:buNone/>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Màng</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nhĩ</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endParaRPr>
            </a:p>
          </p:txBody>
        </p:sp>
        <p:sp>
          <p:nvSpPr>
            <p:cNvPr id="8" name="Rectangle 7"/>
            <p:cNvSpPr/>
            <p:nvPr/>
          </p:nvSpPr>
          <p:spPr>
            <a:xfrm>
              <a:off x="4102240" y="4199058"/>
              <a:ext cx="1177691"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panose="020B0604020202020204"/>
                <a:buNone/>
                <a:defRPr/>
              </a:pP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Tai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giữa</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endParaRPr>
            </a:p>
          </p:txBody>
        </p:sp>
        <p:sp>
          <p:nvSpPr>
            <p:cNvPr id="10" name="Rectangle 9"/>
            <p:cNvSpPr/>
            <p:nvPr/>
          </p:nvSpPr>
          <p:spPr>
            <a:xfrm>
              <a:off x="6053898" y="1981662"/>
              <a:ext cx="1643552" cy="64633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panose="020B0604020202020204"/>
                <a:buNone/>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Dây</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thần</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kinh</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thính</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giác</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endParaRPr>
            </a:p>
          </p:txBody>
        </p:sp>
        <p:cxnSp>
          <p:nvCxnSpPr>
            <p:cNvPr id="12" name="Straight Connector 11"/>
            <p:cNvCxnSpPr/>
            <p:nvPr/>
          </p:nvCxnSpPr>
          <p:spPr>
            <a:xfrm>
              <a:off x="5658787" y="2211049"/>
              <a:ext cx="472190" cy="82446"/>
            </a:xfrm>
            <a:prstGeom prst="line">
              <a:avLst/>
            </a:prstGeom>
          </p:spPr>
          <p:style>
            <a:lnRef idx="1">
              <a:schemeClr val="dk1"/>
            </a:lnRef>
            <a:fillRef idx="0">
              <a:schemeClr val="dk1"/>
            </a:fillRef>
            <a:effectRef idx="0">
              <a:schemeClr val="dk1"/>
            </a:effectRef>
            <a:fontRef idx="minor">
              <a:schemeClr val="tx1"/>
            </a:fontRef>
          </p:style>
        </p:cxnSp>
        <p:sp>
          <p:nvSpPr>
            <p:cNvPr id="15" name="Rectangle 14"/>
            <p:cNvSpPr/>
            <p:nvPr/>
          </p:nvSpPr>
          <p:spPr>
            <a:xfrm>
              <a:off x="3511767" y="1014375"/>
              <a:ext cx="1177691"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panose="020B0604020202020204"/>
                <a:buNone/>
                <a:defRPr/>
              </a:pP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Tai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trong</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endParaRPr>
            </a:p>
          </p:txBody>
        </p:sp>
        <p:sp>
          <p:nvSpPr>
            <p:cNvPr id="16" name="Rectangle 15"/>
            <p:cNvSpPr/>
            <p:nvPr/>
          </p:nvSpPr>
          <p:spPr>
            <a:xfrm>
              <a:off x="1369472" y="1014375"/>
              <a:ext cx="1643552"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panose="020B0604020202020204"/>
                <a:buNone/>
                <a:defRPr/>
              </a:pPr>
              <a:r>
                <a:rPr lang="en-US" altLang="en-US" sz="1800" dirty="0" err="1">
                  <a:solidFill>
                    <a:srgbClr val="002060"/>
                  </a:solidFill>
                  <a:latin typeface="Roboto" panose="02000000000000000000" pitchFamily="2" charset="0"/>
                  <a:cs typeface="#9Slide03 Arima Madurai ExtraBo" panose="00000900000000000000" pitchFamily="2" charset="0"/>
                </a:rPr>
                <a:t>Ống</a:t>
              </a:r>
              <a:r>
                <a:rPr lang="en-US" altLang="en-US" sz="1800" dirty="0">
                  <a:solidFill>
                    <a:srgbClr val="002060"/>
                  </a:solidFill>
                  <a:latin typeface="Roboto" panose="02000000000000000000" pitchFamily="2" charset="0"/>
                  <a:cs typeface="#9Slide03 Arima Madurai ExtraBo" panose="00000900000000000000" pitchFamily="2" charset="0"/>
                </a:rPr>
                <a:t> tai </a:t>
              </a:r>
              <a:r>
                <a:rPr lang="en-US" altLang="en-US" sz="1800" dirty="0" err="1">
                  <a:solidFill>
                    <a:srgbClr val="002060"/>
                  </a:solidFill>
                  <a:latin typeface="Roboto" panose="02000000000000000000" pitchFamily="2" charset="0"/>
                  <a:cs typeface="#9Slide03 Arima Madurai ExtraBo" panose="00000900000000000000" pitchFamily="2" charset="0"/>
                </a:rPr>
                <a:t>ngoài</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endParaRPr>
            </a:p>
          </p:txBody>
        </p:sp>
      </p:grpSp>
      <p:sp>
        <p:nvSpPr>
          <p:cNvPr id="18" name="TextBox 17"/>
          <p:cNvSpPr txBox="1"/>
          <p:nvPr/>
        </p:nvSpPr>
        <p:spPr>
          <a:xfrm>
            <a:off x="0" y="726345"/>
            <a:ext cx="9143999" cy="400110"/>
          </a:xfrm>
          <a:prstGeom prst="rect">
            <a:avLst/>
          </a:prstGeom>
          <a:solidFill>
            <a:schemeClr val="accent5">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Sự</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tạo</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thành</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tiếng</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động</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trong</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 tai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khi</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 tai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chịu</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sự</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thay</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đổi</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đột</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ngột</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của</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áp</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suất</a:t>
            </a:r>
            <a:endPar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629752" y="187647"/>
            <a:ext cx="44087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2.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không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trong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đời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sống</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endParaRPr>
          </a:p>
        </p:txBody>
      </p:sp>
      <p:grpSp>
        <p:nvGrpSpPr>
          <p:cNvPr id="4" name="Group 3"/>
          <p:cNvGrpSpPr/>
          <p:nvPr/>
        </p:nvGrpSpPr>
        <p:grpSpPr>
          <a:xfrm>
            <a:off x="235866" y="145911"/>
            <a:ext cx="439333" cy="439333"/>
            <a:chOff x="5751326" y="1686394"/>
            <a:chExt cx="1514006" cy="1514006"/>
          </a:xfrm>
        </p:grpSpPr>
        <p:sp>
          <p:nvSpPr>
            <p:cNvPr id="5" name="Oval 4"/>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6"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p:cNvSpPr txBox="1"/>
          <p:nvPr/>
        </p:nvSpPr>
        <p:spPr>
          <a:xfrm>
            <a:off x="0" y="642645"/>
            <a:ext cx="9143999" cy="400110"/>
          </a:xfrm>
          <a:prstGeom prst="rect">
            <a:avLst/>
          </a:prstGeom>
          <a:solidFill>
            <a:schemeClr val="accent5">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Sự</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tạo</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thành</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tiếng</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động</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trong</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 tai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khi</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 tai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chịu</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sự</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thay</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đổi</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đột</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ngột</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của</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áp</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suất</a:t>
            </a:r>
            <a:endPar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endParaRPr>
          </a:p>
        </p:txBody>
      </p:sp>
      <p:pic>
        <p:nvPicPr>
          <p:cNvPr id="19" name="Picture 18"/>
          <p:cNvPicPr>
            <a:picLocks noChangeAspect="1"/>
          </p:cNvPicPr>
          <p:nvPr/>
        </p:nvPicPr>
        <p:blipFill>
          <a:blip r:embed="rId2"/>
          <a:stretch>
            <a:fillRect/>
          </a:stretch>
        </p:blipFill>
        <p:spPr>
          <a:xfrm>
            <a:off x="40389" y="1132273"/>
            <a:ext cx="1763012" cy="983543"/>
          </a:xfrm>
          <a:prstGeom prst="rect">
            <a:avLst/>
          </a:prstGeom>
        </p:spPr>
      </p:pic>
      <p:sp>
        <p:nvSpPr>
          <p:cNvPr id="20" name="Rectangle 19"/>
          <p:cNvSpPr/>
          <p:nvPr/>
        </p:nvSpPr>
        <p:spPr>
          <a:xfrm>
            <a:off x="1803401" y="1369137"/>
            <a:ext cx="7222345" cy="369332"/>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defTabSz="914400" rtl="0" eaLnBrk="1" fontAlgn="auto" latinLnBrk="0" hangingPunct="1">
              <a:lnSpc>
                <a:spcPct val="100000"/>
              </a:lnSpc>
              <a:spcBef>
                <a:spcPts val="0"/>
              </a:spcBef>
              <a:spcAft>
                <a:spcPts val="0"/>
              </a:spcAft>
              <a:buClr>
                <a:srgbClr val="FF5050"/>
              </a:buClr>
              <a:buSzTx/>
              <a:buFont typeface="Arial" panose="020B0604020202020204"/>
              <a:buNone/>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Bình</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thường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áp</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suất</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không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khí</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ở tai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giữa</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cân</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bằng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với</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ở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ống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tai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ngoài</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endParaRPr>
          </a:p>
        </p:txBody>
      </p:sp>
      <p:pic>
        <p:nvPicPr>
          <p:cNvPr id="1026" name="Picture 2" descr="Tại sao lúc máy bay cất và hạ cánh lại nguy hiểm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8643" y="2006424"/>
            <a:ext cx="2211861" cy="11612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ỏ túi 10 kỹ năng lái xe ô tô đường đồi núi"/>
          <p:cNvPicPr>
            <a:picLocks noChangeAspect="1" noChangeArrowheads="1"/>
          </p:cNvPicPr>
          <p:nvPr/>
        </p:nvPicPr>
        <p:blipFill rotWithShape="1">
          <a:blip r:embed="rId4">
            <a:extLst>
              <a:ext uri="{28A0092B-C50C-407E-A947-70E740481C1C}">
                <a14:useLocalDpi xmlns:a14="http://schemas.microsoft.com/office/drawing/2010/main" val="0"/>
              </a:ext>
            </a:extLst>
          </a:blip>
          <a:srcRect l="31114" t="40838"/>
          <a:stretch>
            <a:fillRect/>
          </a:stretch>
        </p:blipFill>
        <p:spPr bwMode="auto">
          <a:xfrm>
            <a:off x="4572000" y="1975333"/>
            <a:ext cx="2160850" cy="116122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21" name="Rectangle 20"/>
              <p:cNvSpPr/>
              <p:nvPr/>
            </p:nvSpPr>
            <p:spPr>
              <a:xfrm>
                <a:off x="374754" y="3420360"/>
                <a:ext cx="8394491" cy="646331"/>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dirty="0">
                    <a:solidFill>
                      <a:srgbClr val="002060"/>
                    </a:solidFill>
                    <a:latin typeface="Roboto" panose="02000000000000000000" pitchFamily="2" charset="0"/>
                    <a:cs typeface="#9Slide03 Arima Madurai ExtraBo" panose="00000900000000000000" pitchFamily="2" charset="0"/>
                  </a:rPr>
                  <a:t>Độ </a:t>
                </a:r>
                <a:r>
                  <a:rPr lang="en-US" altLang="en-US" sz="1800" dirty="0" err="1">
                    <a:solidFill>
                      <a:srgbClr val="002060"/>
                    </a:solidFill>
                    <a:latin typeface="Roboto" panose="02000000000000000000" pitchFamily="2" charset="0"/>
                    <a:cs typeface="#9Slide03 Arima Madurai ExtraBo" panose="00000900000000000000" pitchFamily="2" charset="0"/>
                  </a:rPr>
                  <a:t>cao</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tăng</a:t>
                </a:r>
                <a:r>
                  <a:rPr lang="en-US" altLang="en-US" sz="180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smtClean="0">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b="0" i="1" smtClean="0">
                            <a:solidFill>
                              <a:srgbClr val="002060"/>
                            </a:solidFill>
                            <a:latin typeface="Cambria Math" panose="02040503050406030204" pitchFamily="18" charset="0"/>
                            <a:cs typeface="#9Slide03 Arima Madurai ExtraBo" panose="00000900000000000000" pitchFamily="2" charset="0"/>
                          </a:rPr>
                          <m:t> </m:t>
                        </m:r>
                        <m:r>
                          <a:rPr lang="en-US" altLang="en-US" sz="1800" b="0" i="1" smtClean="0">
                            <a:solidFill>
                              <a:srgbClr val="002060"/>
                            </a:solidFill>
                            <a:latin typeface="Cambria Math" panose="02040503050406030204" pitchFamily="18" charset="0"/>
                            <a:cs typeface="#9Slide03 Arima Madurai ExtraBo" panose="00000900000000000000" pitchFamily="2" charset="0"/>
                          </a:rPr>
                          <m:t>       </m:t>
                        </m:r>
                      </m:e>
                    </m:groupChr>
                  </m:oMath>
                </a14:m>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áp</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suất</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khí</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quyển</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giảm</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đột</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ngột</a:t>
                </a:r>
                <a:r>
                  <a:rPr lang="en-US" altLang="en-US" sz="1800" noProof="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mất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cân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bằng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áp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suất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giữa</a:t>
                </a:r>
                <a:r>
                  <a:rPr lang="en-US" altLang="en-US" sz="1800" dirty="0">
                    <a:solidFill>
                      <a:srgbClr val="002060"/>
                    </a:solidFill>
                    <a:latin typeface="Roboto" panose="02000000000000000000" pitchFamily="2" charset="0"/>
                    <a:cs typeface="#9Slide03 Arima Madurai ExtraBo" panose="00000900000000000000" pitchFamily="2" charset="0"/>
                  </a:rPr>
                  <a:t> tai </a:t>
                </a:r>
                <a:r>
                  <a:rPr lang="en-US" altLang="en-US" sz="1800" dirty="0" err="1">
                    <a:solidFill>
                      <a:srgbClr val="002060"/>
                    </a:solidFill>
                    <a:latin typeface="Roboto" panose="02000000000000000000" pitchFamily="2" charset="0"/>
                    <a:cs typeface="#9Slide03 Arima Madurai ExtraBo" panose="00000900000000000000" pitchFamily="2" charset="0"/>
                  </a:rPr>
                  <a:t>giữa</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và</a:t>
                </a:r>
                <a:r>
                  <a:rPr lang="en-US" altLang="en-US" sz="1800" dirty="0">
                    <a:solidFill>
                      <a:srgbClr val="002060"/>
                    </a:solidFill>
                    <a:latin typeface="Roboto" panose="02000000000000000000" pitchFamily="2" charset="0"/>
                    <a:cs typeface="#9Slide03 Arima Madurai ExtraBo" panose="00000900000000000000" pitchFamily="2" charset="0"/>
                  </a:rPr>
                  <a:t> tai </a:t>
                </a:r>
                <a:r>
                  <a:rPr lang="en-US" altLang="en-US" sz="1800" dirty="0" err="1">
                    <a:solidFill>
                      <a:srgbClr val="002060"/>
                    </a:solidFill>
                    <a:latin typeface="Roboto" panose="02000000000000000000" pitchFamily="2" charset="0"/>
                    <a:cs typeface="#9Slide03 Arima Madurai ExtraBo" panose="00000900000000000000" pitchFamily="2" charset="0"/>
                  </a:rPr>
                  <a:t>ngoài</a:t>
                </a:r>
                <a:r>
                  <a:rPr lang="en-US" altLang="en-US" sz="180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đẩy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màng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nhĩ</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ra</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phía</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ngoài</a:t>
                </a:r>
                <a:r>
                  <a:rPr lang="en-US" altLang="en-US" sz="180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cảm</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thấy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đau</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tức</a:t>
                </a:r>
                <a:r>
                  <a:rPr lang="en-US" altLang="en-US" sz="1800" dirty="0">
                    <a:solidFill>
                      <a:srgbClr val="002060"/>
                    </a:solidFill>
                    <a:latin typeface="Roboto" panose="02000000000000000000" pitchFamily="2" charset="0"/>
                    <a:cs typeface="#9Slide03 Arima Madurai ExtraBo" panose="00000900000000000000" pitchFamily="2" charset="0"/>
                  </a:rPr>
                  <a:t> tai</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endParaRPr>
              </a:p>
            </p:txBody>
          </p:sp>
        </mc:Choice>
        <mc:Fallback>
          <p:sp>
            <p:nvSpPr>
              <p:cNvPr id="21" name="Rectangle 20"/>
              <p:cNvSpPr>
                <a:spLocks noRot="1" noChangeAspect="1" noMove="1" noResize="1" noEditPoints="1" noAdjustHandles="1" noChangeArrowheads="1" noChangeShapeType="1" noTextEdit="1"/>
              </p:cNvSpPr>
              <p:nvPr/>
            </p:nvSpPr>
            <p:spPr>
              <a:xfrm>
                <a:off x="374754" y="3420360"/>
                <a:ext cx="8394491" cy="646331"/>
              </a:xfrm>
              <a:prstGeom prst="rect">
                <a:avLst/>
              </a:prstGeom>
              <a:blipFill rotWithShape="1">
                <a:blip r:embed="rId5"/>
                <a:stretch>
                  <a:fillRect l="-77" t="-1021" r="-69" b="-14321"/>
                </a:stretch>
              </a:blip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22" name="Rectangle 21"/>
              <p:cNvSpPr/>
              <p:nvPr/>
            </p:nvSpPr>
            <p:spPr>
              <a:xfrm>
                <a:off x="374754" y="4203211"/>
                <a:ext cx="8394491" cy="646331"/>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dirty="0">
                    <a:solidFill>
                      <a:srgbClr val="002060"/>
                    </a:solidFill>
                    <a:latin typeface="Roboto" panose="02000000000000000000" pitchFamily="2" charset="0"/>
                    <a:cs typeface="#9Slide03 Arima Madurai ExtraBo" panose="00000900000000000000" pitchFamily="2" charset="0"/>
                  </a:rPr>
                  <a:t>Nếu </a:t>
                </a:r>
                <a:r>
                  <a:rPr lang="en-US" altLang="en-US" sz="1800" dirty="0" err="1">
                    <a:solidFill>
                      <a:srgbClr val="002060"/>
                    </a:solidFill>
                    <a:latin typeface="Roboto" panose="02000000000000000000" pitchFamily="2" charset="0"/>
                    <a:cs typeface="#9Slide03 Arima Madurai ExtraBo" panose="00000900000000000000" pitchFamily="2" charset="0"/>
                  </a:rPr>
                  <a:t>vời</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nhĩ</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mở</a:t>
                </a:r>
                <a:r>
                  <a:rPr lang="en-US" altLang="en-US" sz="180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smtClean="0">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b="0" i="1" smtClean="0">
                            <a:solidFill>
                              <a:srgbClr val="002060"/>
                            </a:solidFill>
                            <a:latin typeface="Cambria Math" panose="02040503050406030204" pitchFamily="18" charset="0"/>
                            <a:cs typeface="#9Slide03 Arima Madurai ExtraBo" panose="00000900000000000000" pitchFamily="2" charset="0"/>
                          </a:rPr>
                          <m:t> </m:t>
                        </m:r>
                        <m:r>
                          <a:rPr lang="en-US" altLang="en-US" sz="1800" b="0" i="1" smtClean="0">
                            <a:solidFill>
                              <a:srgbClr val="002060"/>
                            </a:solidFill>
                            <a:latin typeface="Cambria Math" panose="02040503050406030204" pitchFamily="18" charset="0"/>
                            <a:cs typeface="#9Slide03 Arima Madurai ExtraBo" panose="00000900000000000000" pitchFamily="2" charset="0"/>
                          </a:rPr>
                          <m:t>       </m:t>
                        </m:r>
                      </m:e>
                    </m:groupChr>
                  </m:oMath>
                </a14:m>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lang="en-US" altLang="en-US" sz="1800" dirty="0">
                    <a:solidFill>
                      <a:srgbClr val="002060"/>
                    </a:solidFill>
                    <a:latin typeface="Roboto" panose="02000000000000000000" pitchFamily="2" charset="0"/>
                    <a:cs typeface="#9Slide03 Arima Madurai ExtraBo" panose="00000900000000000000" pitchFamily="2" charset="0"/>
                  </a:rPr>
                  <a:t>áp suất không khí ở tai giữa giảm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màng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nhĩ</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đẩy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về</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vị</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trí</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cũ</a:t>
                </a:r>
                <a:r>
                  <a:rPr lang="en-US" altLang="en-US" sz="1800" dirty="0">
                    <a:solidFill>
                      <a:srgbClr val="002060"/>
                    </a:solidFill>
                    <a:latin typeface="Roboto" panose="02000000000000000000" pitchFamily="2" charset="0"/>
                    <a:cs typeface="#9Slide03 Arima Madurai ExtraBo" panose="00000900000000000000" pitchFamily="2" charset="0"/>
                  </a:rPr>
                  <a:t>. </a:t>
                </a:r>
                <a:endParaRPr lang="en-US" altLang="en-US" sz="1800" dirty="0">
                  <a:solidFill>
                    <a:srgbClr val="002060"/>
                  </a:solidFill>
                  <a:latin typeface="Roboto" panose="02000000000000000000" pitchFamily="2" charset="0"/>
                  <a:cs typeface="#9Slide03 Arima Madurai ExtraBo" panose="00000900000000000000" pitchFamily="2" charset="0"/>
                </a:endParaRPr>
              </a:p>
              <a:p>
                <a:pPr lvl="0">
                  <a:buClr>
                    <a:srgbClr val="FF5050"/>
                  </a:buClr>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Sự</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di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chuyển</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nhanh</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của</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màng</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nhĩ</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tạo</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nên</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tiếng</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động</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trong</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tai</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endParaRPr>
              </a:p>
            </p:txBody>
          </p:sp>
        </mc:Choice>
        <mc:Fallback>
          <p:sp>
            <p:nvSpPr>
              <p:cNvPr id="22" name="Rectangle 21"/>
              <p:cNvSpPr>
                <a:spLocks noRot="1" noChangeAspect="1" noMove="1" noResize="1" noEditPoints="1" noAdjustHandles="1" noChangeArrowheads="1" noChangeShapeType="1" noTextEdit="1"/>
              </p:cNvSpPr>
              <p:nvPr/>
            </p:nvSpPr>
            <p:spPr>
              <a:xfrm>
                <a:off x="374754" y="4203211"/>
                <a:ext cx="8394491" cy="646331"/>
              </a:xfrm>
              <a:prstGeom prst="rect">
                <a:avLst/>
              </a:prstGeom>
              <a:blipFill rotWithShape="1">
                <a:blip r:embed="rId6"/>
                <a:stretch>
                  <a:fillRect l="-77" t="-1005" r="-69" b="-3137"/>
                </a:stretch>
              </a:blip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a:lstStyle/>
              <a:p>
                <a:r>
                  <a:rPr lang="en-US" altLang="en-US">
                    <a:noFill/>
                  </a:rPr>
                  <a:t> </a:t>
                </a:r>
              </a:p>
            </p:txBody>
          </p:sp>
        </mc:Fallback>
      </mc:AlternateContent>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par>
                                <p:cTn id="15" presetID="53" presetClass="entr" presetSubtype="16"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500" fill="hold"/>
                                        <p:tgtEl>
                                          <p:spTgt spid="1028"/>
                                        </p:tgtEl>
                                        <p:attrNameLst>
                                          <p:attrName>ppt_w</p:attrName>
                                        </p:attrNameLst>
                                      </p:cBhvr>
                                      <p:tavLst>
                                        <p:tav tm="0">
                                          <p:val>
                                            <p:fltVal val="0"/>
                                          </p:val>
                                        </p:tav>
                                        <p:tav tm="100000">
                                          <p:val>
                                            <p:strVal val="#ppt_w"/>
                                          </p:val>
                                        </p:tav>
                                      </p:tavLst>
                                    </p:anim>
                                    <p:anim calcmode="lin" valueType="num">
                                      <p:cBhvr>
                                        <p:cTn id="18" dur="500" fill="hold"/>
                                        <p:tgtEl>
                                          <p:spTgt spid="1028"/>
                                        </p:tgtEl>
                                        <p:attrNameLst>
                                          <p:attrName>ppt_h</p:attrName>
                                        </p:attrNameLst>
                                      </p:cBhvr>
                                      <p:tavLst>
                                        <p:tav tm="0">
                                          <p:val>
                                            <p:fltVal val="0"/>
                                          </p:val>
                                        </p:tav>
                                        <p:tav tm="100000">
                                          <p:val>
                                            <p:strVal val="#ppt_h"/>
                                          </p:val>
                                        </p:tav>
                                      </p:tavLst>
                                    </p:anim>
                                    <p:animEffect transition="in" filter="fade">
                                      <p:cBhvr>
                                        <p:cTn id="19" dur="500"/>
                                        <p:tgtEl>
                                          <p:spTgt spid="1028"/>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66093" y="645127"/>
            <a:ext cx="3599786" cy="1631216"/>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panose="020B0604020202020204"/>
              <a:buNone/>
              <a:defRPr/>
            </a:pPr>
            <a:r>
              <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Ta </a:t>
            </a: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có</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thể</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c</a:t>
            </a: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ảm</a:t>
            </a:r>
            <a:r>
              <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nhận</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thấy</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tiếng</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động</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mạnh</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trong</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tai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trong</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trường</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hợp</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máy</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bay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giảm</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nhanh</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độ</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cao</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để</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hạn</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cánh</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hay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xe</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đi</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từ</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núi</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cao</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xuống</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endPar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endParaRPr>
          </a:p>
        </p:txBody>
      </p:sp>
      <p:sp>
        <p:nvSpPr>
          <p:cNvPr id="5" name="Rectangle 4"/>
          <p:cNvSpPr/>
          <p:nvPr/>
        </p:nvSpPr>
        <p:spPr>
          <a:xfrm>
            <a:off x="411582" y="3619124"/>
            <a:ext cx="3599786" cy="40011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panose="020B0604020202020204"/>
              <a:buNone/>
              <a:defRPr/>
            </a:pP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Giải</a:t>
            </a:r>
            <a:r>
              <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thích</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hiện</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tượng</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này</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a:t>
            </a:r>
            <a:endPar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endParaRPr>
          </a:p>
        </p:txBody>
      </p:sp>
      <p:pic>
        <p:nvPicPr>
          <p:cNvPr id="2050" name="Picture 2" descr="5 kinh nghiệm lái xe ô tô an toàn trên đường đồi núi hiểm trở"/>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338402" y="2571750"/>
            <a:ext cx="4675303" cy="24688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úc nào ngồi trên máy bay là nguy hiểm nhất: Cất cánh, hạ cánh hay đang ở  trên không?"/>
          <p:cNvPicPr>
            <a:picLocks noChangeAspect="1" noChangeArrowheads="1"/>
          </p:cNvPicPr>
          <p:nvPr/>
        </p:nvPicPr>
        <p:blipFill rotWithShape="1">
          <a:blip r:embed="rId2">
            <a:extLst>
              <a:ext uri="{28A0092B-C50C-407E-A947-70E740481C1C}">
                <a14:useLocalDpi xmlns:a14="http://schemas.microsoft.com/office/drawing/2010/main" val="0"/>
              </a:ext>
            </a:extLst>
          </a:blip>
          <a:srcRect b="15462"/>
          <a:stretch>
            <a:fillRect/>
          </a:stretch>
        </p:blipFill>
        <p:spPr bwMode="auto">
          <a:xfrm>
            <a:off x="130295" y="102898"/>
            <a:ext cx="4380613" cy="24688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500" fill="hold"/>
                                        <p:tgtEl>
                                          <p:spTgt spid="2052"/>
                                        </p:tgtEl>
                                        <p:attrNameLst>
                                          <p:attrName>ppt_w</p:attrName>
                                        </p:attrNameLst>
                                      </p:cBhvr>
                                      <p:tavLst>
                                        <p:tav tm="0">
                                          <p:val>
                                            <p:fltVal val="0"/>
                                          </p:val>
                                        </p:tav>
                                        <p:tav tm="100000">
                                          <p:val>
                                            <p:strVal val="#ppt_w"/>
                                          </p:val>
                                        </p:tav>
                                      </p:tavLst>
                                    </p:anim>
                                    <p:anim calcmode="lin" valueType="num">
                                      <p:cBhvr>
                                        <p:cTn id="8" dur="500" fill="hold"/>
                                        <p:tgtEl>
                                          <p:spTgt spid="2052"/>
                                        </p:tgtEl>
                                        <p:attrNameLst>
                                          <p:attrName>ppt_h</p:attrName>
                                        </p:attrNameLst>
                                      </p:cBhvr>
                                      <p:tavLst>
                                        <p:tav tm="0">
                                          <p:val>
                                            <p:fltVal val="0"/>
                                          </p:val>
                                        </p:tav>
                                        <p:tav tm="100000">
                                          <p:val>
                                            <p:strVal val="#ppt_h"/>
                                          </p:val>
                                        </p:tav>
                                      </p:tavLst>
                                    </p:anim>
                                    <p:animEffect transition="in" filter="fade">
                                      <p:cBhvr>
                                        <p:cTn id="9" dur="500"/>
                                        <p:tgtEl>
                                          <p:spTgt spid="2052"/>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974249" y="382248"/>
            <a:ext cx="3195501" cy="3195501"/>
            <a:chOff x="1878669" y="1686394"/>
            <a:chExt cx="1514006" cy="1514006"/>
          </a:xfrm>
        </p:grpSpPr>
        <p:sp>
          <p:nvSpPr>
            <p:cNvPr id="3" name="Oval 2"/>
            <p:cNvSpPr/>
            <p:nvPr/>
          </p:nvSpPr>
          <p:spPr>
            <a:xfrm>
              <a:off x="1878669" y="1686394"/>
              <a:ext cx="1514006" cy="151400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p:cNvSpPr txBox="1"/>
          <p:nvPr/>
        </p:nvSpPr>
        <p:spPr>
          <a:xfrm>
            <a:off x="1822383" y="3817985"/>
            <a:ext cx="5695207" cy="830997"/>
          </a:xfrm>
          <a:prstGeom prst="rect">
            <a:avLst/>
          </a:prstGeom>
          <a:noFill/>
        </p:spPr>
        <p:txBody>
          <a:bodyPr wrap="square" rtlCol="0">
            <a:spAutoFit/>
          </a:bodyPr>
          <a:lstStyle/>
          <a:p>
            <a:pPr algn="ctr"/>
            <a:r>
              <a:rPr lang="en-US" sz="4800" dirty="0" err="1">
                <a:solidFill>
                  <a:srgbClr val="002060"/>
                </a:solidFill>
                <a:latin typeface="Roboto Black" panose="02000000000000000000" pitchFamily="2" charset="0"/>
              </a:rPr>
              <a:t>Áp</a:t>
            </a:r>
            <a:r>
              <a:rPr lang="en-US" sz="4800" dirty="0">
                <a:solidFill>
                  <a:srgbClr val="002060"/>
                </a:solidFill>
                <a:latin typeface="Roboto Black" panose="02000000000000000000" pitchFamily="2" charset="0"/>
              </a:rPr>
              <a:t> </a:t>
            </a:r>
            <a:r>
              <a:rPr lang="en-US" sz="4800" dirty="0" err="1">
                <a:solidFill>
                  <a:srgbClr val="002060"/>
                </a:solidFill>
                <a:latin typeface="Roboto Black" panose="02000000000000000000" pitchFamily="2" charset="0"/>
              </a:rPr>
              <a:t>Suất</a:t>
            </a:r>
            <a:r>
              <a:rPr lang="en-US" sz="4800" dirty="0">
                <a:solidFill>
                  <a:srgbClr val="002060"/>
                </a:solidFill>
                <a:latin typeface="Roboto Black" panose="02000000000000000000" pitchFamily="2" charset="0"/>
              </a:rPr>
              <a:t> </a:t>
            </a:r>
            <a:r>
              <a:rPr lang="en-US" sz="4800" dirty="0" err="1">
                <a:solidFill>
                  <a:srgbClr val="002060"/>
                </a:solidFill>
                <a:latin typeface="Roboto Black" panose="02000000000000000000" pitchFamily="2" charset="0"/>
              </a:rPr>
              <a:t>Chất</a:t>
            </a:r>
            <a:r>
              <a:rPr lang="en-US" sz="4800" dirty="0">
                <a:solidFill>
                  <a:srgbClr val="002060"/>
                </a:solidFill>
                <a:latin typeface="Roboto Black" panose="02000000000000000000" pitchFamily="2" charset="0"/>
              </a:rPr>
              <a:t> </a:t>
            </a:r>
            <a:r>
              <a:rPr lang="en-US" sz="4800" dirty="0" err="1">
                <a:solidFill>
                  <a:srgbClr val="002060"/>
                </a:solidFill>
                <a:latin typeface="Roboto Black" panose="02000000000000000000" pitchFamily="2" charset="0"/>
              </a:rPr>
              <a:t>Lỏng</a:t>
            </a:r>
            <a:endParaRPr lang="en-US" sz="4800" dirty="0">
              <a:solidFill>
                <a:srgbClr val="002060"/>
              </a:solidFill>
              <a:latin typeface="Roboto Black" panose="02000000000000000000"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629752" y="187647"/>
            <a:ext cx="44087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2.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không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trong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đời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sống</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endParaRPr>
          </a:p>
        </p:txBody>
      </p:sp>
      <p:grpSp>
        <p:nvGrpSpPr>
          <p:cNvPr id="4" name="Group 3"/>
          <p:cNvGrpSpPr/>
          <p:nvPr/>
        </p:nvGrpSpPr>
        <p:grpSpPr>
          <a:xfrm>
            <a:off x="235866" y="145911"/>
            <a:ext cx="439333" cy="439333"/>
            <a:chOff x="5751326" y="1686394"/>
            <a:chExt cx="1514006" cy="1514006"/>
          </a:xfrm>
        </p:grpSpPr>
        <p:sp>
          <p:nvSpPr>
            <p:cNvPr id="5" name="Oval 4"/>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6"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p:cNvSpPr txBox="1"/>
          <p:nvPr/>
        </p:nvSpPr>
        <p:spPr>
          <a:xfrm>
            <a:off x="0" y="640602"/>
            <a:ext cx="9143999" cy="400110"/>
          </a:xfrm>
          <a:prstGeom prst="rect">
            <a:avLst/>
          </a:prstGeom>
          <a:solidFill>
            <a:schemeClr val="accent5">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Giác</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Mút</a:t>
            </a:r>
            <a:endPar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endParaRPr>
          </a:p>
        </p:txBody>
      </p:sp>
      <p:pic>
        <p:nvPicPr>
          <p:cNvPr id="3074" name="Picture 2" descr="Lịch sử giá 10 Móc treo kiểu giắc hút gắn tường nhà tắm/ nhà bếp cập nhật  2/2023 - BeeCo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7036" y="1126455"/>
            <a:ext cx="2532561" cy="253256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ộ giác hút chân không treo đồ gắn tường đa năng tiện lợi dành cho phòng  tắm nhà bếp | Shopee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0825" y="1110684"/>
            <a:ext cx="2615837" cy="261583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14856" t="17510" r="12558" b="16786"/>
          <a:stretch>
            <a:fillRect/>
          </a:stretch>
        </p:blipFill>
        <p:spPr bwMode="auto">
          <a:xfrm>
            <a:off x="290387" y="1126455"/>
            <a:ext cx="2741722" cy="248180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55532" y="3804283"/>
            <a:ext cx="8441130" cy="369332"/>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defTabSz="914400" rtl="0" eaLnBrk="1" fontAlgn="auto" latinLnBrk="0" hangingPunct="1">
              <a:lnSpc>
                <a:spcPct val="100000"/>
              </a:lnSpc>
              <a:spcBef>
                <a:spcPts val="0"/>
              </a:spcBef>
              <a:spcAft>
                <a:spcPts val="0"/>
              </a:spcAft>
              <a:buClr>
                <a:srgbClr val="FF5050"/>
              </a:buClr>
              <a:buSzTx/>
              <a:buFont typeface="Arial" panose="020B0604020202020204"/>
              <a:buNone/>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Làm</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bằng</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chất</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dẻo</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hình</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dạng</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tròn</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lõm</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endParaRPr>
          </a:p>
        </p:txBody>
      </p:sp>
      <mc:AlternateContent xmlns:mc="http://schemas.openxmlformats.org/markup-compatibility/2006">
        <mc:Choice xmlns:a14="http://schemas.microsoft.com/office/drawing/2010/main" Requires="a14">
          <p:sp>
            <p:nvSpPr>
              <p:cNvPr id="19" name="Rectangle 18"/>
              <p:cNvSpPr/>
              <p:nvPr/>
            </p:nvSpPr>
            <p:spPr>
              <a:xfrm>
                <a:off x="455532" y="4309522"/>
                <a:ext cx="8441130" cy="646331"/>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noProof="0" dirty="0" err="1">
                    <a:solidFill>
                      <a:srgbClr val="002060"/>
                    </a:solidFill>
                    <a:latin typeface="Roboto" panose="02000000000000000000" pitchFamily="2" charset="0"/>
                    <a:cs typeface="#9Slide03 Arima Madurai ExtraBo" panose="00000900000000000000" pitchFamily="2" charset="0"/>
                  </a:rPr>
                  <a:t>Ấn</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giác</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mút</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lên</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bề</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mặt</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nhẵn</a:t>
                </a:r>
                <a:r>
                  <a:rPr lang="en-US" altLang="en-US" sz="1800" noProof="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đẩy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không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trong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giác</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mút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ra</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ngoài</a:t>
                </a:r>
                <a:r>
                  <a:rPr lang="en-US" altLang="en-US" sz="180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giảm áp </a:t>
                </a:r>
                <a:r>
                  <a:rPr lang="en-US" altLang="en-US" sz="1800" dirty="0" err="1">
                    <a:solidFill>
                      <a:srgbClr val="002060"/>
                    </a:solidFill>
                    <a:latin typeface="Roboto" panose="02000000000000000000" pitchFamily="2" charset="0"/>
                    <a:cs typeface="#9Slide03 Arima Madurai ExtraBo" panose="00000900000000000000" pitchFamily="2" charset="0"/>
                  </a:rPr>
                  <a:t>suất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trong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nó</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Lúc</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này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áp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suất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ngoài</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lớn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hơn</a:t>
                </a:r>
                <a:r>
                  <a:rPr lang="en-US" altLang="en-US" sz="180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giác</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mút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dính</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chặt</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endParaRPr>
              </a:p>
            </p:txBody>
          </p:sp>
        </mc:Choice>
        <mc:Fallback>
          <p:sp>
            <p:nvSpPr>
              <p:cNvPr id="19" name="Rectangle 18"/>
              <p:cNvSpPr>
                <a:spLocks noRot="1" noChangeAspect="1" noMove="1" noResize="1" noEditPoints="1" noAdjustHandles="1" noChangeArrowheads="1" noChangeShapeType="1" noTextEdit="1"/>
              </p:cNvSpPr>
              <p:nvPr/>
            </p:nvSpPr>
            <p:spPr>
              <a:xfrm>
                <a:off x="455532" y="4309522"/>
                <a:ext cx="8441130" cy="646331"/>
              </a:xfrm>
              <a:prstGeom prst="rect">
                <a:avLst/>
              </a:prstGeom>
              <a:blipFill rotWithShape="1">
                <a:blip r:embed="rId5"/>
                <a:stretch>
                  <a:fillRect l="-78" t="-1046" r="-72" b="-14296"/>
                </a:stretch>
              </a:blip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a:lstStyle/>
              <a:p>
                <a:r>
                  <a:rPr lang="en-US"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stretch>
            <a:fillRect/>
          </a:stretch>
        </p:blipFill>
        <p:spPr>
          <a:xfrm>
            <a:off x="83047" y="255769"/>
            <a:ext cx="4631961" cy="4631961"/>
          </a:xfrm>
          <a:prstGeom prst="rect">
            <a:avLst/>
          </a:prstGeom>
        </p:spPr>
      </p:pic>
      <p:sp>
        <p:nvSpPr>
          <p:cNvPr id="10" name="Freeform: Shape 9"/>
          <p:cNvSpPr/>
          <p:nvPr/>
        </p:nvSpPr>
        <p:spPr>
          <a:xfrm rot="2480616">
            <a:off x="-1390908" y="-2870943"/>
            <a:ext cx="12835370" cy="11021877"/>
          </a:xfrm>
          <a:custGeom>
            <a:avLst/>
            <a:gdLst>
              <a:gd name="connsiteX0" fmla="*/ 227728 w 5346869"/>
              <a:gd name="connsiteY0" fmla="*/ 367259 h 4710033"/>
              <a:gd name="connsiteX1" fmla="*/ 227728 w 5346869"/>
              <a:gd name="connsiteY1" fmla="*/ 367259 h 4710033"/>
              <a:gd name="connsiteX2" fmla="*/ 437590 w 5346869"/>
              <a:gd name="connsiteY2" fmla="*/ 284813 h 4710033"/>
              <a:gd name="connsiteX3" fmla="*/ 752383 w 5346869"/>
              <a:gd name="connsiteY3" fmla="*/ 112426 h 4710033"/>
              <a:gd name="connsiteX4" fmla="*/ 812344 w 5346869"/>
              <a:gd name="connsiteY4" fmla="*/ 89941 h 4710033"/>
              <a:gd name="connsiteX5" fmla="*/ 894790 w 5346869"/>
              <a:gd name="connsiteY5" fmla="*/ 82446 h 4710033"/>
              <a:gd name="connsiteX6" fmla="*/ 1052187 w 5346869"/>
              <a:gd name="connsiteY6" fmla="*/ 104931 h 4710033"/>
              <a:gd name="connsiteX7" fmla="*/ 1404455 w 5346869"/>
              <a:gd name="connsiteY7" fmla="*/ 157396 h 4710033"/>
              <a:gd name="connsiteX8" fmla="*/ 1906626 w 5346869"/>
              <a:gd name="connsiteY8" fmla="*/ 164891 h 4710033"/>
              <a:gd name="connsiteX9" fmla="*/ 2123983 w 5346869"/>
              <a:gd name="connsiteY9" fmla="*/ 127416 h 4710033"/>
              <a:gd name="connsiteX10" fmla="*/ 2273885 w 5346869"/>
              <a:gd name="connsiteY10" fmla="*/ 104931 h 4710033"/>
              <a:gd name="connsiteX11" fmla="*/ 2566193 w 5346869"/>
              <a:gd name="connsiteY11" fmla="*/ 14990 h 4710033"/>
              <a:gd name="connsiteX12" fmla="*/ 2791046 w 5346869"/>
              <a:gd name="connsiteY12" fmla="*/ 0 h 4710033"/>
              <a:gd name="connsiteX13" fmla="*/ 3667970 w 5346869"/>
              <a:gd name="connsiteY13" fmla="*/ 29980 h 4710033"/>
              <a:gd name="connsiteX14" fmla="*/ 4155151 w 5346869"/>
              <a:gd name="connsiteY14" fmla="*/ 67455 h 4710033"/>
              <a:gd name="connsiteX15" fmla="*/ 4582370 w 5346869"/>
              <a:gd name="connsiteY15" fmla="*/ 329783 h 4710033"/>
              <a:gd name="connsiteX16" fmla="*/ 4664816 w 5346869"/>
              <a:gd name="connsiteY16" fmla="*/ 959370 h 4710033"/>
              <a:gd name="connsiteX17" fmla="*/ 4672311 w 5346869"/>
              <a:gd name="connsiteY17" fmla="*/ 1319134 h 4710033"/>
              <a:gd name="connsiteX18" fmla="*/ 4679806 w 5346869"/>
              <a:gd name="connsiteY18" fmla="*/ 1806314 h 4710033"/>
              <a:gd name="connsiteX19" fmla="*/ 4777242 w 5346869"/>
              <a:gd name="connsiteY19" fmla="*/ 2286000 h 4710033"/>
              <a:gd name="connsiteX20" fmla="*/ 4964619 w 5346869"/>
              <a:gd name="connsiteY20" fmla="*/ 2765685 h 4710033"/>
              <a:gd name="connsiteX21" fmla="*/ 5137006 w 5346869"/>
              <a:gd name="connsiteY21" fmla="*/ 3290341 h 4710033"/>
              <a:gd name="connsiteX22" fmla="*/ 5346869 w 5346869"/>
              <a:gd name="connsiteY22" fmla="*/ 3897442 h 4710033"/>
              <a:gd name="connsiteX23" fmla="*/ 5054560 w 5346869"/>
              <a:gd name="connsiteY23" fmla="*/ 4706911 h 4710033"/>
              <a:gd name="connsiteX24" fmla="*/ 4777242 w 5346869"/>
              <a:gd name="connsiteY24" fmla="*/ 4669436 h 4710033"/>
              <a:gd name="connsiteX25" fmla="*/ 4417478 w 5346869"/>
              <a:gd name="connsiteY25" fmla="*/ 4542019 h 4710033"/>
              <a:gd name="connsiteX26" fmla="*/ 3525564 w 5346869"/>
              <a:gd name="connsiteY26" fmla="*/ 3882452 h 4710033"/>
              <a:gd name="connsiteX27" fmla="*/ 2843511 w 5346869"/>
              <a:gd name="connsiteY27" fmla="*/ 2660754 h 4710033"/>
              <a:gd name="connsiteX28" fmla="*/ 1854160 w 5346869"/>
              <a:gd name="connsiteY28" fmla="*/ 2330970 h 4710033"/>
              <a:gd name="connsiteX29" fmla="*/ 857315 w 5346869"/>
              <a:gd name="connsiteY29" fmla="*/ 2196059 h 4710033"/>
              <a:gd name="connsiteX30" fmla="*/ 227728 w 5346869"/>
              <a:gd name="connsiteY30" fmla="*/ 1701383 h 4710033"/>
              <a:gd name="connsiteX31" fmla="*/ 62836 w 5346869"/>
              <a:gd name="connsiteY31" fmla="*/ 1356609 h 4710033"/>
              <a:gd name="connsiteX32" fmla="*/ 47846 w 5346869"/>
              <a:gd name="connsiteY32" fmla="*/ 487180 h 4710033"/>
              <a:gd name="connsiteX33" fmla="*/ 130292 w 5346869"/>
              <a:gd name="connsiteY33" fmla="*/ 352269 h 4710033"/>
              <a:gd name="connsiteX34" fmla="*/ 160272 w 5346869"/>
              <a:gd name="connsiteY34" fmla="*/ 329783 h 4710033"/>
              <a:gd name="connsiteX35" fmla="*/ 347649 w 5346869"/>
              <a:gd name="connsiteY35" fmla="*/ 389744 h 4710033"/>
              <a:gd name="connsiteX36" fmla="*/ 355144 w 5346869"/>
              <a:gd name="connsiteY36" fmla="*/ 404734 h 4710033"/>
              <a:gd name="connsiteX37" fmla="*/ 317669 w 5346869"/>
              <a:gd name="connsiteY37" fmla="*/ 329783 h 471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46869" h="4710033">
                <a:moveTo>
                  <a:pt x="227728" y="367259"/>
                </a:moveTo>
                <a:lnTo>
                  <a:pt x="227728" y="367259"/>
                </a:lnTo>
                <a:cubicBezTo>
                  <a:pt x="297682" y="339777"/>
                  <a:pt x="370123" y="317934"/>
                  <a:pt x="437590" y="284813"/>
                </a:cubicBezTo>
                <a:cubicBezTo>
                  <a:pt x="908960" y="53412"/>
                  <a:pt x="445790" y="245726"/>
                  <a:pt x="752383" y="112426"/>
                </a:cubicBezTo>
                <a:cubicBezTo>
                  <a:pt x="771959" y="103915"/>
                  <a:pt x="791456" y="94338"/>
                  <a:pt x="812344" y="89941"/>
                </a:cubicBezTo>
                <a:cubicBezTo>
                  <a:pt x="839347" y="84256"/>
                  <a:pt x="867308" y="84944"/>
                  <a:pt x="894790" y="82446"/>
                </a:cubicBezTo>
                <a:cubicBezTo>
                  <a:pt x="947256" y="89941"/>
                  <a:pt x="999982" y="95795"/>
                  <a:pt x="1052187" y="104931"/>
                </a:cubicBezTo>
                <a:cubicBezTo>
                  <a:pt x="1232822" y="136542"/>
                  <a:pt x="1190764" y="148399"/>
                  <a:pt x="1404455" y="157396"/>
                </a:cubicBezTo>
                <a:cubicBezTo>
                  <a:pt x="1571716" y="164438"/>
                  <a:pt x="1739236" y="162393"/>
                  <a:pt x="1906626" y="164891"/>
                </a:cubicBezTo>
                <a:lnTo>
                  <a:pt x="2123983" y="127416"/>
                </a:lnTo>
                <a:cubicBezTo>
                  <a:pt x="2173849" y="119275"/>
                  <a:pt x="2224942" y="117480"/>
                  <a:pt x="2273885" y="104931"/>
                </a:cubicBezTo>
                <a:cubicBezTo>
                  <a:pt x="2463477" y="56318"/>
                  <a:pt x="2368379" y="42684"/>
                  <a:pt x="2566193" y="14990"/>
                </a:cubicBezTo>
                <a:cubicBezTo>
                  <a:pt x="2640585" y="4575"/>
                  <a:pt x="2716095" y="4997"/>
                  <a:pt x="2791046" y="0"/>
                </a:cubicBezTo>
                <a:cubicBezTo>
                  <a:pt x="3015538" y="6150"/>
                  <a:pt x="3416872" y="13855"/>
                  <a:pt x="3667970" y="29980"/>
                </a:cubicBezTo>
                <a:cubicBezTo>
                  <a:pt x="3830509" y="40418"/>
                  <a:pt x="3992757" y="54963"/>
                  <a:pt x="4155151" y="67455"/>
                </a:cubicBezTo>
                <a:cubicBezTo>
                  <a:pt x="4386473" y="113720"/>
                  <a:pt x="4515354" y="64114"/>
                  <a:pt x="4582370" y="329783"/>
                </a:cubicBezTo>
                <a:cubicBezTo>
                  <a:pt x="4634139" y="535008"/>
                  <a:pt x="4664816" y="959370"/>
                  <a:pt x="4664816" y="959370"/>
                </a:cubicBezTo>
                <a:cubicBezTo>
                  <a:pt x="4667314" y="1079291"/>
                  <a:pt x="4670188" y="1199205"/>
                  <a:pt x="4672311" y="1319134"/>
                </a:cubicBezTo>
                <a:cubicBezTo>
                  <a:pt x="4675185" y="1481521"/>
                  <a:pt x="4662283" y="1644850"/>
                  <a:pt x="4679806" y="1806314"/>
                </a:cubicBezTo>
                <a:cubicBezTo>
                  <a:pt x="4697410" y="1968522"/>
                  <a:pt x="4730807" y="2129587"/>
                  <a:pt x="4777242" y="2286000"/>
                </a:cubicBezTo>
                <a:cubicBezTo>
                  <a:pt x="4826096" y="2450562"/>
                  <a:pt x="4906730" y="2604079"/>
                  <a:pt x="4964619" y="2765685"/>
                </a:cubicBezTo>
                <a:cubicBezTo>
                  <a:pt x="5026697" y="2938986"/>
                  <a:pt x="5074909" y="3117047"/>
                  <a:pt x="5137006" y="3290341"/>
                </a:cubicBezTo>
                <a:cubicBezTo>
                  <a:pt x="5364768" y="3925956"/>
                  <a:pt x="5224661" y="3423889"/>
                  <a:pt x="5346869" y="3897442"/>
                </a:cubicBezTo>
                <a:cubicBezTo>
                  <a:pt x="5312052" y="4167278"/>
                  <a:pt x="5440311" y="4646637"/>
                  <a:pt x="5054560" y="4706911"/>
                </a:cubicBezTo>
                <a:cubicBezTo>
                  <a:pt x="4962399" y="4721311"/>
                  <a:pt x="4869681" y="4681928"/>
                  <a:pt x="4777242" y="4669436"/>
                </a:cubicBezTo>
                <a:cubicBezTo>
                  <a:pt x="4657321" y="4626964"/>
                  <a:pt x="4532200" y="4597010"/>
                  <a:pt x="4417478" y="4542019"/>
                </a:cubicBezTo>
                <a:cubicBezTo>
                  <a:pt x="4077191" y="4378906"/>
                  <a:pt x="3741645" y="4207761"/>
                  <a:pt x="3525564" y="3882452"/>
                </a:cubicBezTo>
                <a:cubicBezTo>
                  <a:pt x="3254578" y="3474483"/>
                  <a:pt x="3182794" y="3026647"/>
                  <a:pt x="2843511" y="2660754"/>
                </a:cubicBezTo>
                <a:cubicBezTo>
                  <a:pt x="2498275" y="2288441"/>
                  <a:pt x="2325164" y="2387310"/>
                  <a:pt x="1854160" y="2330970"/>
                </a:cubicBezTo>
                <a:cubicBezTo>
                  <a:pt x="1521222" y="2291145"/>
                  <a:pt x="1189597" y="2241029"/>
                  <a:pt x="857315" y="2196059"/>
                </a:cubicBezTo>
                <a:cubicBezTo>
                  <a:pt x="577205" y="2030540"/>
                  <a:pt x="428162" y="1979405"/>
                  <a:pt x="227728" y="1701383"/>
                </a:cubicBezTo>
                <a:cubicBezTo>
                  <a:pt x="153229" y="1598046"/>
                  <a:pt x="117800" y="1471534"/>
                  <a:pt x="62836" y="1356609"/>
                </a:cubicBezTo>
                <a:cubicBezTo>
                  <a:pt x="-5726" y="910958"/>
                  <a:pt x="-28722" y="972107"/>
                  <a:pt x="47846" y="487180"/>
                </a:cubicBezTo>
                <a:cubicBezTo>
                  <a:pt x="54118" y="447454"/>
                  <a:pt x="98965" y="383596"/>
                  <a:pt x="130292" y="352269"/>
                </a:cubicBezTo>
                <a:cubicBezTo>
                  <a:pt x="139125" y="343436"/>
                  <a:pt x="150279" y="337278"/>
                  <a:pt x="160272" y="329783"/>
                </a:cubicBezTo>
                <a:cubicBezTo>
                  <a:pt x="208848" y="341927"/>
                  <a:pt x="298665" y="348924"/>
                  <a:pt x="347649" y="389744"/>
                </a:cubicBezTo>
                <a:cubicBezTo>
                  <a:pt x="351941" y="393320"/>
                  <a:pt x="352646" y="399737"/>
                  <a:pt x="355144" y="404734"/>
                </a:cubicBezTo>
                <a:lnTo>
                  <a:pt x="317669" y="329783"/>
                </a:lnTo>
              </a:path>
            </a:pathLst>
          </a:custGeom>
          <a:solidFill>
            <a:srgbClr val="DCF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715008" y="1602253"/>
            <a:ext cx="4509477" cy="1938992"/>
          </a:xfrm>
          <a:prstGeom prst="rect">
            <a:avLst/>
          </a:prstGeom>
          <a:noFill/>
          <a:ln w="12700">
            <a:no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panose="020B0604020202020204"/>
              <a:buNone/>
              <a:defRPr/>
            </a:pPr>
            <a:r>
              <a:rPr kumimoji="0" lang="en-US" altLang="en-US" sz="4000" b="1" i="0" u="none" strike="noStrike" kern="0" cap="none" spc="0" normalizeH="0" baseline="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panose="020B0604020202020204"/>
              </a:rPr>
              <a:t>Vì</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panose="020B0604020202020204"/>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panose="020B0604020202020204"/>
              </a:rPr>
              <a:t>sao</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panose="020B0604020202020204"/>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panose="020B0604020202020204"/>
              </a:rPr>
              <a:t>khôn</a:t>
            </a:r>
            <a:r>
              <a:rPr lang="en-US" altLang="en-US" sz="4000" b="1" dirty="0">
                <a:solidFill>
                  <a:schemeClr val="tx1"/>
                </a:solidFill>
                <a:latin typeface="Roboto" panose="02000000000000000000" pitchFamily="2" charset="0"/>
                <a:cs typeface="#9Slide03 Arima Madurai ExtraBo" panose="00000900000000000000" pitchFamily="2" charset="0"/>
              </a:rPr>
              <a:t>g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panose="020B0604020202020204"/>
              </a:rPr>
              <a:t>sử</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panose="020B0604020202020204"/>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panose="020B0604020202020204"/>
              </a:rPr>
              <a:t>dụng</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panose="020B0604020202020204"/>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panose="020B0604020202020204"/>
              </a:rPr>
              <a:t>giác</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panose="020B0604020202020204"/>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panose="020B0604020202020204"/>
              </a:rPr>
              <a:t>mút</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panose="020B0604020202020204"/>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panose="020B0604020202020204"/>
              </a:rPr>
              <a:t>với</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panose="020B0604020202020204"/>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panose="020B0604020202020204"/>
              </a:rPr>
              <a:t>tường</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panose="020B0604020202020204"/>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panose="020B0604020202020204"/>
              </a:rPr>
              <a:t>nhám</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panose="020B0604020202020204"/>
              </a:rPr>
              <a:t>? </a:t>
            </a:r>
            <a:endParaRPr kumimoji="0" lang="en-US" altLang="en-US" sz="4000" b="1" i="0" u="none" strike="noStrike" kern="0" cap="none" spc="0" normalizeH="0" baseline="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panose="020B0604020202020204"/>
            </a:endParaRPr>
          </a:p>
        </p:txBody>
      </p:sp>
    </p:spTree>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p:cNvSpPr/>
          <p:nvPr/>
        </p:nvSpPr>
        <p:spPr>
          <a:xfrm rot="2480616">
            <a:off x="-8225322" y="-2102556"/>
            <a:ext cx="12835370" cy="11021877"/>
          </a:xfrm>
          <a:custGeom>
            <a:avLst/>
            <a:gdLst>
              <a:gd name="connsiteX0" fmla="*/ 227728 w 5346869"/>
              <a:gd name="connsiteY0" fmla="*/ 367259 h 4710033"/>
              <a:gd name="connsiteX1" fmla="*/ 227728 w 5346869"/>
              <a:gd name="connsiteY1" fmla="*/ 367259 h 4710033"/>
              <a:gd name="connsiteX2" fmla="*/ 437590 w 5346869"/>
              <a:gd name="connsiteY2" fmla="*/ 284813 h 4710033"/>
              <a:gd name="connsiteX3" fmla="*/ 752383 w 5346869"/>
              <a:gd name="connsiteY3" fmla="*/ 112426 h 4710033"/>
              <a:gd name="connsiteX4" fmla="*/ 812344 w 5346869"/>
              <a:gd name="connsiteY4" fmla="*/ 89941 h 4710033"/>
              <a:gd name="connsiteX5" fmla="*/ 894790 w 5346869"/>
              <a:gd name="connsiteY5" fmla="*/ 82446 h 4710033"/>
              <a:gd name="connsiteX6" fmla="*/ 1052187 w 5346869"/>
              <a:gd name="connsiteY6" fmla="*/ 104931 h 4710033"/>
              <a:gd name="connsiteX7" fmla="*/ 1404455 w 5346869"/>
              <a:gd name="connsiteY7" fmla="*/ 157396 h 4710033"/>
              <a:gd name="connsiteX8" fmla="*/ 1906626 w 5346869"/>
              <a:gd name="connsiteY8" fmla="*/ 164891 h 4710033"/>
              <a:gd name="connsiteX9" fmla="*/ 2123983 w 5346869"/>
              <a:gd name="connsiteY9" fmla="*/ 127416 h 4710033"/>
              <a:gd name="connsiteX10" fmla="*/ 2273885 w 5346869"/>
              <a:gd name="connsiteY10" fmla="*/ 104931 h 4710033"/>
              <a:gd name="connsiteX11" fmla="*/ 2566193 w 5346869"/>
              <a:gd name="connsiteY11" fmla="*/ 14990 h 4710033"/>
              <a:gd name="connsiteX12" fmla="*/ 2791046 w 5346869"/>
              <a:gd name="connsiteY12" fmla="*/ 0 h 4710033"/>
              <a:gd name="connsiteX13" fmla="*/ 3667970 w 5346869"/>
              <a:gd name="connsiteY13" fmla="*/ 29980 h 4710033"/>
              <a:gd name="connsiteX14" fmla="*/ 4155151 w 5346869"/>
              <a:gd name="connsiteY14" fmla="*/ 67455 h 4710033"/>
              <a:gd name="connsiteX15" fmla="*/ 4582370 w 5346869"/>
              <a:gd name="connsiteY15" fmla="*/ 329783 h 4710033"/>
              <a:gd name="connsiteX16" fmla="*/ 4664816 w 5346869"/>
              <a:gd name="connsiteY16" fmla="*/ 959370 h 4710033"/>
              <a:gd name="connsiteX17" fmla="*/ 4672311 w 5346869"/>
              <a:gd name="connsiteY17" fmla="*/ 1319134 h 4710033"/>
              <a:gd name="connsiteX18" fmla="*/ 4679806 w 5346869"/>
              <a:gd name="connsiteY18" fmla="*/ 1806314 h 4710033"/>
              <a:gd name="connsiteX19" fmla="*/ 4777242 w 5346869"/>
              <a:gd name="connsiteY19" fmla="*/ 2286000 h 4710033"/>
              <a:gd name="connsiteX20" fmla="*/ 4964619 w 5346869"/>
              <a:gd name="connsiteY20" fmla="*/ 2765685 h 4710033"/>
              <a:gd name="connsiteX21" fmla="*/ 5137006 w 5346869"/>
              <a:gd name="connsiteY21" fmla="*/ 3290341 h 4710033"/>
              <a:gd name="connsiteX22" fmla="*/ 5346869 w 5346869"/>
              <a:gd name="connsiteY22" fmla="*/ 3897442 h 4710033"/>
              <a:gd name="connsiteX23" fmla="*/ 5054560 w 5346869"/>
              <a:gd name="connsiteY23" fmla="*/ 4706911 h 4710033"/>
              <a:gd name="connsiteX24" fmla="*/ 4777242 w 5346869"/>
              <a:gd name="connsiteY24" fmla="*/ 4669436 h 4710033"/>
              <a:gd name="connsiteX25" fmla="*/ 4417478 w 5346869"/>
              <a:gd name="connsiteY25" fmla="*/ 4542019 h 4710033"/>
              <a:gd name="connsiteX26" fmla="*/ 3525564 w 5346869"/>
              <a:gd name="connsiteY26" fmla="*/ 3882452 h 4710033"/>
              <a:gd name="connsiteX27" fmla="*/ 2843511 w 5346869"/>
              <a:gd name="connsiteY27" fmla="*/ 2660754 h 4710033"/>
              <a:gd name="connsiteX28" fmla="*/ 1854160 w 5346869"/>
              <a:gd name="connsiteY28" fmla="*/ 2330970 h 4710033"/>
              <a:gd name="connsiteX29" fmla="*/ 857315 w 5346869"/>
              <a:gd name="connsiteY29" fmla="*/ 2196059 h 4710033"/>
              <a:gd name="connsiteX30" fmla="*/ 227728 w 5346869"/>
              <a:gd name="connsiteY30" fmla="*/ 1701383 h 4710033"/>
              <a:gd name="connsiteX31" fmla="*/ 62836 w 5346869"/>
              <a:gd name="connsiteY31" fmla="*/ 1356609 h 4710033"/>
              <a:gd name="connsiteX32" fmla="*/ 47846 w 5346869"/>
              <a:gd name="connsiteY32" fmla="*/ 487180 h 4710033"/>
              <a:gd name="connsiteX33" fmla="*/ 130292 w 5346869"/>
              <a:gd name="connsiteY33" fmla="*/ 352269 h 4710033"/>
              <a:gd name="connsiteX34" fmla="*/ 160272 w 5346869"/>
              <a:gd name="connsiteY34" fmla="*/ 329783 h 4710033"/>
              <a:gd name="connsiteX35" fmla="*/ 347649 w 5346869"/>
              <a:gd name="connsiteY35" fmla="*/ 389744 h 4710033"/>
              <a:gd name="connsiteX36" fmla="*/ 355144 w 5346869"/>
              <a:gd name="connsiteY36" fmla="*/ 404734 h 4710033"/>
              <a:gd name="connsiteX37" fmla="*/ 317669 w 5346869"/>
              <a:gd name="connsiteY37" fmla="*/ 329783 h 471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46869" h="4710033">
                <a:moveTo>
                  <a:pt x="227728" y="367259"/>
                </a:moveTo>
                <a:lnTo>
                  <a:pt x="227728" y="367259"/>
                </a:lnTo>
                <a:cubicBezTo>
                  <a:pt x="297682" y="339777"/>
                  <a:pt x="370123" y="317934"/>
                  <a:pt x="437590" y="284813"/>
                </a:cubicBezTo>
                <a:cubicBezTo>
                  <a:pt x="908960" y="53412"/>
                  <a:pt x="445790" y="245726"/>
                  <a:pt x="752383" y="112426"/>
                </a:cubicBezTo>
                <a:cubicBezTo>
                  <a:pt x="771959" y="103915"/>
                  <a:pt x="791456" y="94338"/>
                  <a:pt x="812344" y="89941"/>
                </a:cubicBezTo>
                <a:cubicBezTo>
                  <a:pt x="839347" y="84256"/>
                  <a:pt x="867308" y="84944"/>
                  <a:pt x="894790" y="82446"/>
                </a:cubicBezTo>
                <a:cubicBezTo>
                  <a:pt x="947256" y="89941"/>
                  <a:pt x="999982" y="95795"/>
                  <a:pt x="1052187" y="104931"/>
                </a:cubicBezTo>
                <a:cubicBezTo>
                  <a:pt x="1232822" y="136542"/>
                  <a:pt x="1190764" y="148399"/>
                  <a:pt x="1404455" y="157396"/>
                </a:cubicBezTo>
                <a:cubicBezTo>
                  <a:pt x="1571716" y="164438"/>
                  <a:pt x="1739236" y="162393"/>
                  <a:pt x="1906626" y="164891"/>
                </a:cubicBezTo>
                <a:lnTo>
                  <a:pt x="2123983" y="127416"/>
                </a:lnTo>
                <a:cubicBezTo>
                  <a:pt x="2173849" y="119275"/>
                  <a:pt x="2224942" y="117480"/>
                  <a:pt x="2273885" y="104931"/>
                </a:cubicBezTo>
                <a:cubicBezTo>
                  <a:pt x="2463477" y="56318"/>
                  <a:pt x="2368379" y="42684"/>
                  <a:pt x="2566193" y="14990"/>
                </a:cubicBezTo>
                <a:cubicBezTo>
                  <a:pt x="2640585" y="4575"/>
                  <a:pt x="2716095" y="4997"/>
                  <a:pt x="2791046" y="0"/>
                </a:cubicBezTo>
                <a:cubicBezTo>
                  <a:pt x="3015538" y="6150"/>
                  <a:pt x="3416872" y="13855"/>
                  <a:pt x="3667970" y="29980"/>
                </a:cubicBezTo>
                <a:cubicBezTo>
                  <a:pt x="3830509" y="40418"/>
                  <a:pt x="3992757" y="54963"/>
                  <a:pt x="4155151" y="67455"/>
                </a:cubicBezTo>
                <a:cubicBezTo>
                  <a:pt x="4386473" y="113720"/>
                  <a:pt x="4515354" y="64114"/>
                  <a:pt x="4582370" y="329783"/>
                </a:cubicBezTo>
                <a:cubicBezTo>
                  <a:pt x="4634139" y="535008"/>
                  <a:pt x="4664816" y="959370"/>
                  <a:pt x="4664816" y="959370"/>
                </a:cubicBezTo>
                <a:cubicBezTo>
                  <a:pt x="4667314" y="1079291"/>
                  <a:pt x="4670188" y="1199205"/>
                  <a:pt x="4672311" y="1319134"/>
                </a:cubicBezTo>
                <a:cubicBezTo>
                  <a:pt x="4675185" y="1481521"/>
                  <a:pt x="4662283" y="1644850"/>
                  <a:pt x="4679806" y="1806314"/>
                </a:cubicBezTo>
                <a:cubicBezTo>
                  <a:pt x="4697410" y="1968522"/>
                  <a:pt x="4730807" y="2129587"/>
                  <a:pt x="4777242" y="2286000"/>
                </a:cubicBezTo>
                <a:cubicBezTo>
                  <a:pt x="4826096" y="2450562"/>
                  <a:pt x="4906730" y="2604079"/>
                  <a:pt x="4964619" y="2765685"/>
                </a:cubicBezTo>
                <a:cubicBezTo>
                  <a:pt x="5026697" y="2938986"/>
                  <a:pt x="5074909" y="3117047"/>
                  <a:pt x="5137006" y="3290341"/>
                </a:cubicBezTo>
                <a:cubicBezTo>
                  <a:pt x="5364768" y="3925956"/>
                  <a:pt x="5224661" y="3423889"/>
                  <a:pt x="5346869" y="3897442"/>
                </a:cubicBezTo>
                <a:cubicBezTo>
                  <a:pt x="5312052" y="4167278"/>
                  <a:pt x="5440311" y="4646637"/>
                  <a:pt x="5054560" y="4706911"/>
                </a:cubicBezTo>
                <a:cubicBezTo>
                  <a:pt x="4962399" y="4721311"/>
                  <a:pt x="4869681" y="4681928"/>
                  <a:pt x="4777242" y="4669436"/>
                </a:cubicBezTo>
                <a:cubicBezTo>
                  <a:pt x="4657321" y="4626964"/>
                  <a:pt x="4532200" y="4597010"/>
                  <a:pt x="4417478" y="4542019"/>
                </a:cubicBezTo>
                <a:cubicBezTo>
                  <a:pt x="4077191" y="4378906"/>
                  <a:pt x="3741645" y="4207761"/>
                  <a:pt x="3525564" y="3882452"/>
                </a:cubicBezTo>
                <a:cubicBezTo>
                  <a:pt x="3254578" y="3474483"/>
                  <a:pt x="3182794" y="3026647"/>
                  <a:pt x="2843511" y="2660754"/>
                </a:cubicBezTo>
                <a:cubicBezTo>
                  <a:pt x="2498275" y="2288441"/>
                  <a:pt x="2325164" y="2387310"/>
                  <a:pt x="1854160" y="2330970"/>
                </a:cubicBezTo>
                <a:cubicBezTo>
                  <a:pt x="1521222" y="2291145"/>
                  <a:pt x="1189597" y="2241029"/>
                  <a:pt x="857315" y="2196059"/>
                </a:cubicBezTo>
                <a:cubicBezTo>
                  <a:pt x="577205" y="2030540"/>
                  <a:pt x="428162" y="1979405"/>
                  <a:pt x="227728" y="1701383"/>
                </a:cubicBezTo>
                <a:cubicBezTo>
                  <a:pt x="153229" y="1598046"/>
                  <a:pt x="117800" y="1471534"/>
                  <a:pt x="62836" y="1356609"/>
                </a:cubicBezTo>
                <a:cubicBezTo>
                  <a:pt x="-5726" y="910958"/>
                  <a:pt x="-28722" y="972107"/>
                  <a:pt x="47846" y="487180"/>
                </a:cubicBezTo>
                <a:cubicBezTo>
                  <a:pt x="54118" y="447454"/>
                  <a:pt x="98965" y="383596"/>
                  <a:pt x="130292" y="352269"/>
                </a:cubicBezTo>
                <a:cubicBezTo>
                  <a:pt x="139125" y="343436"/>
                  <a:pt x="150279" y="337278"/>
                  <a:pt x="160272" y="329783"/>
                </a:cubicBezTo>
                <a:cubicBezTo>
                  <a:pt x="208848" y="341927"/>
                  <a:pt x="298665" y="348924"/>
                  <a:pt x="347649" y="389744"/>
                </a:cubicBezTo>
                <a:cubicBezTo>
                  <a:pt x="351941" y="393320"/>
                  <a:pt x="352646" y="399737"/>
                  <a:pt x="355144" y="404734"/>
                </a:cubicBezTo>
                <a:lnTo>
                  <a:pt x="317669" y="329783"/>
                </a:lnTo>
              </a:path>
            </a:pathLst>
          </a:custGeom>
          <a:solidFill>
            <a:srgbClr val="DCF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954954" y="995967"/>
            <a:ext cx="3800608" cy="3354765"/>
          </a:xfrm>
          <a:prstGeom prst="rect">
            <a:avLst/>
          </a:prstGeom>
          <a:noFill/>
          <a:ln w="12700">
            <a:no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0"/>
              </a:spcBef>
              <a:spcAft>
                <a:spcPts val="0"/>
              </a:spcAft>
              <a:buClr>
                <a:srgbClr val="FF5050"/>
              </a:buClr>
              <a:buSzTx/>
              <a:buFont typeface="Arial" panose="020B0604020202020204"/>
              <a:buNone/>
              <a:defRPr/>
            </a:pPr>
            <a:r>
              <a:rPr lang="en-US" altLang="en-US" sz="2400" dirty="0">
                <a:solidFill>
                  <a:schemeClr val="tx1"/>
                </a:solidFill>
                <a:latin typeface="Roboto" panose="02000000000000000000" pitchFamily="2" charset="0"/>
                <a:cs typeface="#9Slide03 Arima Madurai ExtraBo" panose="00000900000000000000" pitchFamily="2" charset="0"/>
              </a:rPr>
              <a:t>Khi </a:t>
            </a:r>
            <a:r>
              <a:rPr lang="en-US" altLang="en-US" sz="2400" dirty="0" err="1">
                <a:solidFill>
                  <a:schemeClr val="tx1"/>
                </a:solidFill>
                <a:latin typeface="Roboto" panose="02000000000000000000" pitchFamily="2" charset="0"/>
                <a:cs typeface="#9Slide03 Arima Madurai ExtraBo" panose="00000900000000000000" pitchFamily="2" charset="0"/>
              </a:rPr>
              <a:t>sử</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dụng</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với</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tường</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nhám</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không</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thể</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loại</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bỏ</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hết</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không</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khí</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bên</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trong</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giác</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mút</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nên</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không</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có</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sự</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chênh</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lệch</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áp</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suất</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giữa</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trong</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và</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ngoài</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giác</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mút</a:t>
            </a:r>
            <a:r>
              <a:rPr lang="en-US" altLang="en-US" sz="2400" dirty="0">
                <a:solidFill>
                  <a:schemeClr val="tx1"/>
                </a:solidFill>
                <a:latin typeface="Roboto" panose="02000000000000000000" pitchFamily="2" charset="0"/>
                <a:cs typeface="#9Slide03 Arima Madurai ExtraBo" panose="00000900000000000000" pitchFamily="2" charset="0"/>
              </a:rPr>
              <a:t>  </a:t>
            </a:r>
            <a:endParaRPr kumimoji="0" lang="en-US" altLang="en-US" sz="2400" i="0" u="none" strike="noStrike" kern="0" cap="none" spc="0" normalizeH="0" baseline="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panose="020B0604020202020204"/>
            </a:endParaRPr>
          </a:p>
        </p:txBody>
      </p:sp>
      <p:pic>
        <p:nvPicPr>
          <p:cNvPr id="4100"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1600" y="190500"/>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629752" y="200778"/>
            <a:ext cx="44087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2.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không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trong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đời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sống</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endParaRPr>
          </a:p>
        </p:txBody>
      </p:sp>
      <p:grpSp>
        <p:nvGrpSpPr>
          <p:cNvPr id="4" name="Group 3"/>
          <p:cNvGrpSpPr/>
          <p:nvPr/>
        </p:nvGrpSpPr>
        <p:grpSpPr>
          <a:xfrm>
            <a:off x="235866" y="159042"/>
            <a:ext cx="439333" cy="439333"/>
            <a:chOff x="5751326" y="1686394"/>
            <a:chExt cx="1514006" cy="1514006"/>
          </a:xfrm>
        </p:grpSpPr>
        <p:sp>
          <p:nvSpPr>
            <p:cNvPr id="5" name="Oval 4"/>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6"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p:cNvSpPr txBox="1"/>
          <p:nvPr/>
        </p:nvSpPr>
        <p:spPr>
          <a:xfrm>
            <a:off x="0" y="639130"/>
            <a:ext cx="9143999" cy="400110"/>
          </a:xfrm>
          <a:prstGeom prst="rect">
            <a:avLst/>
          </a:prstGeom>
          <a:solidFill>
            <a:schemeClr val="accent5">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Bình</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Xịt</a:t>
            </a:r>
            <a:endPar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endParaRPr>
          </a:p>
        </p:txBody>
      </p:sp>
      <p:sp>
        <p:nvSpPr>
          <p:cNvPr id="11" name="Rectangle 10"/>
          <p:cNvSpPr/>
          <p:nvPr/>
        </p:nvSpPr>
        <p:spPr>
          <a:xfrm>
            <a:off x="455532" y="3769090"/>
            <a:ext cx="8441130" cy="369332"/>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defTabSz="914400" rtl="0" eaLnBrk="1" fontAlgn="auto" latinLnBrk="0" hangingPunct="1">
              <a:lnSpc>
                <a:spcPct val="100000"/>
              </a:lnSpc>
              <a:spcBef>
                <a:spcPts val="0"/>
              </a:spcBef>
              <a:spcAft>
                <a:spcPts val="0"/>
              </a:spcAft>
              <a:buClr>
                <a:srgbClr val="FF5050"/>
              </a:buClr>
              <a:buSzTx/>
              <a:buFont typeface="Arial" panose="020B0604020202020204"/>
              <a:buNone/>
              <a:defRPr/>
            </a:pPr>
            <a:r>
              <a:rPr lang="en-US" altLang="en-US" sz="1800" dirty="0" err="1">
                <a:solidFill>
                  <a:srgbClr val="002060"/>
                </a:solidFill>
                <a:latin typeface="Roboto" panose="02000000000000000000" pitchFamily="2" charset="0"/>
                <a:cs typeface="#9Slide03 Arima Madurai ExtraBo" panose="00000900000000000000" pitchFamily="2" charset="0"/>
              </a:rPr>
              <a:t>Trong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bình</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có</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chất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lỏng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và</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chất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đã</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nén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áp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suất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cao</a:t>
            </a:r>
            <a:r>
              <a:rPr lang="en-US" altLang="en-US" sz="1800" dirty="0">
                <a:solidFill>
                  <a:srgbClr val="002060"/>
                </a:solidFill>
                <a:latin typeface="Roboto" panose="02000000000000000000" pitchFamily="2" charset="0"/>
                <a:cs typeface="#9Slide03 Arima Madurai ExtraBo" panose="00000900000000000000" pitchFamily="2" charset="0"/>
              </a:rPr>
              <a:t>)</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endParaRPr>
          </a:p>
        </p:txBody>
      </p:sp>
      <mc:AlternateContent xmlns:mc="http://schemas.openxmlformats.org/markup-compatibility/2006">
        <mc:Choice xmlns:a14="http://schemas.microsoft.com/office/drawing/2010/main" Requires="a14">
          <p:sp>
            <p:nvSpPr>
              <p:cNvPr id="19" name="Rectangle 18"/>
              <p:cNvSpPr/>
              <p:nvPr/>
            </p:nvSpPr>
            <p:spPr>
              <a:xfrm>
                <a:off x="455532" y="4278393"/>
                <a:ext cx="8441130" cy="646331"/>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noProof="0" dirty="0">
                    <a:solidFill>
                      <a:srgbClr val="002060"/>
                    </a:solidFill>
                    <a:latin typeface="Roboto" panose="02000000000000000000" pitchFamily="2" charset="0"/>
                    <a:cs typeface="#9Slide03 Arima Madurai ExtraBo" panose="00000900000000000000" pitchFamily="2" charset="0"/>
                  </a:rPr>
                  <a:t>Khi </a:t>
                </a:r>
                <a:r>
                  <a:rPr lang="en-US" altLang="en-US" sz="1800" noProof="0" dirty="0" err="1">
                    <a:solidFill>
                      <a:srgbClr val="002060"/>
                    </a:solidFill>
                    <a:latin typeface="Roboto" panose="02000000000000000000" pitchFamily="2" charset="0"/>
                    <a:cs typeface="#9Slide03 Arima Madurai ExtraBo" panose="00000900000000000000" pitchFamily="2" charset="0"/>
                  </a:rPr>
                  <a:t>ấn</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nút</a:t>
                </a:r>
                <a:r>
                  <a:rPr lang="en-US" altLang="en-US" sz="1800" noProof="0" dirty="0">
                    <a:solidFill>
                      <a:srgbClr val="002060"/>
                    </a:solidFill>
                    <a:latin typeface="Roboto" panose="02000000000000000000" pitchFamily="2" charset="0"/>
                    <a:cs typeface="#9Slide03 Arima Madurai ExtraBo" panose="00000900000000000000" pitchFamily="2" charset="0"/>
                  </a:rPr>
                  <a:t>, van </a:t>
                </a:r>
                <a:r>
                  <a:rPr lang="en-US" altLang="en-US" sz="1800" noProof="0" dirty="0" err="1">
                    <a:solidFill>
                      <a:srgbClr val="002060"/>
                    </a:solidFill>
                    <a:latin typeface="Roboto" panose="02000000000000000000" pitchFamily="2" charset="0"/>
                    <a:cs typeface="#9Slide03 Arima Madurai ExtraBo" panose="00000900000000000000" pitchFamily="2" charset="0"/>
                  </a:rPr>
                  <a:t>mở</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áp</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suất</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trong</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bình</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lớn</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hơn</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bên</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ngoài</a:t>
                </a:r>
                <a:r>
                  <a:rPr lang="en-US" altLang="en-US" sz="1800" noProof="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chất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lỏng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bị</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đẩy</a:t>
                </a:r>
                <a:r>
                  <a:rPr lang="en-US" altLang="en-US" sz="1800" dirty="0">
                    <a:solidFill>
                      <a:srgbClr val="002060"/>
                    </a:solidFill>
                    <a:latin typeface="Roboto" panose="02000000000000000000" pitchFamily="2" charset="0"/>
                    <a:cs typeface="#9Slide03 Arima Madurai ExtraBo" panose="00000900000000000000" pitchFamily="2" charset="0"/>
                  </a:rPr>
                  <a:t> qua </a:t>
                </a:r>
                <a:r>
                  <a:rPr lang="en-US" altLang="en-US" sz="1800" dirty="0" err="1">
                    <a:solidFill>
                      <a:srgbClr val="002060"/>
                    </a:solidFill>
                    <a:latin typeface="Roboto" panose="02000000000000000000" pitchFamily="2" charset="0"/>
                    <a:cs typeface="#9Slide03 Arima Madurai ExtraBo" panose="00000900000000000000" pitchFamily="2" charset="0"/>
                  </a:rPr>
                  <a:t>ống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dẫn</a:t>
                </a:r>
                <a:r>
                  <a:rPr lang="en-US" altLang="en-US" sz="1800" dirty="0">
                    <a:solidFill>
                      <a:srgbClr val="002060"/>
                    </a:solidFill>
                    <a:latin typeface="Roboto" panose="02000000000000000000" pitchFamily="2" charset="0"/>
                    <a:cs typeface="#9Slide03 Arima Madurai ExtraBo" panose="00000900000000000000" pitchFamily="2" charset="0"/>
                  </a:rPr>
                  <a:t>, van </a:t>
                </a:r>
                <a:r>
                  <a:rPr lang="en-US" altLang="en-US" sz="1800" dirty="0" err="1">
                    <a:solidFill>
                      <a:srgbClr val="002060"/>
                    </a:solidFill>
                    <a:latin typeface="Roboto" panose="02000000000000000000" pitchFamily="2" charset="0"/>
                    <a:cs typeface="#9Slide03 Arima Madurai ExtraBo" panose="00000900000000000000" pitchFamily="2" charset="0"/>
                  </a:rPr>
                  <a:t>và</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vòi</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xịt</a:t>
                </a:r>
                <a:r>
                  <a:rPr lang="en-US" altLang="en-US" sz="1800" dirty="0">
                    <a:solidFill>
                      <a:srgbClr val="002060"/>
                    </a:solidFill>
                    <a:latin typeface="Roboto" panose="02000000000000000000" pitchFamily="2" charset="0"/>
                    <a:cs typeface="#9Slide03 Arima Madurai ExtraBo" panose="00000900000000000000" pitchFamily="2" charset="0"/>
                  </a:rPr>
                  <a:t> ở </a:t>
                </a:r>
                <a:r>
                  <a:rPr lang="en-US" altLang="en-US" sz="1800" dirty="0" err="1">
                    <a:solidFill>
                      <a:srgbClr val="002060"/>
                    </a:solidFill>
                    <a:latin typeface="Roboto" panose="02000000000000000000" pitchFamily="2" charset="0"/>
                    <a:cs typeface="#9Slide03 Arima Madurai ExtraBo" panose="00000900000000000000" pitchFamily="2" charset="0"/>
                  </a:rPr>
                  <a:t>nắp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bình</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ra</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ngoài</a:t>
                </a:r>
                <a:r>
                  <a:rPr lang="en-US" altLang="en-US" sz="1800" dirty="0">
                    <a:solidFill>
                      <a:srgbClr val="002060"/>
                    </a:solidFill>
                    <a:latin typeface="Roboto" panose="02000000000000000000" pitchFamily="2" charset="0"/>
                    <a:cs typeface="#9Slide03 Arima Madurai ExtraBo" panose="00000900000000000000" pitchFamily="2" charset="0"/>
                  </a:rPr>
                  <a:t>.</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endParaRPr>
              </a:p>
            </p:txBody>
          </p:sp>
        </mc:Choice>
        <mc:Fallback>
          <p:sp>
            <p:nvSpPr>
              <p:cNvPr id="19" name="Rectangle 18"/>
              <p:cNvSpPr>
                <a:spLocks noRot="1" noChangeAspect="1" noMove="1" noResize="1" noEditPoints="1" noAdjustHandles="1" noChangeArrowheads="1" noChangeShapeType="1" noTextEdit="1"/>
              </p:cNvSpPr>
              <p:nvPr/>
            </p:nvSpPr>
            <p:spPr>
              <a:xfrm>
                <a:off x="455532" y="4278393"/>
                <a:ext cx="8441130" cy="646331"/>
              </a:xfrm>
              <a:prstGeom prst="rect">
                <a:avLst/>
              </a:prstGeom>
              <a:blipFill rotWithShape="1">
                <a:blip r:embed="rId2"/>
                <a:stretch>
                  <a:fillRect l="-78" t="-1044" r="-72" b="-3098"/>
                </a:stretch>
              </a:blip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a:lstStyle/>
              <a:p>
                <a:r>
                  <a:rPr lang="en-US" altLang="en-US">
                    <a:noFill/>
                  </a:rPr>
                  <a:t> </a:t>
                </a:r>
              </a:p>
            </p:txBody>
          </p:sp>
        </mc:Fallback>
      </mc:AlternateContent>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80" y="1277537"/>
            <a:ext cx="2286977" cy="228697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3651356" y="1092085"/>
            <a:ext cx="1387106" cy="2454111"/>
          </a:xfrm>
          <a:prstGeom prst="rect">
            <a:avLst/>
          </a:prstGeom>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3941" y="1175147"/>
            <a:ext cx="2615691" cy="26104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4851527" y="1476066"/>
            <a:ext cx="4292472" cy="3295510"/>
          </a:xfrm>
          <a:prstGeom prst="rect">
            <a:avLst/>
          </a:prstGeom>
        </p:spPr>
      </p:pic>
      <p:sp>
        <p:nvSpPr>
          <p:cNvPr id="3" name="TextBox 2"/>
          <p:cNvSpPr txBox="1"/>
          <p:nvPr/>
        </p:nvSpPr>
        <p:spPr>
          <a:xfrm>
            <a:off x="629752" y="200778"/>
            <a:ext cx="44087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2.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không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trong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đời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sống</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endParaRPr>
          </a:p>
        </p:txBody>
      </p:sp>
      <p:grpSp>
        <p:nvGrpSpPr>
          <p:cNvPr id="4" name="Group 3"/>
          <p:cNvGrpSpPr/>
          <p:nvPr/>
        </p:nvGrpSpPr>
        <p:grpSpPr>
          <a:xfrm>
            <a:off x="235866" y="159042"/>
            <a:ext cx="439333" cy="439333"/>
            <a:chOff x="5751326" y="1686394"/>
            <a:chExt cx="1514006" cy="1514006"/>
          </a:xfrm>
        </p:grpSpPr>
        <p:sp>
          <p:nvSpPr>
            <p:cNvPr id="5" name="Oval 4"/>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p:cNvSpPr txBox="1"/>
          <p:nvPr/>
        </p:nvSpPr>
        <p:spPr>
          <a:xfrm>
            <a:off x="0" y="740730"/>
            <a:ext cx="9143999" cy="400110"/>
          </a:xfrm>
          <a:prstGeom prst="rect">
            <a:avLst/>
          </a:prstGeom>
          <a:solidFill>
            <a:schemeClr val="accent5">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Tàu</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Đệm</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Khí</a:t>
            </a:r>
            <a:endPar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endParaRPr>
          </a:p>
        </p:txBody>
      </p:sp>
      <p:pic>
        <p:nvPicPr>
          <p:cNvPr id="7170" name="Picture 2" descr="VÌ SAO TÀU ĐỆM KHÔNG KHÍ CÓ THỂ CHẠY TRÊN MẶT NƯỚC? - DaoHieu.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13" y="1546331"/>
            <a:ext cx="4594938" cy="307849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685051" y="2248584"/>
            <a:ext cx="943834" cy="64633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panose="020B0604020202020204"/>
              <a:buNone/>
              <a:defRPr/>
            </a:pPr>
            <a:r>
              <a:rPr lang="en-US" altLang="en-US" sz="1800" dirty="0" err="1">
                <a:solidFill>
                  <a:srgbClr val="002060"/>
                </a:solidFill>
                <a:latin typeface="Roboto" panose="02000000000000000000" pitchFamily="2" charset="0"/>
                <a:cs typeface="#9Slide03 Arima Madurai ExtraBo" panose="00000900000000000000" pitchFamily="2" charset="0"/>
              </a:rPr>
              <a:t>Động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cơ</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đẩy</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endParaRPr>
          </a:p>
        </p:txBody>
      </p:sp>
      <p:sp>
        <p:nvSpPr>
          <p:cNvPr id="8" name="Rectangle 7"/>
          <p:cNvSpPr/>
          <p:nvPr/>
        </p:nvSpPr>
        <p:spPr>
          <a:xfrm>
            <a:off x="5493029" y="1473761"/>
            <a:ext cx="1220386"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panose="020B0604020202020204"/>
              <a:buNone/>
              <a:defRPr/>
            </a:pPr>
            <a:r>
              <a:rPr lang="en-US" altLang="en-US" sz="1800" dirty="0" err="1">
                <a:solidFill>
                  <a:srgbClr val="002060"/>
                </a:solidFill>
                <a:latin typeface="Roboto" panose="02000000000000000000" pitchFamily="2" charset="0"/>
                <a:cs typeface="#9Slide03 Arima Madurai ExtraBo" panose="00000900000000000000" pitchFamily="2" charset="0"/>
              </a:rPr>
              <a:t>Bơm</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endParaRPr>
          </a:p>
        </p:txBody>
      </p:sp>
      <p:sp>
        <p:nvSpPr>
          <p:cNvPr id="9" name="Rectangle 8"/>
          <p:cNvSpPr/>
          <p:nvPr/>
        </p:nvSpPr>
        <p:spPr>
          <a:xfrm>
            <a:off x="7559284" y="1473761"/>
            <a:ext cx="1220386"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panose="020B0604020202020204"/>
              <a:buNone/>
              <a:defRPr/>
            </a:pPr>
            <a:r>
              <a:rPr lang="en-US" altLang="en-US" sz="1800" dirty="0" err="1">
                <a:solidFill>
                  <a:srgbClr val="002060"/>
                </a:solidFill>
                <a:latin typeface="Roboto" panose="02000000000000000000" pitchFamily="2" charset="0"/>
                <a:cs typeface="#9Slide03 Arima Madurai ExtraBo" panose="00000900000000000000" pitchFamily="2" charset="0"/>
              </a:rPr>
              <a:t>Không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endParaRPr>
          </a:p>
        </p:txBody>
      </p:sp>
      <p:sp>
        <p:nvSpPr>
          <p:cNvPr id="10" name="Rectangle 9"/>
          <p:cNvSpPr/>
          <p:nvPr/>
        </p:nvSpPr>
        <p:spPr>
          <a:xfrm>
            <a:off x="5702216" y="4423808"/>
            <a:ext cx="1220386" cy="369332"/>
          </a:xfrm>
          <a:prstGeom prst="rect">
            <a:avLst/>
          </a:prstGeom>
          <a:solidFill>
            <a:srgbClr val="FEE909"/>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panose="020B0604020202020204"/>
              <a:buNone/>
              <a:defRPr/>
            </a:pP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Đ</a:t>
            </a:r>
            <a:r>
              <a:rPr lang="en-US" altLang="en-US" sz="1800" dirty="0" err="1">
                <a:solidFill>
                  <a:srgbClr val="002060"/>
                </a:solidFill>
                <a:latin typeface="Roboto" panose="02000000000000000000" pitchFamily="2" charset="0"/>
                <a:cs typeface="#9Slide03 Arima Madurai ExtraBo" panose="00000900000000000000" pitchFamily="2" charset="0"/>
              </a:rPr>
              <a:t>áy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tàu</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629752" y="200778"/>
            <a:ext cx="44087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2.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không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trong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đời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panose="020B0604020202020204"/>
                <a:sym typeface="Arial" panose="020B0604020202020204"/>
              </a:rPr>
              <a:t>sống</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endParaRPr>
          </a:p>
        </p:txBody>
      </p:sp>
      <p:grpSp>
        <p:nvGrpSpPr>
          <p:cNvPr id="4" name="Group 3"/>
          <p:cNvGrpSpPr/>
          <p:nvPr/>
        </p:nvGrpSpPr>
        <p:grpSpPr>
          <a:xfrm>
            <a:off x="235866" y="159042"/>
            <a:ext cx="439333" cy="439333"/>
            <a:chOff x="5751326" y="1686394"/>
            <a:chExt cx="1514006" cy="1514006"/>
          </a:xfrm>
        </p:grpSpPr>
        <p:sp>
          <p:nvSpPr>
            <p:cNvPr id="5" name="Oval 4"/>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6"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p:cNvSpPr txBox="1"/>
          <p:nvPr/>
        </p:nvSpPr>
        <p:spPr>
          <a:xfrm>
            <a:off x="0" y="639130"/>
            <a:ext cx="9143999" cy="400110"/>
          </a:xfrm>
          <a:prstGeom prst="rect">
            <a:avLst/>
          </a:prstGeom>
          <a:solidFill>
            <a:schemeClr val="accent5">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Tàu</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Đệm</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rPr>
              <a:t>Khí</a:t>
            </a:r>
            <a:endPar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panose="020B0604020202020204"/>
              <a:sym typeface="Arial" panose="020B0604020202020204"/>
            </a:endParaRPr>
          </a:p>
        </p:txBody>
      </p:sp>
      <p:sp>
        <p:nvSpPr>
          <p:cNvPr id="11" name="Rectangle 10"/>
          <p:cNvSpPr/>
          <p:nvPr/>
        </p:nvSpPr>
        <p:spPr>
          <a:xfrm>
            <a:off x="4705502" y="1273465"/>
            <a:ext cx="4145168" cy="369332"/>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defTabSz="914400" rtl="0" eaLnBrk="1" fontAlgn="auto" latinLnBrk="0" hangingPunct="1">
              <a:lnSpc>
                <a:spcPct val="100000"/>
              </a:lnSpc>
              <a:spcBef>
                <a:spcPts val="0"/>
              </a:spcBef>
              <a:spcAft>
                <a:spcPts val="0"/>
              </a:spcAft>
              <a:buClr>
                <a:srgbClr val="FF5050"/>
              </a:buClr>
              <a:buSzTx/>
              <a:buFont typeface="Arial" panose="020B0604020202020204"/>
              <a:buNone/>
              <a:defRPr/>
            </a:pPr>
            <a:r>
              <a:rPr lang="en-US" altLang="en-US" sz="1800" dirty="0" err="1">
                <a:solidFill>
                  <a:srgbClr val="002060"/>
                </a:solidFill>
                <a:latin typeface="Roboto" panose="02000000000000000000" pitchFamily="2" charset="0"/>
                <a:cs typeface="#9Slide03 Arima Madurai ExtraBo" panose="00000900000000000000" pitchFamily="2" charset="0"/>
              </a:rPr>
              <a:t>Không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được</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bơm</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vào</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dưới</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đáy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tàu</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endParaRPr>
          </a:p>
        </p:txBody>
      </p:sp>
      <p:sp>
        <p:nvSpPr>
          <p:cNvPr id="19" name="Rectangle 18"/>
          <p:cNvSpPr/>
          <p:nvPr/>
        </p:nvSpPr>
        <p:spPr>
          <a:xfrm>
            <a:off x="4705502" y="1817195"/>
            <a:ext cx="4213679" cy="646331"/>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dirty="0" err="1">
                <a:solidFill>
                  <a:srgbClr val="002060"/>
                </a:solidFill>
                <a:latin typeface="Roboto" panose="02000000000000000000" pitchFamily="2" charset="0"/>
                <a:cs typeface="#9Slide03 Arima Madurai ExtraBo" panose="00000900000000000000" pitchFamily="2" charset="0"/>
              </a:rPr>
              <a:t>Áp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suất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không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trong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không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gian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dưới</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đáy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tàu</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cao</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hơn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áp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suất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không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endParaRPr>
          </a:p>
        </p:txBody>
      </p:sp>
      <p:grpSp>
        <p:nvGrpSpPr>
          <p:cNvPr id="14" name="Group 13"/>
          <p:cNvGrpSpPr/>
          <p:nvPr/>
        </p:nvGrpSpPr>
        <p:grpSpPr>
          <a:xfrm>
            <a:off x="58343" y="1458131"/>
            <a:ext cx="4458948" cy="3319379"/>
            <a:chOff x="4685051" y="1473761"/>
            <a:chExt cx="4458948" cy="3319379"/>
          </a:xfrm>
        </p:grpSpPr>
        <p:pic>
          <p:nvPicPr>
            <p:cNvPr id="8" name="Picture 7"/>
            <p:cNvPicPr>
              <a:picLocks noChangeAspect="1"/>
            </p:cNvPicPr>
            <p:nvPr/>
          </p:nvPicPr>
          <p:blipFill>
            <a:blip r:embed="rId2"/>
            <a:stretch>
              <a:fillRect/>
            </a:stretch>
          </p:blipFill>
          <p:spPr>
            <a:xfrm>
              <a:off x="4851527" y="1476066"/>
              <a:ext cx="4292472" cy="3295510"/>
            </a:xfrm>
            <a:prstGeom prst="rect">
              <a:avLst/>
            </a:prstGeom>
          </p:spPr>
        </p:pic>
        <p:sp>
          <p:nvSpPr>
            <p:cNvPr id="9" name="Rectangle 8"/>
            <p:cNvSpPr/>
            <p:nvPr/>
          </p:nvSpPr>
          <p:spPr>
            <a:xfrm>
              <a:off x="4685051" y="2248584"/>
              <a:ext cx="943834" cy="64633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panose="020B0604020202020204"/>
                <a:buNone/>
                <a:defRPr/>
              </a:pPr>
              <a:r>
                <a:rPr lang="en-US" altLang="en-US" sz="1800" dirty="0" err="1">
                  <a:solidFill>
                    <a:srgbClr val="002060"/>
                  </a:solidFill>
                  <a:latin typeface="Roboto" panose="02000000000000000000" pitchFamily="2" charset="0"/>
                  <a:cs typeface="#9Slide03 Arima Madurai ExtraBo" panose="00000900000000000000" pitchFamily="2" charset="0"/>
                </a:rPr>
                <a:t>Động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cơ</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đẩy</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endParaRPr>
            </a:p>
          </p:txBody>
        </p:sp>
        <p:sp>
          <p:nvSpPr>
            <p:cNvPr id="10" name="Rectangle 9"/>
            <p:cNvSpPr/>
            <p:nvPr/>
          </p:nvSpPr>
          <p:spPr>
            <a:xfrm>
              <a:off x="5493029" y="1473761"/>
              <a:ext cx="1220386"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panose="020B0604020202020204"/>
                <a:buNone/>
                <a:defRPr/>
              </a:pPr>
              <a:r>
                <a:rPr lang="en-US" altLang="en-US" sz="1800" dirty="0" err="1">
                  <a:solidFill>
                    <a:srgbClr val="002060"/>
                  </a:solidFill>
                  <a:latin typeface="Roboto" panose="02000000000000000000" pitchFamily="2" charset="0"/>
                  <a:cs typeface="#9Slide03 Arima Madurai ExtraBo" panose="00000900000000000000" pitchFamily="2" charset="0"/>
                </a:rPr>
                <a:t>Bơm</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endParaRPr>
            </a:p>
          </p:txBody>
        </p:sp>
        <p:sp>
          <p:nvSpPr>
            <p:cNvPr id="12" name="Rectangle 11"/>
            <p:cNvSpPr/>
            <p:nvPr/>
          </p:nvSpPr>
          <p:spPr>
            <a:xfrm>
              <a:off x="7559284" y="1473761"/>
              <a:ext cx="1220386"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panose="020B0604020202020204"/>
                <a:buNone/>
                <a:defRPr/>
              </a:pPr>
              <a:r>
                <a:rPr lang="en-US" altLang="en-US" sz="1800" dirty="0" err="1">
                  <a:solidFill>
                    <a:srgbClr val="002060"/>
                  </a:solidFill>
                  <a:latin typeface="Roboto" panose="02000000000000000000" pitchFamily="2" charset="0"/>
                  <a:cs typeface="#9Slide03 Arima Madurai ExtraBo" panose="00000900000000000000" pitchFamily="2" charset="0"/>
                </a:rPr>
                <a:t>Không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endParaRPr>
            </a:p>
          </p:txBody>
        </p:sp>
        <p:sp>
          <p:nvSpPr>
            <p:cNvPr id="13" name="Rectangle 12"/>
            <p:cNvSpPr/>
            <p:nvPr/>
          </p:nvSpPr>
          <p:spPr>
            <a:xfrm>
              <a:off x="5702216" y="4423808"/>
              <a:ext cx="1220386" cy="369332"/>
            </a:xfrm>
            <a:prstGeom prst="rect">
              <a:avLst/>
            </a:prstGeom>
            <a:solidFill>
              <a:srgbClr val="FEE909"/>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panose="020B0604020202020204"/>
                <a:buNone/>
                <a:defRPr/>
              </a:pP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rPr>
                <a:t>Đ</a:t>
              </a:r>
              <a:r>
                <a:rPr lang="en-US" altLang="en-US" sz="1800" dirty="0" err="1">
                  <a:solidFill>
                    <a:srgbClr val="002060"/>
                  </a:solidFill>
                  <a:latin typeface="Roboto" panose="02000000000000000000" pitchFamily="2" charset="0"/>
                  <a:cs typeface="#9Slide03 Arima Madurai ExtraBo" panose="00000900000000000000" pitchFamily="2" charset="0"/>
                </a:rPr>
                <a:t>áy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tàu</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endParaRPr>
            </a:p>
          </p:txBody>
        </p:sp>
      </p:grpSp>
      <p:sp>
        <p:nvSpPr>
          <p:cNvPr id="15" name="Rectangle 14"/>
          <p:cNvSpPr/>
          <p:nvPr/>
        </p:nvSpPr>
        <p:spPr>
          <a:xfrm>
            <a:off x="4705502" y="2637924"/>
            <a:ext cx="4213679" cy="646331"/>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dirty="0" err="1">
                <a:solidFill>
                  <a:srgbClr val="002060"/>
                </a:solidFill>
                <a:latin typeface="Roboto" panose="02000000000000000000" pitchFamily="2" charset="0"/>
                <a:cs typeface="#9Slide03 Arima Madurai ExtraBo" panose="00000900000000000000" pitchFamily="2" charset="0"/>
              </a:rPr>
              <a:t>Sựu</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chênh</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lệch</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áp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suất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này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gây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ra</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áp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lực</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lớn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đủ</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nâng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tàu</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lên</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endParaRPr>
          </a:p>
        </p:txBody>
      </p:sp>
      <p:sp>
        <p:nvSpPr>
          <p:cNvPr id="16" name="Rectangle 15"/>
          <p:cNvSpPr/>
          <p:nvPr/>
        </p:nvSpPr>
        <p:spPr>
          <a:xfrm>
            <a:off x="4705502" y="3458653"/>
            <a:ext cx="4213679" cy="369332"/>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dirty="0" err="1">
                <a:solidFill>
                  <a:srgbClr val="002060"/>
                </a:solidFill>
                <a:latin typeface="Roboto" panose="02000000000000000000" pitchFamily="2" charset="0"/>
                <a:cs typeface="#9Slide03 Arima Madurai ExtraBo" panose="00000900000000000000" pitchFamily="2" charset="0"/>
              </a:rPr>
              <a:t>Tàu</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chuyển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động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nhờ</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động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cơ</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endParaRPr>
          </a:p>
        </p:txBody>
      </p:sp>
      <mc:AlternateContent xmlns:mc="http://schemas.openxmlformats.org/markup-compatibility/2006">
        <mc:Choice xmlns:a14="http://schemas.microsoft.com/office/drawing/2010/main" Requires="a14">
          <p:sp>
            <p:nvSpPr>
              <p:cNvPr id="17" name="Rectangle 16"/>
              <p:cNvSpPr/>
              <p:nvPr/>
            </p:nvSpPr>
            <p:spPr>
              <a:xfrm>
                <a:off x="4705502" y="4002383"/>
                <a:ext cx="4213679" cy="646331"/>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dirty="0" err="1">
                    <a:solidFill>
                      <a:srgbClr val="002060"/>
                    </a:solidFill>
                    <a:latin typeface="Roboto" panose="02000000000000000000" pitchFamily="2" charset="0"/>
                    <a:cs typeface="#9Slide03 Arima Madurai ExtraBo" panose="00000900000000000000" pitchFamily="2" charset="0"/>
                  </a:rPr>
                  <a:t>Nhờ</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lớp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đệm</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r>
                  <a:rPr lang="en-US" altLang="en-US" sz="1800" dirty="0">
                    <a:solidFill>
                      <a:srgbClr val="002060"/>
                    </a:solidFill>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di </a:t>
                </a:r>
                <a:r>
                  <a:rPr lang="en-US" altLang="en-US" sz="1800" dirty="0" err="1">
                    <a:solidFill>
                      <a:srgbClr val="002060"/>
                    </a:solidFill>
                    <a:latin typeface="Roboto" panose="02000000000000000000" pitchFamily="2" charset="0"/>
                    <a:cs typeface="#9Slide03 Arima Madurai ExtraBo" panose="00000900000000000000" pitchFamily="2" charset="0"/>
                  </a:rPr>
                  <a:t>chuyển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trên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nhiều</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loại</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bề</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mặt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nước</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đầm</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lầy</a:t>
                </a:r>
                <a:r>
                  <a:rPr lang="en-US" altLang="en-US" sz="1800" dirty="0">
                    <a:solidFill>
                      <a:srgbClr val="002060"/>
                    </a:solidFill>
                    <a:latin typeface="Roboto" panose="02000000000000000000" pitchFamily="2" charset="0"/>
                    <a:cs typeface="#9Slide03 Arima Madurai ExtraBo" panose="00000900000000000000" pitchFamily="2" charset="0"/>
                  </a:rPr>
                  <a:t> … </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panose="020B0604020202020204"/>
                </a:endParaRPr>
              </a:p>
            </p:txBody>
          </p:sp>
        </mc:Choice>
        <mc:Fallback>
          <p:sp>
            <p:nvSpPr>
              <p:cNvPr id="17" name="Rectangle 16"/>
              <p:cNvSpPr>
                <a:spLocks noRot="1" noChangeAspect="1" noMove="1" noResize="1" noEditPoints="1" noAdjustHandles="1" noChangeArrowheads="1" noChangeShapeType="1" noTextEdit="1"/>
              </p:cNvSpPr>
              <p:nvPr/>
            </p:nvSpPr>
            <p:spPr>
              <a:xfrm>
                <a:off x="4705502" y="4002383"/>
                <a:ext cx="4213679" cy="646331"/>
              </a:xfrm>
              <a:prstGeom prst="rect">
                <a:avLst/>
              </a:prstGeom>
              <a:blipFill rotWithShape="1">
                <a:blip r:embed="rId3"/>
                <a:stretch>
                  <a:fillRect l="-154" t="-1077" r="-136" b="-3064"/>
                </a:stretch>
              </a:blip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a:lstStyle/>
              <a:p>
                <a:r>
                  <a:rPr lang="en-US"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P spid="15" grpId="0" animBg="1"/>
      <p:bldP spid="16" grpId="0" animBg="1"/>
      <p:bldP spid="1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16658" y="381000"/>
            <a:ext cx="4762500" cy="4762500"/>
          </a:xfrm>
          <a:prstGeom prst="rect">
            <a:avLst/>
          </a:prstGeom>
        </p:spPr>
      </p:pic>
      <p:sp>
        <p:nvSpPr>
          <p:cNvPr id="4" name="TextBox 3"/>
          <p:cNvSpPr txBox="1"/>
          <p:nvPr/>
        </p:nvSpPr>
        <p:spPr>
          <a:xfrm>
            <a:off x="4803168" y="2110085"/>
            <a:ext cx="440871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5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rPr>
              <a:t>LUYỆN TẬP</a:t>
            </a:r>
            <a:endParaRPr kumimoji="0" lang="en-US" sz="5400" b="0" i="0" u="none" strike="noStrike" kern="0" cap="none" spc="0" normalizeH="0" baseline="0" noProof="0" dirty="0">
              <a:ln>
                <a:noFill/>
              </a:ln>
              <a:solidFill>
                <a:srgbClr val="002060"/>
              </a:solidFill>
              <a:effectLst/>
              <a:uLnTx/>
              <a:uFillTx/>
              <a:latin typeface="Roboto Black" panose="02000000000000000000" pitchFamily="2" charset="0"/>
              <a:cs typeface="Arial" panose="020B0604020202020204"/>
              <a:sym typeface="Arial" panose="020B0604020202020204"/>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1" name="Google Shape;501;p25"/>
          <p:cNvSpPr/>
          <p:nvPr/>
        </p:nvSpPr>
        <p:spPr>
          <a:xfrm>
            <a:off x="599317" y="3680614"/>
            <a:ext cx="7673759" cy="736725"/>
          </a:xfrm>
          <a:custGeom>
            <a:avLst/>
            <a:gdLst/>
            <a:ahLst/>
            <a:cxnLst/>
            <a:rect l="l" t="t" r="r" b="b"/>
            <a:pathLst>
              <a:path w="140816" h="29469" extrusionOk="0">
                <a:moveTo>
                  <a:pt x="8514" y="1"/>
                </a:moveTo>
                <a:lnTo>
                  <a:pt x="1" y="14729"/>
                </a:lnTo>
                <a:lnTo>
                  <a:pt x="8514" y="29468"/>
                </a:lnTo>
                <a:lnTo>
                  <a:pt x="132303" y="29468"/>
                </a:lnTo>
                <a:lnTo>
                  <a:pt x="140816" y="14729"/>
                </a:lnTo>
                <a:lnTo>
                  <a:pt x="132303" y="1"/>
                </a:lnTo>
                <a:close/>
              </a:path>
            </a:pathLst>
          </a:custGeom>
          <a:solidFill>
            <a:srgbClr val="4949E7"/>
          </a:solidFill>
          <a:ln>
            <a:noFill/>
          </a:ln>
        </p:spPr>
        <p:txBody>
          <a:bodyPr spcFirstLastPara="1" wrap="square" lIns="91425" tIns="91425" rIns="91425" bIns="91425" anchor="ctr" anchorCtr="0">
            <a:noAutofit/>
          </a:bodyPr>
          <a:lstStyle/>
          <a:p>
            <a:pPr defTabSz="914400"/>
            <a:endParaRPr>
              <a:ea typeface="+mn-ea"/>
            </a:endParaRPr>
          </a:p>
        </p:txBody>
      </p:sp>
      <p:sp>
        <p:nvSpPr>
          <p:cNvPr id="502" name="Google Shape;502;p25"/>
          <p:cNvSpPr/>
          <p:nvPr/>
        </p:nvSpPr>
        <p:spPr>
          <a:xfrm>
            <a:off x="599305" y="3680614"/>
            <a:ext cx="882275" cy="996575"/>
          </a:xfrm>
          <a:custGeom>
            <a:avLst/>
            <a:gdLst/>
            <a:ahLst/>
            <a:cxnLst/>
            <a:rect l="l" t="t" r="r" b="b"/>
            <a:pathLst>
              <a:path w="35291" h="39863" extrusionOk="0">
                <a:moveTo>
                  <a:pt x="0" y="1"/>
                </a:moveTo>
                <a:lnTo>
                  <a:pt x="0" y="29468"/>
                </a:lnTo>
                <a:lnTo>
                  <a:pt x="17645" y="39863"/>
                </a:lnTo>
                <a:lnTo>
                  <a:pt x="35291" y="29468"/>
                </a:lnTo>
                <a:lnTo>
                  <a:pt x="35291" y="1"/>
                </a:lnTo>
                <a:close/>
              </a:path>
            </a:pathLst>
          </a:custGeom>
          <a:solidFill>
            <a:srgbClr val="6D6DEC"/>
          </a:solidFill>
          <a:ln>
            <a:noFill/>
          </a:ln>
        </p:spPr>
        <p:txBody>
          <a:bodyPr spcFirstLastPara="1" wrap="square" lIns="91425" tIns="91425" rIns="91425" bIns="274300" anchor="ctr" anchorCtr="0">
            <a:noAutofit/>
          </a:bodyPr>
          <a:lstStyle/>
          <a:p>
            <a:pPr algn="ctr" defTabSz="914400"/>
            <a:r>
              <a:rPr lang="en-GB"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rPr>
              <a:t>D</a:t>
            </a:r>
            <a:endParaRPr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grpSp>
        <p:nvGrpSpPr>
          <p:cNvPr id="503" name="Google Shape;503;p25"/>
          <p:cNvGrpSpPr/>
          <p:nvPr/>
        </p:nvGrpSpPr>
        <p:grpSpPr>
          <a:xfrm>
            <a:off x="8351400" y="3822566"/>
            <a:ext cx="395755" cy="452835"/>
            <a:chOff x="-16775350" y="3683300"/>
            <a:chExt cx="267800" cy="306425"/>
          </a:xfrm>
        </p:grpSpPr>
        <p:sp>
          <p:nvSpPr>
            <p:cNvPr id="504" name="Google Shape;504;p25"/>
            <p:cNvSpPr/>
            <p:nvPr/>
          </p:nvSpPr>
          <p:spPr>
            <a:xfrm>
              <a:off x="-16775350" y="3683300"/>
              <a:ext cx="267800" cy="306425"/>
            </a:xfrm>
            <a:custGeom>
              <a:avLst/>
              <a:gdLst/>
              <a:ahLst/>
              <a:cxnLst/>
              <a:rect l="l" t="t" r="r" b="b"/>
              <a:pathLst>
                <a:path w="10712" h="12257" extrusionOk="0">
                  <a:moveTo>
                    <a:pt x="5356" y="1"/>
                  </a:moveTo>
                  <a:cubicBezTo>
                    <a:pt x="2395" y="1"/>
                    <a:pt x="0" y="2395"/>
                    <a:pt x="0" y="5357"/>
                  </a:cubicBezTo>
                  <a:lnTo>
                    <a:pt x="0" y="11847"/>
                  </a:lnTo>
                  <a:cubicBezTo>
                    <a:pt x="0" y="12036"/>
                    <a:pt x="158" y="12193"/>
                    <a:pt x="347" y="12193"/>
                  </a:cubicBezTo>
                  <a:lnTo>
                    <a:pt x="1418" y="12193"/>
                  </a:lnTo>
                  <a:lnTo>
                    <a:pt x="1418" y="11153"/>
                  </a:lnTo>
                  <a:cubicBezTo>
                    <a:pt x="1418" y="10303"/>
                    <a:pt x="1702" y="9578"/>
                    <a:pt x="2206" y="8917"/>
                  </a:cubicBezTo>
                  <a:lnTo>
                    <a:pt x="2741" y="8224"/>
                  </a:lnTo>
                  <a:lnTo>
                    <a:pt x="2017" y="7121"/>
                  </a:lnTo>
                  <a:cubicBezTo>
                    <a:pt x="1607" y="6522"/>
                    <a:pt x="1418" y="5829"/>
                    <a:pt x="1418" y="5136"/>
                  </a:cubicBezTo>
                  <a:cubicBezTo>
                    <a:pt x="1418" y="4128"/>
                    <a:pt x="2080" y="3183"/>
                    <a:pt x="3025" y="2994"/>
                  </a:cubicBezTo>
                  <a:cubicBezTo>
                    <a:pt x="3197" y="2953"/>
                    <a:pt x="3371" y="2933"/>
                    <a:pt x="3544" y="2933"/>
                  </a:cubicBezTo>
                  <a:cubicBezTo>
                    <a:pt x="4034" y="2933"/>
                    <a:pt x="4511" y="3092"/>
                    <a:pt x="4884" y="3372"/>
                  </a:cubicBezTo>
                  <a:cubicBezTo>
                    <a:pt x="5041" y="3529"/>
                    <a:pt x="5199" y="3687"/>
                    <a:pt x="5293" y="3844"/>
                  </a:cubicBezTo>
                  <a:cubicBezTo>
                    <a:pt x="5388" y="3687"/>
                    <a:pt x="5514" y="3561"/>
                    <a:pt x="5671" y="3466"/>
                  </a:cubicBezTo>
                  <a:cubicBezTo>
                    <a:pt x="6052" y="3086"/>
                    <a:pt x="6649" y="2896"/>
                    <a:pt x="7187" y="2896"/>
                  </a:cubicBezTo>
                  <a:cubicBezTo>
                    <a:pt x="7228" y="2896"/>
                    <a:pt x="7269" y="2897"/>
                    <a:pt x="7310" y="2899"/>
                  </a:cubicBezTo>
                  <a:cubicBezTo>
                    <a:pt x="8412" y="3025"/>
                    <a:pt x="9263" y="4002"/>
                    <a:pt x="9263" y="5136"/>
                  </a:cubicBezTo>
                  <a:cubicBezTo>
                    <a:pt x="9263" y="5735"/>
                    <a:pt x="9137" y="6302"/>
                    <a:pt x="8885" y="6837"/>
                  </a:cubicBezTo>
                  <a:cubicBezTo>
                    <a:pt x="8664" y="7404"/>
                    <a:pt x="8349" y="7877"/>
                    <a:pt x="7940" y="8255"/>
                  </a:cubicBezTo>
                  <a:cubicBezTo>
                    <a:pt x="8349" y="8665"/>
                    <a:pt x="8664" y="9137"/>
                    <a:pt x="8885" y="9673"/>
                  </a:cubicBezTo>
                  <a:cubicBezTo>
                    <a:pt x="9137" y="10240"/>
                    <a:pt x="9263" y="10775"/>
                    <a:pt x="9263" y="11374"/>
                  </a:cubicBezTo>
                  <a:lnTo>
                    <a:pt x="9263" y="12256"/>
                  </a:lnTo>
                  <a:lnTo>
                    <a:pt x="10302" y="12256"/>
                  </a:lnTo>
                  <a:cubicBezTo>
                    <a:pt x="10523" y="12256"/>
                    <a:pt x="10681" y="12099"/>
                    <a:pt x="10681" y="11878"/>
                  </a:cubicBezTo>
                  <a:lnTo>
                    <a:pt x="10681" y="5420"/>
                  </a:lnTo>
                  <a:cubicBezTo>
                    <a:pt x="10712" y="2395"/>
                    <a:pt x="8286" y="1"/>
                    <a:pt x="5356" y="1"/>
                  </a:cubicBezTo>
                  <a:close/>
                </a:path>
              </a:pathLst>
            </a:custGeom>
            <a:solidFill>
              <a:schemeClr val="accent4"/>
            </a:solidFill>
            <a:ln>
              <a:noFill/>
            </a:ln>
          </p:spPr>
          <p:txBody>
            <a:bodyPr spcFirstLastPara="1" wrap="square" lIns="91425" tIns="91425" rIns="91425" bIns="91425" anchor="ctr" anchorCtr="0">
              <a:noAutofit/>
            </a:bodyPr>
            <a:lstStyle/>
            <a:p>
              <a:pPr defTabSz="914400"/>
              <a:endParaRPr>
                <a:ea typeface="+mn-ea"/>
              </a:endParaRPr>
            </a:p>
          </p:txBody>
        </p:sp>
        <p:sp>
          <p:nvSpPr>
            <p:cNvPr id="505" name="Google Shape;505;p25"/>
            <p:cNvSpPr/>
            <p:nvPr/>
          </p:nvSpPr>
          <p:spPr>
            <a:xfrm>
              <a:off x="-16648550" y="3847925"/>
              <a:ext cx="13425" cy="21275"/>
            </a:xfrm>
            <a:custGeom>
              <a:avLst/>
              <a:gdLst/>
              <a:ahLst/>
              <a:cxnLst/>
              <a:rect l="l" t="t" r="r" b="b"/>
              <a:pathLst>
                <a:path w="537" h="851" extrusionOk="0">
                  <a:moveTo>
                    <a:pt x="284" y="0"/>
                  </a:moveTo>
                  <a:lnTo>
                    <a:pt x="1" y="252"/>
                  </a:lnTo>
                  <a:lnTo>
                    <a:pt x="284" y="851"/>
                  </a:lnTo>
                  <a:lnTo>
                    <a:pt x="536" y="252"/>
                  </a:lnTo>
                  <a:lnTo>
                    <a:pt x="284" y="0"/>
                  </a:lnTo>
                  <a:close/>
                </a:path>
              </a:pathLst>
            </a:custGeom>
            <a:solidFill>
              <a:schemeClr val="accent4"/>
            </a:solidFill>
            <a:ln>
              <a:noFill/>
            </a:ln>
          </p:spPr>
          <p:txBody>
            <a:bodyPr spcFirstLastPara="1" wrap="square" lIns="91425" tIns="91425" rIns="91425" bIns="91425" anchor="ctr" anchorCtr="0">
              <a:noAutofit/>
            </a:bodyPr>
            <a:lstStyle/>
            <a:p>
              <a:pPr defTabSz="914400"/>
              <a:endParaRPr>
                <a:ea typeface="+mn-ea"/>
              </a:endParaRPr>
            </a:p>
          </p:txBody>
        </p:sp>
        <p:sp>
          <p:nvSpPr>
            <p:cNvPr id="506" name="Google Shape;506;p25"/>
            <p:cNvSpPr/>
            <p:nvPr/>
          </p:nvSpPr>
          <p:spPr>
            <a:xfrm>
              <a:off x="-16722575" y="3771400"/>
              <a:ext cx="161475" cy="215950"/>
            </a:xfrm>
            <a:custGeom>
              <a:avLst/>
              <a:gdLst/>
              <a:ahLst/>
              <a:cxnLst/>
              <a:rect l="l" t="t" r="r" b="b"/>
              <a:pathLst>
                <a:path w="6459" h="8638" extrusionOk="0">
                  <a:moveTo>
                    <a:pt x="1827" y="1486"/>
                  </a:moveTo>
                  <a:cubicBezTo>
                    <a:pt x="2017" y="1486"/>
                    <a:pt x="2174" y="1644"/>
                    <a:pt x="2174" y="1833"/>
                  </a:cubicBezTo>
                  <a:cubicBezTo>
                    <a:pt x="2174" y="2022"/>
                    <a:pt x="2017" y="2179"/>
                    <a:pt x="1827" y="2179"/>
                  </a:cubicBezTo>
                  <a:cubicBezTo>
                    <a:pt x="1607" y="2179"/>
                    <a:pt x="1449" y="2022"/>
                    <a:pt x="1449" y="1833"/>
                  </a:cubicBezTo>
                  <a:cubicBezTo>
                    <a:pt x="1449" y="1644"/>
                    <a:pt x="1607" y="1486"/>
                    <a:pt x="1827" y="1486"/>
                  </a:cubicBezTo>
                  <a:close/>
                  <a:moveTo>
                    <a:pt x="4663" y="1486"/>
                  </a:moveTo>
                  <a:cubicBezTo>
                    <a:pt x="4852" y="1486"/>
                    <a:pt x="5009" y="1644"/>
                    <a:pt x="5009" y="1833"/>
                  </a:cubicBezTo>
                  <a:cubicBezTo>
                    <a:pt x="5009" y="2022"/>
                    <a:pt x="4852" y="2179"/>
                    <a:pt x="4663" y="2179"/>
                  </a:cubicBezTo>
                  <a:cubicBezTo>
                    <a:pt x="4442" y="2179"/>
                    <a:pt x="4285" y="2022"/>
                    <a:pt x="4285" y="1833"/>
                  </a:cubicBezTo>
                  <a:cubicBezTo>
                    <a:pt x="4285" y="1644"/>
                    <a:pt x="4442" y="1486"/>
                    <a:pt x="4663" y="1486"/>
                  </a:cubicBezTo>
                  <a:close/>
                  <a:moveTo>
                    <a:pt x="3257" y="2219"/>
                  </a:moveTo>
                  <a:cubicBezTo>
                    <a:pt x="3348" y="2219"/>
                    <a:pt x="3434" y="2258"/>
                    <a:pt x="3497" y="2337"/>
                  </a:cubicBezTo>
                  <a:lnTo>
                    <a:pt x="4222" y="3061"/>
                  </a:lnTo>
                  <a:cubicBezTo>
                    <a:pt x="4285" y="3124"/>
                    <a:pt x="4348" y="3282"/>
                    <a:pt x="4253" y="3439"/>
                  </a:cubicBezTo>
                  <a:lnTo>
                    <a:pt x="3560" y="4857"/>
                  </a:lnTo>
                  <a:cubicBezTo>
                    <a:pt x="3466" y="4983"/>
                    <a:pt x="3340" y="5046"/>
                    <a:pt x="3245" y="5046"/>
                  </a:cubicBezTo>
                  <a:cubicBezTo>
                    <a:pt x="3119" y="5046"/>
                    <a:pt x="2962" y="4983"/>
                    <a:pt x="2930" y="4857"/>
                  </a:cubicBezTo>
                  <a:lnTo>
                    <a:pt x="2206" y="3439"/>
                  </a:lnTo>
                  <a:cubicBezTo>
                    <a:pt x="2143" y="3313"/>
                    <a:pt x="2174" y="3124"/>
                    <a:pt x="2300" y="3061"/>
                  </a:cubicBezTo>
                  <a:lnTo>
                    <a:pt x="2993" y="2337"/>
                  </a:lnTo>
                  <a:cubicBezTo>
                    <a:pt x="3072" y="2258"/>
                    <a:pt x="3166" y="2219"/>
                    <a:pt x="3257" y="2219"/>
                  </a:cubicBezTo>
                  <a:close/>
                  <a:moveTo>
                    <a:pt x="5044" y="1"/>
                  </a:moveTo>
                  <a:cubicBezTo>
                    <a:pt x="4682" y="1"/>
                    <a:pt x="4348" y="125"/>
                    <a:pt x="4064" y="352"/>
                  </a:cubicBezTo>
                  <a:cubicBezTo>
                    <a:pt x="3749" y="635"/>
                    <a:pt x="3592" y="1045"/>
                    <a:pt x="3592" y="1423"/>
                  </a:cubicBezTo>
                  <a:cubicBezTo>
                    <a:pt x="3592" y="1612"/>
                    <a:pt x="3434" y="1770"/>
                    <a:pt x="3245" y="1770"/>
                  </a:cubicBezTo>
                  <a:cubicBezTo>
                    <a:pt x="3025" y="1770"/>
                    <a:pt x="2867" y="1612"/>
                    <a:pt x="2867" y="1423"/>
                  </a:cubicBezTo>
                  <a:cubicBezTo>
                    <a:pt x="2867" y="982"/>
                    <a:pt x="2678" y="604"/>
                    <a:pt x="2332" y="320"/>
                  </a:cubicBezTo>
                  <a:cubicBezTo>
                    <a:pt x="2072" y="108"/>
                    <a:pt x="1759" y="1"/>
                    <a:pt x="1419" y="1"/>
                  </a:cubicBezTo>
                  <a:cubicBezTo>
                    <a:pt x="1306" y="1"/>
                    <a:pt x="1190" y="13"/>
                    <a:pt x="1071" y="37"/>
                  </a:cubicBezTo>
                  <a:cubicBezTo>
                    <a:pt x="410" y="194"/>
                    <a:pt x="0" y="887"/>
                    <a:pt x="0" y="1549"/>
                  </a:cubicBezTo>
                  <a:cubicBezTo>
                    <a:pt x="0" y="2085"/>
                    <a:pt x="158" y="2652"/>
                    <a:pt x="473" y="3124"/>
                  </a:cubicBezTo>
                  <a:lnTo>
                    <a:pt x="1386" y="4448"/>
                  </a:lnTo>
                  <a:cubicBezTo>
                    <a:pt x="1449" y="4574"/>
                    <a:pt x="1449" y="4763"/>
                    <a:pt x="1386" y="4889"/>
                  </a:cubicBezTo>
                  <a:lnTo>
                    <a:pt x="662" y="5802"/>
                  </a:lnTo>
                  <a:cubicBezTo>
                    <a:pt x="284" y="6275"/>
                    <a:pt x="32" y="6905"/>
                    <a:pt x="32" y="7566"/>
                  </a:cubicBezTo>
                  <a:lnTo>
                    <a:pt x="32" y="8638"/>
                  </a:lnTo>
                  <a:lnTo>
                    <a:pt x="6459" y="8638"/>
                  </a:lnTo>
                  <a:lnTo>
                    <a:pt x="6459" y="7756"/>
                  </a:lnTo>
                  <a:cubicBezTo>
                    <a:pt x="6459" y="7283"/>
                    <a:pt x="6396" y="6779"/>
                    <a:pt x="6175" y="6338"/>
                  </a:cubicBezTo>
                  <a:cubicBezTo>
                    <a:pt x="5860" y="5708"/>
                    <a:pt x="5545" y="5424"/>
                    <a:pt x="5136" y="4920"/>
                  </a:cubicBezTo>
                  <a:cubicBezTo>
                    <a:pt x="4978" y="4794"/>
                    <a:pt x="4978" y="4574"/>
                    <a:pt x="5136" y="4416"/>
                  </a:cubicBezTo>
                  <a:cubicBezTo>
                    <a:pt x="5608" y="3943"/>
                    <a:pt x="5860" y="3691"/>
                    <a:pt x="6144" y="2967"/>
                  </a:cubicBezTo>
                  <a:cubicBezTo>
                    <a:pt x="6333" y="2526"/>
                    <a:pt x="6427" y="2022"/>
                    <a:pt x="6427" y="1549"/>
                  </a:cubicBezTo>
                  <a:cubicBezTo>
                    <a:pt x="6427" y="793"/>
                    <a:pt x="5860" y="100"/>
                    <a:pt x="5167" y="5"/>
                  </a:cubicBezTo>
                  <a:cubicBezTo>
                    <a:pt x="5126" y="2"/>
                    <a:pt x="5085" y="1"/>
                    <a:pt x="5044" y="1"/>
                  </a:cubicBezTo>
                  <a:close/>
                </a:path>
              </a:pathLst>
            </a:custGeom>
            <a:solidFill>
              <a:schemeClr val="accent4"/>
            </a:solidFill>
            <a:ln>
              <a:noFill/>
            </a:ln>
          </p:spPr>
          <p:txBody>
            <a:bodyPr spcFirstLastPara="1" wrap="square" lIns="91425" tIns="91425" rIns="91425" bIns="91425" anchor="ctr" anchorCtr="0">
              <a:noAutofit/>
            </a:bodyPr>
            <a:lstStyle/>
            <a:p>
              <a:pPr defTabSz="914400"/>
              <a:endParaRPr>
                <a:ea typeface="+mn-ea"/>
              </a:endParaRPr>
            </a:p>
          </p:txBody>
        </p:sp>
      </p:grpSp>
      <p:sp>
        <p:nvSpPr>
          <p:cNvPr id="507" name="Google Shape;507;p25"/>
          <p:cNvSpPr txBox="1"/>
          <p:nvPr/>
        </p:nvSpPr>
        <p:spPr>
          <a:xfrm>
            <a:off x="1710201" y="3930249"/>
            <a:ext cx="6380090" cy="27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defTabSz="914400">
              <a:defRPr sz="2000" b="1">
                <a:solidFill>
                  <a:srgbClr val="FFFFFF"/>
                </a:solidFill>
                <a:latin typeface="Roboto" panose="02000000000000000000"/>
                <a:ea typeface="Roboto" panose="02000000000000000000"/>
                <a:cs typeface="Roboto" panose="02000000000000000000"/>
              </a:defRPr>
            </a:lvl1pPr>
          </a:lstStyle>
          <a:p>
            <a:r>
              <a:rPr lang="vi-VN" dirty="0"/>
              <a:t>Nếu cùng độ sâu thì áp suất như nhau trong mọi chất lỏng khác nhau.</a:t>
            </a:r>
            <a:endParaRPr dirty="0">
              <a:sym typeface="Roboto" panose="02000000000000000000"/>
            </a:endParaRPr>
          </a:p>
        </p:txBody>
      </p:sp>
      <p:sp>
        <p:nvSpPr>
          <p:cNvPr id="510" name="Google Shape;510;p25"/>
          <p:cNvSpPr/>
          <p:nvPr/>
        </p:nvSpPr>
        <p:spPr>
          <a:xfrm>
            <a:off x="599317" y="2895114"/>
            <a:ext cx="7673759" cy="736700"/>
          </a:xfrm>
          <a:custGeom>
            <a:avLst/>
            <a:gdLst/>
            <a:ahLst/>
            <a:cxnLst/>
            <a:rect l="l" t="t" r="r" b="b"/>
            <a:pathLst>
              <a:path w="140816" h="29468" extrusionOk="0">
                <a:moveTo>
                  <a:pt x="8514" y="0"/>
                </a:moveTo>
                <a:lnTo>
                  <a:pt x="1" y="14728"/>
                </a:lnTo>
                <a:lnTo>
                  <a:pt x="8514" y="29468"/>
                </a:lnTo>
                <a:lnTo>
                  <a:pt x="132303" y="29468"/>
                </a:lnTo>
                <a:lnTo>
                  <a:pt x="140816" y="14728"/>
                </a:lnTo>
                <a:lnTo>
                  <a:pt x="132303" y="0"/>
                </a:lnTo>
                <a:close/>
              </a:path>
            </a:pathLst>
          </a:custGeom>
          <a:solidFill>
            <a:srgbClr val="FCBD24"/>
          </a:solidFill>
          <a:ln>
            <a:noFill/>
          </a:ln>
        </p:spPr>
        <p:txBody>
          <a:bodyPr spcFirstLastPara="1" wrap="square" lIns="91425" tIns="91425" rIns="91425" bIns="91425" anchor="ctr" anchorCtr="0">
            <a:noAutofit/>
          </a:bodyPr>
          <a:lstStyle/>
          <a:p>
            <a:pPr defTabSz="914400"/>
            <a:endParaRPr>
              <a:ea typeface="+mn-ea"/>
            </a:endParaRPr>
          </a:p>
        </p:txBody>
      </p:sp>
      <p:sp>
        <p:nvSpPr>
          <p:cNvPr id="511" name="Google Shape;511;p25"/>
          <p:cNvSpPr/>
          <p:nvPr/>
        </p:nvSpPr>
        <p:spPr>
          <a:xfrm>
            <a:off x="599317" y="2895114"/>
            <a:ext cx="882250" cy="996575"/>
          </a:xfrm>
          <a:custGeom>
            <a:avLst/>
            <a:gdLst/>
            <a:ahLst/>
            <a:cxnLst/>
            <a:rect l="l" t="t" r="r" b="b"/>
            <a:pathLst>
              <a:path w="35290" h="39863" extrusionOk="0">
                <a:moveTo>
                  <a:pt x="0" y="0"/>
                </a:moveTo>
                <a:lnTo>
                  <a:pt x="0" y="29468"/>
                </a:lnTo>
                <a:lnTo>
                  <a:pt x="17645" y="39862"/>
                </a:lnTo>
                <a:lnTo>
                  <a:pt x="35290" y="29468"/>
                </a:lnTo>
                <a:lnTo>
                  <a:pt x="35290" y="0"/>
                </a:lnTo>
                <a:close/>
              </a:path>
            </a:pathLst>
          </a:custGeom>
          <a:solidFill>
            <a:srgbClr val="FDD77C"/>
          </a:solidFill>
          <a:ln>
            <a:noFill/>
          </a:ln>
        </p:spPr>
        <p:txBody>
          <a:bodyPr spcFirstLastPara="1" wrap="square" lIns="91425" tIns="91425" rIns="91425" bIns="274300" anchor="ctr" anchorCtr="0">
            <a:noAutofit/>
          </a:bodyPr>
          <a:lstStyle/>
          <a:p>
            <a:pPr algn="ctr" defTabSz="914400"/>
            <a:r>
              <a:rPr lang="en-GB"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rPr>
              <a:t>C</a:t>
            </a:r>
            <a:endParaRPr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grpSp>
        <p:nvGrpSpPr>
          <p:cNvPr id="512" name="Google Shape;512;p25"/>
          <p:cNvGrpSpPr/>
          <p:nvPr/>
        </p:nvGrpSpPr>
        <p:grpSpPr>
          <a:xfrm>
            <a:off x="8323451" y="3037630"/>
            <a:ext cx="451653" cy="451653"/>
            <a:chOff x="-17896150" y="3709300"/>
            <a:chExt cx="305625" cy="305625"/>
          </a:xfrm>
        </p:grpSpPr>
        <p:sp>
          <p:nvSpPr>
            <p:cNvPr id="513" name="Google Shape;513;p25"/>
            <p:cNvSpPr/>
            <p:nvPr/>
          </p:nvSpPr>
          <p:spPr>
            <a:xfrm>
              <a:off x="-17896150" y="3709300"/>
              <a:ext cx="54375" cy="77200"/>
            </a:xfrm>
            <a:custGeom>
              <a:avLst/>
              <a:gdLst/>
              <a:ahLst/>
              <a:cxnLst/>
              <a:rect l="l" t="t" r="r" b="b"/>
              <a:pathLst>
                <a:path w="2175" h="3088" extrusionOk="0">
                  <a:moveTo>
                    <a:pt x="1072" y="0"/>
                  </a:moveTo>
                  <a:cubicBezTo>
                    <a:pt x="473" y="0"/>
                    <a:pt x="1" y="473"/>
                    <a:pt x="1" y="1072"/>
                  </a:cubicBezTo>
                  <a:cubicBezTo>
                    <a:pt x="1" y="1670"/>
                    <a:pt x="473" y="2143"/>
                    <a:pt x="1072" y="2143"/>
                  </a:cubicBezTo>
                  <a:lnTo>
                    <a:pt x="1103" y="2143"/>
                  </a:lnTo>
                  <a:lnTo>
                    <a:pt x="1513" y="3088"/>
                  </a:lnTo>
                  <a:cubicBezTo>
                    <a:pt x="1702" y="3025"/>
                    <a:pt x="1891" y="2930"/>
                    <a:pt x="2080" y="2899"/>
                  </a:cubicBezTo>
                  <a:lnTo>
                    <a:pt x="2175" y="2899"/>
                  </a:lnTo>
                  <a:lnTo>
                    <a:pt x="1765" y="1859"/>
                  </a:lnTo>
                  <a:cubicBezTo>
                    <a:pt x="2017" y="1670"/>
                    <a:pt x="2143" y="1387"/>
                    <a:pt x="2143" y="1072"/>
                  </a:cubicBezTo>
                  <a:cubicBezTo>
                    <a:pt x="2143" y="473"/>
                    <a:pt x="1671" y="0"/>
                    <a:pt x="1072" y="0"/>
                  </a:cubicBezTo>
                  <a:close/>
                </a:path>
              </a:pathLst>
            </a:custGeom>
            <a:solidFill>
              <a:schemeClr val="accent5"/>
            </a:solidFill>
            <a:ln>
              <a:noFill/>
            </a:ln>
          </p:spPr>
          <p:txBody>
            <a:bodyPr spcFirstLastPara="1" wrap="square" lIns="91425" tIns="91425" rIns="91425" bIns="91425" anchor="ctr" anchorCtr="0">
              <a:noAutofit/>
            </a:bodyPr>
            <a:lstStyle/>
            <a:p>
              <a:pPr defTabSz="914400"/>
              <a:endParaRPr>
                <a:ea typeface="+mn-ea"/>
              </a:endParaRPr>
            </a:p>
          </p:txBody>
        </p:sp>
        <p:sp>
          <p:nvSpPr>
            <p:cNvPr id="514" name="Google Shape;514;p25"/>
            <p:cNvSpPr/>
            <p:nvPr/>
          </p:nvSpPr>
          <p:spPr>
            <a:xfrm>
              <a:off x="-17877250" y="3801075"/>
              <a:ext cx="286725" cy="213850"/>
            </a:xfrm>
            <a:custGeom>
              <a:avLst/>
              <a:gdLst/>
              <a:ahLst/>
              <a:cxnLst/>
              <a:rect l="l" t="t" r="r" b="b"/>
              <a:pathLst>
                <a:path w="11469" h="8554" extrusionOk="0">
                  <a:moveTo>
                    <a:pt x="1765" y="1339"/>
                  </a:moveTo>
                  <a:cubicBezTo>
                    <a:pt x="1954" y="1339"/>
                    <a:pt x="2112" y="1496"/>
                    <a:pt x="2112" y="1717"/>
                  </a:cubicBezTo>
                  <a:cubicBezTo>
                    <a:pt x="2112" y="1906"/>
                    <a:pt x="1954" y="2063"/>
                    <a:pt x="1765" y="2063"/>
                  </a:cubicBezTo>
                  <a:cubicBezTo>
                    <a:pt x="1576" y="2063"/>
                    <a:pt x="1419" y="1906"/>
                    <a:pt x="1419" y="1717"/>
                  </a:cubicBezTo>
                  <a:cubicBezTo>
                    <a:pt x="1419" y="1496"/>
                    <a:pt x="1576" y="1339"/>
                    <a:pt x="1765" y="1339"/>
                  </a:cubicBezTo>
                  <a:close/>
                  <a:moveTo>
                    <a:pt x="1829" y="0"/>
                  </a:moveTo>
                  <a:cubicBezTo>
                    <a:pt x="913" y="0"/>
                    <a:pt x="1" y="710"/>
                    <a:pt x="1" y="1811"/>
                  </a:cubicBezTo>
                  <a:lnTo>
                    <a:pt x="1" y="5308"/>
                  </a:lnTo>
                  <a:cubicBezTo>
                    <a:pt x="1" y="7104"/>
                    <a:pt x="1450" y="8553"/>
                    <a:pt x="3214" y="8553"/>
                  </a:cubicBezTo>
                  <a:lnTo>
                    <a:pt x="11091" y="8553"/>
                  </a:lnTo>
                  <a:cubicBezTo>
                    <a:pt x="11311" y="8553"/>
                    <a:pt x="11469" y="8396"/>
                    <a:pt x="11469" y="8207"/>
                  </a:cubicBezTo>
                  <a:cubicBezTo>
                    <a:pt x="11411" y="8061"/>
                    <a:pt x="11325" y="7566"/>
                    <a:pt x="11338" y="7566"/>
                  </a:cubicBezTo>
                  <a:lnTo>
                    <a:pt x="11338" y="7566"/>
                  </a:lnTo>
                  <a:cubicBezTo>
                    <a:pt x="11338" y="7566"/>
                    <a:pt x="11338" y="7566"/>
                    <a:pt x="11338" y="7566"/>
                  </a:cubicBezTo>
                  <a:lnTo>
                    <a:pt x="11338" y="7566"/>
                  </a:lnTo>
                  <a:cubicBezTo>
                    <a:pt x="11340" y="7574"/>
                    <a:pt x="11341" y="7580"/>
                    <a:pt x="11342" y="7580"/>
                  </a:cubicBezTo>
                  <a:cubicBezTo>
                    <a:pt x="11343" y="7580"/>
                    <a:pt x="11343" y="7579"/>
                    <a:pt x="11343" y="7577"/>
                  </a:cubicBezTo>
                  <a:cubicBezTo>
                    <a:pt x="11333" y="7529"/>
                    <a:pt x="11329" y="7513"/>
                    <a:pt x="11329" y="7513"/>
                  </a:cubicBezTo>
                  <a:lnTo>
                    <a:pt x="11329" y="7513"/>
                  </a:lnTo>
                  <a:cubicBezTo>
                    <a:pt x="11328" y="7513"/>
                    <a:pt x="11330" y="7523"/>
                    <a:pt x="11332" y="7534"/>
                  </a:cubicBezTo>
                  <a:lnTo>
                    <a:pt x="11332" y="7534"/>
                  </a:lnTo>
                  <a:cubicBezTo>
                    <a:pt x="11201" y="7046"/>
                    <a:pt x="10923" y="6591"/>
                    <a:pt x="10555" y="6285"/>
                  </a:cubicBezTo>
                  <a:cubicBezTo>
                    <a:pt x="9893" y="6789"/>
                    <a:pt x="9043" y="7073"/>
                    <a:pt x="8192" y="7073"/>
                  </a:cubicBezTo>
                  <a:cubicBezTo>
                    <a:pt x="7090" y="7073"/>
                    <a:pt x="6050" y="6506"/>
                    <a:pt x="5514" y="5655"/>
                  </a:cubicBezTo>
                  <a:lnTo>
                    <a:pt x="5514" y="5592"/>
                  </a:lnTo>
                  <a:cubicBezTo>
                    <a:pt x="5483" y="5592"/>
                    <a:pt x="5420" y="5655"/>
                    <a:pt x="5388" y="5655"/>
                  </a:cubicBezTo>
                  <a:lnTo>
                    <a:pt x="4632" y="5655"/>
                  </a:lnTo>
                  <a:cubicBezTo>
                    <a:pt x="4065" y="5655"/>
                    <a:pt x="3592" y="5182"/>
                    <a:pt x="3592" y="4584"/>
                  </a:cubicBezTo>
                  <a:lnTo>
                    <a:pt x="3592" y="1748"/>
                  </a:lnTo>
                  <a:cubicBezTo>
                    <a:pt x="3592" y="1433"/>
                    <a:pt x="3498" y="1150"/>
                    <a:pt x="3340" y="929"/>
                  </a:cubicBezTo>
                  <a:cubicBezTo>
                    <a:pt x="2987" y="283"/>
                    <a:pt x="2407" y="0"/>
                    <a:pt x="1829" y="0"/>
                  </a:cubicBezTo>
                  <a:close/>
                </a:path>
              </a:pathLst>
            </a:custGeom>
            <a:solidFill>
              <a:schemeClr val="accent5"/>
            </a:solidFill>
            <a:ln>
              <a:noFill/>
            </a:ln>
          </p:spPr>
          <p:txBody>
            <a:bodyPr spcFirstLastPara="1" wrap="square" lIns="91425" tIns="91425" rIns="91425" bIns="91425" anchor="ctr" anchorCtr="0">
              <a:noAutofit/>
            </a:bodyPr>
            <a:lstStyle/>
            <a:p>
              <a:pPr defTabSz="914400"/>
              <a:endParaRPr>
                <a:ea typeface="+mn-ea"/>
              </a:endParaRPr>
            </a:p>
          </p:txBody>
        </p:sp>
        <p:sp>
          <p:nvSpPr>
            <p:cNvPr id="515" name="Google Shape;515;p25"/>
            <p:cNvSpPr/>
            <p:nvPr/>
          </p:nvSpPr>
          <p:spPr>
            <a:xfrm>
              <a:off x="-17783500" y="3763075"/>
              <a:ext cx="191400" cy="194350"/>
            </a:xfrm>
            <a:custGeom>
              <a:avLst/>
              <a:gdLst/>
              <a:ahLst/>
              <a:cxnLst/>
              <a:rect l="l" t="t" r="r" b="b"/>
              <a:pathLst>
                <a:path w="7656" h="7774" extrusionOk="0">
                  <a:moveTo>
                    <a:pt x="3368" y="1"/>
                  </a:moveTo>
                  <a:cubicBezTo>
                    <a:pt x="3223" y="1"/>
                    <a:pt x="3077" y="8"/>
                    <a:pt x="2930" y="23"/>
                  </a:cubicBezTo>
                  <a:cubicBezTo>
                    <a:pt x="1764" y="149"/>
                    <a:pt x="693" y="779"/>
                    <a:pt x="0" y="1725"/>
                  </a:cubicBezTo>
                  <a:cubicBezTo>
                    <a:pt x="315" y="2166"/>
                    <a:pt x="504" y="2670"/>
                    <a:pt x="504" y="3237"/>
                  </a:cubicBezTo>
                  <a:lnTo>
                    <a:pt x="504" y="6041"/>
                  </a:lnTo>
                  <a:cubicBezTo>
                    <a:pt x="504" y="6261"/>
                    <a:pt x="662" y="6419"/>
                    <a:pt x="851" y="6419"/>
                  </a:cubicBezTo>
                  <a:lnTo>
                    <a:pt x="1418" y="6419"/>
                  </a:lnTo>
                  <a:cubicBezTo>
                    <a:pt x="1418" y="6419"/>
                    <a:pt x="1418" y="6356"/>
                    <a:pt x="1386" y="6356"/>
                  </a:cubicBezTo>
                  <a:cubicBezTo>
                    <a:pt x="1260" y="6041"/>
                    <a:pt x="1197" y="5694"/>
                    <a:pt x="1197" y="5348"/>
                  </a:cubicBezTo>
                  <a:lnTo>
                    <a:pt x="1197" y="4749"/>
                  </a:lnTo>
                  <a:cubicBezTo>
                    <a:pt x="1197" y="3363"/>
                    <a:pt x="2268" y="2197"/>
                    <a:pt x="3560" y="2166"/>
                  </a:cubicBezTo>
                  <a:cubicBezTo>
                    <a:pt x="3634" y="2159"/>
                    <a:pt x="3707" y="2156"/>
                    <a:pt x="3779" y="2156"/>
                  </a:cubicBezTo>
                  <a:cubicBezTo>
                    <a:pt x="4417" y="2156"/>
                    <a:pt x="4997" y="2403"/>
                    <a:pt x="5450" y="2827"/>
                  </a:cubicBezTo>
                  <a:cubicBezTo>
                    <a:pt x="5986" y="3300"/>
                    <a:pt x="6238" y="3930"/>
                    <a:pt x="6238" y="4623"/>
                  </a:cubicBezTo>
                  <a:lnTo>
                    <a:pt x="6238" y="5001"/>
                  </a:lnTo>
                  <a:cubicBezTo>
                    <a:pt x="6238" y="5789"/>
                    <a:pt x="5639" y="6419"/>
                    <a:pt x="4852" y="6419"/>
                  </a:cubicBezTo>
                  <a:cubicBezTo>
                    <a:pt x="4064" y="6419"/>
                    <a:pt x="3371" y="5789"/>
                    <a:pt x="3371" y="5001"/>
                  </a:cubicBezTo>
                  <a:lnTo>
                    <a:pt x="3371" y="4623"/>
                  </a:lnTo>
                  <a:cubicBezTo>
                    <a:pt x="3371" y="4434"/>
                    <a:pt x="3529" y="4276"/>
                    <a:pt x="3749" y="4276"/>
                  </a:cubicBezTo>
                  <a:cubicBezTo>
                    <a:pt x="3938" y="4276"/>
                    <a:pt x="4096" y="4434"/>
                    <a:pt x="4096" y="4623"/>
                  </a:cubicBezTo>
                  <a:lnTo>
                    <a:pt x="4096" y="5001"/>
                  </a:lnTo>
                  <a:cubicBezTo>
                    <a:pt x="4096" y="5379"/>
                    <a:pt x="4442" y="5694"/>
                    <a:pt x="4852" y="5694"/>
                  </a:cubicBezTo>
                  <a:cubicBezTo>
                    <a:pt x="5230" y="5694"/>
                    <a:pt x="5545" y="5379"/>
                    <a:pt x="5545" y="5001"/>
                  </a:cubicBezTo>
                  <a:lnTo>
                    <a:pt x="5545" y="4623"/>
                  </a:lnTo>
                  <a:cubicBezTo>
                    <a:pt x="5545" y="4119"/>
                    <a:pt x="5356" y="3678"/>
                    <a:pt x="5009" y="3331"/>
                  </a:cubicBezTo>
                  <a:cubicBezTo>
                    <a:pt x="4631" y="2985"/>
                    <a:pt x="4127" y="2827"/>
                    <a:pt x="3655" y="2827"/>
                  </a:cubicBezTo>
                  <a:cubicBezTo>
                    <a:pt x="2709" y="2859"/>
                    <a:pt x="1953" y="3741"/>
                    <a:pt x="1953" y="4717"/>
                  </a:cubicBezTo>
                  <a:lnTo>
                    <a:pt x="1953" y="5316"/>
                  </a:lnTo>
                  <a:cubicBezTo>
                    <a:pt x="1953" y="5946"/>
                    <a:pt x="2205" y="6576"/>
                    <a:pt x="2583" y="6954"/>
                  </a:cubicBezTo>
                  <a:cubicBezTo>
                    <a:pt x="3056" y="7458"/>
                    <a:pt x="3749" y="7773"/>
                    <a:pt x="4474" y="7773"/>
                  </a:cubicBezTo>
                  <a:cubicBezTo>
                    <a:pt x="5104" y="7773"/>
                    <a:pt x="5702" y="7584"/>
                    <a:pt x="6175" y="7269"/>
                  </a:cubicBezTo>
                  <a:cubicBezTo>
                    <a:pt x="7089" y="6734"/>
                    <a:pt x="7656" y="5726"/>
                    <a:pt x="7656" y="4560"/>
                  </a:cubicBezTo>
                  <a:lnTo>
                    <a:pt x="7656" y="4213"/>
                  </a:lnTo>
                  <a:cubicBezTo>
                    <a:pt x="7656" y="3111"/>
                    <a:pt x="7152" y="1914"/>
                    <a:pt x="6238" y="1126"/>
                  </a:cubicBezTo>
                  <a:cubicBezTo>
                    <a:pt x="5461" y="405"/>
                    <a:pt x="4440" y="1"/>
                    <a:pt x="3368" y="1"/>
                  </a:cubicBezTo>
                  <a:close/>
                </a:path>
              </a:pathLst>
            </a:custGeom>
            <a:solidFill>
              <a:schemeClr val="accent5"/>
            </a:solidFill>
            <a:ln>
              <a:noFill/>
            </a:ln>
          </p:spPr>
          <p:txBody>
            <a:bodyPr spcFirstLastPara="1" wrap="square" lIns="91425" tIns="91425" rIns="91425" bIns="91425" anchor="ctr" anchorCtr="0">
              <a:noAutofit/>
            </a:bodyPr>
            <a:lstStyle/>
            <a:p>
              <a:pPr defTabSz="914400"/>
              <a:endParaRPr>
                <a:ea typeface="+mn-ea"/>
              </a:endParaRPr>
            </a:p>
          </p:txBody>
        </p:sp>
        <p:sp>
          <p:nvSpPr>
            <p:cNvPr id="516" name="Google Shape;516;p25"/>
            <p:cNvSpPr/>
            <p:nvPr/>
          </p:nvSpPr>
          <p:spPr>
            <a:xfrm>
              <a:off x="-17825250" y="3710075"/>
              <a:ext cx="54375" cy="76425"/>
            </a:xfrm>
            <a:custGeom>
              <a:avLst/>
              <a:gdLst/>
              <a:ahLst/>
              <a:cxnLst/>
              <a:rect l="l" t="t" r="r" b="b"/>
              <a:pathLst>
                <a:path w="2175" h="3057" extrusionOk="0">
                  <a:moveTo>
                    <a:pt x="1103" y="1"/>
                  </a:moveTo>
                  <a:cubicBezTo>
                    <a:pt x="504" y="1"/>
                    <a:pt x="32" y="474"/>
                    <a:pt x="32" y="1041"/>
                  </a:cubicBezTo>
                  <a:cubicBezTo>
                    <a:pt x="32" y="1356"/>
                    <a:pt x="189" y="1639"/>
                    <a:pt x="410" y="1828"/>
                  </a:cubicBezTo>
                  <a:lnTo>
                    <a:pt x="0" y="2868"/>
                  </a:lnTo>
                  <a:cubicBezTo>
                    <a:pt x="252" y="2899"/>
                    <a:pt x="473" y="2931"/>
                    <a:pt x="662" y="3057"/>
                  </a:cubicBezTo>
                  <a:lnTo>
                    <a:pt x="1071" y="2112"/>
                  </a:lnTo>
                  <a:lnTo>
                    <a:pt x="1103" y="2112"/>
                  </a:lnTo>
                  <a:cubicBezTo>
                    <a:pt x="1702" y="2112"/>
                    <a:pt x="2174" y="1639"/>
                    <a:pt x="2174" y="1041"/>
                  </a:cubicBezTo>
                  <a:cubicBezTo>
                    <a:pt x="2174" y="474"/>
                    <a:pt x="1702" y="1"/>
                    <a:pt x="1103" y="1"/>
                  </a:cubicBezTo>
                  <a:close/>
                </a:path>
              </a:pathLst>
            </a:custGeom>
            <a:solidFill>
              <a:schemeClr val="accent5"/>
            </a:solidFill>
            <a:ln>
              <a:noFill/>
            </a:ln>
          </p:spPr>
          <p:txBody>
            <a:bodyPr spcFirstLastPara="1" wrap="square" lIns="91425" tIns="91425" rIns="91425" bIns="91425" anchor="ctr" anchorCtr="0">
              <a:noAutofit/>
            </a:bodyPr>
            <a:lstStyle/>
            <a:p>
              <a:pPr defTabSz="914400"/>
              <a:endParaRPr>
                <a:ea typeface="+mn-ea"/>
              </a:endParaRPr>
            </a:p>
          </p:txBody>
        </p:sp>
      </p:grpSp>
      <p:sp>
        <p:nvSpPr>
          <p:cNvPr id="517" name="Google Shape;517;p25"/>
          <p:cNvSpPr txBox="1"/>
          <p:nvPr/>
        </p:nvSpPr>
        <p:spPr>
          <a:xfrm>
            <a:off x="1655546" y="3149564"/>
            <a:ext cx="6380090" cy="27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defTabSz="914400">
              <a:defRPr sz="2000" b="1">
                <a:solidFill>
                  <a:srgbClr val="FFFFFF"/>
                </a:solidFill>
                <a:latin typeface="Roboto" panose="02000000000000000000"/>
                <a:ea typeface="Roboto" panose="02000000000000000000"/>
                <a:cs typeface="Roboto" panose="02000000000000000000"/>
              </a:defRPr>
            </a:lvl1pPr>
          </a:lstStyle>
          <a:p>
            <a:r>
              <a:rPr lang="vi-VN" dirty="0"/>
              <a:t>Áp suất gây ra do trọng lượng của chất lỏng tác dụng lên một điểm tỉ lệ nghịch với độ sâu</a:t>
            </a:r>
            <a:endParaRPr dirty="0">
              <a:sym typeface="Roboto" panose="02000000000000000000"/>
            </a:endParaRPr>
          </a:p>
        </p:txBody>
      </p:sp>
      <p:sp>
        <p:nvSpPr>
          <p:cNvPr id="520" name="Google Shape;520;p25"/>
          <p:cNvSpPr/>
          <p:nvPr/>
        </p:nvSpPr>
        <p:spPr>
          <a:xfrm>
            <a:off x="599318" y="2099764"/>
            <a:ext cx="7673759" cy="736725"/>
          </a:xfrm>
          <a:custGeom>
            <a:avLst/>
            <a:gdLst/>
            <a:ahLst/>
            <a:cxnLst/>
            <a:rect l="l" t="t" r="r" b="b"/>
            <a:pathLst>
              <a:path w="140816" h="29469" extrusionOk="0">
                <a:moveTo>
                  <a:pt x="8514" y="1"/>
                </a:moveTo>
                <a:lnTo>
                  <a:pt x="1" y="14729"/>
                </a:lnTo>
                <a:lnTo>
                  <a:pt x="8514" y="29469"/>
                </a:lnTo>
                <a:lnTo>
                  <a:pt x="132303" y="29469"/>
                </a:lnTo>
                <a:lnTo>
                  <a:pt x="140816" y="14729"/>
                </a:lnTo>
                <a:lnTo>
                  <a:pt x="132303" y="1"/>
                </a:lnTo>
                <a:close/>
              </a:path>
            </a:pathLst>
          </a:custGeom>
          <a:solidFill>
            <a:srgbClr val="EC3A3B"/>
          </a:solidFill>
          <a:ln>
            <a:noFill/>
          </a:ln>
        </p:spPr>
        <p:txBody>
          <a:bodyPr spcFirstLastPara="1" wrap="square" lIns="91425" tIns="91425" rIns="91425" bIns="91425" anchor="ctr" anchorCtr="0">
            <a:noAutofit/>
          </a:bodyPr>
          <a:lstStyle/>
          <a:p>
            <a:pPr defTabSz="914400"/>
            <a:endParaRPr>
              <a:ea typeface="+mn-ea"/>
            </a:endParaRPr>
          </a:p>
        </p:txBody>
      </p:sp>
      <p:sp>
        <p:nvSpPr>
          <p:cNvPr id="521" name="Google Shape;521;p25"/>
          <p:cNvSpPr/>
          <p:nvPr/>
        </p:nvSpPr>
        <p:spPr>
          <a:xfrm>
            <a:off x="599306" y="2099764"/>
            <a:ext cx="882275" cy="996575"/>
          </a:xfrm>
          <a:custGeom>
            <a:avLst/>
            <a:gdLst/>
            <a:ahLst/>
            <a:cxnLst/>
            <a:rect l="l" t="t" r="r" b="b"/>
            <a:pathLst>
              <a:path w="35291" h="39863" extrusionOk="0">
                <a:moveTo>
                  <a:pt x="1" y="1"/>
                </a:moveTo>
                <a:lnTo>
                  <a:pt x="1" y="29469"/>
                </a:lnTo>
                <a:lnTo>
                  <a:pt x="17646" y="39863"/>
                </a:lnTo>
                <a:lnTo>
                  <a:pt x="35291" y="29469"/>
                </a:lnTo>
                <a:lnTo>
                  <a:pt x="35291" y="1"/>
                </a:lnTo>
                <a:close/>
              </a:path>
            </a:pathLst>
          </a:custGeom>
          <a:solidFill>
            <a:srgbClr val="F48989"/>
          </a:solidFill>
          <a:ln>
            <a:noFill/>
          </a:ln>
        </p:spPr>
        <p:txBody>
          <a:bodyPr spcFirstLastPara="1" wrap="square" lIns="91425" tIns="91425" rIns="91425" bIns="274300" anchor="ctr" anchorCtr="0">
            <a:noAutofit/>
          </a:bodyPr>
          <a:lstStyle/>
          <a:p>
            <a:pPr algn="ctr" defTabSz="914400"/>
            <a:r>
              <a:rPr lang="en-GB"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rPr>
              <a:t>B</a:t>
            </a:r>
            <a:endParaRPr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grpSp>
        <p:nvGrpSpPr>
          <p:cNvPr id="522" name="Google Shape;522;p25"/>
          <p:cNvGrpSpPr/>
          <p:nvPr/>
        </p:nvGrpSpPr>
        <p:grpSpPr>
          <a:xfrm>
            <a:off x="8349627" y="2243460"/>
            <a:ext cx="399302" cy="449325"/>
            <a:chOff x="-17878825" y="3334400"/>
            <a:chExt cx="270200" cy="304050"/>
          </a:xfrm>
        </p:grpSpPr>
        <p:sp>
          <p:nvSpPr>
            <p:cNvPr id="523" name="Google Shape;523;p25"/>
            <p:cNvSpPr/>
            <p:nvPr/>
          </p:nvSpPr>
          <p:spPr>
            <a:xfrm>
              <a:off x="-17683475" y="3334400"/>
              <a:ext cx="74850" cy="74050"/>
            </a:xfrm>
            <a:custGeom>
              <a:avLst/>
              <a:gdLst/>
              <a:ahLst/>
              <a:cxnLst/>
              <a:rect l="l" t="t" r="r" b="b"/>
              <a:pathLst>
                <a:path w="2994" h="2962" extrusionOk="0">
                  <a:moveTo>
                    <a:pt x="1985" y="0"/>
                  </a:moveTo>
                  <a:cubicBezTo>
                    <a:pt x="1197" y="0"/>
                    <a:pt x="473" y="378"/>
                    <a:pt x="0" y="945"/>
                  </a:cubicBezTo>
                  <a:cubicBezTo>
                    <a:pt x="630" y="1481"/>
                    <a:pt x="1229" y="2174"/>
                    <a:pt x="1670" y="2962"/>
                  </a:cubicBezTo>
                  <a:lnTo>
                    <a:pt x="2867" y="473"/>
                  </a:lnTo>
                  <a:cubicBezTo>
                    <a:pt x="2993" y="252"/>
                    <a:pt x="2836" y="0"/>
                    <a:pt x="2552" y="0"/>
                  </a:cubicBezTo>
                  <a:close/>
                </a:path>
              </a:pathLst>
            </a:custGeom>
            <a:solidFill>
              <a:schemeClr val="accent6"/>
            </a:solidFill>
            <a:ln>
              <a:noFill/>
            </a:ln>
          </p:spPr>
          <p:txBody>
            <a:bodyPr spcFirstLastPara="1" wrap="square" lIns="91425" tIns="91425" rIns="91425" bIns="91425" anchor="ctr" anchorCtr="0">
              <a:noAutofit/>
            </a:bodyPr>
            <a:lstStyle/>
            <a:p>
              <a:pPr defTabSz="914400"/>
              <a:endParaRPr>
                <a:ea typeface="+mn-ea"/>
              </a:endParaRPr>
            </a:p>
          </p:txBody>
        </p:sp>
        <p:sp>
          <p:nvSpPr>
            <p:cNvPr id="524" name="Google Shape;524;p25"/>
            <p:cNvSpPr/>
            <p:nvPr/>
          </p:nvSpPr>
          <p:spPr>
            <a:xfrm>
              <a:off x="-17752000" y="3513975"/>
              <a:ext cx="16550" cy="16550"/>
            </a:xfrm>
            <a:custGeom>
              <a:avLst/>
              <a:gdLst/>
              <a:ahLst/>
              <a:cxnLst/>
              <a:rect l="l" t="t" r="r" b="b"/>
              <a:pathLst>
                <a:path w="662" h="662" extrusionOk="0">
                  <a:moveTo>
                    <a:pt x="347" y="0"/>
                  </a:moveTo>
                  <a:cubicBezTo>
                    <a:pt x="158" y="0"/>
                    <a:pt x="0" y="158"/>
                    <a:pt x="0" y="347"/>
                  </a:cubicBezTo>
                  <a:cubicBezTo>
                    <a:pt x="0" y="441"/>
                    <a:pt x="158" y="536"/>
                    <a:pt x="347" y="662"/>
                  </a:cubicBezTo>
                  <a:cubicBezTo>
                    <a:pt x="504" y="599"/>
                    <a:pt x="630" y="473"/>
                    <a:pt x="662" y="378"/>
                  </a:cubicBezTo>
                  <a:lnTo>
                    <a:pt x="662" y="284"/>
                  </a:lnTo>
                  <a:cubicBezTo>
                    <a:pt x="630" y="126"/>
                    <a:pt x="504" y="0"/>
                    <a:pt x="347" y="0"/>
                  </a:cubicBezTo>
                  <a:close/>
                </a:path>
              </a:pathLst>
            </a:custGeom>
            <a:solidFill>
              <a:schemeClr val="accent6"/>
            </a:solidFill>
            <a:ln>
              <a:noFill/>
            </a:ln>
          </p:spPr>
          <p:txBody>
            <a:bodyPr spcFirstLastPara="1" wrap="square" lIns="91425" tIns="91425" rIns="91425" bIns="91425" anchor="ctr" anchorCtr="0">
              <a:noAutofit/>
            </a:bodyPr>
            <a:lstStyle/>
            <a:p>
              <a:pPr defTabSz="914400"/>
              <a:endParaRPr>
                <a:ea typeface="+mn-ea"/>
              </a:endParaRPr>
            </a:p>
          </p:txBody>
        </p:sp>
        <p:sp>
          <p:nvSpPr>
            <p:cNvPr id="525" name="Google Shape;525;p25"/>
            <p:cNvSpPr/>
            <p:nvPr/>
          </p:nvSpPr>
          <p:spPr>
            <a:xfrm>
              <a:off x="-17860700" y="3405275"/>
              <a:ext cx="107150" cy="206225"/>
            </a:xfrm>
            <a:custGeom>
              <a:avLst/>
              <a:gdLst/>
              <a:ahLst/>
              <a:cxnLst/>
              <a:rect l="l" t="t" r="r" b="b"/>
              <a:pathLst>
                <a:path w="4286" h="8249" extrusionOk="0">
                  <a:moveTo>
                    <a:pt x="2521" y="2931"/>
                  </a:moveTo>
                  <a:cubicBezTo>
                    <a:pt x="2710" y="2931"/>
                    <a:pt x="2867" y="3088"/>
                    <a:pt x="2867" y="3277"/>
                  </a:cubicBezTo>
                  <a:cubicBezTo>
                    <a:pt x="2867" y="3466"/>
                    <a:pt x="2710" y="3624"/>
                    <a:pt x="2521" y="3624"/>
                  </a:cubicBezTo>
                  <a:cubicBezTo>
                    <a:pt x="2332" y="3624"/>
                    <a:pt x="2174" y="3466"/>
                    <a:pt x="2174" y="3277"/>
                  </a:cubicBezTo>
                  <a:cubicBezTo>
                    <a:pt x="2174" y="3088"/>
                    <a:pt x="2332" y="2931"/>
                    <a:pt x="2521" y="2931"/>
                  </a:cubicBezTo>
                  <a:close/>
                  <a:moveTo>
                    <a:pt x="1513" y="1"/>
                  </a:moveTo>
                  <a:cubicBezTo>
                    <a:pt x="568" y="1387"/>
                    <a:pt x="1" y="3246"/>
                    <a:pt x="1" y="4695"/>
                  </a:cubicBezTo>
                  <a:cubicBezTo>
                    <a:pt x="1" y="6113"/>
                    <a:pt x="473" y="7184"/>
                    <a:pt x="1450" y="7845"/>
                  </a:cubicBezTo>
                  <a:cubicBezTo>
                    <a:pt x="1859" y="8112"/>
                    <a:pt x="2328" y="8248"/>
                    <a:pt x="2801" y="8248"/>
                  </a:cubicBezTo>
                  <a:cubicBezTo>
                    <a:pt x="3166" y="8248"/>
                    <a:pt x="3533" y="8167"/>
                    <a:pt x="3876" y="8003"/>
                  </a:cubicBezTo>
                  <a:cubicBezTo>
                    <a:pt x="4128" y="7845"/>
                    <a:pt x="4285" y="7562"/>
                    <a:pt x="4285" y="7310"/>
                  </a:cubicBezTo>
                  <a:lnTo>
                    <a:pt x="4285" y="5608"/>
                  </a:lnTo>
                  <a:cubicBezTo>
                    <a:pt x="4065" y="5451"/>
                    <a:pt x="3718" y="5199"/>
                    <a:pt x="3624" y="4852"/>
                  </a:cubicBezTo>
                  <a:cubicBezTo>
                    <a:pt x="3592" y="4821"/>
                    <a:pt x="3592" y="4726"/>
                    <a:pt x="3592" y="4695"/>
                  </a:cubicBezTo>
                  <a:lnTo>
                    <a:pt x="3592" y="2300"/>
                  </a:lnTo>
                  <a:cubicBezTo>
                    <a:pt x="3592" y="1670"/>
                    <a:pt x="3277" y="1103"/>
                    <a:pt x="2773" y="788"/>
                  </a:cubicBezTo>
                  <a:lnTo>
                    <a:pt x="1513" y="1"/>
                  </a:lnTo>
                  <a:close/>
                </a:path>
              </a:pathLst>
            </a:custGeom>
            <a:solidFill>
              <a:schemeClr val="accent6"/>
            </a:solidFill>
            <a:ln>
              <a:noFill/>
            </a:ln>
          </p:spPr>
          <p:txBody>
            <a:bodyPr spcFirstLastPara="1" wrap="square" lIns="91425" tIns="91425" rIns="91425" bIns="91425" anchor="ctr" anchorCtr="0">
              <a:noAutofit/>
            </a:bodyPr>
            <a:lstStyle/>
            <a:p>
              <a:pPr defTabSz="914400"/>
              <a:endParaRPr>
                <a:ea typeface="+mn-ea"/>
              </a:endParaRPr>
            </a:p>
          </p:txBody>
        </p:sp>
        <p:sp>
          <p:nvSpPr>
            <p:cNvPr id="526" name="Google Shape;526;p25"/>
            <p:cNvSpPr/>
            <p:nvPr/>
          </p:nvSpPr>
          <p:spPr>
            <a:xfrm>
              <a:off x="-17735475" y="3405275"/>
              <a:ext cx="107150" cy="206475"/>
            </a:xfrm>
            <a:custGeom>
              <a:avLst/>
              <a:gdLst/>
              <a:ahLst/>
              <a:cxnLst/>
              <a:rect l="l" t="t" r="r" b="b"/>
              <a:pathLst>
                <a:path w="4286" h="8259" extrusionOk="0">
                  <a:moveTo>
                    <a:pt x="1797" y="2931"/>
                  </a:moveTo>
                  <a:cubicBezTo>
                    <a:pt x="2017" y="2931"/>
                    <a:pt x="2175" y="3088"/>
                    <a:pt x="2175" y="3277"/>
                  </a:cubicBezTo>
                  <a:cubicBezTo>
                    <a:pt x="2175" y="3466"/>
                    <a:pt x="2017" y="3624"/>
                    <a:pt x="1797" y="3624"/>
                  </a:cubicBezTo>
                  <a:cubicBezTo>
                    <a:pt x="1608" y="3624"/>
                    <a:pt x="1450" y="3466"/>
                    <a:pt x="1450" y="3277"/>
                  </a:cubicBezTo>
                  <a:cubicBezTo>
                    <a:pt x="1450" y="3088"/>
                    <a:pt x="1608" y="2931"/>
                    <a:pt x="1797" y="2931"/>
                  </a:cubicBezTo>
                  <a:close/>
                  <a:moveTo>
                    <a:pt x="2805" y="1"/>
                  </a:moveTo>
                  <a:lnTo>
                    <a:pt x="1545" y="788"/>
                  </a:lnTo>
                  <a:cubicBezTo>
                    <a:pt x="1009" y="1103"/>
                    <a:pt x="694" y="1702"/>
                    <a:pt x="694" y="2300"/>
                  </a:cubicBezTo>
                  <a:lnTo>
                    <a:pt x="694" y="4506"/>
                  </a:lnTo>
                  <a:lnTo>
                    <a:pt x="694" y="4695"/>
                  </a:lnTo>
                  <a:cubicBezTo>
                    <a:pt x="694" y="4789"/>
                    <a:pt x="694" y="4852"/>
                    <a:pt x="662" y="4947"/>
                  </a:cubicBezTo>
                  <a:lnTo>
                    <a:pt x="662" y="4978"/>
                  </a:lnTo>
                  <a:cubicBezTo>
                    <a:pt x="568" y="5293"/>
                    <a:pt x="253" y="5514"/>
                    <a:pt x="1" y="5640"/>
                  </a:cubicBezTo>
                  <a:lnTo>
                    <a:pt x="1" y="7310"/>
                  </a:lnTo>
                  <a:cubicBezTo>
                    <a:pt x="1" y="7562"/>
                    <a:pt x="158" y="7845"/>
                    <a:pt x="442" y="8003"/>
                  </a:cubicBezTo>
                  <a:cubicBezTo>
                    <a:pt x="777" y="8174"/>
                    <a:pt x="1139" y="8258"/>
                    <a:pt x="1503" y="8258"/>
                  </a:cubicBezTo>
                  <a:cubicBezTo>
                    <a:pt x="2884" y="8258"/>
                    <a:pt x="4285" y="7039"/>
                    <a:pt x="4285" y="4695"/>
                  </a:cubicBezTo>
                  <a:cubicBezTo>
                    <a:pt x="4285" y="3246"/>
                    <a:pt x="3750" y="1418"/>
                    <a:pt x="2805" y="1"/>
                  </a:cubicBezTo>
                  <a:close/>
                </a:path>
              </a:pathLst>
            </a:custGeom>
            <a:solidFill>
              <a:schemeClr val="accent6"/>
            </a:solidFill>
            <a:ln>
              <a:noFill/>
            </a:ln>
          </p:spPr>
          <p:txBody>
            <a:bodyPr spcFirstLastPara="1" wrap="square" lIns="91425" tIns="91425" rIns="91425" bIns="91425" anchor="ctr" anchorCtr="0">
              <a:noAutofit/>
            </a:bodyPr>
            <a:lstStyle/>
            <a:p>
              <a:pPr defTabSz="914400"/>
              <a:endParaRPr>
                <a:ea typeface="+mn-ea"/>
              </a:endParaRPr>
            </a:p>
          </p:txBody>
        </p:sp>
        <p:sp>
          <p:nvSpPr>
            <p:cNvPr id="527" name="Google Shape;527;p25"/>
            <p:cNvSpPr/>
            <p:nvPr/>
          </p:nvSpPr>
          <p:spPr>
            <a:xfrm>
              <a:off x="-17812650" y="3353300"/>
              <a:ext cx="136275" cy="144150"/>
            </a:xfrm>
            <a:custGeom>
              <a:avLst/>
              <a:gdLst/>
              <a:ahLst/>
              <a:cxnLst/>
              <a:rect l="l" t="t" r="r" b="b"/>
              <a:pathLst>
                <a:path w="5451" h="5766" extrusionOk="0">
                  <a:moveTo>
                    <a:pt x="2741" y="0"/>
                  </a:moveTo>
                  <a:cubicBezTo>
                    <a:pt x="1702" y="0"/>
                    <a:pt x="756" y="599"/>
                    <a:pt x="0" y="1513"/>
                  </a:cubicBezTo>
                  <a:lnTo>
                    <a:pt x="1229" y="2300"/>
                  </a:lnTo>
                  <a:cubicBezTo>
                    <a:pt x="1954" y="2741"/>
                    <a:pt x="2363" y="3529"/>
                    <a:pt x="2363" y="4379"/>
                  </a:cubicBezTo>
                  <a:lnTo>
                    <a:pt x="2363" y="5766"/>
                  </a:lnTo>
                  <a:cubicBezTo>
                    <a:pt x="2489" y="5703"/>
                    <a:pt x="2615" y="5671"/>
                    <a:pt x="2773" y="5671"/>
                  </a:cubicBezTo>
                  <a:cubicBezTo>
                    <a:pt x="2899" y="5671"/>
                    <a:pt x="2993" y="5703"/>
                    <a:pt x="3088" y="5766"/>
                  </a:cubicBezTo>
                  <a:lnTo>
                    <a:pt x="3088" y="4379"/>
                  </a:lnTo>
                  <a:cubicBezTo>
                    <a:pt x="3088" y="3497"/>
                    <a:pt x="3529" y="2710"/>
                    <a:pt x="4222" y="2300"/>
                  </a:cubicBezTo>
                  <a:lnTo>
                    <a:pt x="5451" y="1513"/>
                  </a:lnTo>
                  <a:cubicBezTo>
                    <a:pt x="4695" y="599"/>
                    <a:pt x="3749" y="0"/>
                    <a:pt x="2741" y="0"/>
                  </a:cubicBezTo>
                  <a:close/>
                </a:path>
              </a:pathLst>
            </a:custGeom>
            <a:solidFill>
              <a:schemeClr val="accent6"/>
            </a:solidFill>
            <a:ln>
              <a:noFill/>
            </a:ln>
          </p:spPr>
          <p:txBody>
            <a:bodyPr spcFirstLastPara="1" wrap="square" lIns="91425" tIns="91425" rIns="91425" bIns="91425" anchor="ctr" anchorCtr="0">
              <a:noAutofit/>
            </a:bodyPr>
            <a:lstStyle/>
            <a:p>
              <a:pPr defTabSz="914400"/>
              <a:endParaRPr>
                <a:ea typeface="+mn-ea"/>
              </a:endParaRPr>
            </a:p>
          </p:txBody>
        </p:sp>
        <p:sp>
          <p:nvSpPr>
            <p:cNvPr id="528" name="Google Shape;528;p25"/>
            <p:cNvSpPr/>
            <p:nvPr/>
          </p:nvSpPr>
          <p:spPr>
            <a:xfrm>
              <a:off x="-17770900" y="3614000"/>
              <a:ext cx="52775" cy="24450"/>
            </a:xfrm>
            <a:custGeom>
              <a:avLst/>
              <a:gdLst/>
              <a:ahLst/>
              <a:cxnLst/>
              <a:rect l="l" t="t" r="r" b="b"/>
              <a:pathLst>
                <a:path w="2111" h="978" extrusionOk="0">
                  <a:moveTo>
                    <a:pt x="1071" y="0"/>
                  </a:moveTo>
                  <a:cubicBezTo>
                    <a:pt x="756" y="252"/>
                    <a:pt x="378" y="410"/>
                    <a:pt x="0" y="536"/>
                  </a:cubicBezTo>
                  <a:lnTo>
                    <a:pt x="0" y="630"/>
                  </a:lnTo>
                  <a:cubicBezTo>
                    <a:pt x="0" y="851"/>
                    <a:pt x="158" y="977"/>
                    <a:pt x="347" y="977"/>
                  </a:cubicBezTo>
                  <a:lnTo>
                    <a:pt x="1764" y="977"/>
                  </a:lnTo>
                  <a:cubicBezTo>
                    <a:pt x="1953" y="977"/>
                    <a:pt x="2111" y="851"/>
                    <a:pt x="2111" y="630"/>
                  </a:cubicBezTo>
                  <a:lnTo>
                    <a:pt x="2111" y="536"/>
                  </a:lnTo>
                  <a:cubicBezTo>
                    <a:pt x="1733" y="410"/>
                    <a:pt x="1386" y="252"/>
                    <a:pt x="1071" y="0"/>
                  </a:cubicBezTo>
                  <a:close/>
                </a:path>
              </a:pathLst>
            </a:custGeom>
            <a:solidFill>
              <a:schemeClr val="accent6"/>
            </a:solidFill>
            <a:ln>
              <a:noFill/>
            </a:ln>
          </p:spPr>
          <p:txBody>
            <a:bodyPr spcFirstLastPara="1" wrap="square" lIns="91425" tIns="91425" rIns="91425" bIns="91425" anchor="ctr" anchorCtr="0">
              <a:noAutofit/>
            </a:bodyPr>
            <a:lstStyle/>
            <a:p>
              <a:pPr defTabSz="914400"/>
              <a:endParaRPr>
                <a:ea typeface="+mn-ea"/>
              </a:endParaRPr>
            </a:p>
          </p:txBody>
        </p:sp>
        <p:sp>
          <p:nvSpPr>
            <p:cNvPr id="529" name="Google Shape;529;p25"/>
            <p:cNvSpPr/>
            <p:nvPr/>
          </p:nvSpPr>
          <p:spPr>
            <a:xfrm>
              <a:off x="-17878825" y="3334400"/>
              <a:ext cx="74075" cy="74050"/>
            </a:xfrm>
            <a:custGeom>
              <a:avLst/>
              <a:gdLst/>
              <a:ahLst/>
              <a:cxnLst/>
              <a:rect l="l" t="t" r="r" b="b"/>
              <a:pathLst>
                <a:path w="2963" h="2962" extrusionOk="0">
                  <a:moveTo>
                    <a:pt x="410" y="0"/>
                  </a:moveTo>
                  <a:cubicBezTo>
                    <a:pt x="127" y="0"/>
                    <a:pt x="1" y="284"/>
                    <a:pt x="95" y="536"/>
                  </a:cubicBezTo>
                  <a:lnTo>
                    <a:pt x="1324" y="2962"/>
                  </a:lnTo>
                  <a:cubicBezTo>
                    <a:pt x="1765" y="2174"/>
                    <a:pt x="2301" y="1512"/>
                    <a:pt x="2962" y="945"/>
                  </a:cubicBezTo>
                  <a:cubicBezTo>
                    <a:pt x="2490" y="378"/>
                    <a:pt x="1797" y="0"/>
                    <a:pt x="1009" y="0"/>
                  </a:cubicBezTo>
                  <a:close/>
                </a:path>
              </a:pathLst>
            </a:custGeom>
            <a:solidFill>
              <a:schemeClr val="accent6"/>
            </a:solidFill>
            <a:ln>
              <a:noFill/>
            </a:ln>
          </p:spPr>
          <p:txBody>
            <a:bodyPr spcFirstLastPara="1" wrap="square" lIns="91425" tIns="91425" rIns="91425" bIns="91425" anchor="ctr" anchorCtr="0">
              <a:noAutofit/>
            </a:bodyPr>
            <a:lstStyle/>
            <a:p>
              <a:pPr defTabSz="914400"/>
              <a:endParaRPr>
                <a:ea typeface="+mn-ea"/>
              </a:endParaRPr>
            </a:p>
          </p:txBody>
        </p:sp>
      </p:grpSp>
      <p:sp>
        <p:nvSpPr>
          <p:cNvPr id="530" name="Google Shape;530;p25"/>
          <p:cNvSpPr txBox="1"/>
          <p:nvPr/>
        </p:nvSpPr>
        <p:spPr>
          <a:xfrm>
            <a:off x="1481567" y="2368715"/>
            <a:ext cx="6380090" cy="27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defTabSz="914400">
              <a:defRPr sz="2000" b="1">
                <a:solidFill>
                  <a:srgbClr val="FFFFFF"/>
                </a:solidFill>
                <a:latin typeface="Roboto" panose="02000000000000000000"/>
                <a:ea typeface="Roboto" panose="02000000000000000000"/>
                <a:cs typeface="Roboto" panose="02000000000000000000"/>
              </a:defRPr>
            </a:lvl1pPr>
          </a:lstStyle>
          <a:p>
            <a:r>
              <a:rPr lang="en-US" dirty="0" err="1"/>
              <a:t>Áp</a:t>
            </a:r>
            <a:r>
              <a:rPr lang="en-US" dirty="0"/>
              <a:t> </a:t>
            </a:r>
            <a:r>
              <a:rPr lang="en-US" dirty="0" err="1"/>
              <a:t>suất</a:t>
            </a:r>
            <a:r>
              <a:rPr lang="en-US" dirty="0"/>
              <a:t> </a:t>
            </a:r>
            <a:r>
              <a:rPr lang="en-US" dirty="0" err="1"/>
              <a:t>tác</a:t>
            </a:r>
            <a:r>
              <a:rPr lang="en-US" dirty="0"/>
              <a:t> </a:t>
            </a:r>
            <a:r>
              <a:rPr lang="en-US" dirty="0" err="1"/>
              <a:t>dụng</a:t>
            </a:r>
            <a:r>
              <a:rPr lang="en-US" dirty="0"/>
              <a:t> </a:t>
            </a:r>
            <a:r>
              <a:rPr lang="en-US" dirty="0" err="1"/>
              <a:t>lên</a:t>
            </a:r>
            <a:r>
              <a:rPr lang="en-US" dirty="0"/>
              <a:t> </a:t>
            </a:r>
            <a:r>
              <a:rPr lang="en-US" dirty="0" err="1"/>
              <a:t>thành</a:t>
            </a:r>
            <a:r>
              <a:rPr lang="en-US" dirty="0"/>
              <a:t> </a:t>
            </a:r>
            <a:r>
              <a:rPr lang="en-US" dirty="0" err="1"/>
              <a:t>bình</a:t>
            </a:r>
            <a:r>
              <a:rPr lang="en-US" dirty="0"/>
              <a:t> </a:t>
            </a:r>
            <a:r>
              <a:rPr lang="en-US" dirty="0" err="1"/>
              <a:t>không</a:t>
            </a:r>
            <a:r>
              <a:rPr lang="en-US" dirty="0"/>
              <a:t> </a:t>
            </a:r>
            <a:r>
              <a:rPr lang="en-US" dirty="0" err="1"/>
              <a:t>phụ</a:t>
            </a:r>
            <a:r>
              <a:rPr lang="en-US" dirty="0"/>
              <a:t> </a:t>
            </a:r>
            <a:r>
              <a:rPr lang="en-US" dirty="0" err="1"/>
              <a:t>thuộc</a:t>
            </a:r>
            <a:r>
              <a:rPr lang="en-US" dirty="0"/>
              <a:t> </a:t>
            </a:r>
            <a:r>
              <a:rPr lang="en-US" dirty="0" err="1"/>
              <a:t>diện</a:t>
            </a:r>
            <a:r>
              <a:rPr lang="en-US" dirty="0"/>
              <a:t> </a:t>
            </a:r>
            <a:r>
              <a:rPr lang="en-US" dirty="0" err="1"/>
              <a:t>tích</a:t>
            </a:r>
            <a:r>
              <a:rPr lang="en-US" dirty="0"/>
              <a:t> </a:t>
            </a:r>
            <a:r>
              <a:rPr lang="en-US" dirty="0" err="1"/>
              <a:t>bị</a:t>
            </a:r>
            <a:r>
              <a:rPr lang="en-US" dirty="0"/>
              <a:t> </a:t>
            </a:r>
            <a:r>
              <a:rPr lang="en-US" dirty="0" err="1"/>
              <a:t>ép</a:t>
            </a:r>
            <a:r>
              <a:rPr lang="en-US" dirty="0"/>
              <a:t>.</a:t>
            </a:r>
            <a:endParaRPr dirty="0">
              <a:sym typeface="Roboto" panose="02000000000000000000"/>
            </a:endParaRPr>
          </a:p>
        </p:txBody>
      </p:sp>
      <p:sp>
        <p:nvSpPr>
          <p:cNvPr id="532" name="Google Shape;532;p25"/>
          <p:cNvSpPr txBox="1">
            <a:spLocks noGrp="1"/>
          </p:cNvSpPr>
          <p:nvPr>
            <p:ph type="title"/>
          </p:nvPr>
        </p:nvSpPr>
        <p:spPr>
          <a:xfrm>
            <a:off x="266713" y="441553"/>
            <a:ext cx="8610574" cy="644485"/>
          </a:xfrm>
          <a:prstGeom prst="rect">
            <a:avLst/>
          </a:prstGeom>
        </p:spPr>
        <p:txBody>
          <a:bodyPr spcFirstLastPara="1" wrap="square" lIns="91425" tIns="91425" rIns="91425" bIns="91425" anchor="ctr" anchorCtr="0">
            <a:noAutofit/>
          </a:bodyPr>
          <a:lstStyle/>
          <a:p>
            <a:pPr algn="ctr"/>
            <a:r>
              <a:rPr lang="en-GB" sz="2400" dirty="0"/>
              <a:t>Câu 1: </a:t>
            </a:r>
            <a:r>
              <a:rPr lang="en-US" sz="2400" b="0" i="0" dirty="0">
                <a:solidFill>
                  <a:srgbClr val="000000"/>
                </a:solidFill>
                <a:effectLst/>
                <a:latin typeface="Open Sans" panose="020B0606030504020204" pitchFamily="34" charset="0"/>
              </a:rPr>
              <a:t> </a:t>
            </a:r>
            <a:r>
              <a:rPr lang="en-US" sz="2400" dirty="0" err="1"/>
              <a:t>Điều</a:t>
            </a:r>
            <a:r>
              <a:rPr lang="en-US" sz="2400" dirty="0"/>
              <a:t> </a:t>
            </a:r>
            <a:r>
              <a:rPr lang="en-US" sz="2400" dirty="0" err="1"/>
              <a:t>nào</a:t>
            </a:r>
            <a:r>
              <a:rPr lang="en-US" sz="2400" dirty="0"/>
              <a:t> </a:t>
            </a:r>
            <a:r>
              <a:rPr lang="en-US" sz="2400" dirty="0" err="1"/>
              <a:t>sau</a:t>
            </a:r>
            <a:r>
              <a:rPr lang="en-US" sz="2400" dirty="0"/>
              <a:t> </a:t>
            </a:r>
            <a:r>
              <a:rPr lang="en-US" sz="2400" dirty="0" err="1"/>
              <a:t>đây</a:t>
            </a:r>
            <a:r>
              <a:rPr lang="en-US" sz="2400" dirty="0"/>
              <a:t> </a:t>
            </a:r>
            <a:r>
              <a:rPr lang="en-US" sz="2400" dirty="0" err="1"/>
              <a:t>đúng</a:t>
            </a:r>
            <a:r>
              <a:rPr lang="en-US" sz="2400" dirty="0"/>
              <a:t> </a:t>
            </a:r>
            <a:r>
              <a:rPr lang="en-US" sz="2400" dirty="0" err="1"/>
              <a:t>khi</a:t>
            </a:r>
            <a:r>
              <a:rPr lang="en-US" sz="2400" dirty="0"/>
              <a:t> </a:t>
            </a:r>
            <a:r>
              <a:rPr lang="en-US" sz="2400" dirty="0" err="1"/>
              <a:t>nói</a:t>
            </a:r>
            <a:r>
              <a:rPr lang="en-US" sz="2400" dirty="0"/>
              <a:t> </a:t>
            </a:r>
            <a:r>
              <a:rPr lang="en-US" sz="2400" dirty="0" err="1"/>
              <a:t>về</a:t>
            </a:r>
            <a:r>
              <a:rPr lang="en-US" sz="2400" dirty="0"/>
              <a:t> </a:t>
            </a:r>
            <a:r>
              <a:rPr lang="en-US" sz="2400" dirty="0" err="1"/>
              <a:t>áp</a:t>
            </a:r>
            <a:r>
              <a:rPr lang="en-US" sz="2400" dirty="0"/>
              <a:t> </a:t>
            </a:r>
            <a:r>
              <a:rPr lang="en-US" sz="2400" dirty="0" err="1"/>
              <a:t>suất</a:t>
            </a:r>
            <a:r>
              <a:rPr lang="en-US" sz="2400" dirty="0"/>
              <a:t> </a:t>
            </a:r>
            <a:r>
              <a:rPr lang="en-US" sz="2400" dirty="0" err="1"/>
              <a:t>chất</a:t>
            </a:r>
            <a:r>
              <a:rPr lang="en-US" sz="2400" dirty="0"/>
              <a:t> </a:t>
            </a:r>
            <a:r>
              <a:rPr lang="en-US" sz="2400" dirty="0" err="1"/>
              <a:t>lỏng</a:t>
            </a:r>
            <a:r>
              <a:rPr lang="en-US" sz="2400" dirty="0"/>
              <a:t>?</a:t>
            </a:r>
            <a:endParaRPr sz="2400" dirty="0"/>
          </a:p>
        </p:txBody>
      </p:sp>
      <p:sp>
        <p:nvSpPr>
          <p:cNvPr id="534" name="Google Shape;534;p25"/>
          <p:cNvSpPr/>
          <p:nvPr/>
        </p:nvSpPr>
        <p:spPr>
          <a:xfrm>
            <a:off x="599318" y="1314264"/>
            <a:ext cx="7673759" cy="736700"/>
          </a:xfrm>
          <a:custGeom>
            <a:avLst/>
            <a:gdLst/>
            <a:ahLst/>
            <a:cxnLst/>
            <a:rect l="l" t="t" r="r" b="b"/>
            <a:pathLst>
              <a:path w="140816" h="29468" extrusionOk="0">
                <a:moveTo>
                  <a:pt x="8514" y="0"/>
                </a:moveTo>
                <a:lnTo>
                  <a:pt x="1" y="14740"/>
                </a:lnTo>
                <a:lnTo>
                  <a:pt x="8514" y="29468"/>
                </a:lnTo>
                <a:lnTo>
                  <a:pt x="132303" y="29468"/>
                </a:lnTo>
                <a:lnTo>
                  <a:pt x="140816" y="14740"/>
                </a:lnTo>
                <a:lnTo>
                  <a:pt x="132303" y="0"/>
                </a:lnTo>
                <a:close/>
              </a:path>
            </a:pathLst>
          </a:custGeom>
          <a:solidFill>
            <a:srgbClr val="5EB2FC"/>
          </a:solidFill>
          <a:ln>
            <a:noFill/>
          </a:ln>
        </p:spPr>
        <p:txBody>
          <a:bodyPr spcFirstLastPara="1" wrap="square" lIns="91425" tIns="91425" rIns="91425" bIns="91425" anchor="ctr" anchorCtr="0">
            <a:noAutofit/>
          </a:bodyPr>
          <a:lstStyle/>
          <a:p>
            <a:pPr defTabSz="914400"/>
            <a:endParaRPr>
              <a:ea typeface="+mn-ea"/>
            </a:endParaRPr>
          </a:p>
        </p:txBody>
      </p:sp>
      <p:sp>
        <p:nvSpPr>
          <p:cNvPr id="535" name="Google Shape;535;p25"/>
          <p:cNvSpPr/>
          <p:nvPr/>
        </p:nvSpPr>
        <p:spPr>
          <a:xfrm>
            <a:off x="1429231" y="1627402"/>
            <a:ext cx="44675" cy="204800"/>
          </a:xfrm>
          <a:custGeom>
            <a:avLst/>
            <a:gdLst/>
            <a:ahLst/>
            <a:cxnLst/>
            <a:rect l="l" t="t" r="r" b="b"/>
            <a:pathLst>
              <a:path w="1787" h="8192" extrusionOk="0">
                <a:moveTo>
                  <a:pt x="0" y="0"/>
                </a:moveTo>
                <a:lnTo>
                  <a:pt x="0" y="8192"/>
                </a:lnTo>
                <a:lnTo>
                  <a:pt x="1786" y="8192"/>
                </a:lnTo>
                <a:lnTo>
                  <a:pt x="1786" y="0"/>
                </a:lnTo>
                <a:close/>
              </a:path>
            </a:pathLst>
          </a:custGeom>
          <a:solidFill>
            <a:srgbClr val="F7F7F7"/>
          </a:solidFill>
          <a:ln>
            <a:noFill/>
          </a:ln>
        </p:spPr>
        <p:txBody>
          <a:bodyPr spcFirstLastPara="1" wrap="square" lIns="91425" tIns="91425" rIns="91425" bIns="91425" anchor="ctr" anchorCtr="0">
            <a:noAutofit/>
          </a:bodyPr>
          <a:lstStyle/>
          <a:p>
            <a:pPr defTabSz="914400"/>
            <a:endParaRPr sz="1800">
              <a:solidFill>
                <a:schemeClr val="tx1"/>
              </a:solidFill>
              <a:ea typeface="+mn-ea"/>
            </a:endParaRPr>
          </a:p>
        </p:txBody>
      </p:sp>
      <p:sp>
        <p:nvSpPr>
          <p:cNvPr id="536" name="Google Shape;536;p25"/>
          <p:cNvSpPr/>
          <p:nvPr/>
        </p:nvSpPr>
        <p:spPr>
          <a:xfrm>
            <a:off x="1369706" y="1664602"/>
            <a:ext cx="44650" cy="167600"/>
          </a:xfrm>
          <a:custGeom>
            <a:avLst/>
            <a:gdLst/>
            <a:ahLst/>
            <a:cxnLst/>
            <a:rect l="l" t="t" r="r" b="b"/>
            <a:pathLst>
              <a:path w="1786" h="6704" extrusionOk="0">
                <a:moveTo>
                  <a:pt x="0" y="1"/>
                </a:moveTo>
                <a:lnTo>
                  <a:pt x="0" y="6704"/>
                </a:lnTo>
                <a:lnTo>
                  <a:pt x="1786" y="6704"/>
                </a:lnTo>
                <a:lnTo>
                  <a:pt x="1786" y="1"/>
                </a:lnTo>
                <a:close/>
              </a:path>
            </a:pathLst>
          </a:custGeom>
          <a:solidFill>
            <a:srgbClr val="F7F7F7"/>
          </a:solidFill>
          <a:ln>
            <a:noFill/>
          </a:ln>
        </p:spPr>
        <p:txBody>
          <a:bodyPr spcFirstLastPara="1" wrap="square" lIns="91425" tIns="91425" rIns="91425" bIns="91425" anchor="ctr" anchorCtr="0">
            <a:noAutofit/>
          </a:bodyPr>
          <a:lstStyle/>
          <a:p>
            <a:pPr defTabSz="914400"/>
            <a:endParaRPr sz="1800">
              <a:solidFill>
                <a:schemeClr val="tx1"/>
              </a:solidFill>
              <a:ea typeface="+mn-ea"/>
            </a:endParaRPr>
          </a:p>
        </p:txBody>
      </p:sp>
      <p:sp>
        <p:nvSpPr>
          <p:cNvPr id="537" name="Google Shape;537;p25"/>
          <p:cNvSpPr/>
          <p:nvPr/>
        </p:nvSpPr>
        <p:spPr>
          <a:xfrm>
            <a:off x="1314031" y="1701827"/>
            <a:ext cx="44675" cy="130375"/>
          </a:xfrm>
          <a:custGeom>
            <a:avLst/>
            <a:gdLst/>
            <a:ahLst/>
            <a:cxnLst/>
            <a:rect l="l" t="t" r="r" b="b"/>
            <a:pathLst>
              <a:path w="1787" h="5215" extrusionOk="0">
                <a:moveTo>
                  <a:pt x="1" y="0"/>
                </a:moveTo>
                <a:lnTo>
                  <a:pt x="1" y="5215"/>
                </a:lnTo>
                <a:lnTo>
                  <a:pt x="1787" y="5215"/>
                </a:lnTo>
                <a:lnTo>
                  <a:pt x="1787" y="0"/>
                </a:lnTo>
                <a:close/>
              </a:path>
            </a:pathLst>
          </a:custGeom>
          <a:solidFill>
            <a:srgbClr val="F7F7F7"/>
          </a:solidFill>
          <a:ln>
            <a:noFill/>
          </a:ln>
        </p:spPr>
        <p:txBody>
          <a:bodyPr spcFirstLastPara="1" wrap="square" lIns="91425" tIns="91425" rIns="91425" bIns="91425" anchor="ctr" anchorCtr="0">
            <a:noAutofit/>
          </a:bodyPr>
          <a:lstStyle/>
          <a:p>
            <a:pPr defTabSz="914400"/>
            <a:endParaRPr sz="1800">
              <a:solidFill>
                <a:schemeClr val="tx1"/>
              </a:solidFill>
              <a:ea typeface="+mn-ea"/>
            </a:endParaRPr>
          </a:p>
        </p:txBody>
      </p:sp>
      <p:sp>
        <p:nvSpPr>
          <p:cNvPr id="538" name="Google Shape;538;p25"/>
          <p:cNvSpPr/>
          <p:nvPr/>
        </p:nvSpPr>
        <p:spPr>
          <a:xfrm>
            <a:off x="1254506" y="1742902"/>
            <a:ext cx="44675" cy="89300"/>
          </a:xfrm>
          <a:custGeom>
            <a:avLst/>
            <a:gdLst/>
            <a:ahLst/>
            <a:cxnLst/>
            <a:rect l="l" t="t" r="r" b="b"/>
            <a:pathLst>
              <a:path w="1787" h="3572" extrusionOk="0">
                <a:moveTo>
                  <a:pt x="0" y="0"/>
                </a:moveTo>
                <a:lnTo>
                  <a:pt x="0" y="3572"/>
                </a:lnTo>
                <a:lnTo>
                  <a:pt x="1786" y="3572"/>
                </a:lnTo>
                <a:lnTo>
                  <a:pt x="1786" y="0"/>
                </a:lnTo>
                <a:close/>
              </a:path>
            </a:pathLst>
          </a:custGeom>
          <a:solidFill>
            <a:srgbClr val="F7F7F7"/>
          </a:solidFill>
          <a:ln>
            <a:noFill/>
          </a:ln>
        </p:spPr>
        <p:txBody>
          <a:bodyPr spcFirstLastPara="1" wrap="square" lIns="91425" tIns="91425" rIns="91425" bIns="91425" anchor="ctr" anchorCtr="0">
            <a:noAutofit/>
          </a:bodyPr>
          <a:lstStyle/>
          <a:p>
            <a:pPr defTabSz="914400"/>
            <a:endParaRPr sz="1800">
              <a:solidFill>
                <a:schemeClr val="tx1"/>
              </a:solidFill>
              <a:ea typeface="+mn-ea"/>
            </a:endParaRPr>
          </a:p>
        </p:txBody>
      </p:sp>
      <p:sp>
        <p:nvSpPr>
          <p:cNvPr id="539" name="Google Shape;539;p25"/>
          <p:cNvSpPr/>
          <p:nvPr/>
        </p:nvSpPr>
        <p:spPr>
          <a:xfrm>
            <a:off x="599306" y="1314264"/>
            <a:ext cx="882275" cy="996575"/>
          </a:xfrm>
          <a:custGeom>
            <a:avLst/>
            <a:gdLst/>
            <a:ahLst/>
            <a:cxnLst/>
            <a:rect l="l" t="t" r="r" b="b"/>
            <a:pathLst>
              <a:path w="35291" h="39863" extrusionOk="0">
                <a:moveTo>
                  <a:pt x="1" y="0"/>
                </a:moveTo>
                <a:lnTo>
                  <a:pt x="1" y="29468"/>
                </a:lnTo>
                <a:lnTo>
                  <a:pt x="17646" y="39862"/>
                </a:lnTo>
                <a:lnTo>
                  <a:pt x="35291" y="29468"/>
                </a:lnTo>
                <a:lnTo>
                  <a:pt x="35291" y="0"/>
                </a:lnTo>
                <a:close/>
              </a:path>
            </a:pathLst>
          </a:custGeom>
          <a:solidFill>
            <a:srgbClr val="9ED1FD"/>
          </a:solidFill>
          <a:ln>
            <a:noFill/>
          </a:ln>
        </p:spPr>
        <p:txBody>
          <a:bodyPr spcFirstLastPara="1" wrap="square" lIns="91425" tIns="91425" rIns="91425" bIns="274300" anchor="ctr" anchorCtr="0">
            <a:noAutofit/>
          </a:bodyPr>
          <a:lstStyle/>
          <a:p>
            <a:pPr algn="ctr" defTabSz="914400"/>
            <a:r>
              <a:rPr lang="en-GB"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rPr>
              <a:t>A</a:t>
            </a:r>
            <a:endParaRPr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grpSp>
        <p:nvGrpSpPr>
          <p:cNvPr id="540" name="Google Shape;540;p25"/>
          <p:cNvGrpSpPr/>
          <p:nvPr/>
        </p:nvGrpSpPr>
        <p:grpSpPr>
          <a:xfrm>
            <a:off x="8377576" y="1459107"/>
            <a:ext cx="343404" cy="446998"/>
            <a:chOff x="-18983850" y="3710075"/>
            <a:chExt cx="232375" cy="302475"/>
          </a:xfrm>
        </p:grpSpPr>
        <p:sp>
          <p:nvSpPr>
            <p:cNvPr id="541" name="Google Shape;541;p25"/>
            <p:cNvSpPr/>
            <p:nvPr/>
          </p:nvSpPr>
          <p:spPr>
            <a:xfrm>
              <a:off x="-18840500" y="3874700"/>
              <a:ext cx="89025" cy="119750"/>
            </a:xfrm>
            <a:custGeom>
              <a:avLst/>
              <a:gdLst/>
              <a:ahLst/>
              <a:cxnLst/>
              <a:rect l="l" t="t" r="r" b="b"/>
              <a:pathLst>
                <a:path w="3561" h="4790" extrusionOk="0">
                  <a:moveTo>
                    <a:pt x="2300" y="0"/>
                  </a:moveTo>
                  <a:cubicBezTo>
                    <a:pt x="1796" y="883"/>
                    <a:pt x="945" y="1513"/>
                    <a:pt x="0" y="1796"/>
                  </a:cubicBezTo>
                  <a:lnTo>
                    <a:pt x="0" y="1954"/>
                  </a:lnTo>
                  <a:cubicBezTo>
                    <a:pt x="0" y="3529"/>
                    <a:pt x="1324" y="4789"/>
                    <a:pt x="2836" y="4789"/>
                  </a:cubicBezTo>
                  <a:lnTo>
                    <a:pt x="3560" y="4789"/>
                  </a:lnTo>
                  <a:lnTo>
                    <a:pt x="3560" y="4033"/>
                  </a:lnTo>
                  <a:cubicBezTo>
                    <a:pt x="3434" y="4065"/>
                    <a:pt x="3308" y="4065"/>
                    <a:pt x="3214" y="4065"/>
                  </a:cubicBezTo>
                  <a:cubicBezTo>
                    <a:pt x="2993" y="4065"/>
                    <a:pt x="2836" y="4033"/>
                    <a:pt x="2773" y="4033"/>
                  </a:cubicBezTo>
                  <a:cubicBezTo>
                    <a:pt x="1985" y="3844"/>
                    <a:pt x="1418" y="3119"/>
                    <a:pt x="1418" y="2300"/>
                  </a:cubicBezTo>
                  <a:cubicBezTo>
                    <a:pt x="1387" y="2143"/>
                    <a:pt x="1544" y="1985"/>
                    <a:pt x="1733" y="1985"/>
                  </a:cubicBezTo>
                  <a:cubicBezTo>
                    <a:pt x="1954" y="1985"/>
                    <a:pt x="2111" y="2143"/>
                    <a:pt x="2111" y="2332"/>
                  </a:cubicBezTo>
                  <a:cubicBezTo>
                    <a:pt x="2111" y="2804"/>
                    <a:pt x="2426" y="3245"/>
                    <a:pt x="2930" y="3371"/>
                  </a:cubicBezTo>
                  <a:cubicBezTo>
                    <a:pt x="3000" y="3383"/>
                    <a:pt x="3069" y="3390"/>
                    <a:pt x="3141" y="3390"/>
                  </a:cubicBezTo>
                  <a:cubicBezTo>
                    <a:pt x="3266" y="3390"/>
                    <a:pt x="3401" y="3368"/>
                    <a:pt x="3560" y="3308"/>
                  </a:cubicBezTo>
                  <a:lnTo>
                    <a:pt x="3560" y="1954"/>
                  </a:lnTo>
                  <a:cubicBezTo>
                    <a:pt x="3560" y="1072"/>
                    <a:pt x="3056" y="316"/>
                    <a:pt x="2300" y="0"/>
                  </a:cubicBezTo>
                  <a:close/>
                </a:path>
              </a:pathLst>
            </a:custGeom>
            <a:solidFill>
              <a:schemeClr val="accent1"/>
            </a:solidFill>
            <a:ln>
              <a:noFill/>
            </a:ln>
          </p:spPr>
          <p:txBody>
            <a:bodyPr spcFirstLastPara="1" wrap="square" lIns="91425" tIns="91425" rIns="91425" bIns="91425" anchor="ctr" anchorCtr="0">
              <a:noAutofit/>
            </a:bodyPr>
            <a:lstStyle/>
            <a:p>
              <a:pPr defTabSz="914400"/>
              <a:endParaRPr>
                <a:ea typeface="+mn-ea"/>
              </a:endParaRPr>
            </a:p>
          </p:txBody>
        </p:sp>
        <p:sp>
          <p:nvSpPr>
            <p:cNvPr id="542" name="Google Shape;542;p25"/>
            <p:cNvSpPr/>
            <p:nvPr/>
          </p:nvSpPr>
          <p:spPr>
            <a:xfrm>
              <a:off x="-18983850" y="3901475"/>
              <a:ext cx="208750" cy="111075"/>
            </a:xfrm>
            <a:custGeom>
              <a:avLst/>
              <a:gdLst/>
              <a:ahLst/>
              <a:cxnLst/>
              <a:rect l="l" t="t" r="r" b="b"/>
              <a:pathLst>
                <a:path w="8350" h="4443" extrusionOk="0">
                  <a:moveTo>
                    <a:pt x="2111" y="1"/>
                  </a:moveTo>
                  <a:lnTo>
                    <a:pt x="2111" y="1261"/>
                  </a:lnTo>
                  <a:cubicBezTo>
                    <a:pt x="2111" y="2300"/>
                    <a:pt x="2584" y="3151"/>
                    <a:pt x="3340" y="3750"/>
                  </a:cubicBezTo>
                  <a:lnTo>
                    <a:pt x="2017" y="3750"/>
                  </a:lnTo>
                  <a:lnTo>
                    <a:pt x="1387" y="2521"/>
                  </a:lnTo>
                  <a:cubicBezTo>
                    <a:pt x="1317" y="2404"/>
                    <a:pt x="1177" y="2339"/>
                    <a:pt x="1046" y="2339"/>
                  </a:cubicBezTo>
                  <a:cubicBezTo>
                    <a:pt x="1000" y="2339"/>
                    <a:pt x="955" y="2347"/>
                    <a:pt x="914" y="2363"/>
                  </a:cubicBezTo>
                  <a:cubicBezTo>
                    <a:pt x="757" y="2458"/>
                    <a:pt x="662" y="2679"/>
                    <a:pt x="757" y="2836"/>
                  </a:cubicBezTo>
                  <a:lnTo>
                    <a:pt x="1229" y="3750"/>
                  </a:lnTo>
                  <a:lnTo>
                    <a:pt x="347" y="3750"/>
                  </a:lnTo>
                  <a:cubicBezTo>
                    <a:pt x="158" y="3750"/>
                    <a:pt x="0" y="3907"/>
                    <a:pt x="0" y="4096"/>
                  </a:cubicBezTo>
                  <a:cubicBezTo>
                    <a:pt x="0" y="4285"/>
                    <a:pt x="158" y="4443"/>
                    <a:pt x="347" y="4443"/>
                  </a:cubicBezTo>
                  <a:lnTo>
                    <a:pt x="8223" y="4443"/>
                  </a:lnTo>
                  <a:cubicBezTo>
                    <a:pt x="8255" y="4443"/>
                    <a:pt x="8318" y="4443"/>
                    <a:pt x="8349" y="4411"/>
                  </a:cubicBezTo>
                  <a:cubicBezTo>
                    <a:pt x="6459" y="4348"/>
                    <a:pt x="5010" y="2805"/>
                    <a:pt x="5010" y="914"/>
                  </a:cubicBezTo>
                  <a:lnTo>
                    <a:pt x="4632" y="914"/>
                  </a:lnTo>
                  <a:cubicBezTo>
                    <a:pt x="3970" y="914"/>
                    <a:pt x="3340" y="757"/>
                    <a:pt x="2741" y="442"/>
                  </a:cubicBezTo>
                  <a:cubicBezTo>
                    <a:pt x="2521" y="316"/>
                    <a:pt x="2332" y="158"/>
                    <a:pt x="2111" y="1"/>
                  </a:cubicBezTo>
                  <a:close/>
                </a:path>
              </a:pathLst>
            </a:custGeom>
            <a:solidFill>
              <a:schemeClr val="accent1"/>
            </a:solidFill>
            <a:ln>
              <a:noFill/>
            </a:ln>
          </p:spPr>
          <p:txBody>
            <a:bodyPr spcFirstLastPara="1" wrap="square" lIns="91425" tIns="91425" rIns="91425" bIns="91425" anchor="ctr" anchorCtr="0">
              <a:noAutofit/>
            </a:bodyPr>
            <a:lstStyle/>
            <a:p>
              <a:pPr defTabSz="914400"/>
              <a:endParaRPr>
                <a:ea typeface="+mn-ea"/>
              </a:endParaRPr>
            </a:p>
          </p:txBody>
        </p:sp>
        <p:sp>
          <p:nvSpPr>
            <p:cNvPr id="543" name="Google Shape;543;p25"/>
            <p:cNvSpPr/>
            <p:nvPr/>
          </p:nvSpPr>
          <p:spPr>
            <a:xfrm>
              <a:off x="-18947625" y="3710075"/>
              <a:ext cx="159925" cy="67775"/>
            </a:xfrm>
            <a:custGeom>
              <a:avLst/>
              <a:gdLst/>
              <a:ahLst/>
              <a:cxnLst/>
              <a:rect l="l" t="t" r="r" b="b"/>
              <a:pathLst>
                <a:path w="6397" h="2711" extrusionOk="0">
                  <a:moveTo>
                    <a:pt x="1765" y="1"/>
                  </a:moveTo>
                  <a:cubicBezTo>
                    <a:pt x="788" y="1"/>
                    <a:pt x="1" y="789"/>
                    <a:pt x="1" y="1765"/>
                  </a:cubicBezTo>
                  <a:lnTo>
                    <a:pt x="1" y="2301"/>
                  </a:lnTo>
                  <a:cubicBezTo>
                    <a:pt x="410" y="1954"/>
                    <a:pt x="883" y="1765"/>
                    <a:pt x="1450" y="1765"/>
                  </a:cubicBezTo>
                  <a:cubicBezTo>
                    <a:pt x="2175" y="1765"/>
                    <a:pt x="2805" y="2143"/>
                    <a:pt x="3183" y="2710"/>
                  </a:cubicBezTo>
                  <a:cubicBezTo>
                    <a:pt x="3592" y="2112"/>
                    <a:pt x="4222" y="1765"/>
                    <a:pt x="4978" y="1765"/>
                  </a:cubicBezTo>
                  <a:cubicBezTo>
                    <a:pt x="5514" y="1765"/>
                    <a:pt x="5987" y="1954"/>
                    <a:pt x="6396" y="2301"/>
                  </a:cubicBezTo>
                  <a:lnTo>
                    <a:pt x="6396" y="1765"/>
                  </a:lnTo>
                  <a:cubicBezTo>
                    <a:pt x="6396" y="789"/>
                    <a:pt x="5609" y="1"/>
                    <a:pt x="4600" y="1"/>
                  </a:cubicBezTo>
                  <a:cubicBezTo>
                    <a:pt x="4411" y="1"/>
                    <a:pt x="4254" y="158"/>
                    <a:pt x="4254" y="348"/>
                  </a:cubicBezTo>
                  <a:cubicBezTo>
                    <a:pt x="4254" y="537"/>
                    <a:pt x="4096" y="694"/>
                    <a:pt x="3907" y="694"/>
                  </a:cubicBezTo>
                  <a:lnTo>
                    <a:pt x="2490" y="694"/>
                  </a:lnTo>
                  <a:cubicBezTo>
                    <a:pt x="2301" y="694"/>
                    <a:pt x="2143" y="537"/>
                    <a:pt x="2143" y="348"/>
                  </a:cubicBezTo>
                  <a:cubicBezTo>
                    <a:pt x="2143" y="158"/>
                    <a:pt x="1985" y="1"/>
                    <a:pt x="1765" y="1"/>
                  </a:cubicBezTo>
                  <a:close/>
                </a:path>
              </a:pathLst>
            </a:custGeom>
            <a:solidFill>
              <a:schemeClr val="accent1"/>
            </a:solidFill>
            <a:ln>
              <a:noFill/>
            </a:ln>
          </p:spPr>
          <p:txBody>
            <a:bodyPr spcFirstLastPara="1" wrap="square" lIns="91425" tIns="91425" rIns="91425" bIns="91425" anchor="ctr" anchorCtr="0">
              <a:noAutofit/>
            </a:bodyPr>
            <a:lstStyle/>
            <a:p>
              <a:pPr defTabSz="914400"/>
              <a:endParaRPr>
                <a:ea typeface="+mn-ea"/>
              </a:endParaRPr>
            </a:p>
          </p:txBody>
        </p:sp>
        <p:sp>
          <p:nvSpPr>
            <p:cNvPr id="544" name="Google Shape;544;p25"/>
            <p:cNvSpPr/>
            <p:nvPr/>
          </p:nvSpPr>
          <p:spPr>
            <a:xfrm>
              <a:off x="-18949200" y="3773100"/>
              <a:ext cx="159125" cy="133925"/>
            </a:xfrm>
            <a:custGeom>
              <a:avLst/>
              <a:gdLst/>
              <a:ahLst/>
              <a:cxnLst/>
              <a:rect l="l" t="t" r="r" b="b"/>
              <a:pathLst>
                <a:path w="6365" h="5357" extrusionOk="0">
                  <a:moveTo>
                    <a:pt x="1828" y="1040"/>
                  </a:moveTo>
                  <a:cubicBezTo>
                    <a:pt x="2048" y="1040"/>
                    <a:pt x="2206" y="1198"/>
                    <a:pt x="2206" y="1387"/>
                  </a:cubicBezTo>
                  <a:cubicBezTo>
                    <a:pt x="2206" y="1607"/>
                    <a:pt x="2048" y="1765"/>
                    <a:pt x="1828" y="1765"/>
                  </a:cubicBezTo>
                  <a:cubicBezTo>
                    <a:pt x="1639" y="1765"/>
                    <a:pt x="1481" y="1607"/>
                    <a:pt x="1481" y="1387"/>
                  </a:cubicBezTo>
                  <a:cubicBezTo>
                    <a:pt x="1481" y="1198"/>
                    <a:pt x="1639" y="1040"/>
                    <a:pt x="1828" y="1040"/>
                  </a:cubicBezTo>
                  <a:close/>
                  <a:moveTo>
                    <a:pt x="4663" y="1040"/>
                  </a:moveTo>
                  <a:cubicBezTo>
                    <a:pt x="4884" y="1040"/>
                    <a:pt x="5041" y="1198"/>
                    <a:pt x="5041" y="1387"/>
                  </a:cubicBezTo>
                  <a:cubicBezTo>
                    <a:pt x="5041" y="1607"/>
                    <a:pt x="4884" y="1765"/>
                    <a:pt x="4663" y="1765"/>
                  </a:cubicBezTo>
                  <a:cubicBezTo>
                    <a:pt x="4474" y="1765"/>
                    <a:pt x="4317" y="1607"/>
                    <a:pt x="4317" y="1387"/>
                  </a:cubicBezTo>
                  <a:cubicBezTo>
                    <a:pt x="4317" y="1198"/>
                    <a:pt x="4474" y="1040"/>
                    <a:pt x="4663" y="1040"/>
                  </a:cubicBezTo>
                  <a:close/>
                  <a:moveTo>
                    <a:pt x="2887" y="2126"/>
                  </a:moveTo>
                  <a:cubicBezTo>
                    <a:pt x="3056" y="2126"/>
                    <a:pt x="3188" y="2239"/>
                    <a:pt x="3214" y="2395"/>
                  </a:cubicBezTo>
                  <a:cubicBezTo>
                    <a:pt x="3297" y="2230"/>
                    <a:pt x="3451" y="2137"/>
                    <a:pt x="3594" y="2137"/>
                  </a:cubicBezTo>
                  <a:cubicBezTo>
                    <a:pt x="3615" y="2137"/>
                    <a:pt x="3635" y="2139"/>
                    <a:pt x="3655" y="2143"/>
                  </a:cubicBezTo>
                  <a:cubicBezTo>
                    <a:pt x="3844" y="2237"/>
                    <a:pt x="3939" y="2426"/>
                    <a:pt x="3876" y="2584"/>
                  </a:cubicBezTo>
                  <a:lnTo>
                    <a:pt x="3529" y="3655"/>
                  </a:lnTo>
                  <a:cubicBezTo>
                    <a:pt x="3498" y="3812"/>
                    <a:pt x="3340" y="3875"/>
                    <a:pt x="3183" y="3875"/>
                  </a:cubicBezTo>
                  <a:cubicBezTo>
                    <a:pt x="3025" y="3875"/>
                    <a:pt x="2899" y="3812"/>
                    <a:pt x="2836" y="3655"/>
                  </a:cubicBezTo>
                  <a:lnTo>
                    <a:pt x="2458" y="2584"/>
                  </a:lnTo>
                  <a:cubicBezTo>
                    <a:pt x="2521" y="2426"/>
                    <a:pt x="2584" y="2237"/>
                    <a:pt x="2773" y="2143"/>
                  </a:cubicBezTo>
                  <a:cubicBezTo>
                    <a:pt x="2812" y="2132"/>
                    <a:pt x="2850" y="2126"/>
                    <a:pt x="2887" y="2126"/>
                  </a:cubicBezTo>
                  <a:close/>
                  <a:moveTo>
                    <a:pt x="1418" y="0"/>
                  </a:moveTo>
                  <a:cubicBezTo>
                    <a:pt x="631" y="0"/>
                    <a:pt x="1" y="630"/>
                    <a:pt x="1" y="1418"/>
                  </a:cubicBezTo>
                  <a:lnTo>
                    <a:pt x="1" y="1481"/>
                  </a:lnTo>
                  <a:lnTo>
                    <a:pt x="1" y="2111"/>
                  </a:lnTo>
                  <a:cubicBezTo>
                    <a:pt x="1" y="2269"/>
                    <a:pt x="1" y="2458"/>
                    <a:pt x="32" y="2615"/>
                  </a:cubicBezTo>
                  <a:cubicBezTo>
                    <a:pt x="95" y="2678"/>
                    <a:pt x="95" y="2741"/>
                    <a:pt x="95" y="2773"/>
                  </a:cubicBezTo>
                  <a:cubicBezTo>
                    <a:pt x="158" y="2899"/>
                    <a:pt x="158" y="3025"/>
                    <a:pt x="190" y="3151"/>
                  </a:cubicBezTo>
                  <a:cubicBezTo>
                    <a:pt x="190" y="3182"/>
                    <a:pt x="221" y="3214"/>
                    <a:pt x="221" y="3245"/>
                  </a:cubicBezTo>
                  <a:cubicBezTo>
                    <a:pt x="253" y="3371"/>
                    <a:pt x="347" y="3529"/>
                    <a:pt x="379" y="3655"/>
                  </a:cubicBezTo>
                  <a:cubicBezTo>
                    <a:pt x="379" y="3686"/>
                    <a:pt x="410" y="3686"/>
                    <a:pt x="410" y="3718"/>
                  </a:cubicBezTo>
                  <a:cubicBezTo>
                    <a:pt x="505" y="3875"/>
                    <a:pt x="631" y="4033"/>
                    <a:pt x="694" y="4159"/>
                  </a:cubicBezTo>
                  <a:cubicBezTo>
                    <a:pt x="977" y="4474"/>
                    <a:pt x="1292" y="4758"/>
                    <a:pt x="1639" y="4947"/>
                  </a:cubicBezTo>
                  <a:cubicBezTo>
                    <a:pt x="2111" y="5230"/>
                    <a:pt x="2647" y="5356"/>
                    <a:pt x="3183" y="5356"/>
                  </a:cubicBezTo>
                  <a:cubicBezTo>
                    <a:pt x="4285" y="5356"/>
                    <a:pt x="5262" y="4789"/>
                    <a:pt x="5829" y="3938"/>
                  </a:cubicBezTo>
                  <a:cubicBezTo>
                    <a:pt x="5829" y="3938"/>
                    <a:pt x="5829" y="3875"/>
                    <a:pt x="5861" y="3875"/>
                  </a:cubicBezTo>
                  <a:cubicBezTo>
                    <a:pt x="5955" y="3718"/>
                    <a:pt x="6018" y="3623"/>
                    <a:pt x="6081" y="3434"/>
                  </a:cubicBezTo>
                  <a:cubicBezTo>
                    <a:pt x="6144" y="3403"/>
                    <a:pt x="6144" y="3340"/>
                    <a:pt x="6176" y="3277"/>
                  </a:cubicBezTo>
                  <a:cubicBezTo>
                    <a:pt x="6207" y="3182"/>
                    <a:pt x="6270" y="3025"/>
                    <a:pt x="6302" y="2899"/>
                  </a:cubicBezTo>
                  <a:cubicBezTo>
                    <a:pt x="6302" y="2867"/>
                    <a:pt x="6333" y="2773"/>
                    <a:pt x="6333" y="2741"/>
                  </a:cubicBezTo>
                  <a:cubicBezTo>
                    <a:pt x="6365" y="2552"/>
                    <a:pt x="6365" y="2363"/>
                    <a:pt x="6365" y="2143"/>
                  </a:cubicBezTo>
                  <a:lnTo>
                    <a:pt x="6365" y="1292"/>
                  </a:lnTo>
                  <a:cubicBezTo>
                    <a:pt x="6302" y="567"/>
                    <a:pt x="5703" y="0"/>
                    <a:pt x="4947" y="0"/>
                  </a:cubicBezTo>
                  <a:cubicBezTo>
                    <a:pt x="4159" y="0"/>
                    <a:pt x="3529" y="630"/>
                    <a:pt x="3529" y="1418"/>
                  </a:cubicBezTo>
                  <a:cubicBezTo>
                    <a:pt x="3529" y="1607"/>
                    <a:pt x="3372" y="1765"/>
                    <a:pt x="3183" y="1765"/>
                  </a:cubicBezTo>
                  <a:cubicBezTo>
                    <a:pt x="2994" y="1765"/>
                    <a:pt x="2836" y="1607"/>
                    <a:pt x="2836" y="1418"/>
                  </a:cubicBezTo>
                  <a:cubicBezTo>
                    <a:pt x="2836" y="630"/>
                    <a:pt x="2206" y="0"/>
                    <a:pt x="1418" y="0"/>
                  </a:cubicBezTo>
                  <a:close/>
                </a:path>
              </a:pathLst>
            </a:custGeom>
            <a:solidFill>
              <a:schemeClr val="accent1"/>
            </a:solidFill>
            <a:ln>
              <a:noFill/>
            </a:ln>
          </p:spPr>
          <p:txBody>
            <a:bodyPr spcFirstLastPara="1" wrap="square" lIns="91425" tIns="91425" rIns="91425" bIns="91425" anchor="ctr" anchorCtr="0">
              <a:noAutofit/>
            </a:bodyPr>
            <a:lstStyle/>
            <a:p>
              <a:pPr defTabSz="914400"/>
              <a:endParaRPr dirty="0">
                <a:ea typeface="+mn-ea"/>
              </a:endParaRPr>
            </a:p>
          </p:txBody>
        </p:sp>
      </p:grpSp>
      <p:sp>
        <p:nvSpPr>
          <p:cNvPr id="545" name="Google Shape;545;p25"/>
          <p:cNvSpPr txBox="1"/>
          <p:nvPr/>
        </p:nvSpPr>
        <p:spPr>
          <a:xfrm>
            <a:off x="1710201" y="1552831"/>
            <a:ext cx="5723597" cy="27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defTabSz="914400">
              <a:defRPr sz="1200">
                <a:solidFill>
                  <a:srgbClr val="FFFFFF"/>
                </a:solidFill>
                <a:latin typeface="Roboto" panose="02000000000000000000"/>
                <a:ea typeface="Roboto" panose="02000000000000000000"/>
                <a:cs typeface="Roboto" panose="02000000000000000000"/>
              </a:defRPr>
            </a:lvl1pPr>
          </a:lstStyle>
          <a:p>
            <a:pPr algn="ctr"/>
            <a:r>
              <a:rPr lang="vi-VN" sz="2000" b="1" dirty="0"/>
              <a:t>Chất lỏng gây áp suất theo mọi phương.</a:t>
            </a:r>
            <a:endParaRPr sz="2000" b="1" dirty="0">
              <a:sym typeface="Roboto" panose="02000000000000000000"/>
            </a:endParaRPr>
          </a:p>
        </p:txBody>
      </p:sp>
      <p:sp>
        <p:nvSpPr>
          <p:cNvPr id="2" name="Rectangle: Rounded Corners 1"/>
          <p:cNvSpPr/>
          <p:nvPr/>
        </p:nvSpPr>
        <p:spPr>
          <a:xfrm>
            <a:off x="442990" y="1162847"/>
            <a:ext cx="8464347" cy="933408"/>
          </a:xfrm>
          <a:prstGeom prst="roundRect">
            <a:avLst/>
          </a:prstGeom>
          <a:noFill/>
          <a:ln w="381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8" name="Google Shape;898;p34"/>
          <p:cNvSpPr/>
          <p:nvPr/>
        </p:nvSpPr>
        <p:spPr>
          <a:xfrm>
            <a:off x="710250" y="3801907"/>
            <a:ext cx="967500" cy="967500"/>
          </a:xfrm>
          <a:prstGeom prst="ellipse">
            <a:avLst/>
          </a:prstGeom>
          <a:solidFill>
            <a:srgbClr val="24D141"/>
          </a:solidFill>
          <a:ln>
            <a:noFill/>
          </a:ln>
        </p:spPr>
        <p:txBody>
          <a:bodyPr spcFirstLastPara="1" wrap="square" lIns="91425" tIns="91425" rIns="91425" bIns="91425" anchor="ctr" anchorCtr="0">
            <a:noAutofit/>
          </a:bodyPr>
          <a:lstStyle/>
          <a:p>
            <a:pPr algn="ctr" defTabSz="914400"/>
            <a:endParaRPr sz="2400" dirty="0">
              <a:solidFill>
                <a:srgbClr val="434343"/>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899" name="Google Shape;899;p34"/>
          <p:cNvSpPr/>
          <p:nvPr/>
        </p:nvSpPr>
        <p:spPr>
          <a:xfrm>
            <a:off x="799249" y="3891007"/>
            <a:ext cx="789300" cy="789300"/>
          </a:xfrm>
          <a:prstGeom prst="ellipse">
            <a:avLst/>
          </a:prstGeom>
          <a:solidFill>
            <a:srgbClr val="FFFFFF"/>
          </a:solidFill>
          <a:ln>
            <a:noFill/>
          </a:ln>
        </p:spPr>
        <p:txBody>
          <a:bodyPr spcFirstLastPara="1" wrap="square" lIns="91425" tIns="91425" rIns="91425" bIns="91425" anchor="ctr" anchorCtr="0">
            <a:noAutofit/>
          </a:bodyPr>
          <a:lstStyle/>
          <a:p>
            <a:pPr defTabSz="914400"/>
            <a:endParaRPr sz="2400">
              <a:ea typeface="+mn-ea"/>
            </a:endParaRPr>
          </a:p>
        </p:txBody>
      </p:sp>
      <p:sp>
        <p:nvSpPr>
          <p:cNvPr id="900" name="Google Shape;900;p34"/>
          <p:cNvSpPr/>
          <p:nvPr/>
        </p:nvSpPr>
        <p:spPr>
          <a:xfrm>
            <a:off x="839214" y="3930756"/>
            <a:ext cx="1369262" cy="709801"/>
          </a:xfrm>
          <a:custGeom>
            <a:avLst/>
            <a:gdLst/>
            <a:ahLst/>
            <a:cxnLst/>
            <a:rect l="l" t="t" r="r" b="b"/>
            <a:pathLst>
              <a:path w="63187" h="32755" extrusionOk="0">
                <a:moveTo>
                  <a:pt x="16383" y="1"/>
                </a:moveTo>
                <a:cubicBezTo>
                  <a:pt x="7335" y="1"/>
                  <a:pt x="0" y="7335"/>
                  <a:pt x="0" y="16372"/>
                </a:cubicBezTo>
                <a:cubicBezTo>
                  <a:pt x="0" y="25420"/>
                  <a:pt x="7335" y="32755"/>
                  <a:pt x="16383" y="32755"/>
                </a:cubicBezTo>
                <a:cubicBezTo>
                  <a:pt x="20812" y="32755"/>
                  <a:pt x="24825" y="30993"/>
                  <a:pt x="27766" y="28147"/>
                </a:cubicBezTo>
                <a:cubicBezTo>
                  <a:pt x="34961" y="22423"/>
                  <a:pt x="41129" y="21059"/>
                  <a:pt x="45371" y="21059"/>
                </a:cubicBezTo>
                <a:cubicBezTo>
                  <a:pt x="47854" y="21059"/>
                  <a:pt x="49677" y="21526"/>
                  <a:pt x="50661" y="21860"/>
                </a:cubicBezTo>
                <a:cubicBezTo>
                  <a:pt x="52638" y="22908"/>
                  <a:pt x="54543" y="23694"/>
                  <a:pt x="55864" y="23694"/>
                </a:cubicBezTo>
                <a:cubicBezTo>
                  <a:pt x="59901" y="23694"/>
                  <a:pt x="63187" y="20420"/>
                  <a:pt x="63187" y="16372"/>
                </a:cubicBezTo>
                <a:cubicBezTo>
                  <a:pt x="63187" y="12335"/>
                  <a:pt x="59901" y="9061"/>
                  <a:pt x="55864" y="9061"/>
                </a:cubicBezTo>
                <a:cubicBezTo>
                  <a:pt x="54543" y="9061"/>
                  <a:pt x="52638" y="9835"/>
                  <a:pt x="50661" y="10895"/>
                </a:cubicBezTo>
                <a:cubicBezTo>
                  <a:pt x="49678" y="11228"/>
                  <a:pt x="47859" y="11693"/>
                  <a:pt x="45383" y="11693"/>
                </a:cubicBezTo>
                <a:cubicBezTo>
                  <a:pt x="41140" y="11693"/>
                  <a:pt x="34968" y="10329"/>
                  <a:pt x="27766" y="4608"/>
                </a:cubicBezTo>
                <a:cubicBezTo>
                  <a:pt x="24825" y="1751"/>
                  <a:pt x="20812" y="1"/>
                  <a:pt x="16383" y="1"/>
                </a:cubicBezTo>
                <a:close/>
              </a:path>
            </a:pathLst>
          </a:custGeom>
          <a:solidFill>
            <a:schemeClr val="accent2"/>
          </a:solidFill>
          <a:ln>
            <a:noFill/>
          </a:ln>
        </p:spPr>
        <p:txBody>
          <a:bodyPr spcFirstLastPara="1" wrap="square" lIns="91425" tIns="91425" rIns="91425" bIns="91425" anchor="ctr" anchorCtr="0">
            <a:noAutofit/>
          </a:bodyPr>
          <a:lstStyle/>
          <a:p>
            <a:pPr defTabSz="914400"/>
            <a:endParaRPr sz="2400">
              <a:ea typeface="+mn-ea"/>
            </a:endParaRPr>
          </a:p>
        </p:txBody>
      </p:sp>
      <p:sp>
        <p:nvSpPr>
          <p:cNvPr id="901" name="Google Shape;901;p34"/>
          <p:cNvSpPr/>
          <p:nvPr/>
        </p:nvSpPr>
        <p:spPr>
          <a:xfrm>
            <a:off x="1991156" y="4211209"/>
            <a:ext cx="148895" cy="148895"/>
          </a:xfrm>
          <a:custGeom>
            <a:avLst/>
            <a:gdLst/>
            <a:ahLst/>
            <a:cxnLst/>
            <a:rect l="l" t="t" r="r" b="b"/>
            <a:pathLst>
              <a:path w="6871" h="6871" extrusionOk="0">
                <a:moveTo>
                  <a:pt x="3430" y="0"/>
                </a:moveTo>
                <a:cubicBezTo>
                  <a:pt x="1537" y="0"/>
                  <a:pt x="1" y="1536"/>
                  <a:pt x="1" y="3441"/>
                </a:cubicBezTo>
                <a:cubicBezTo>
                  <a:pt x="1" y="5334"/>
                  <a:pt x="1537" y="6870"/>
                  <a:pt x="3430" y="6870"/>
                </a:cubicBezTo>
                <a:cubicBezTo>
                  <a:pt x="5335" y="6870"/>
                  <a:pt x="6871" y="5334"/>
                  <a:pt x="6871" y="3441"/>
                </a:cubicBezTo>
                <a:cubicBezTo>
                  <a:pt x="6871" y="1536"/>
                  <a:pt x="5335" y="0"/>
                  <a:pt x="3430" y="0"/>
                </a:cubicBezTo>
                <a:close/>
              </a:path>
            </a:pathLst>
          </a:custGeom>
          <a:solidFill>
            <a:srgbClr val="FFFFFF"/>
          </a:solidFill>
          <a:ln>
            <a:noFill/>
          </a:ln>
        </p:spPr>
        <p:txBody>
          <a:bodyPr spcFirstLastPara="1" wrap="square" lIns="91425" tIns="91425" rIns="91425" bIns="91425" anchor="ctr" anchorCtr="0">
            <a:noAutofit/>
          </a:bodyPr>
          <a:lstStyle/>
          <a:p>
            <a:pPr defTabSz="914400"/>
            <a:endParaRPr sz="2400">
              <a:ea typeface="+mn-ea"/>
            </a:endParaRPr>
          </a:p>
        </p:txBody>
      </p:sp>
      <p:sp>
        <p:nvSpPr>
          <p:cNvPr id="902" name="Google Shape;902;p34"/>
          <p:cNvSpPr txBox="1"/>
          <p:nvPr/>
        </p:nvSpPr>
        <p:spPr>
          <a:xfrm>
            <a:off x="3623491" y="4135507"/>
            <a:ext cx="4503989" cy="300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400">
              <a:defRPr sz="2000">
                <a:solidFill>
                  <a:srgbClr val="002060"/>
                </a:solidFill>
                <a:latin typeface="Roboto" panose="02000000000000000000"/>
                <a:ea typeface="Roboto" panose="02000000000000000000"/>
                <a:cs typeface="Roboto" panose="02000000000000000000"/>
              </a:defRPr>
            </a:lvl1pPr>
          </a:lstStyle>
          <a:p>
            <a:r>
              <a:rPr lang="en-US" dirty="0" err="1"/>
              <a:t>Độ</a:t>
            </a:r>
            <a:r>
              <a:rPr lang="en-US" dirty="0"/>
              <a:t> </a:t>
            </a:r>
            <a:r>
              <a:rPr lang="en-US" dirty="0" err="1"/>
              <a:t>cao</a:t>
            </a:r>
            <a:r>
              <a:rPr lang="en-US" dirty="0"/>
              <a:t> </a:t>
            </a:r>
            <a:r>
              <a:rPr lang="en-US" dirty="0" err="1"/>
              <a:t>lớp</a:t>
            </a:r>
            <a:r>
              <a:rPr lang="en-US" dirty="0"/>
              <a:t> </a:t>
            </a:r>
            <a:r>
              <a:rPr lang="en-US" dirty="0" err="1"/>
              <a:t>chất</a:t>
            </a:r>
            <a:r>
              <a:rPr lang="en-US" dirty="0"/>
              <a:t> </a:t>
            </a:r>
            <a:r>
              <a:rPr lang="en-US" dirty="0" err="1"/>
              <a:t>lỏng</a:t>
            </a:r>
            <a:r>
              <a:rPr lang="en-US" dirty="0"/>
              <a:t> </a:t>
            </a:r>
            <a:r>
              <a:rPr lang="en-US" dirty="0" err="1"/>
              <a:t>phía</a:t>
            </a:r>
            <a:r>
              <a:rPr lang="en-US" dirty="0"/>
              <a:t> </a:t>
            </a:r>
            <a:r>
              <a:rPr lang="en-US" dirty="0" err="1"/>
              <a:t>trên</a:t>
            </a:r>
            <a:r>
              <a:rPr lang="en-US" dirty="0"/>
              <a:t>.</a:t>
            </a:r>
            <a:endParaRPr dirty="0">
              <a:sym typeface="Roboto" panose="02000000000000000000"/>
            </a:endParaRPr>
          </a:p>
        </p:txBody>
      </p:sp>
      <p:sp>
        <p:nvSpPr>
          <p:cNvPr id="903" name="Google Shape;903;p34"/>
          <p:cNvSpPr/>
          <p:nvPr/>
        </p:nvSpPr>
        <p:spPr>
          <a:xfrm>
            <a:off x="2685451" y="4125607"/>
            <a:ext cx="821800" cy="44477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algn="ctr" defTabSz="914400">
              <a:buSzPts val="1100"/>
            </a:pPr>
            <a:r>
              <a:rPr lang="en-GB"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D</a:t>
            </a:r>
            <a:endParaRPr sz="2400" dirty="0">
              <a:solidFill>
                <a:srgbClr val="FFFFFF"/>
              </a:solidFill>
              <a:ea typeface="+mn-ea"/>
            </a:endParaRPr>
          </a:p>
        </p:txBody>
      </p:sp>
      <p:grpSp>
        <p:nvGrpSpPr>
          <p:cNvPr id="904" name="Google Shape;904;p34"/>
          <p:cNvGrpSpPr/>
          <p:nvPr/>
        </p:nvGrpSpPr>
        <p:grpSpPr>
          <a:xfrm>
            <a:off x="1016520" y="4071985"/>
            <a:ext cx="354948" cy="427343"/>
            <a:chOff x="7576605" y="1983877"/>
            <a:chExt cx="276698" cy="333133"/>
          </a:xfrm>
        </p:grpSpPr>
        <p:sp>
          <p:nvSpPr>
            <p:cNvPr id="905" name="Google Shape;905;p34"/>
            <p:cNvSpPr/>
            <p:nvPr/>
          </p:nvSpPr>
          <p:spPr>
            <a:xfrm>
              <a:off x="7576605" y="1983877"/>
              <a:ext cx="276698" cy="333133"/>
            </a:xfrm>
            <a:custGeom>
              <a:avLst/>
              <a:gdLst/>
              <a:ahLst/>
              <a:cxnLst/>
              <a:rect l="l" t="t" r="r" b="b"/>
              <a:pathLst>
                <a:path w="8693" h="10466" extrusionOk="0">
                  <a:moveTo>
                    <a:pt x="417" y="1024"/>
                  </a:moveTo>
                  <a:cubicBezTo>
                    <a:pt x="655" y="1024"/>
                    <a:pt x="894" y="1143"/>
                    <a:pt x="1036" y="1358"/>
                  </a:cubicBezTo>
                  <a:lnTo>
                    <a:pt x="1156" y="1536"/>
                  </a:lnTo>
                  <a:cubicBezTo>
                    <a:pt x="1275" y="1715"/>
                    <a:pt x="1477" y="1822"/>
                    <a:pt x="1703" y="1822"/>
                  </a:cubicBezTo>
                  <a:lnTo>
                    <a:pt x="1703" y="2477"/>
                  </a:lnTo>
                  <a:cubicBezTo>
                    <a:pt x="1703" y="2941"/>
                    <a:pt x="1775" y="3406"/>
                    <a:pt x="1906" y="3834"/>
                  </a:cubicBezTo>
                  <a:cubicBezTo>
                    <a:pt x="1810" y="3763"/>
                    <a:pt x="1656" y="3703"/>
                    <a:pt x="1513" y="3644"/>
                  </a:cubicBezTo>
                  <a:cubicBezTo>
                    <a:pt x="1215" y="3525"/>
                    <a:pt x="894" y="3394"/>
                    <a:pt x="655" y="3144"/>
                  </a:cubicBezTo>
                  <a:cubicBezTo>
                    <a:pt x="394" y="2846"/>
                    <a:pt x="274" y="2417"/>
                    <a:pt x="274" y="1822"/>
                  </a:cubicBezTo>
                  <a:lnTo>
                    <a:pt x="274" y="1179"/>
                  </a:lnTo>
                  <a:cubicBezTo>
                    <a:pt x="274" y="1132"/>
                    <a:pt x="286" y="1108"/>
                    <a:pt x="322" y="1072"/>
                  </a:cubicBezTo>
                  <a:cubicBezTo>
                    <a:pt x="346" y="1048"/>
                    <a:pt x="394" y="1024"/>
                    <a:pt x="417" y="1024"/>
                  </a:cubicBezTo>
                  <a:close/>
                  <a:moveTo>
                    <a:pt x="8204" y="1024"/>
                  </a:moveTo>
                  <a:cubicBezTo>
                    <a:pt x="8252" y="1024"/>
                    <a:pt x="8275" y="1048"/>
                    <a:pt x="8311" y="1072"/>
                  </a:cubicBezTo>
                  <a:cubicBezTo>
                    <a:pt x="8335" y="1108"/>
                    <a:pt x="8359" y="1143"/>
                    <a:pt x="8359" y="1179"/>
                  </a:cubicBezTo>
                  <a:lnTo>
                    <a:pt x="8359" y="1822"/>
                  </a:lnTo>
                  <a:lnTo>
                    <a:pt x="8383" y="1822"/>
                  </a:lnTo>
                  <a:cubicBezTo>
                    <a:pt x="8383" y="2417"/>
                    <a:pt x="8252" y="2858"/>
                    <a:pt x="8002" y="3144"/>
                  </a:cubicBezTo>
                  <a:cubicBezTo>
                    <a:pt x="7775" y="3394"/>
                    <a:pt x="7466" y="3525"/>
                    <a:pt x="7144" y="3644"/>
                  </a:cubicBezTo>
                  <a:cubicBezTo>
                    <a:pt x="7002" y="3703"/>
                    <a:pt x="6871" y="3763"/>
                    <a:pt x="6716" y="3834"/>
                  </a:cubicBezTo>
                  <a:cubicBezTo>
                    <a:pt x="6847" y="3394"/>
                    <a:pt x="6930" y="2929"/>
                    <a:pt x="6930" y="2477"/>
                  </a:cubicBezTo>
                  <a:lnTo>
                    <a:pt x="6930" y="1822"/>
                  </a:lnTo>
                  <a:cubicBezTo>
                    <a:pt x="7144" y="1822"/>
                    <a:pt x="7359" y="1715"/>
                    <a:pt x="7478" y="1536"/>
                  </a:cubicBezTo>
                  <a:lnTo>
                    <a:pt x="7597" y="1358"/>
                  </a:lnTo>
                  <a:cubicBezTo>
                    <a:pt x="7728" y="1167"/>
                    <a:pt x="7966" y="1024"/>
                    <a:pt x="8204" y="1024"/>
                  </a:cubicBezTo>
                  <a:close/>
                  <a:moveTo>
                    <a:pt x="6954" y="334"/>
                  </a:moveTo>
                  <a:lnTo>
                    <a:pt x="6954" y="703"/>
                  </a:lnTo>
                  <a:lnTo>
                    <a:pt x="5632" y="703"/>
                  </a:lnTo>
                  <a:cubicBezTo>
                    <a:pt x="5537" y="703"/>
                    <a:pt x="5478" y="774"/>
                    <a:pt x="5478" y="846"/>
                  </a:cubicBezTo>
                  <a:cubicBezTo>
                    <a:pt x="5478" y="929"/>
                    <a:pt x="5561" y="1001"/>
                    <a:pt x="5632" y="1001"/>
                  </a:cubicBezTo>
                  <a:lnTo>
                    <a:pt x="6632" y="1001"/>
                  </a:lnTo>
                  <a:lnTo>
                    <a:pt x="6632" y="2477"/>
                  </a:lnTo>
                  <a:cubicBezTo>
                    <a:pt x="6632" y="3810"/>
                    <a:pt x="5989" y="5072"/>
                    <a:pt x="4906" y="5882"/>
                  </a:cubicBezTo>
                  <a:lnTo>
                    <a:pt x="4799" y="5954"/>
                  </a:lnTo>
                  <a:cubicBezTo>
                    <a:pt x="4763" y="5954"/>
                    <a:pt x="4739" y="5942"/>
                    <a:pt x="4704" y="5942"/>
                  </a:cubicBezTo>
                  <a:lnTo>
                    <a:pt x="3954" y="5942"/>
                  </a:lnTo>
                  <a:cubicBezTo>
                    <a:pt x="3918" y="5942"/>
                    <a:pt x="3894" y="5942"/>
                    <a:pt x="3858" y="5954"/>
                  </a:cubicBezTo>
                  <a:lnTo>
                    <a:pt x="3751" y="5882"/>
                  </a:lnTo>
                  <a:cubicBezTo>
                    <a:pt x="2668" y="5096"/>
                    <a:pt x="2025" y="3810"/>
                    <a:pt x="2025" y="2477"/>
                  </a:cubicBezTo>
                  <a:lnTo>
                    <a:pt x="2025" y="1001"/>
                  </a:lnTo>
                  <a:lnTo>
                    <a:pt x="4918" y="1001"/>
                  </a:lnTo>
                  <a:cubicBezTo>
                    <a:pt x="5001" y="1001"/>
                    <a:pt x="5061" y="929"/>
                    <a:pt x="5061" y="846"/>
                  </a:cubicBezTo>
                  <a:cubicBezTo>
                    <a:pt x="5061" y="774"/>
                    <a:pt x="4989" y="703"/>
                    <a:pt x="4918" y="703"/>
                  </a:cubicBezTo>
                  <a:lnTo>
                    <a:pt x="1715" y="703"/>
                  </a:lnTo>
                  <a:lnTo>
                    <a:pt x="1715" y="334"/>
                  </a:lnTo>
                  <a:close/>
                  <a:moveTo>
                    <a:pt x="4704" y="6263"/>
                  </a:moveTo>
                  <a:cubicBezTo>
                    <a:pt x="4763" y="6263"/>
                    <a:pt x="4811" y="6311"/>
                    <a:pt x="4811" y="6370"/>
                  </a:cubicBezTo>
                  <a:lnTo>
                    <a:pt x="4811" y="6477"/>
                  </a:lnTo>
                  <a:cubicBezTo>
                    <a:pt x="4811" y="6537"/>
                    <a:pt x="4763" y="6585"/>
                    <a:pt x="4704" y="6585"/>
                  </a:cubicBezTo>
                  <a:lnTo>
                    <a:pt x="3954" y="6585"/>
                  </a:lnTo>
                  <a:cubicBezTo>
                    <a:pt x="3882" y="6585"/>
                    <a:pt x="3846" y="6537"/>
                    <a:pt x="3846" y="6477"/>
                  </a:cubicBezTo>
                  <a:lnTo>
                    <a:pt x="3846" y="6370"/>
                  </a:lnTo>
                  <a:cubicBezTo>
                    <a:pt x="3846" y="6311"/>
                    <a:pt x="3882" y="6263"/>
                    <a:pt x="3954" y="6263"/>
                  </a:cubicBezTo>
                  <a:close/>
                  <a:moveTo>
                    <a:pt x="4513" y="6882"/>
                  </a:moveTo>
                  <a:lnTo>
                    <a:pt x="4513" y="8382"/>
                  </a:lnTo>
                  <a:lnTo>
                    <a:pt x="4156" y="8382"/>
                  </a:lnTo>
                  <a:lnTo>
                    <a:pt x="4156" y="6882"/>
                  </a:lnTo>
                  <a:close/>
                  <a:moveTo>
                    <a:pt x="5287" y="8692"/>
                  </a:moveTo>
                  <a:cubicBezTo>
                    <a:pt x="5394" y="8692"/>
                    <a:pt x="5478" y="8787"/>
                    <a:pt x="5478" y="8882"/>
                  </a:cubicBezTo>
                  <a:lnTo>
                    <a:pt x="5478" y="9061"/>
                  </a:lnTo>
                  <a:lnTo>
                    <a:pt x="4108" y="9061"/>
                  </a:lnTo>
                  <a:cubicBezTo>
                    <a:pt x="4025" y="9061"/>
                    <a:pt x="3965" y="9144"/>
                    <a:pt x="3965" y="9216"/>
                  </a:cubicBezTo>
                  <a:cubicBezTo>
                    <a:pt x="3965" y="9287"/>
                    <a:pt x="4037" y="9359"/>
                    <a:pt x="4108" y="9359"/>
                  </a:cubicBezTo>
                  <a:lnTo>
                    <a:pt x="6204" y="9359"/>
                  </a:lnTo>
                  <a:cubicBezTo>
                    <a:pt x="6228" y="9359"/>
                    <a:pt x="6240" y="9383"/>
                    <a:pt x="6251" y="9394"/>
                  </a:cubicBezTo>
                  <a:lnTo>
                    <a:pt x="6406" y="10133"/>
                  </a:lnTo>
                  <a:cubicBezTo>
                    <a:pt x="6406" y="10156"/>
                    <a:pt x="6406" y="10168"/>
                    <a:pt x="6382" y="10168"/>
                  </a:cubicBezTo>
                  <a:cubicBezTo>
                    <a:pt x="6382" y="10168"/>
                    <a:pt x="6370" y="10180"/>
                    <a:pt x="6359" y="10180"/>
                  </a:cubicBezTo>
                  <a:lnTo>
                    <a:pt x="2299" y="10180"/>
                  </a:lnTo>
                  <a:cubicBezTo>
                    <a:pt x="2287" y="10180"/>
                    <a:pt x="2263" y="10168"/>
                    <a:pt x="2263" y="10168"/>
                  </a:cubicBezTo>
                  <a:cubicBezTo>
                    <a:pt x="2263" y="10168"/>
                    <a:pt x="2251" y="10145"/>
                    <a:pt x="2251" y="10133"/>
                  </a:cubicBezTo>
                  <a:lnTo>
                    <a:pt x="2394" y="9394"/>
                  </a:lnTo>
                  <a:cubicBezTo>
                    <a:pt x="2394" y="9371"/>
                    <a:pt x="2418" y="9359"/>
                    <a:pt x="2441" y="9359"/>
                  </a:cubicBezTo>
                  <a:lnTo>
                    <a:pt x="3394" y="9359"/>
                  </a:lnTo>
                  <a:cubicBezTo>
                    <a:pt x="3489" y="9359"/>
                    <a:pt x="3549" y="9287"/>
                    <a:pt x="3549" y="9216"/>
                  </a:cubicBezTo>
                  <a:cubicBezTo>
                    <a:pt x="3549" y="9144"/>
                    <a:pt x="3477" y="9061"/>
                    <a:pt x="3394" y="9061"/>
                  </a:cubicBezTo>
                  <a:lnTo>
                    <a:pt x="3192" y="9061"/>
                  </a:lnTo>
                  <a:lnTo>
                    <a:pt x="3192" y="8882"/>
                  </a:lnTo>
                  <a:cubicBezTo>
                    <a:pt x="3192" y="8787"/>
                    <a:pt x="3275" y="8692"/>
                    <a:pt x="3382" y="8692"/>
                  </a:cubicBezTo>
                  <a:close/>
                  <a:moveTo>
                    <a:pt x="1715" y="0"/>
                  </a:moveTo>
                  <a:cubicBezTo>
                    <a:pt x="1548" y="0"/>
                    <a:pt x="1417" y="131"/>
                    <a:pt x="1417" y="298"/>
                  </a:cubicBezTo>
                  <a:lnTo>
                    <a:pt x="1417" y="703"/>
                  </a:lnTo>
                  <a:cubicBezTo>
                    <a:pt x="1417" y="870"/>
                    <a:pt x="1548" y="1001"/>
                    <a:pt x="1715" y="1001"/>
                  </a:cubicBezTo>
                  <a:lnTo>
                    <a:pt x="1751" y="1001"/>
                  </a:lnTo>
                  <a:lnTo>
                    <a:pt x="1751" y="1501"/>
                  </a:lnTo>
                  <a:cubicBezTo>
                    <a:pt x="1632" y="1501"/>
                    <a:pt x="1525" y="1441"/>
                    <a:pt x="1453" y="1334"/>
                  </a:cubicBezTo>
                  <a:lnTo>
                    <a:pt x="1334" y="1155"/>
                  </a:lnTo>
                  <a:cubicBezTo>
                    <a:pt x="1132" y="881"/>
                    <a:pt x="810" y="715"/>
                    <a:pt x="465" y="703"/>
                  </a:cubicBezTo>
                  <a:cubicBezTo>
                    <a:pt x="346" y="703"/>
                    <a:pt x="227" y="739"/>
                    <a:pt x="144" y="834"/>
                  </a:cubicBezTo>
                  <a:cubicBezTo>
                    <a:pt x="48" y="917"/>
                    <a:pt x="1" y="1036"/>
                    <a:pt x="1" y="1155"/>
                  </a:cubicBezTo>
                  <a:lnTo>
                    <a:pt x="1" y="1798"/>
                  </a:lnTo>
                  <a:cubicBezTo>
                    <a:pt x="1" y="3334"/>
                    <a:pt x="798" y="3656"/>
                    <a:pt x="1429" y="3918"/>
                  </a:cubicBezTo>
                  <a:cubicBezTo>
                    <a:pt x="1787" y="4060"/>
                    <a:pt x="2096" y="4180"/>
                    <a:pt x="2251" y="4489"/>
                  </a:cubicBezTo>
                  <a:cubicBezTo>
                    <a:pt x="2299" y="4584"/>
                    <a:pt x="2287" y="4656"/>
                    <a:pt x="2215" y="4715"/>
                  </a:cubicBezTo>
                  <a:cubicBezTo>
                    <a:pt x="2164" y="4767"/>
                    <a:pt x="2075" y="4806"/>
                    <a:pt x="1994" y="4806"/>
                  </a:cubicBezTo>
                  <a:cubicBezTo>
                    <a:pt x="1963" y="4806"/>
                    <a:pt x="1932" y="4800"/>
                    <a:pt x="1906" y="4787"/>
                  </a:cubicBezTo>
                  <a:cubicBezTo>
                    <a:pt x="1798" y="4751"/>
                    <a:pt x="1775" y="4608"/>
                    <a:pt x="1787" y="4489"/>
                  </a:cubicBezTo>
                  <a:cubicBezTo>
                    <a:pt x="1787" y="4406"/>
                    <a:pt x="1727" y="4334"/>
                    <a:pt x="1644" y="4334"/>
                  </a:cubicBezTo>
                  <a:cubicBezTo>
                    <a:pt x="1548" y="4334"/>
                    <a:pt x="1477" y="4394"/>
                    <a:pt x="1477" y="4477"/>
                  </a:cubicBezTo>
                  <a:cubicBezTo>
                    <a:pt x="1477" y="4608"/>
                    <a:pt x="1489" y="4942"/>
                    <a:pt x="1787" y="5072"/>
                  </a:cubicBezTo>
                  <a:cubicBezTo>
                    <a:pt x="1846" y="5108"/>
                    <a:pt x="1929" y="5120"/>
                    <a:pt x="2001" y="5120"/>
                  </a:cubicBezTo>
                  <a:cubicBezTo>
                    <a:pt x="2168" y="5120"/>
                    <a:pt x="2322" y="5061"/>
                    <a:pt x="2441" y="4930"/>
                  </a:cubicBezTo>
                  <a:cubicBezTo>
                    <a:pt x="2465" y="4906"/>
                    <a:pt x="2477" y="4894"/>
                    <a:pt x="2477" y="4882"/>
                  </a:cubicBezTo>
                  <a:cubicBezTo>
                    <a:pt x="2775" y="5346"/>
                    <a:pt x="3156" y="5763"/>
                    <a:pt x="3608" y="6096"/>
                  </a:cubicBezTo>
                  <a:lnTo>
                    <a:pt x="3632" y="6120"/>
                  </a:lnTo>
                  <a:cubicBezTo>
                    <a:pt x="3596" y="6180"/>
                    <a:pt x="3573" y="6251"/>
                    <a:pt x="3573" y="6323"/>
                  </a:cubicBezTo>
                  <a:lnTo>
                    <a:pt x="3573" y="6430"/>
                  </a:lnTo>
                  <a:cubicBezTo>
                    <a:pt x="3573" y="6620"/>
                    <a:pt x="3715" y="6775"/>
                    <a:pt x="3870" y="6835"/>
                  </a:cubicBezTo>
                  <a:lnTo>
                    <a:pt x="3870" y="8347"/>
                  </a:lnTo>
                  <a:lnTo>
                    <a:pt x="3394" y="8347"/>
                  </a:lnTo>
                  <a:cubicBezTo>
                    <a:pt x="3108" y="8347"/>
                    <a:pt x="2894" y="8573"/>
                    <a:pt x="2894" y="8859"/>
                  </a:cubicBezTo>
                  <a:lnTo>
                    <a:pt x="2894" y="9037"/>
                  </a:lnTo>
                  <a:lnTo>
                    <a:pt x="2453" y="9037"/>
                  </a:lnTo>
                  <a:cubicBezTo>
                    <a:pt x="2299" y="9037"/>
                    <a:pt x="2144" y="9156"/>
                    <a:pt x="2120" y="9311"/>
                  </a:cubicBezTo>
                  <a:lnTo>
                    <a:pt x="1965" y="10061"/>
                  </a:lnTo>
                  <a:cubicBezTo>
                    <a:pt x="1953" y="10168"/>
                    <a:pt x="1965" y="10264"/>
                    <a:pt x="2037" y="10347"/>
                  </a:cubicBezTo>
                  <a:cubicBezTo>
                    <a:pt x="2096" y="10418"/>
                    <a:pt x="2203" y="10466"/>
                    <a:pt x="2310" y="10466"/>
                  </a:cubicBezTo>
                  <a:lnTo>
                    <a:pt x="6370" y="10466"/>
                  </a:lnTo>
                  <a:cubicBezTo>
                    <a:pt x="6478" y="10466"/>
                    <a:pt x="6585" y="10418"/>
                    <a:pt x="6644" y="10347"/>
                  </a:cubicBezTo>
                  <a:cubicBezTo>
                    <a:pt x="6704" y="10264"/>
                    <a:pt x="6728" y="10168"/>
                    <a:pt x="6716" y="10061"/>
                  </a:cubicBezTo>
                  <a:lnTo>
                    <a:pt x="6561" y="9311"/>
                  </a:lnTo>
                  <a:cubicBezTo>
                    <a:pt x="6537" y="9156"/>
                    <a:pt x="6382" y="9037"/>
                    <a:pt x="6228" y="9037"/>
                  </a:cubicBezTo>
                  <a:lnTo>
                    <a:pt x="5787" y="9037"/>
                  </a:lnTo>
                  <a:lnTo>
                    <a:pt x="5787" y="8859"/>
                  </a:lnTo>
                  <a:cubicBezTo>
                    <a:pt x="5787" y="8573"/>
                    <a:pt x="5573" y="8347"/>
                    <a:pt x="5287" y="8347"/>
                  </a:cubicBezTo>
                  <a:lnTo>
                    <a:pt x="4811" y="8347"/>
                  </a:lnTo>
                  <a:lnTo>
                    <a:pt x="4811" y="6835"/>
                  </a:lnTo>
                  <a:cubicBezTo>
                    <a:pt x="4989" y="6787"/>
                    <a:pt x="5108" y="6620"/>
                    <a:pt x="5108" y="6430"/>
                  </a:cubicBezTo>
                  <a:lnTo>
                    <a:pt x="5108" y="6323"/>
                  </a:lnTo>
                  <a:cubicBezTo>
                    <a:pt x="5108" y="6251"/>
                    <a:pt x="5073" y="6180"/>
                    <a:pt x="5049" y="6120"/>
                  </a:cubicBezTo>
                  <a:lnTo>
                    <a:pt x="5073" y="6096"/>
                  </a:lnTo>
                  <a:cubicBezTo>
                    <a:pt x="5537" y="5763"/>
                    <a:pt x="5906" y="5358"/>
                    <a:pt x="6204" y="4882"/>
                  </a:cubicBezTo>
                  <a:cubicBezTo>
                    <a:pt x="6228" y="4894"/>
                    <a:pt x="6228" y="4906"/>
                    <a:pt x="6240" y="4930"/>
                  </a:cubicBezTo>
                  <a:cubicBezTo>
                    <a:pt x="6359" y="5049"/>
                    <a:pt x="6525" y="5120"/>
                    <a:pt x="6680" y="5120"/>
                  </a:cubicBezTo>
                  <a:cubicBezTo>
                    <a:pt x="6763" y="5120"/>
                    <a:pt x="6835" y="5108"/>
                    <a:pt x="6894" y="5072"/>
                  </a:cubicBezTo>
                  <a:cubicBezTo>
                    <a:pt x="7192" y="4942"/>
                    <a:pt x="7204" y="4608"/>
                    <a:pt x="7204" y="4477"/>
                  </a:cubicBezTo>
                  <a:cubicBezTo>
                    <a:pt x="7204" y="4394"/>
                    <a:pt x="7132" y="4334"/>
                    <a:pt x="7037" y="4334"/>
                  </a:cubicBezTo>
                  <a:cubicBezTo>
                    <a:pt x="6954" y="4334"/>
                    <a:pt x="6894" y="4406"/>
                    <a:pt x="6894" y="4489"/>
                  </a:cubicBezTo>
                  <a:cubicBezTo>
                    <a:pt x="6894" y="4596"/>
                    <a:pt x="6882" y="4727"/>
                    <a:pt x="6775" y="4787"/>
                  </a:cubicBezTo>
                  <a:cubicBezTo>
                    <a:pt x="6749" y="4800"/>
                    <a:pt x="6718" y="4806"/>
                    <a:pt x="6687" y="4806"/>
                  </a:cubicBezTo>
                  <a:cubicBezTo>
                    <a:pt x="6606" y="4806"/>
                    <a:pt x="6517" y="4767"/>
                    <a:pt x="6466" y="4715"/>
                  </a:cubicBezTo>
                  <a:cubicBezTo>
                    <a:pt x="6406" y="4656"/>
                    <a:pt x="6382" y="4584"/>
                    <a:pt x="6430" y="4489"/>
                  </a:cubicBezTo>
                  <a:cubicBezTo>
                    <a:pt x="6585" y="4191"/>
                    <a:pt x="6894" y="4060"/>
                    <a:pt x="7252" y="3918"/>
                  </a:cubicBezTo>
                  <a:cubicBezTo>
                    <a:pt x="7894" y="3656"/>
                    <a:pt x="8680" y="3334"/>
                    <a:pt x="8680" y="1798"/>
                  </a:cubicBezTo>
                  <a:lnTo>
                    <a:pt x="8680" y="1155"/>
                  </a:lnTo>
                  <a:cubicBezTo>
                    <a:pt x="8692" y="1048"/>
                    <a:pt x="8633" y="941"/>
                    <a:pt x="8561" y="846"/>
                  </a:cubicBezTo>
                  <a:cubicBezTo>
                    <a:pt x="8478" y="762"/>
                    <a:pt x="8347" y="715"/>
                    <a:pt x="8240" y="715"/>
                  </a:cubicBezTo>
                  <a:cubicBezTo>
                    <a:pt x="7894" y="715"/>
                    <a:pt x="7561" y="881"/>
                    <a:pt x="7371" y="1179"/>
                  </a:cubicBezTo>
                  <a:lnTo>
                    <a:pt x="7252" y="1358"/>
                  </a:lnTo>
                  <a:cubicBezTo>
                    <a:pt x="7180" y="1465"/>
                    <a:pt x="7073" y="1524"/>
                    <a:pt x="6954" y="1524"/>
                  </a:cubicBezTo>
                  <a:lnTo>
                    <a:pt x="6954" y="1012"/>
                  </a:lnTo>
                  <a:lnTo>
                    <a:pt x="6990" y="1012"/>
                  </a:lnTo>
                  <a:cubicBezTo>
                    <a:pt x="7144" y="1012"/>
                    <a:pt x="7287" y="881"/>
                    <a:pt x="7287" y="715"/>
                  </a:cubicBezTo>
                  <a:lnTo>
                    <a:pt x="7287" y="298"/>
                  </a:lnTo>
                  <a:cubicBezTo>
                    <a:pt x="7287" y="131"/>
                    <a:pt x="7144" y="0"/>
                    <a:pt x="6990" y="0"/>
                  </a:cubicBezTo>
                  <a:close/>
                </a:path>
              </a:pathLst>
            </a:custGeom>
            <a:solidFill>
              <a:srgbClr val="FFFFFF"/>
            </a:solidFill>
            <a:ln>
              <a:noFill/>
            </a:ln>
          </p:spPr>
          <p:txBody>
            <a:bodyPr spcFirstLastPara="1" wrap="square" lIns="91425" tIns="91425" rIns="91425" bIns="91425" anchor="ctr" anchorCtr="0">
              <a:noAutofit/>
            </a:bodyPr>
            <a:lstStyle/>
            <a:p>
              <a:pPr defTabSz="914400"/>
              <a:endParaRPr sz="2400">
                <a:ea typeface="+mn-ea"/>
              </a:endParaRPr>
            </a:p>
          </p:txBody>
        </p:sp>
        <p:sp>
          <p:nvSpPr>
            <p:cNvPr id="906" name="Google Shape;906;p34"/>
            <p:cNvSpPr/>
            <p:nvPr/>
          </p:nvSpPr>
          <p:spPr>
            <a:xfrm>
              <a:off x="7670981" y="2041871"/>
              <a:ext cx="87182" cy="83076"/>
            </a:xfrm>
            <a:custGeom>
              <a:avLst/>
              <a:gdLst/>
              <a:ahLst/>
              <a:cxnLst/>
              <a:rect l="l" t="t" r="r" b="b"/>
              <a:pathLst>
                <a:path w="2739" h="2610" extrusionOk="0">
                  <a:moveTo>
                    <a:pt x="1334" y="476"/>
                  </a:moveTo>
                  <a:lnTo>
                    <a:pt x="1572" y="953"/>
                  </a:lnTo>
                  <a:cubicBezTo>
                    <a:pt x="1608" y="1012"/>
                    <a:pt x="1655" y="1036"/>
                    <a:pt x="1715" y="1048"/>
                  </a:cubicBezTo>
                  <a:lnTo>
                    <a:pt x="2251" y="1131"/>
                  </a:lnTo>
                  <a:lnTo>
                    <a:pt x="1893" y="1500"/>
                  </a:lnTo>
                  <a:cubicBezTo>
                    <a:pt x="1846" y="1548"/>
                    <a:pt x="1834" y="1607"/>
                    <a:pt x="1834" y="1667"/>
                  </a:cubicBezTo>
                  <a:lnTo>
                    <a:pt x="1917" y="2203"/>
                  </a:lnTo>
                  <a:lnTo>
                    <a:pt x="1441" y="1941"/>
                  </a:lnTo>
                  <a:cubicBezTo>
                    <a:pt x="1417" y="1929"/>
                    <a:pt x="1381" y="1929"/>
                    <a:pt x="1358" y="1929"/>
                  </a:cubicBezTo>
                  <a:cubicBezTo>
                    <a:pt x="1322" y="1929"/>
                    <a:pt x="1298" y="1929"/>
                    <a:pt x="1262" y="1941"/>
                  </a:cubicBezTo>
                  <a:lnTo>
                    <a:pt x="786" y="2203"/>
                  </a:lnTo>
                  <a:lnTo>
                    <a:pt x="786" y="2203"/>
                  </a:lnTo>
                  <a:lnTo>
                    <a:pt x="881" y="1667"/>
                  </a:lnTo>
                  <a:cubicBezTo>
                    <a:pt x="893" y="1607"/>
                    <a:pt x="869" y="1548"/>
                    <a:pt x="822" y="1500"/>
                  </a:cubicBezTo>
                  <a:lnTo>
                    <a:pt x="429" y="1131"/>
                  </a:lnTo>
                  <a:lnTo>
                    <a:pt x="965" y="1048"/>
                  </a:lnTo>
                  <a:cubicBezTo>
                    <a:pt x="1024" y="1036"/>
                    <a:pt x="1084" y="1012"/>
                    <a:pt x="1108" y="953"/>
                  </a:cubicBezTo>
                  <a:lnTo>
                    <a:pt x="1334" y="476"/>
                  </a:lnTo>
                  <a:close/>
                  <a:moveTo>
                    <a:pt x="1370" y="0"/>
                  </a:moveTo>
                  <a:cubicBezTo>
                    <a:pt x="1298" y="0"/>
                    <a:pt x="1239" y="36"/>
                    <a:pt x="1203" y="95"/>
                  </a:cubicBezTo>
                  <a:lnTo>
                    <a:pt x="881" y="750"/>
                  </a:lnTo>
                  <a:lnTo>
                    <a:pt x="167" y="857"/>
                  </a:lnTo>
                  <a:cubicBezTo>
                    <a:pt x="96" y="869"/>
                    <a:pt x="36" y="917"/>
                    <a:pt x="12" y="976"/>
                  </a:cubicBezTo>
                  <a:cubicBezTo>
                    <a:pt x="0" y="1048"/>
                    <a:pt x="12" y="1107"/>
                    <a:pt x="60" y="1167"/>
                  </a:cubicBezTo>
                  <a:lnTo>
                    <a:pt x="584" y="1679"/>
                  </a:lnTo>
                  <a:lnTo>
                    <a:pt x="465" y="2393"/>
                  </a:lnTo>
                  <a:cubicBezTo>
                    <a:pt x="453" y="2465"/>
                    <a:pt x="477" y="2524"/>
                    <a:pt x="536" y="2572"/>
                  </a:cubicBezTo>
                  <a:cubicBezTo>
                    <a:pt x="568" y="2597"/>
                    <a:pt x="603" y="2609"/>
                    <a:pt x="638" y="2609"/>
                  </a:cubicBezTo>
                  <a:cubicBezTo>
                    <a:pt x="669" y="2609"/>
                    <a:pt x="699" y="2600"/>
                    <a:pt x="727" y="2584"/>
                  </a:cubicBezTo>
                  <a:lnTo>
                    <a:pt x="1370" y="2238"/>
                  </a:lnTo>
                  <a:lnTo>
                    <a:pt x="2012" y="2584"/>
                  </a:lnTo>
                  <a:cubicBezTo>
                    <a:pt x="2036" y="2596"/>
                    <a:pt x="2072" y="2596"/>
                    <a:pt x="2096" y="2596"/>
                  </a:cubicBezTo>
                  <a:cubicBezTo>
                    <a:pt x="2143" y="2596"/>
                    <a:pt x="2179" y="2584"/>
                    <a:pt x="2203" y="2572"/>
                  </a:cubicBezTo>
                  <a:cubicBezTo>
                    <a:pt x="2262" y="2524"/>
                    <a:pt x="2298" y="2465"/>
                    <a:pt x="2274" y="2393"/>
                  </a:cubicBezTo>
                  <a:lnTo>
                    <a:pt x="2155" y="1679"/>
                  </a:lnTo>
                  <a:lnTo>
                    <a:pt x="2679" y="1167"/>
                  </a:lnTo>
                  <a:cubicBezTo>
                    <a:pt x="2727" y="1107"/>
                    <a:pt x="2739" y="1048"/>
                    <a:pt x="2727" y="976"/>
                  </a:cubicBezTo>
                  <a:cubicBezTo>
                    <a:pt x="2715" y="905"/>
                    <a:pt x="2655" y="857"/>
                    <a:pt x="2572" y="857"/>
                  </a:cubicBezTo>
                  <a:lnTo>
                    <a:pt x="1858" y="750"/>
                  </a:lnTo>
                  <a:lnTo>
                    <a:pt x="1536" y="95"/>
                  </a:lnTo>
                  <a:cubicBezTo>
                    <a:pt x="1500" y="36"/>
                    <a:pt x="1441" y="0"/>
                    <a:pt x="1370" y="0"/>
                  </a:cubicBezTo>
                  <a:close/>
                </a:path>
              </a:pathLst>
            </a:custGeom>
            <a:solidFill>
              <a:srgbClr val="FFFFFF"/>
            </a:solidFill>
            <a:ln>
              <a:noFill/>
            </a:ln>
          </p:spPr>
          <p:txBody>
            <a:bodyPr spcFirstLastPara="1" wrap="square" lIns="91425" tIns="91425" rIns="91425" bIns="91425" anchor="ctr" anchorCtr="0">
              <a:noAutofit/>
            </a:bodyPr>
            <a:lstStyle/>
            <a:p>
              <a:pPr defTabSz="914400"/>
              <a:endParaRPr sz="2400">
                <a:ea typeface="+mn-ea"/>
              </a:endParaRPr>
            </a:p>
          </p:txBody>
        </p:sp>
      </p:grpSp>
      <p:sp>
        <p:nvSpPr>
          <p:cNvPr id="908" name="Google Shape;908;p34"/>
          <p:cNvSpPr/>
          <p:nvPr/>
        </p:nvSpPr>
        <p:spPr>
          <a:xfrm>
            <a:off x="1073102" y="2996104"/>
            <a:ext cx="967500" cy="967500"/>
          </a:xfrm>
          <a:prstGeom prst="ellipse">
            <a:avLst/>
          </a:prstGeom>
          <a:solidFill>
            <a:srgbClr val="C11019"/>
          </a:solidFill>
          <a:ln>
            <a:noFill/>
          </a:ln>
        </p:spPr>
        <p:txBody>
          <a:bodyPr spcFirstLastPara="1" wrap="square" lIns="91425" tIns="91425" rIns="91425" bIns="91425" anchor="ctr" anchorCtr="0">
            <a:noAutofit/>
          </a:bodyPr>
          <a:lstStyle/>
          <a:p>
            <a:pPr algn="ctr" defTabSz="914400"/>
            <a:endParaRPr sz="2400" dirty="0">
              <a:solidFill>
                <a:srgbClr val="434343"/>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909" name="Google Shape;909;p34"/>
          <p:cNvSpPr/>
          <p:nvPr/>
        </p:nvSpPr>
        <p:spPr>
          <a:xfrm>
            <a:off x="1162101" y="3085204"/>
            <a:ext cx="789300" cy="789300"/>
          </a:xfrm>
          <a:prstGeom prst="ellipse">
            <a:avLst/>
          </a:prstGeom>
          <a:solidFill>
            <a:srgbClr val="FFFFFF"/>
          </a:solidFill>
          <a:ln>
            <a:noFill/>
          </a:ln>
        </p:spPr>
        <p:txBody>
          <a:bodyPr spcFirstLastPara="1" wrap="square" lIns="91425" tIns="91425" rIns="91425" bIns="91425" anchor="ctr" anchorCtr="0">
            <a:noAutofit/>
          </a:bodyPr>
          <a:lstStyle/>
          <a:p>
            <a:pPr defTabSz="914400"/>
            <a:endParaRPr sz="2400">
              <a:ea typeface="+mn-ea"/>
            </a:endParaRPr>
          </a:p>
        </p:txBody>
      </p:sp>
      <p:sp>
        <p:nvSpPr>
          <p:cNvPr id="910" name="Google Shape;910;p34"/>
          <p:cNvSpPr/>
          <p:nvPr/>
        </p:nvSpPr>
        <p:spPr>
          <a:xfrm>
            <a:off x="1202067" y="3124953"/>
            <a:ext cx="1369262" cy="709801"/>
          </a:xfrm>
          <a:custGeom>
            <a:avLst/>
            <a:gdLst/>
            <a:ahLst/>
            <a:cxnLst/>
            <a:rect l="l" t="t" r="r" b="b"/>
            <a:pathLst>
              <a:path w="63187" h="32755" extrusionOk="0">
                <a:moveTo>
                  <a:pt x="16383" y="1"/>
                </a:moveTo>
                <a:cubicBezTo>
                  <a:pt x="7335" y="1"/>
                  <a:pt x="0" y="7335"/>
                  <a:pt x="0" y="16372"/>
                </a:cubicBezTo>
                <a:cubicBezTo>
                  <a:pt x="0" y="25420"/>
                  <a:pt x="7335" y="32755"/>
                  <a:pt x="16383" y="32755"/>
                </a:cubicBezTo>
                <a:cubicBezTo>
                  <a:pt x="20812" y="32755"/>
                  <a:pt x="24825" y="30993"/>
                  <a:pt x="27766" y="28147"/>
                </a:cubicBezTo>
                <a:cubicBezTo>
                  <a:pt x="34961" y="22423"/>
                  <a:pt x="41129" y="21059"/>
                  <a:pt x="45371" y="21059"/>
                </a:cubicBezTo>
                <a:cubicBezTo>
                  <a:pt x="47854" y="21059"/>
                  <a:pt x="49677" y="21526"/>
                  <a:pt x="50661" y="21860"/>
                </a:cubicBezTo>
                <a:cubicBezTo>
                  <a:pt x="52638" y="22908"/>
                  <a:pt x="54543" y="23694"/>
                  <a:pt x="55864" y="23694"/>
                </a:cubicBezTo>
                <a:cubicBezTo>
                  <a:pt x="59901" y="23694"/>
                  <a:pt x="63187" y="20420"/>
                  <a:pt x="63187" y="16372"/>
                </a:cubicBezTo>
                <a:cubicBezTo>
                  <a:pt x="63187" y="12335"/>
                  <a:pt x="59901" y="9061"/>
                  <a:pt x="55864" y="9061"/>
                </a:cubicBezTo>
                <a:cubicBezTo>
                  <a:pt x="54543" y="9061"/>
                  <a:pt x="52638" y="9835"/>
                  <a:pt x="50661" y="10895"/>
                </a:cubicBezTo>
                <a:cubicBezTo>
                  <a:pt x="49678" y="11228"/>
                  <a:pt x="47859" y="11693"/>
                  <a:pt x="45383" y="11693"/>
                </a:cubicBezTo>
                <a:cubicBezTo>
                  <a:pt x="41140" y="11693"/>
                  <a:pt x="34968" y="10329"/>
                  <a:pt x="27766" y="4608"/>
                </a:cubicBezTo>
                <a:cubicBezTo>
                  <a:pt x="24825" y="1751"/>
                  <a:pt x="20812" y="1"/>
                  <a:pt x="16383" y="1"/>
                </a:cubicBezTo>
                <a:close/>
              </a:path>
            </a:pathLst>
          </a:custGeom>
          <a:solidFill>
            <a:schemeClr val="accent6"/>
          </a:solidFill>
          <a:ln>
            <a:noFill/>
          </a:ln>
        </p:spPr>
        <p:txBody>
          <a:bodyPr spcFirstLastPara="1" wrap="square" lIns="91425" tIns="91425" rIns="91425" bIns="91425" anchor="ctr" anchorCtr="0">
            <a:noAutofit/>
          </a:bodyPr>
          <a:lstStyle/>
          <a:p>
            <a:pPr defTabSz="914400"/>
            <a:endParaRPr sz="2400">
              <a:ea typeface="+mn-ea"/>
            </a:endParaRPr>
          </a:p>
        </p:txBody>
      </p:sp>
      <p:sp>
        <p:nvSpPr>
          <p:cNvPr id="911" name="Google Shape;911;p34"/>
          <p:cNvSpPr/>
          <p:nvPr/>
        </p:nvSpPr>
        <p:spPr>
          <a:xfrm>
            <a:off x="2354008" y="3405407"/>
            <a:ext cx="148895" cy="148895"/>
          </a:xfrm>
          <a:custGeom>
            <a:avLst/>
            <a:gdLst/>
            <a:ahLst/>
            <a:cxnLst/>
            <a:rect l="l" t="t" r="r" b="b"/>
            <a:pathLst>
              <a:path w="6871" h="6871" extrusionOk="0">
                <a:moveTo>
                  <a:pt x="3430" y="0"/>
                </a:moveTo>
                <a:cubicBezTo>
                  <a:pt x="1537" y="0"/>
                  <a:pt x="1" y="1536"/>
                  <a:pt x="1" y="3441"/>
                </a:cubicBezTo>
                <a:cubicBezTo>
                  <a:pt x="1" y="5334"/>
                  <a:pt x="1537" y="6870"/>
                  <a:pt x="3430" y="6870"/>
                </a:cubicBezTo>
                <a:cubicBezTo>
                  <a:pt x="5335" y="6870"/>
                  <a:pt x="6871" y="5334"/>
                  <a:pt x="6871" y="3441"/>
                </a:cubicBezTo>
                <a:cubicBezTo>
                  <a:pt x="6871" y="1536"/>
                  <a:pt x="5335" y="0"/>
                  <a:pt x="3430" y="0"/>
                </a:cubicBezTo>
                <a:close/>
              </a:path>
            </a:pathLst>
          </a:custGeom>
          <a:solidFill>
            <a:srgbClr val="FFFFFF"/>
          </a:solidFill>
          <a:ln>
            <a:noFill/>
          </a:ln>
        </p:spPr>
        <p:txBody>
          <a:bodyPr spcFirstLastPara="1" wrap="square" lIns="91425" tIns="91425" rIns="91425" bIns="91425" anchor="ctr" anchorCtr="0">
            <a:noAutofit/>
          </a:bodyPr>
          <a:lstStyle/>
          <a:p>
            <a:pPr defTabSz="914400"/>
            <a:endParaRPr sz="2400">
              <a:ea typeface="+mn-ea"/>
            </a:endParaRPr>
          </a:p>
        </p:txBody>
      </p:sp>
      <p:sp>
        <p:nvSpPr>
          <p:cNvPr id="912" name="Google Shape;912;p34"/>
          <p:cNvSpPr/>
          <p:nvPr/>
        </p:nvSpPr>
        <p:spPr>
          <a:xfrm>
            <a:off x="2685451" y="3281684"/>
            <a:ext cx="821800" cy="44477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lgn="ctr" defTabSz="914400">
              <a:buSzPts val="1100"/>
            </a:pPr>
            <a:r>
              <a:rPr lang="en-GB"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C</a:t>
            </a:r>
            <a:endParaRPr sz="2400" dirty="0">
              <a:solidFill>
                <a:srgbClr val="FFFFFF"/>
              </a:solidFill>
              <a:ea typeface="+mn-ea"/>
            </a:endParaRPr>
          </a:p>
        </p:txBody>
      </p:sp>
      <p:sp>
        <p:nvSpPr>
          <p:cNvPr id="913" name="Google Shape;913;p34"/>
          <p:cNvSpPr txBox="1"/>
          <p:nvPr/>
        </p:nvSpPr>
        <p:spPr>
          <a:xfrm>
            <a:off x="3623491" y="3329704"/>
            <a:ext cx="4503989" cy="300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400">
              <a:defRPr sz="2000">
                <a:solidFill>
                  <a:srgbClr val="002060"/>
                </a:solidFill>
                <a:latin typeface="Roboto" panose="02000000000000000000"/>
                <a:ea typeface="Roboto" panose="02000000000000000000"/>
                <a:cs typeface="Roboto" panose="02000000000000000000"/>
              </a:defRPr>
            </a:lvl1pPr>
          </a:lstStyle>
          <a:p>
            <a:r>
              <a:rPr lang="en-US" dirty="0" err="1"/>
              <a:t>Thể</a:t>
            </a:r>
            <a:r>
              <a:rPr lang="en-US" dirty="0"/>
              <a:t> </a:t>
            </a:r>
            <a:r>
              <a:rPr lang="en-US" dirty="0" err="1"/>
              <a:t>tích</a:t>
            </a:r>
            <a:r>
              <a:rPr lang="en-US" dirty="0"/>
              <a:t> </a:t>
            </a:r>
            <a:r>
              <a:rPr lang="en-US" dirty="0" err="1"/>
              <a:t>lớp</a:t>
            </a:r>
            <a:r>
              <a:rPr lang="en-US" dirty="0"/>
              <a:t> </a:t>
            </a:r>
            <a:r>
              <a:rPr lang="en-US" dirty="0" err="1"/>
              <a:t>chất</a:t>
            </a:r>
            <a:r>
              <a:rPr lang="en-US" dirty="0"/>
              <a:t> </a:t>
            </a:r>
            <a:r>
              <a:rPr lang="en-US" dirty="0" err="1"/>
              <a:t>lỏng</a:t>
            </a:r>
            <a:r>
              <a:rPr lang="en-US" dirty="0"/>
              <a:t> </a:t>
            </a:r>
            <a:r>
              <a:rPr lang="en-US" dirty="0" err="1"/>
              <a:t>phía</a:t>
            </a:r>
            <a:r>
              <a:rPr lang="en-US" dirty="0"/>
              <a:t> </a:t>
            </a:r>
            <a:r>
              <a:rPr lang="en-US" dirty="0" err="1"/>
              <a:t>trên</a:t>
            </a:r>
            <a:r>
              <a:rPr lang="en-US" dirty="0"/>
              <a:t>.</a:t>
            </a:r>
            <a:endParaRPr dirty="0">
              <a:sym typeface="Roboto" panose="02000000000000000000"/>
            </a:endParaRPr>
          </a:p>
        </p:txBody>
      </p:sp>
      <p:grpSp>
        <p:nvGrpSpPr>
          <p:cNvPr id="914" name="Google Shape;914;p34"/>
          <p:cNvGrpSpPr/>
          <p:nvPr/>
        </p:nvGrpSpPr>
        <p:grpSpPr>
          <a:xfrm>
            <a:off x="1346405" y="3271838"/>
            <a:ext cx="420728" cy="416032"/>
            <a:chOff x="7528096" y="2450059"/>
            <a:chExt cx="327976" cy="324316"/>
          </a:xfrm>
        </p:grpSpPr>
        <p:sp>
          <p:nvSpPr>
            <p:cNvPr id="915" name="Google Shape;915;p34"/>
            <p:cNvSpPr/>
            <p:nvPr/>
          </p:nvSpPr>
          <p:spPr>
            <a:xfrm>
              <a:off x="7569411" y="2697187"/>
              <a:ext cx="26928" cy="25623"/>
            </a:xfrm>
            <a:custGeom>
              <a:avLst/>
              <a:gdLst/>
              <a:ahLst/>
              <a:cxnLst/>
              <a:rect l="l" t="t" r="r" b="b"/>
              <a:pathLst>
                <a:path w="846" h="805" extrusionOk="0">
                  <a:moveTo>
                    <a:pt x="679" y="1"/>
                  </a:moveTo>
                  <a:cubicBezTo>
                    <a:pt x="640" y="1"/>
                    <a:pt x="602" y="16"/>
                    <a:pt x="572" y="46"/>
                  </a:cubicBezTo>
                  <a:lnTo>
                    <a:pt x="60" y="558"/>
                  </a:lnTo>
                  <a:cubicBezTo>
                    <a:pt x="0" y="617"/>
                    <a:pt x="0" y="700"/>
                    <a:pt x="60" y="760"/>
                  </a:cubicBezTo>
                  <a:cubicBezTo>
                    <a:pt x="96" y="790"/>
                    <a:pt x="134" y="805"/>
                    <a:pt x="172" y="805"/>
                  </a:cubicBezTo>
                  <a:cubicBezTo>
                    <a:pt x="209" y="805"/>
                    <a:pt x="244" y="790"/>
                    <a:pt x="274" y="760"/>
                  </a:cubicBezTo>
                  <a:lnTo>
                    <a:pt x="786" y="260"/>
                  </a:lnTo>
                  <a:cubicBezTo>
                    <a:pt x="846" y="200"/>
                    <a:pt x="846" y="105"/>
                    <a:pt x="786" y="46"/>
                  </a:cubicBezTo>
                  <a:cubicBezTo>
                    <a:pt x="756" y="16"/>
                    <a:pt x="718" y="1"/>
                    <a:pt x="679" y="1"/>
                  </a:cubicBezTo>
                  <a:close/>
                </a:path>
              </a:pathLst>
            </a:custGeom>
            <a:solidFill>
              <a:srgbClr val="FFFFFF"/>
            </a:solidFill>
            <a:ln>
              <a:noFill/>
            </a:ln>
          </p:spPr>
          <p:txBody>
            <a:bodyPr spcFirstLastPara="1" wrap="square" lIns="91425" tIns="91425" rIns="91425" bIns="91425" anchor="ctr" anchorCtr="0">
              <a:noAutofit/>
            </a:bodyPr>
            <a:lstStyle/>
            <a:p>
              <a:pPr defTabSz="914400"/>
              <a:endParaRPr sz="2400">
                <a:ea typeface="+mn-ea"/>
              </a:endParaRPr>
            </a:p>
          </p:txBody>
        </p:sp>
        <p:sp>
          <p:nvSpPr>
            <p:cNvPr id="916" name="Google Shape;916;p34"/>
            <p:cNvSpPr/>
            <p:nvPr/>
          </p:nvSpPr>
          <p:spPr>
            <a:xfrm>
              <a:off x="7600859" y="2728667"/>
              <a:ext cx="26578" cy="25591"/>
            </a:xfrm>
            <a:custGeom>
              <a:avLst/>
              <a:gdLst/>
              <a:ahLst/>
              <a:cxnLst/>
              <a:rect l="l" t="t" r="r" b="b"/>
              <a:pathLst>
                <a:path w="835" h="804" extrusionOk="0">
                  <a:moveTo>
                    <a:pt x="673" y="0"/>
                  </a:moveTo>
                  <a:cubicBezTo>
                    <a:pt x="638" y="0"/>
                    <a:pt x="602" y="15"/>
                    <a:pt x="572" y="45"/>
                  </a:cubicBezTo>
                  <a:lnTo>
                    <a:pt x="60" y="545"/>
                  </a:lnTo>
                  <a:cubicBezTo>
                    <a:pt x="1" y="604"/>
                    <a:pt x="1" y="700"/>
                    <a:pt x="60" y="759"/>
                  </a:cubicBezTo>
                  <a:cubicBezTo>
                    <a:pt x="90" y="789"/>
                    <a:pt x="129" y="804"/>
                    <a:pt x="167" y="804"/>
                  </a:cubicBezTo>
                  <a:cubicBezTo>
                    <a:pt x="206" y="804"/>
                    <a:pt x="245" y="789"/>
                    <a:pt x="274" y="759"/>
                  </a:cubicBezTo>
                  <a:lnTo>
                    <a:pt x="775" y="247"/>
                  </a:lnTo>
                  <a:cubicBezTo>
                    <a:pt x="834" y="188"/>
                    <a:pt x="834" y="104"/>
                    <a:pt x="775" y="45"/>
                  </a:cubicBezTo>
                  <a:cubicBezTo>
                    <a:pt x="745" y="15"/>
                    <a:pt x="709" y="0"/>
                    <a:pt x="673" y="0"/>
                  </a:cubicBezTo>
                  <a:close/>
                </a:path>
              </a:pathLst>
            </a:custGeom>
            <a:solidFill>
              <a:srgbClr val="FFFFFF"/>
            </a:solidFill>
            <a:ln>
              <a:noFill/>
            </a:ln>
          </p:spPr>
          <p:txBody>
            <a:bodyPr spcFirstLastPara="1" wrap="square" lIns="91425" tIns="91425" rIns="91425" bIns="91425" anchor="ctr" anchorCtr="0">
              <a:noAutofit/>
            </a:bodyPr>
            <a:lstStyle/>
            <a:p>
              <a:pPr defTabSz="914400"/>
              <a:endParaRPr sz="2400">
                <a:ea typeface="+mn-ea"/>
              </a:endParaRPr>
            </a:p>
          </p:txBody>
        </p:sp>
        <p:sp>
          <p:nvSpPr>
            <p:cNvPr id="917" name="Google Shape;917;p34"/>
            <p:cNvSpPr/>
            <p:nvPr/>
          </p:nvSpPr>
          <p:spPr>
            <a:xfrm>
              <a:off x="7585326" y="2713102"/>
              <a:ext cx="26546" cy="25241"/>
            </a:xfrm>
            <a:custGeom>
              <a:avLst/>
              <a:gdLst/>
              <a:ahLst/>
              <a:cxnLst/>
              <a:rect l="l" t="t" r="r" b="b"/>
              <a:pathLst>
                <a:path w="834" h="793" extrusionOk="0">
                  <a:moveTo>
                    <a:pt x="667" y="1"/>
                  </a:moveTo>
                  <a:cubicBezTo>
                    <a:pt x="629" y="1"/>
                    <a:pt x="590" y="16"/>
                    <a:pt x="560" y="46"/>
                  </a:cubicBezTo>
                  <a:lnTo>
                    <a:pt x="60" y="546"/>
                  </a:lnTo>
                  <a:cubicBezTo>
                    <a:pt x="0" y="605"/>
                    <a:pt x="0" y="700"/>
                    <a:pt x="60" y="748"/>
                  </a:cubicBezTo>
                  <a:cubicBezTo>
                    <a:pt x="90" y="778"/>
                    <a:pt x="125" y="793"/>
                    <a:pt x="161" y="793"/>
                  </a:cubicBezTo>
                  <a:cubicBezTo>
                    <a:pt x="197" y="793"/>
                    <a:pt x="233" y="778"/>
                    <a:pt x="262" y="748"/>
                  </a:cubicBezTo>
                  <a:lnTo>
                    <a:pt x="774" y="248"/>
                  </a:lnTo>
                  <a:cubicBezTo>
                    <a:pt x="834" y="189"/>
                    <a:pt x="834" y="105"/>
                    <a:pt x="774" y="46"/>
                  </a:cubicBezTo>
                  <a:cubicBezTo>
                    <a:pt x="745" y="16"/>
                    <a:pt x="706" y="1"/>
                    <a:pt x="667" y="1"/>
                  </a:cubicBezTo>
                  <a:close/>
                </a:path>
              </a:pathLst>
            </a:custGeom>
            <a:solidFill>
              <a:srgbClr val="FFFFFF"/>
            </a:solidFill>
            <a:ln>
              <a:noFill/>
            </a:ln>
          </p:spPr>
          <p:txBody>
            <a:bodyPr spcFirstLastPara="1" wrap="square" lIns="91425" tIns="91425" rIns="91425" bIns="91425" anchor="ctr" anchorCtr="0">
              <a:noAutofit/>
            </a:bodyPr>
            <a:lstStyle/>
            <a:p>
              <a:pPr defTabSz="914400"/>
              <a:endParaRPr sz="2400">
                <a:ea typeface="+mn-ea"/>
              </a:endParaRPr>
            </a:p>
          </p:txBody>
        </p:sp>
        <p:sp>
          <p:nvSpPr>
            <p:cNvPr id="918" name="Google Shape;918;p34"/>
            <p:cNvSpPr/>
            <p:nvPr/>
          </p:nvSpPr>
          <p:spPr>
            <a:xfrm>
              <a:off x="7528096" y="2450059"/>
              <a:ext cx="327976" cy="324316"/>
            </a:xfrm>
            <a:custGeom>
              <a:avLst/>
              <a:gdLst/>
              <a:ahLst/>
              <a:cxnLst/>
              <a:rect l="l" t="t" r="r" b="b"/>
              <a:pathLst>
                <a:path w="10304" h="10189" extrusionOk="0">
                  <a:moveTo>
                    <a:pt x="9954" y="309"/>
                  </a:moveTo>
                  <a:lnTo>
                    <a:pt x="9538" y="1761"/>
                  </a:lnTo>
                  <a:lnTo>
                    <a:pt x="8514" y="725"/>
                  </a:lnTo>
                  <a:lnTo>
                    <a:pt x="9954" y="309"/>
                  </a:lnTo>
                  <a:close/>
                  <a:moveTo>
                    <a:pt x="4311" y="3369"/>
                  </a:moveTo>
                  <a:lnTo>
                    <a:pt x="2501" y="5178"/>
                  </a:lnTo>
                  <a:lnTo>
                    <a:pt x="429" y="5012"/>
                  </a:lnTo>
                  <a:cubicBezTo>
                    <a:pt x="394" y="5012"/>
                    <a:pt x="382" y="4988"/>
                    <a:pt x="417" y="4952"/>
                  </a:cubicBezTo>
                  <a:cubicBezTo>
                    <a:pt x="1310" y="4059"/>
                    <a:pt x="2477" y="3523"/>
                    <a:pt x="3727" y="3404"/>
                  </a:cubicBezTo>
                  <a:lnTo>
                    <a:pt x="4311" y="3369"/>
                  </a:lnTo>
                  <a:close/>
                  <a:moveTo>
                    <a:pt x="2537" y="5571"/>
                  </a:moveTo>
                  <a:lnTo>
                    <a:pt x="3358" y="6381"/>
                  </a:lnTo>
                  <a:lnTo>
                    <a:pt x="3049" y="6702"/>
                  </a:lnTo>
                  <a:cubicBezTo>
                    <a:pt x="2715" y="6369"/>
                    <a:pt x="2299" y="5952"/>
                    <a:pt x="2227" y="5893"/>
                  </a:cubicBezTo>
                  <a:lnTo>
                    <a:pt x="2537" y="5571"/>
                  </a:lnTo>
                  <a:close/>
                  <a:moveTo>
                    <a:pt x="2418" y="6464"/>
                  </a:moveTo>
                  <a:lnTo>
                    <a:pt x="2834" y="6881"/>
                  </a:lnTo>
                  <a:lnTo>
                    <a:pt x="2465" y="7250"/>
                  </a:lnTo>
                  <a:cubicBezTo>
                    <a:pt x="2453" y="7262"/>
                    <a:pt x="2441" y="7298"/>
                    <a:pt x="2418" y="7310"/>
                  </a:cubicBezTo>
                  <a:lnTo>
                    <a:pt x="2049" y="6940"/>
                  </a:lnTo>
                  <a:cubicBezTo>
                    <a:pt x="2025" y="6905"/>
                    <a:pt x="2025" y="6857"/>
                    <a:pt x="2049" y="6833"/>
                  </a:cubicBezTo>
                  <a:lnTo>
                    <a:pt x="2418" y="6464"/>
                  </a:lnTo>
                  <a:close/>
                  <a:moveTo>
                    <a:pt x="8168" y="821"/>
                  </a:moveTo>
                  <a:lnTo>
                    <a:pt x="9418" y="2071"/>
                  </a:lnTo>
                  <a:lnTo>
                    <a:pt x="9061" y="3380"/>
                  </a:lnTo>
                  <a:lnTo>
                    <a:pt x="4906" y="7536"/>
                  </a:lnTo>
                  <a:lnTo>
                    <a:pt x="4084" y="6714"/>
                  </a:lnTo>
                  <a:lnTo>
                    <a:pt x="5978" y="4821"/>
                  </a:lnTo>
                  <a:cubicBezTo>
                    <a:pt x="6109" y="4690"/>
                    <a:pt x="6144" y="4452"/>
                    <a:pt x="5966" y="4273"/>
                  </a:cubicBezTo>
                  <a:cubicBezTo>
                    <a:pt x="5888" y="4196"/>
                    <a:pt x="5790" y="4157"/>
                    <a:pt x="5693" y="4157"/>
                  </a:cubicBezTo>
                  <a:cubicBezTo>
                    <a:pt x="5597" y="4157"/>
                    <a:pt x="5501" y="4196"/>
                    <a:pt x="5430" y="4273"/>
                  </a:cubicBezTo>
                  <a:lnTo>
                    <a:pt x="3537" y="6167"/>
                  </a:lnTo>
                  <a:lnTo>
                    <a:pt x="2715" y="5345"/>
                  </a:lnTo>
                  <a:lnTo>
                    <a:pt x="6871" y="1190"/>
                  </a:lnTo>
                  <a:lnTo>
                    <a:pt x="8168" y="821"/>
                  </a:lnTo>
                  <a:close/>
                  <a:moveTo>
                    <a:pt x="5711" y="4485"/>
                  </a:moveTo>
                  <a:cubicBezTo>
                    <a:pt x="5733" y="4485"/>
                    <a:pt x="5757" y="4494"/>
                    <a:pt x="5775" y="4512"/>
                  </a:cubicBezTo>
                  <a:cubicBezTo>
                    <a:pt x="5799" y="4535"/>
                    <a:pt x="5799" y="4595"/>
                    <a:pt x="5775" y="4631"/>
                  </a:cubicBezTo>
                  <a:lnTo>
                    <a:pt x="3775" y="6619"/>
                  </a:lnTo>
                  <a:cubicBezTo>
                    <a:pt x="3692" y="6714"/>
                    <a:pt x="2894" y="7488"/>
                    <a:pt x="2811" y="7595"/>
                  </a:cubicBezTo>
                  <a:cubicBezTo>
                    <a:pt x="2793" y="7607"/>
                    <a:pt x="2769" y="7613"/>
                    <a:pt x="2747" y="7613"/>
                  </a:cubicBezTo>
                  <a:cubicBezTo>
                    <a:pt x="2724" y="7613"/>
                    <a:pt x="2703" y="7607"/>
                    <a:pt x="2691" y="7595"/>
                  </a:cubicBezTo>
                  <a:cubicBezTo>
                    <a:pt x="2656" y="7560"/>
                    <a:pt x="2656" y="7500"/>
                    <a:pt x="2691" y="7476"/>
                  </a:cubicBezTo>
                  <a:lnTo>
                    <a:pt x="5656" y="4512"/>
                  </a:lnTo>
                  <a:cubicBezTo>
                    <a:pt x="5668" y="4494"/>
                    <a:pt x="5689" y="4485"/>
                    <a:pt x="5711" y="4485"/>
                  </a:cubicBezTo>
                  <a:close/>
                  <a:moveTo>
                    <a:pt x="3894" y="6917"/>
                  </a:moveTo>
                  <a:lnTo>
                    <a:pt x="4716" y="7738"/>
                  </a:lnTo>
                  <a:lnTo>
                    <a:pt x="4406" y="8036"/>
                  </a:lnTo>
                  <a:lnTo>
                    <a:pt x="4382" y="8036"/>
                  </a:lnTo>
                  <a:lnTo>
                    <a:pt x="3584" y="7238"/>
                  </a:lnTo>
                  <a:lnTo>
                    <a:pt x="3894" y="6917"/>
                  </a:lnTo>
                  <a:close/>
                  <a:moveTo>
                    <a:pt x="3394" y="7452"/>
                  </a:moveTo>
                  <a:lnTo>
                    <a:pt x="3811" y="7869"/>
                  </a:lnTo>
                  <a:lnTo>
                    <a:pt x="3430" y="8226"/>
                  </a:lnTo>
                  <a:cubicBezTo>
                    <a:pt x="3418" y="8250"/>
                    <a:pt x="3394" y="8250"/>
                    <a:pt x="3394" y="8250"/>
                  </a:cubicBezTo>
                  <a:cubicBezTo>
                    <a:pt x="3370" y="8250"/>
                    <a:pt x="3358" y="8250"/>
                    <a:pt x="3346" y="8226"/>
                  </a:cubicBezTo>
                  <a:lnTo>
                    <a:pt x="2977" y="7857"/>
                  </a:lnTo>
                  <a:cubicBezTo>
                    <a:pt x="2989" y="7845"/>
                    <a:pt x="3013" y="7833"/>
                    <a:pt x="3037" y="7810"/>
                  </a:cubicBezTo>
                  <a:lnTo>
                    <a:pt x="3394" y="7452"/>
                  </a:lnTo>
                  <a:close/>
                  <a:moveTo>
                    <a:pt x="9971" y="1"/>
                  </a:moveTo>
                  <a:cubicBezTo>
                    <a:pt x="9946" y="1"/>
                    <a:pt x="9921" y="4"/>
                    <a:pt x="9895" y="11"/>
                  </a:cubicBezTo>
                  <a:cubicBezTo>
                    <a:pt x="9252" y="213"/>
                    <a:pt x="7394" y="749"/>
                    <a:pt x="6787" y="928"/>
                  </a:cubicBezTo>
                  <a:cubicBezTo>
                    <a:pt x="6751" y="928"/>
                    <a:pt x="6740" y="940"/>
                    <a:pt x="6716" y="963"/>
                  </a:cubicBezTo>
                  <a:lnTo>
                    <a:pt x="4632" y="3047"/>
                  </a:lnTo>
                  <a:lnTo>
                    <a:pt x="3703" y="3130"/>
                  </a:lnTo>
                  <a:cubicBezTo>
                    <a:pt x="2370" y="3226"/>
                    <a:pt x="1144" y="3809"/>
                    <a:pt x="191" y="4750"/>
                  </a:cubicBezTo>
                  <a:cubicBezTo>
                    <a:pt x="1" y="4940"/>
                    <a:pt x="120" y="5285"/>
                    <a:pt x="394" y="5309"/>
                  </a:cubicBezTo>
                  <a:lnTo>
                    <a:pt x="2215" y="5476"/>
                  </a:lnTo>
                  <a:lnTo>
                    <a:pt x="2025" y="5666"/>
                  </a:lnTo>
                  <a:cubicBezTo>
                    <a:pt x="1906" y="5786"/>
                    <a:pt x="1906" y="5964"/>
                    <a:pt x="2025" y="6083"/>
                  </a:cubicBezTo>
                  <a:lnTo>
                    <a:pt x="2203" y="6262"/>
                  </a:lnTo>
                  <a:lnTo>
                    <a:pt x="1822" y="6643"/>
                  </a:lnTo>
                  <a:cubicBezTo>
                    <a:pt x="1679" y="6786"/>
                    <a:pt x="1679" y="7012"/>
                    <a:pt x="1822" y="7155"/>
                  </a:cubicBezTo>
                  <a:lnTo>
                    <a:pt x="3108" y="8441"/>
                  </a:lnTo>
                  <a:cubicBezTo>
                    <a:pt x="3180" y="8512"/>
                    <a:pt x="3272" y="8548"/>
                    <a:pt x="3366" y="8548"/>
                  </a:cubicBezTo>
                  <a:cubicBezTo>
                    <a:pt x="3459" y="8548"/>
                    <a:pt x="3555" y="8512"/>
                    <a:pt x="3632" y="8441"/>
                  </a:cubicBezTo>
                  <a:lnTo>
                    <a:pt x="4001" y="8072"/>
                  </a:lnTo>
                  <a:lnTo>
                    <a:pt x="4180" y="8250"/>
                  </a:lnTo>
                  <a:cubicBezTo>
                    <a:pt x="4239" y="8310"/>
                    <a:pt x="4317" y="8339"/>
                    <a:pt x="4396" y="8339"/>
                  </a:cubicBezTo>
                  <a:cubicBezTo>
                    <a:pt x="4474" y="8339"/>
                    <a:pt x="4555" y="8310"/>
                    <a:pt x="4620" y="8250"/>
                  </a:cubicBezTo>
                  <a:lnTo>
                    <a:pt x="4799" y="8072"/>
                  </a:lnTo>
                  <a:lnTo>
                    <a:pt x="4966" y="9881"/>
                  </a:lnTo>
                  <a:cubicBezTo>
                    <a:pt x="4977" y="10012"/>
                    <a:pt x="5061" y="10119"/>
                    <a:pt x="5180" y="10167"/>
                  </a:cubicBezTo>
                  <a:cubicBezTo>
                    <a:pt x="5216" y="10182"/>
                    <a:pt x="5254" y="10188"/>
                    <a:pt x="5291" y="10188"/>
                  </a:cubicBezTo>
                  <a:cubicBezTo>
                    <a:pt x="5375" y="10188"/>
                    <a:pt x="5455" y="10153"/>
                    <a:pt x="5513" y="10096"/>
                  </a:cubicBezTo>
                  <a:cubicBezTo>
                    <a:pt x="6097" y="9512"/>
                    <a:pt x="6525" y="8822"/>
                    <a:pt x="6811" y="8072"/>
                  </a:cubicBezTo>
                  <a:cubicBezTo>
                    <a:pt x="6847" y="7988"/>
                    <a:pt x="6799" y="7905"/>
                    <a:pt x="6728" y="7869"/>
                  </a:cubicBezTo>
                  <a:cubicBezTo>
                    <a:pt x="6713" y="7865"/>
                    <a:pt x="6698" y="7863"/>
                    <a:pt x="6684" y="7863"/>
                  </a:cubicBezTo>
                  <a:cubicBezTo>
                    <a:pt x="6616" y="7863"/>
                    <a:pt x="6555" y="7906"/>
                    <a:pt x="6525" y="7964"/>
                  </a:cubicBezTo>
                  <a:cubicBezTo>
                    <a:pt x="6263" y="8691"/>
                    <a:pt x="5847" y="9334"/>
                    <a:pt x="5299" y="9881"/>
                  </a:cubicBezTo>
                  <a:cubicBezTo>
                    <a:pt x="5292" y="9885"/>
                    <a:pt x="5285" y="9886"/>
                    <a:pt x="5278" y="9886"/>
                  </a:cubicBezTo>
                  <a:cubicBezTo>
                    <a:pt x="5262" y="9886"/>
                    <a:pt x="5248" y="9878"/>
                    <a:pt x="5239" y="9869"/>
                  </a:cubicBezTo>
                  <a:lnTo>
                    <a:pt x="5061" y="7810"/>
                  </a:lnTo>
                  <a:lnTo>
                    <a:pt x="6871" y="6000"/>
                  </a:lnTo>
                  <a:lnTo>
                    <a:pt x="6871" y="6000"/>
                  </a:lnTo>
                  <a:cubicBezTo>
                    <a:pt x="6811" y="6738"/>
                    <a:pt x="6799" y="6940"/>
                    <a:pt x="6704" y="7310"/>
                  </a:cubicBezTo>
                  <a:cubicBezTo>
                    <a:pt x="6692" y="7381"/>
                    <a:pt x="6740" y="7476"/>
                    <a:pt x="6823" y="7488"/>
                  </a:cubicBezTo>
                  <a:cubicBezTo>
                    <a:pt x="6831" y="7489"/>
                    <a:pt x="6840" y="7490"/>
                    <a:pt x="6848" y="7490"/>
                  </a:cubicBezTo>
                  <a:cubicBezTo>
                    <a:pt x="6923" y="7490"/>
                    <a:pt x="6991" y="7444"/>
                    <a:pt x="7002" y="7369"/>
                  </a:cubicBezTo>
                  <a:cubicBezTo>
                    <a:pt x="7109" y="6905"/>
                    <a:pt x="7109" y="6702"/>
                    <a:pt x="7204" y="5666"/>
                  </a:cubicBezTo>
                  <a:lnTo>
                    <a:pt x="9288" y="3583"/>
                  </a:lnTo>
                  <a:cubicBezTo>
                    <a:pt x="9299" y="3571"/>
                    <a:pt x="9311" y="3547"/>
                    <a:pt x="9323" y="3523"/>
                  </a:cubicBezTo>
                  <a:lnTo>
                    <a:pt x="9740" y="2118"/>
                  </a:lnTo>
                  <a:lnTo>
                    <a:pt x="10240" y="416"/>
                  </a:lnTo>
                  <a:cubicBezTo>
                    <a:pt x="10303" y="194"/>
                    <a:pt x="10161" y="1"/>
                    <a:pt x="9971" y="1"/>
                  </a:cubicBezTo>
                  <a:close/>
                </a:path>
              </a:pathLst>
            </a:custGeom>
            <a:solidFill>
              <a:srgbClr val="FFFFFF"/>
            </a:solidFill>
            <a:ln>
              <a:noFill/>
            </a:ln>
          </p:spPr>
          <p:txBody>
            <a:bodyPr spcFirstLastPara="1" wrap="square" lIns="91425" tIns="91425" rIns="91425" bIns="91425" anchor="ctr" anchorCtr="0">
              <a:noAutofit/>
            </a:bodyPr>
            <a:lstStyle/>
            <a:p>
              <a:pPr defTabSz="914400"/>
              <a:endParaRPr sz="2400">
                <a:ea typeface="+mn-ea"/>
              </a:endParaRPr>
            </a:p>
          </p:txBody>
        </p:sp>
        <p:sp>
          <p:nvSpPr>
            <p:cNvPr id="919" name="Google Shape;919;p34"/>
            <p:cNvSpPr/>
            <p:nvPr/>
          </p:nvSpPr>
          <p:spPr>
            <a:xfrm>
              <a:off x="7712296" y="2525528"/>
              <a:ext cx="79989" cy="60954"/>
            </a:xfrm>
            <a:custGeom>
              <a:avLst/>
              <a:gdLst/>
              <a:ahLst/>
              <a:cxnLst/>
              <a:rect l="l" t="t" r="r" b="b"/>
              <a:pathLst>
                <a:path w="2513" h="1915" extrusionOk="0">
                  <a:moveTo>
                    <a:pt x="842" y="0"/>
                  </a:moveTo>
                  <a:cubicBezTo>
                    <a:pt x="823" y="0"/>
                    <a:pt x="804" y="3"/>
                    <a:pt x="786" y="9"/>
                  </a:cubicBezTo>
                  <a:cubicBezTo>
                    <a:pt x="167" y="295"/>
                    <a:pt x="0" y="1129"/>
                    <a:pt x="488" y="1617"/>
                  </a:cubicBezTo>
                  <a:cubicBezTo>
                    <a:pt x="679" y="1807"/>
                    <a:pt x="941" y="1914"/>
                    <a:pt x="1191" y="1914"/>
                  </a:cubicBezTo>
                  <a:cubicBezTo>
                    <a:pt x="2072" y="1914"/>
                    <a:pt x="2512" y="843"/>
                    <a:pt x="1893" y="224"/>
                  </a:cubicBezTo>
                  <a:cubicBezTo>
                    <a:pt x="1798" y="128"/>
                    <a:pt x="1715" y="69"/>
                    <a:pt x="1596" y="9"/>
                  </a:cubicBezTo>
                  <a:cubicBezTo>
                    <a:pt x="1575" y="3"/>
                    <a:pt x="1554" y="0"/>
                    <a:pt x="1534" y="0"/>
                  </a:cubicBezTo>
                  <a:cubicBezTo>
                    <a:pt x="1473" y="0"/>
                    <a:pt x="1420" y="27"/>
                    <a:pt x="1393" y="81"/>
                  </a:cubicBezTo>
                  <a:cubicBezTo>
                    <a:pt x="1369" y="164"/>
                    <a:pt x="1393" y="247"/>
                    <a:pt x="1476" y="283"/>
                  </a:cubicBezTo>
                  <a:cubicBezTo>
                    <a:pt x="1917" y="474"/>
                    <a:pt x="2024" y="1069"/>
                    <a:pt x="1679" y="1414"/>
                  </a:cubicBezTo>
                  <a:cubicBezTo>
                    <a:pt x="1548" y="1545"/>
                    <a:pt x="1369" y="1611"/>
                    <a:pt x="1191" y="1611"/>
                  </a:cubicBezTo>
                  <a:cubicBezTo>
                    <a:pt x="1012" y="1611"/>
                    <a:pt x="834" y="1545"/>
                    <a:pt x="703" y="1414"/>
                  </a:cubicBezTo>
                  <a:cubicBezTo>
                    <a:pt x="357" y="1069"/>
                    <a:pt x="464" y="486"/>
                    <a:pt x="905" y="283"/>
                  </a:cubicBezTo>
                  <a:cubicBezTo>
                    <a:pt x="976" y="247"/>
                    <a:pt x="1012" y="164"/>
                    <a:pt x="976" y="81"/>
                  </a:cubicBezTo>
                  <a:cubicBezTo>
                    <a:pt x="959" y="27"/>
                    <a:pt x="900" y="0"/>
                    <a:pt x="842" y="0"/>
                  </a:cubicBezTo>
                  <a:close/>
                </a:path>
              </a:pathLst>
            </a:custGeom>
            <a:solidFill>
              <a:srgbClr val="FFFFFF"/>
            </a:solidFill>
            <a:ln>
              <a:noFill/>
            </a:ln>
          </p:spPr>
          <p:txBody>
            <a:bodyPr spcFirstLastPara="1" wrap="square" lIns="91425" tIns="91425" rIns="91425" bIns="91425" anchor="ctr" anchorCtr="0">
              <a:noAutofit/>
            </a:bodyPr>
            <a:lstStyle/>
            <a:p>
              <a:pPr defTabSz="914400"/>
              <a:endParaRPr sz="2400">
                <a:ea typeface="+mn-ea"/>
              </a:endParaRPr>
            </a:p>
          </p:txBody>
        </p:sp>
      </p:grpSp>
      <p:sp>
        <p:nvSpPr>
          <p:cNvPr id="921" name="Google Shape;921;p34"/>
          <p:cNvSpPr/>
          <p:nvPr/>
        </p:nvSpPr>
        <p:spPr>
          <a:xfrm>
            <a:off x="710250" y="2184730"/>
            <a:ext cx="967500" cy="967500"/>
          </a:xfrm>
          <a:prstGeom prst="ellipse">
            <a:avLst/>
          </a:prstGeom>
          <a:solidFill>
            <a:srgbClr val="ED9700"/>
          </a:solidFill>
          <a:ln>
            <a:noFill/>
          </a:ln>
        </p:spPr>
        <p:txBody>
          <a:bodyPr spcFirstLastPara="1" wrap="square" lIns="91425" tIns="91425" rIns="91425" bIns="91425" anchor="ctr" anchorCtr="0">
            <a:noAutofit/>
          </a:bodyPr>
          <a:lstStyle/>
          <a:p>
            <a:pPr algn="ctr" defTabSz="914400"/>
            <a:endParaRPr sz="2400" dirty="0">
              <a:solidFill>
                <a:srgbClr val="434343"/>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922" name="Google Shape;922;p34"/>
          <p:cNvSpPr/>
          <p:nvPr/>
        </p:nvSpPr>
        <p:spPr>
          <a:xfrm>
            <a:off x="799249" y="2273830"/>
            <a:ext cx="789300" cy="789300"/>
          </a:xfrm>
          <a:prstGeom prst="ellipse">
            <a:avLst/>
          </a:prstGeom>
          <a:solidFill>
            <a:srgbClr val="FFFFFF"/>
          </a:solidFill>
          <a:ln>
            <a:noFill/>
          </a:ln>
        </p:spPr>
        <p:txBody>
          <a:bodyPr spcFirstLastPara="1" wrap="square" lIns="91425" tIns="91425" rIns="91425" bIns="91425" anchor="ctr" anchorCtr="0">
            <a:noAutofit/>
          </a:bodyPr>
          <a:lstStyle/>
          <a:p>
            <a:pPr defTabSz="914400"/>
            <a:endParaRPr sz="2400">
              <a:ea typeface="+mn-ea"/>
            </a:endParaRPr>
          </a:p>
        </p:txBody>
      </p:sp>
      <p:sp>
        <p:nvSpPr>
          <p:cNvPr id="923" name="Google Shape;923;p34"/>
          <p:cNvSpPr/>
          <p:nvPr/>
        </p:nvSpPr>
        <p:spPr>
          <a:xfrm>
            <a:off x="839214" y="2313579"/>
            <a:ext cx="1369262" cy="709801"/>
          </a:xfrm>
          <a:custGeom>
            <a:avLst/>
            <a:gdLst/>
            <a:ahLst/>
            <a:cxnLst/>
            <a:rect l="l" t="t" r="r" b="b"/>
            <a:pathLst>
              <a:path w="63187" h="32755" extrusionOk="0">
                <a:moveTo>
                  <a:pt x="16383" y="1"/>
                </a:moveTo>
                <a:cubicBezTo>
                  <a:pt x="7335" y="1"/>
                  <a:pt x="0" y="7335"/>
                  <a:pt x="0" y="16372"/>
                </a:cubicBezTo>
                <a:cubicBezTo>
                  <a:pt x="0" y="25420"/>
                  <a:pt x="7335" y="32755"/>
                  <a:pt x="16383" y="32755"/>
                </a:cubicBezTo>
                <a:cubicBezTo>
                  <a:pt x="20812" y="32755"/>
                  <a:pt x="24825" y="30993"/>
                  <a:pt x="27766" y="28147"/>
                </a:cubicBezTo>
                <a:cubicBezTo>
                  <a:pt x="34961" y="22423"/>
                  <a:pt x="41129" y="21059"/>
                  <a:pt x="45371" y="21059"/>
                </a:cubicBezTo>
                <a:cubicBezTo>
                  <a:pt x="47854" y="21059"/>
                  <a:pt x="49677" y="21526"/>
                  <a:pt x="50661" y="21860"/>
                </a:cubicBezTo>
                <a:cubicBezTo>
                  <a:pt x="52638" y="22908"/>
                  <a:pt x="54543" y="23694"/>
                  <a:pt x="55864" y="23694"/>
                </a:cubicBezTo>
                <a:cubicBezTo>
                  <a:pt x="59901" y="23694"/>
                  <a:pt x="63187" y="20420"/>
                  <a:pt x="63187" y="16372"/>
                </a:cubicBezTo>
                <a:cubicBezTo>
                  <a:pt x="63187" y="12335"/>
                  <a:pt x="59901" y="9061"/>
                  <a:pt x="55864" y="9061"/>
                </a:cubicBezTo>
                <a:cubicBezTo>
                  <a:pt x="54543" y="9061"/>
                  <a:pt x="52638" y="9835"/>
                  <a:pt x="50661" y="10895"/>
                </a:cubicBezTo>
                <a:cubicBezTo>
                  <a:pt x="49678" y="11228"/>
                  <a:pt x="47859" y="11693"/>
                  <a:pt x="45383" y="11693"/>
                </a:cubicBezTo>
                <a:cubicBezTo>
                  <a:pt x="41140" y="11693"/>
                  <a:pt x="34968" y="10329"/>
                  <a:pt x="27766" y="4608"/>
                </a:cubicBezTo>
                <a:cubicBezTo>
                  <a:pt x="24825" y="1751"/>
                  <a:pt x="20812" y="1"/>
                  <a:pt x="16383" y="1"/>
                </a:cubicBezTo>
                <a:close/>
              </a:path>
            </a:pathLst>
          </a:custGeom>
          <a:solidFill>
            <a:schemeClr val="accent5"/>
          </a:solidFill>
          <a:ln>
            <a:noFill/>
          </a:ln>
        </p:spPr>
        <p:txBody>
          <a:bodyPr spcFirstLastPara="1" wrap="square" lIns="91425" tIns="91425" rIns="91425" bIns="91425" anchor="ctr" anchorCtr="0">
            <a:noAutofit/>
          </a:bodyPr>
          <a:lstStyle/>
          <a:p>
            <a:pPr defTabSz="914400"/>
            <a:endParaRPr sz="2400">
              <a:ea typeface="+mn-ea"/>
            </a:endParaRPr>
          </a:p>
        </p:txBody>
      </p:sp>
      <p:sp>
        <p:nvSpPr>
          <p:cNvPr id="924" name="Google Shape;924;p34"/>
          <p:cNvSpPr/>
          <p:nvPr/>
        </p:nvSpPr>
        <p:spPr>
          <a:xfrm>
            <a:off x="1991156" y="2594032"/>
            <a:ext cx="148895" cy="148895"/>
          </a:xfrm>
          <a:custGeom>
            <a:avLst/>
            <a:gdLst/>
            <a:ahLst/>
            <a:cxnLst/>
            <a:rect l="l" t="t" r="r" b="b"/>
            <a:pathLst>
              <a:path w="6871" h="6871" extrusionOk="0">
                <a:moveTo>
                  <a:pt x="3430" y="0"/>
                </a:moveTo>
                <a:cubicBezTo>
                  <a:pt x="1537" y="0"/>
                  <a:pt x="1" y="1536"/>
                  <a:pt x="1" y="3441"/>
                </a:cubicBezTo>
                <a:cubicBezTo>
                  <a:pt x="1" y="5334"/>
                  <a:pt x="1537" y="6870"/>
                  <a:pt x="3430" y="6870"/>
                </a:cubicBezTo>
                <a:cubicBezTo>
                  <a:pt x="5335" y="6870"/>
                  <a:pt x="6871" y="5334"/>
                  <a:pt x="6871" y="3441"/>
                </a:cubicBezTo>
                <a:cubicBezTo>
                  <a:pt x="6871" y="1536"/>
                  <a:pt x="5335" y="0"/>
                  <a:pt x="3430" y="0"/>
                </a:cubicBezTo>
                <a:close/>
              </a:path>
            </a:pathLst>
          </a:custGeom>
          <a:solidFill>
            <a:srgbClr val="FFFFFF"/>
          </a:solidFill>
          <a:ln>
            <a:noFill/>
          </a:ln>
        </p:spPr>
        <p:txBody>
          <a:bodyPr spcFirstLastPara="1" wrap="square" lIns="91425" tIns="91425" rIns="91425" bIns="91425" anchor="ctr" anchorCtr="0">
            <a:noAutofit/>
          </a:bodyPr>
          <a:lstStyle/>
          <a:p>
            <a:pPr defTabSz="914400"/>
            <a:endParaRPr sz="2400">
              <a:ea typeface="+mn-ea"/>
            </a:endParaRPr>
          </a:p>
        </p:txBody>
      </p:sp>
      <p:sp>
        <p:nvSpPr>
          <p:cNvPr id="925" name="Google Shape;925;p34"/>
          <p:cNvSpPr/>
          <p:nvPr/>
        </p:nvSpPr>
        <p:spPr>
          <a:xfrm>
            <a:off x="2650542" y="2452691"/>
            <a:ext cx="821800" cy="44477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algn="ctr" defTabSz="914400">
              <a:buSzPts val="1100"/>
            </a:pPr>
            <a:r>
              <a:rPr lang="en-GB" sz="2400" dirty="0">
                <a:solidFill>
                  <a:srgbClr val="FFFFFF"/>
                </a:solidFill>
                <a:latin typeface="Roboto Black" panose="02000000000000000000" pitchFamily="2" charset="0"/>
                <a:ea typeface="Roboto Black" panose="02000000000000000000" pitchFamily="2" charset="0"/>
                <a:sym typeface="Fira Sans Extra Condensed Medium"/>
              </a:rPr>
              <a:t>B</a:t>
            </a:r>
            <a:endParaRPr sz="2400" dirty="0">
              <a:solidFill>
                <a:srgbClr val="FFFFFF"/>
              </a:solidFill>
              <a:ea typeface="+mn-ea"/>
            </a:endParaRPr>
          </a:p>
        </p:txBody>
      </p:sp>
      <p:sp>
        <p:nvSpPr>
          <p:cNvPr id="926" name="Google Shape;926;p34"/>
          <p:cNvSpPr txBox="1"/>
          <p:nvPr/>
        </p:nvSpPr>
        <p:spPr>
          <a:xfrm>
            <a:off x="3623491" y="2518330"/>
            <a:ext cx="4503989" cy="300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400">
              <a:defRPr sz="2000">
                <a:solidFill>
                  <a:srgbClr val="002060"/>
                </a:solidFill>
                <a:latin typeface="Roboto" panose="02000000000000000000"/>
                <a:ea typeface="Roboto" panose="02000000000000000000"/>
                <a:cs typeface="Roboto" panose="02000000000000000000"/>
              </a:defRPr>
            </a:lvl1pPr>
          </a:lstStyle>
          <a:p>
            <a:r>
              <a:rPr lang="vi-VN" dirty="0"/>
              <a:t>Trọng lượng lớp chất lỏng phía trên.</a:t>
            </a:r>
            <a:endParaRPr dirty="0">
              <a:sym typeface="Roboto" panose="02000000000000000000"/>
            </a:endParaRPr>
          </a:p>
        </p:txBody>
      </p:sp>
      <p:grpSp>
        <p:nvGrpSpPr>
          <p:cNvPr id="927" name="Google Shape;927;p34"/>
          <p:cNvGrpSpPr/>
          <p:nvPr/>
        </p:nvGrpSpPr>
        <p:grpSpPr>
          <a:xfrm>
            <a:off x="1032224" y="2472774"/>
            <a:ext cx="323345" cy="391411"/>
            <a:chOff x="5184517" y="2459481"/>
            <a:chExt cx="252062" cy="305122"/>
          </a:xfrm>
        </p:grpSpPr>
        <p:sp>
          <p:nvSpPr>
            <p:cNvPr id="928" name="Google Shape;928;p34"/>
            <p:cNvSpPr/>
            <p:nvPr/>
          </p:nvSpPr>
          <p:spPr>
            <a:xfrm>
              <a:off x="5383486" y="2674747"/>
              <a:ext cx="13273" cy="13305"/>
            </a:xfrm>
            <a:custGeom>
              <a:avLst/>
              <a:gdLst/>
              <a:ahLst/>
              <a:cxnLst/>
              <a:rect l="l" t="t" r="r" b="b"/>
              <a:pathLst>
                <a:path w="417" h="418" extrusionOk="0">
                  <a:moveTo>
                    <a:pt x="203" y="0"/>
                  </a:moveTo>
                  <a:cubicBezTo>
                    <a:pt x="107" y="0"/>
                    <a:pt x="0" y="84"/>
                    <a:pt x="0" y="203"/>
                  </a:cubicBezTo>
                  <a:cubicBezTo>
                    <a:pt x="0" y="322"/>
                    <a:pt x="84" y="417"/>
                    <a:pt x="203" y="417"/>
                  </a:cubicBezTo>
                  <a:cubicBezTo>
                    <a:pt x="322" y="417"/>
                    <a:pt x="417" y="322"/>
                    <a:pt x="417" y="203"/>
                  </a:cubicBezTo>
                  <a:cubicBezTo>
                    <a:pt x="417" y="84"/>
                    <a:pt x="322" y="0"/>
                    <a:pt x="203" y="0"/>
                  </a:cubicBezTo>
                  <a:close/>
                </a:path>
              </a:pathLst>
            </a:custGeom>
            <a:solidFill>
              <a:srgbClr val="FFFFFF"/>
            </a:solidFill>
            <a:ln>
              <a:noFill/>
            </a:ln>
          </p:spPr>
          <p:txBody>
            <a:bodyPr spcFirstLastPara="1" wrap="square" lIns="91425" tIns="91425" rIns="91425" bIns="91425" anchor="ctr" anchorCtr="0">
              <a:noAutofit/>
            </a:bodyPr>
            <a:lstStyle/>
            <a:p>
              <a:pPr defTabSz="914400"/>
              <a:endParaRPr sz="2400">
                <a:ea typeface="+mn-ea"/>
              </a:endParaRPr>
            </a:p>
          </p:txBody>
        </p:sp>
        <p:sp>
          <p:nvSpPr>
            <p:cNvPr id="929" name="Google Shape;929;p34"/>
            <p:cNvSpPr/>
            <p:nvPr/>
          </p:nvSpPr>
          <p:spPr>
            <a:xfrm>
              <a:off x="5350128" y="2724402"/>
              <a:ext cx="11395" cy="11395"/>
            </a:xfrm>
            <a:custGeom>
              <a:avLst/>
              <a:gdLst/>
              <a:ahLst/>
              <a:cxnLst/>
              <a:rect l="l" t="t" r="r" b="b"/>
              <a:pathLst>
                <a:path w="358" h="358" extrusionOk="0">
                  <a:moveTo>
                    <a:pt x="179" y="0"/>
                  </a:moveTo>
                  <a:cubicBezTo>
                    <a:pt x="96" y="0"/>
                    <a:pt x="0" y="84"/>
                    <a:pt x="0" y="179"/>
                  </a:cubicBezTo>
                  <a:cubicBezTo>
                    <a:pt x="0" y="262"/>
                    <a:pt x="96" y="357"/>
                    <a:pt x="179" y="357"/>
                  </a:cubicBezTo>
                  <a:cubicBezTo>
                    <a:pt x="274" y="357"/>
                    <a:pt x="358" y="286"/>
                    <a:pt x="358" y="179"/>
                  </a:cubicBezTo>
                  <a:cubicBezTo>
                    <a:pt x="358" y="84"/>
                    <a:pt x="274" y="0"/>
                    <a:pt x="179" y="0"/>
                  </a:cubicBezTo>
                  <a:close/>
                </a:path>
              </a:pathLst>
            </a:custGeom>
            <a:solidFill>
              <a:srgbClr val="FFFFFF"/>
            </a:solidFill>
            <a:ln>
              <a:noFill/>
            </a:ln>
          </p:spPr>
          <p:txBody>
            <a:bodyPr spcFirstLastPara="1" wrap="square" lIns="91425" tIns="91425" rIns="91425" bIns="91425" anchor="ctr" anchorCtr="0">
              <a:noAutofit/>
            </a:bodyPr>
            <a:lstStyle/>
            <a:p>
              <a:pPr defTabSz="914400"/>
              <a:endParaRPr sz="2400">
                <a:ea typeface="+mn-ea"/>
              </a:endParaRPr>
            </a:p>
          </p:txBody>
        </p:sp>
        <p:sp>
          <p:nvSpPr>
            <p:cNvPr id="930" name="Google Shape;930;p34"/>
            <p:cNvSpPr/>
            <p:nvPr/>
          </p:nvSpPr>
          <p:spPr>
            <a:xfrm>
              <a:off x="5254638" y="2666376"/>
              <a:ext cx="11395" cy="11427"/>
            </a:xfrm>
            <a:custGeom>
              <a:avLst/>
              <a:gdLst/>
              <a:ahLst/>
              <a:cxnLst/>
              <a:rect l="l" t="t" r="r" b="b"/>
              <a:pathLst>
                <a:path w="358" h="359" extrusionOk="0">
                  <a:moveTo>
                    <a:pt x="193" y="1"/>
                  </a:moveTo>
                  <a:cubicBezTo>
                    <a:pt x="188" y="1"/>
                    <a:pt x="183" y="1"/>
                    <a:pt x="179" y="2"/>
                  </a:cubicBezTo>
                  <a:cubicBezTo>
                    <a:pt x="83" y="2"/>
                    <a:pt x="0" y="97"/>
                    <a:pt x="0" y="180"/>
                  </a:cubicBezTo>
                  <a:cubicBezTo>
                    <a:pt x="0" y="275"/>
                    <a:pt x="71" y="359"/>
                    <a:pt x="179" y="359"/>
                  </a:cubicBezTo>
                  <a:cubicBezTo>
                    <a:pt x="262" y="359"/>
                    <a:pt x="357" y="287"/>
                    <a:pt x="357" y="180"/>
                  </a:cubicBezTo>
                  <a:cubicBezTo>
                    <a:pt x="357" y="90"/>
                    <a:pt x="273" y="1"/>
                    <a:pt x="193" y="1"/>
                  </a:cubicBezTo>
                  <a:close/>
                </a:path>
              </a:pathLst>
            </a:custGeom>
            <a:solidFill>
              <a:srgbClr val="FFFFFF"/>
            </a:solidFill>
            <a:ln>
              <a:noFill/>
            </a:ln>
          </p:spPr>
          <p:txBody>
            <a:bodyPr spcFirstLastPara="1" wrap="square" lIns="91425" tIns="91425" rIns="91425" bIns="91425" anchor="ctr" anchorCtr="0">
              <a:noAutofit/>
            </a:bodyPr>
            <a:lstStyle/>
            <a:p>
              <a:pPr defTabSz="914400"/>
              <a:endParaRPr sz="2400">
                <a:ea typeface="+mn-ea"/>
              </a:endParaRPr>
            </a:p>
          </p:txBody>
        </p:sp>
        <p:sp>
          <p:nvSpPr>
            <p:cNvPr id="931" name="Google Shape;931;p34"/>
            <p:cNvSpPr/>
            <p:nvPr/>
          </p:nvSpPr>
          <p:spPr>
            <a:xfrm>
              <a:off x="5273959" y="2724402"/>
              <a:ext cx="11395" cy="11395"/>
            </a:xfrm>
            <a:custGeom>
              <a:avLst/>
              <a:gdLst/>
              <a:ahLst/>
              <a:cxnLst/>
              <a:rect l="l" t="t" r="r" b="b"/>
              <a:pathLst>
                <a:path w="358" h="358" extrusionOk="0">
                  <a:moveTo>
                    <a:pt x="179" y="0"/>
                  </a:moveTo>
                  <a:cubicBezTo>
                    <a:pt x="84" y="0"/>
                    <a:pt x="0" y="84"/>
                    <a:pt x="0" y="179"/>
                  </a:cubicBezTo>
                  <a:cubicBezTo>
                    <a:pt x="0" y="262"/>
                    <a:pt x="84" y="357"/>
                    <a:pt x="179" y="357"/>
                  </a:cubicBezTo>
                  <a:cubicBezTo>
                    <a:pt x="274" y="357"/>
                    <a:pt x="357" y="286"/>
                    <a:pt x="357" y="179"/>
                  </a:cubicBezTo>
                  <a:cubicBezTo>
                    <a:pt x="357" y="84"/>
                    <a:pt x="274" y="0"/>
                    <a:pt x="179" y="0"/>
                  </a:cubicBezTo>
                  <a:close/>
                </a:path>
              </a:pathLst>
            </a:custGeom>
            <a:solidFill>
              <a:srgbClr val="FFFFFF"/>
            </a:solidFill>
            <a:ln>
              <a:noFill/>
            </a:ln>
          </p:spPr>
          <p:txBody>
            <a:bodyPr spcFirstLastPara="1" wrap="square" lIns="91425" tIns="91425" rIns="91425" bIns="91425" anchor="ctr" anchorCtr="0">
              <a:noAutofit/>
            </a:bodyPr>
            <a:lstStyle/>
            <a:p>
              <a:pPr defTabSz="914400"/>
              <a:endParaRPr sz="2400">
                <a:ea typeface="+mn-ea"/>
              </a:endParaRPr>
            </a:p>
          </p:txBody>
        </p:sp>
        <p:sp>
          <p:nvSpPr>
            <p:cNvPr id="932" name="Google Shape;932;p34"/>
            <p:cNvSpPr/>
            <p:nvPr/>
          </p:nvSpPr>
          <p:spPr>
            <a:xfrm>
              <a:off x="5308049" y="2678917"/>
              <a:ext cx="14451" cy="14037"/>
            </a:xfrm>
            <a:custGeom>
              <a:avLst/>
              <a:gdLst/>
              <a:ahLst/>
              <a:cxnLst/>
              <a:rect l="l" t="t" r="r" b="b"/>
              <a:pathLst>
                <a:path w="454" h="441" extrusionOk="0">
                  <a:moveTo>
                    <a:pt x="227" y="0"/>
                  </a:moveTo>
                  <a:cubicBezTo>
                    <a:pt x="108" y="0"/>
                    <a:pt x="1" y="108"/>
                    <a:pt x="1" y="227"/>
                  </a:cubicBezTo>
                  <a:cubicBezTo>
                    <a:pt x="1" y="346"/>
                    <a:pt x="108" y="441"/>
                    <a:pt x="227" y="441"/>
                  </a:cubicBezTo>
                  <a:cubicBezTo>
                    <a:pt x="346" y="441"/>
                    <a:pt x="453" y="346"/>
                    <a:pt x="453" y="227"/>
                  </a:cubicBezTo>
                  <a:cubicBezTo>
                    <a:pt x="453" y="84"/>
                    <a:pt x="358" y="0"/>
                    <a:pt x="227" y="0"/>
                  </a:cubicBezTo>
                  <a:close/>
                </a:path>
              </a:pathLst>
            </a:custGeom>
            <a:solidFill>
              <a:srgbClr val="FFFFFF"/>
            </a:solidFill>
            <a:ln>
              <a:noFill/>
            </a:ln>
          </p:spPr>
          <p:txBody>
            <a:bodyPr spcFirstLastPara="1" wrap="square" lIns="91425" tIns="91425" rIns="91425" bIns="91425" anchor="ctr" anchorCtr="0">
              <a:noAutofit/>
            </a:bodyPr>
            <a:lstStyle/>
            <a:p>
              <a:pPr defTabSz="914400"/>
              <a:endParaRPr sz="2400">
                <a:ea typeface="+mn-ea"/>
              </a:endParaRPr>
            </a:p>
          </p:txBody>
        </p:sp>
        <p:sp>
          <p:nvSpPr>
            <p:cNvPr id="933" name="Google Shape;933;p34"/>
            <p:cNvSpPr/>
            <p:nvPr/>
          </p:nvSpPr>
          <p:spPr>
            <a:xfrm>
              <a:off x="5184517" y="2459481"/>
              <a:ext cx="252062" cy="305122"/>
            </a:xfrm>
            <a:custGeom>
              <a:avLst/>
              <a:gdLst/>
              <a:ahLst/>
              <a:cxnLst/>
              <a:rect l="l" t="t" r="r" b="b"/>
              <a:pathLst>
                <a:path w="7919" h="9586" extrusionOk="0">
                  <a:moveTo>
                    <a:pt x="2597" y="5657"/>
                  </a:moveTo>
                  <a:cubicBezTo>
                    <a:pt x="3126" y="5657"/>
                    <a:pt x="3630" y="5793"/>
                    <a:pt x="4096" y="6061"/>
                  </a:cubicBezTo>
                  <a:cubicBezTo>
                    <a:pt x="4607" y="6347"/>
                    <a:pt x="5099" y="6442"/>
                    <a:pt x="5531" y="6442"/>
                  </a:cubicBezTo>
                  <a:cubicBezTo>
                    <a:pt x="5853" y="6442"/>
                    <a:pt x="6143" y="6389"/>
                    <a:pt x="6382" y="6323"/>
                  </a:cubicBezTo>
                  <a:cubicBezTo>
                    <a:pt x="6751" y="6228"/>
                    <a:pt x="7037" y="6061"/>
                    <a:pt x="7204" y="5954"/>
                  </a:cubicBezTo>
                  <a:lnTo>
                    <a:pt x="7204" y="5954"/>
                  </a:lnTo>
                  <a:cubicBezTo>
                    <a:pt x="7525" y="7037"/>
                    <a:pt x="7263" y="8204"/>
                    <a:pt x="6442" y="9038"/>
                  </a:cubicBezTo>
                  <a:cubicBezTo>
                    <a:pt x="6275" y="9204"/>
                    <a:pt x="6037" y="9299"/>
                    <a:pt x="5799" y="9299"/>
                  </a:cubicBezTo>
                  <a:lnTo>
                    <a:pt x="2560" y="9299"/>
                  </a:lnTo>
                  <a:cubicBezTo>
                    <a:pt x="2322" y="9299"/>
                    <a:pt x="2084" y="9204"/>
                    <a:pt x="1917" y="9038"/>
                  </a:cubicBezTo>
                  <a:cubicBezTo>
                    <a:pt x="1179" y="8276"/>
                    <a:pt x="834" y="7180"/>
                    <a:pt x="1120" y="6025"/>
                  </a:cubicBezTo>
                  <a:cubicBezTo>
                    <a:pt x="1239" y="5966"/>
                    <a:pt x="1560" y="5811"/>
                    <a:pt x="1989" y="5716"/>
                  </a:cubicBezTo>
                  <a:cubicBezTo>
                    <a:pt x="2195" y="5677"/>
                    <a:pt x="2398" y="5657"/>
                    <a:pt x="2597" y="5657"/>
                  </a:cubicBezTo>
                  <a:close/>
                  <a:moveTo>
                    <a:pt x="2834" y="1"/>
                  </a:moveTo>
                  <a:cubicBezTo>
                    <a:pt x="2632" y="1"/>
                    <a:pt x="2465" y="167"/>
                    <a:pt x="2465" y="370"/>
                  </a:cubicBezTo>
                  <a:lnTo>
                    <a:pt x="2465" y="703"/>
                  </a:lnTo>
                  <a:cubicBezTo>
                    <a:pt x="2465" y="906"/>
                    <a:pt x="2632" y="1072"/>
                    <a:pt x="2834" y="1072"/>
                  </a:cubicBezTo>
                  <a:lnTo>
                    <a:pt x="3036" y="1072"/>
                  </a:lnTo>
                  <a:lnTo>
                    <a:pt x="3036" y="2239"/>
                  </a:lnTo>
                  <a:cubicBezTo>
                    <a:pt x="3036" y="2311"/>
                    <a:pt x="3096" y="2370"/>
                    <a:pt x="3167" y="2370"/>
                  </a:cubicBezTo>
                  <a:cubicBezTo>
                    <a:pt x="3239" y="2370"/>
                    <a:pt x="3298" y="2311"/>
                    <a:pt x="3298" y="2239"/>
                  </a:cubicBezTo>
                  <a:lnTo>
                    <a:pt x="3298" y="1072"/>
                  </a:lnTo>
                  <a:lnTo>
                    <a:pt x="4977" y="1072"/>
                  </a:lnTo>
                  <a:lnTo>
                    <a:pt x="4977" y="3406"/>
                  </a:lnTo>
                  <a:cubicBezTo>
                    <a:pt x="4977" y="3620"/>
                    <a:pt x="5096" y="3799"/>
                    <a:pt x="5311" y="3882"/>
                  </a:cubicBezTo>
                  <a:cubicBezTo>
                    <a:pt x="6144" y="4216"/>
                    <a:pt x="6763" y="4882"/>
                    <a:pt x="7097" y="5692"/>
                  </a:cubicBezTo>
                  <a:cubicBezTo>
                    <a:pt x="6966" y="5775"/>
                    <a:pt x="6668" y="5954"/>
                    <a:pt x="6275" y="6061"/>
                  </a:cubicBezTo>
                  <a:cubicBezTo>
                    <a:pt x="6015" y="6135"/>
                    <a:pt x="5758" y="6172"/>
                    <a:pt x="5506" y="6172"/>
                  </a:cubicBezTo>
                  <a:cubicBezTo>
                    <a:pt x="5064" y="6172"/>
                    <a:pt x="4636" y="6058"/>
                    <a:pt x="4227" y="5823"/>
                  </a:cubicBezTo>
                  <a:cubicBezTo>
                    <a:pt x="3710" y="5528"/>
                    <a:pt x="3145" y="5385"/>
                    <a:pt x="2580" y="5385"/>
                  </a:cubicBezTo>
                  <a:cubicBezTo>
                    <a:pt x="2117" y="5385"/>
                    <a:pt x="1654" y="5481"/>
                    <a:pt x="1215" y="5668"/>
                  </a:cubicBezTo>
                  <a:cubicBezTo>
                    <a:pt x="1524" y="4870"/>
                    <a:pt x="2155" y="4216"/>
                    <a:pt x="2989" y="3882"/>
                  </a:cubicBezTo>
                  <a:cubicBezTo>
                    <a:pt x="3179" y="3811"/>
                    <a:pt x="3322" y="3620"/>
                    <a:pt x="3322" y="3406"/>
                  </a:cubicBezTo>
                  <a:lnTo>
                    <a:pt x="3322" y="2930"/>
                  </a:lnTo>
                  <a:cubicBezTo>
                    <a:pt x="3322" y="2858"/>
                    <a:pt x="3263" y="2799"/>
                    <a:pt x="3179" y="2799"/>
                  </a:cubicBezTo>
                  <a:cubicBezTo>
                    <a:pt x="3108" y="2799"/>
                    <a:pt x="3048" y="2858"/>
                    <a:pt x="3048" y="2930"/>
                  </a:cubicBezTo>
                  <a:lnTo>
                    <a:pt x="3048" y="3406"/>
                  </a:lnTo>
                  <a:cubicBezTo>
                    <a:pt x="3048" y="3501"/>
                    <a:pt x="2989" y="3585"/>
                    <a:pt x="2894" y="3620"/>
                  </a:cubicBezTo>
                  <a:cubicBezTo>
                    <a:pt x="608" y="4525"/>
                    <a:pt x="0" y="7490"/>
                    <a:pt x="1703" y="9228"/>
                  </a:cubicBezTo>
                  <a:cubicBezTo>
                    <a:pt x="1929" y="9454"/>
                    <a:pt x="2227" y="9585"/>
                    <a:pt x="2560" y="9585"/>
                  </a:cubicBezTo>
                  <a:lnTo>
                    <a:pt x="5799" y="9585"/>
                  </a:lnTo>
                  <a:cubicBezTo>
                    <a:pt x="6108" y="9585"/>
                    <a:pt x="6430" y="9454"/>
                    <a:pt x="6656" y="9228"/>
                  </a:cubicBezTo>
                  <a:cubicBezTo>
                    <a:pt x="7870" y="7990"/>
                    <a:pt x="7918" y="6132"/>
                    <a:pt x="6989" y="4835"/>
                  </a:cubicBezTo>
                  <a:cubicBezTo>
                    <a:pt x="6608" y="4287"/>
                    <a:pt x="6073" y="3870"/>
                    <a:pt x="5442" y="3620"/>
                  </a:cubicBezTo>
                  <a:cubicBezTo>
                    <a:pt x="5358" y="3585"/>
                    <a:pt x="5299" y="3501"/>
                    <a:pt x="5299" y="3406"/>
                  </a:cubicBezTo>
                  <a:lnTo>
                    <a:pt x="5299" y="1072"/>
                  </a:lnTo>
                  <a:lnTo>
                    <a:pt x="5489" y="1072"/>
                  </a:lnTo>
                  <a:cubicBezTo>
                    <a:pt x="5692" y="1072"/>
                    <a:pt x="5858" y="906"/>
                    <a:pt x="5858" y="703"/>
                  </a:cubicBezTo>
                  <a:lnTo>
                    <a:pt x="5858" y="370"/>
                  </a:lnTo>
                  <a:cubicBezTo>
                    <a:pt x="5858" y="167"/>
                    <a:pt x="5692" y="1"/>
                    <a:pt x="5489" y="1"/>
                  </a:cubicBezTo>
                  <a:lnTo>
                    <a:pt x="4739" y="1"/>
                  </a:lnTo>
                  <a:cubicBezTo>
                    <a:pt x="4668" y="1"/>
                    <a:pt x="4608" y="60"/>
                    <a:pt x="4608" y="132"/>
                  </a:cubicBezTo>
                  <a:cubicBezTo>
                    <a:pt x="4608" y="215"/>
                    <a:pt x="4668" y="275"/>
                    <a:pt x="4739" y="275"/>
                  </a:cubicBezTo>
                  <a:lnTo>
                    <a:pt x="5489" y="275"/>
                  </a:lnTo>
                  <a:cubicBezTo>
                    <a:pt x="5537" y="275"/>
                    <a:pt x="5573" y="310"/>
                    <a:pt x="5573" y="358"/>
                  </a:cubicBezTo>
                  <a:lnTo>
                    <a:pt x="5573" y="691"/>
                  </a:lnTo>
                  <a:cubicBezTo>
                    <a:pt x="5573" y="727"/>
                    <a:pt x="5537" y="775"/>
                    <a:pt x="5489" y="775"/>
                  </a:cubicBezTo>
                  <a:lnTo>
                    <a:pt x="2834" y="775"/>
                  </a:lnTo>
                  <a:cubicBezTo>
                    <a:pt x="2798" y="775"/>
                    <a:pt x="2751" y="727"/>
                    <a:pt x="2751" y="691"/>
                  </a:cubicBezTo>
                  <a:lnTo>
                    <a:pt x="2751" y="358"/>
                  </a:lnTo>
                  <a:cubicBezTo>
                    <a:pt x="2751" y="310"/>
                    <a:pt x="2798" y="275"/>
                    <a:pt x="2834" y="275"/>
                  </a:cubicBezTo>
                  <a:lnTo>
                    <a:pt x="4060" y="275"/>
                  </a:lnTo>
                  <a:cubicBezTo>
                    <a:pt x="4132" y="275"/>
                    <a:pt x="4191" y="215"/>
                    <a:pt x="4191" y="132"/>
                  </a:cubicBezTo>
                  <a:cubicBezTo>
                    <a:pt x="4191" y="60"/>
                    <a:pt x="4132" y="1"/>
                    <a:pt x="4060" y="1"/>
                  </a:cubicBezTo>
                  <a:close/>
                </a:path>
              </a:pathLst>
            </a:custGeom>
            <a:solidFill>
              <a:srgbClr val="FFFFFF"/>
            </a:solidFill>
            <a:ln>
              <a:noFill/>
            </a:ln>
          </p:spPr>
          <p:txBody>
            <a:bodyPr spcFirstLastPara="1" wrap="square" lIns="91425" tIns="91425" rIns="91425" bIns="91425" anchor="ctr" anchorCtr="0">
              <a:noAutofit/>
            </a:bodyPr>
            <a:lstStyle/>
            <a:p>
              <a:pPr defTabSz="914400"/>
              <a:endParaRPr sz="2400">
                <a:ea typeface="+mn-ea"/>
              </a:endParaRPr>
            </a:p>
          </p:txBody>
        </p:sp>
      </p:grpSp>
      <p:sp>
        <p:nvSpPr>
          <p:cNvPr id="934" name="Google Shape;934;p34"/>
          <p:cNvSpPr txBox="1">
            <a:spLocks noGrp="1"/>
          </p:cNvSpPr>
          <p:nvPr>
            <p:ph type="title"/>
          </p:nvPr>
        </p:nvSpPr>
        <p:spPr>
          <a:xfrm>
            <a:off x="710250" y="459311"/>
            <a:ext cx="7723500" cy="919616"/>
          </a:xfrm>
          <a:prstGeom prst="rect">
            <a:avLst/>
          </a:prstGeom>
        </p:spPr>
        <p:txBody>
          <a:bodyPr spcFirstLastPara="1" wrap="square" lIns="91425" tIns="91425" rIns="91425" bIns="91425" anchor="ctr" anchorCtr="0">
            <a:noAutofit/>
          </a:bodyPr>
          <a:lstStyle/>
          <a:p>
            <a:pPr algn="ctr"/>
            <a:r>
              <a:rPr lang="en-GB" dirty="0"/>
              <a:t>Câu 2: </a:t>
            </a:r>
            <a:r>
              <a:rPr lang="en-US" dirty="0" err="1"/>
              <a:t>Áp</a:t>
            </a:r>
            <a:r>
              <a:rPr lang="en-US" dirty="0"/>
              <a:t> </a:t>
            </a:r>
            <a:r>
              <a:rPr lang="en-US" dirty="0" err="1"/>
              <a:t>suất</a:t>
            </a:r>
            <a:r>
              <a:rPr lang="en-US" dirty="0"/>
              <a:t> </a:t>
            </a:r>
            <a:r>
              <a:rPr lang="en-US" dirty="0" err="1"/>
              <a:t>mà</a:t>
            </a:r>
            <a:r>
              <a:rPr lang="en-US" dirty="0"/>
              <a:t> </a:t>
            </a:r>
            <a:r>
              <a:rPr lang="en-US" dirty="0" err="1"/>
              <a:t>chất</a:t>
            </a:r>
            <a:r>
              <a:rPr lang="en-US" dirty="0"/>
              <a:t> </a:t>
            </a:r>
            <a:r>
              <a:rPr lang="en-US" dirty="0" err="1"/>
              <a:t>lỏng</a:t>
            </a:r>
            <a:r>
              <a:rPr lang="en-US" dirty="0"/>
              <a:t> </a:t>
            </a:r>
            <a:r>
              <a:rPr lang="en-US" dirty="0" err="1"/>
              <a:t>tác</a:t>
            </a:r>
            <a:r>
              <a:rPr lang="en-US" dirty="0"/>
              <a:t> </a:t>
            </a:r>
            <a:r>
              <a:rPr lang="en-US" dirty="0" err="1"/>
              <a:t>dụng</a:t>
            </a:r>
            <a:r>
              <a:rPr lang="en-US" dirty="0"/>
              <a:t> </a:t>
            </a:r>
            <a:r>
              <a:rPr lang="en-US" dirty="0" err="1"/>
              <a:t>lên</a:t>
            </a:r>
            <a:r>
              <a:rPr lang="en-US" dirty="0"/>
              <a:t> </a:t>
            </a:r>
            <a:r>
              <a:rPr lang="en-US" dirty="0" err="1"/>
              <a:t>một</a:t>
            </a:r>
            <a:r>
              <a:rPr lang="en-US" dirty="0"/>
              <a:t> </a:t>
            </a:r>
            <a:r>
              <a:rPr lang="en-US" dirty="0" err="1"/>
              <a:t>điểm</a:t>
            </a:r>
            <a:r>
              <a:rPr lang="en-US" dirty="0"/>
              <a:t> </a:t>
            </a:r>
            <a:r>
              <a:rPr lang="en-US" dirty="0" err="1"/>
              <a:t>phụ</a:t>
            </a:r>
            <a:r>
              <a:rPr lang="en-US" dirty="0"/>
              <a:t> </a:t>
            </a:r>
            <a:r>
              <a:rPr lang="en-US" dirty="0" err="1"/>
              <a:t>thuộc</a:t>
            </a:r>
            <a:r>
              <a:rPr lang="en-US" dirty="0"/>
              <a:t>:</a:t>
            </a:r>
            <a:endParaRPr dirty="0"/>
          </a:p>
        </p:txBody>
      </p:sp>
      <p:sp>
        <p:nvSpPr>
          <p:cNvPr id="936" name="Google Shape;936;p34"/>
          <p:cNvSpPr/>
          <p:nvPr/>
        </p:nvSpPr>
        <p:spPr>
          <a:xfrm>
            <a:off x="1073102" y="1378927"/>
            <a:ext cx="967500" cy="967500"/>
          </a:xfrm>
          <a:prstGeom prst="ellipse">
            <a:avLst/>
          </a:prstGeom>
          <a:solidFill>
            <a:srgbClr val="0C8AE8"/>
          </a:solidFill>
          <a:ln>
            <a:noFill/>
          </a:ln>
        </p:spPr>
        <p:txBody>
          <a:bodyPr spcFirstLastPara="1" wrap="square" lIns="91425" tIns="91425" rIns="91425" bIns="91425" anchor="ctr" anchorCtr="0">
            <a:noAutofit/>
          </a:bodyPr>
          <a:lstStyle/>
          <a:p>
            <a:pPr algn="ctr" defTabSz="914400"/>
            <a:endParaRPr sz="2400" dirty="0">
              <a:solidFill>
                <a:srgbClr val="434343"/>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937" name="Google Shape;937;p34"/>
          <p:cNvSpPr/>
          <p:nvPr/>
        </p:nvSpPr>
        <p:spPr>
          <a:xfrm>
            <a:off x="1162101" y="1468027"/>
            <a:ext cx="789300" cy="789300"/>
          </a:xfrm>
          <a:prstGeom prst="ellipse">
            <a:avLst/>
          </a:prstGeom>
          <a:solidFill>
            <a:srgbClr val="FFFFFF"/>
          </a:solidFill>
          <a:ln>
            <a:noFill/>
          </a:ln>
        </p:spPr>
        <p:txBody>
          <a:bodyPr spcFirstLastPara="1" wrap="square" lIns="91425" tIns="91425" rIns="91425" bIns="91425" anchor="ctr" anchorCtr="0">
            <a:noAutofit/>
          </a:bodyPr>
          <a:lstStyle/>
          <a:p>
            <a:pPr defTabSz="914400"/>
            <a:endParaRPr sz="2400">
              <a:ea typeface="+mn-ea"/>
            </a:endParaRPr>
          </a:p>
        </p:txBody>
      </p:sp>
      <p:sp>
        <p:nvSpPr>
          <p:cNvPr id="938" name="Google Shape;938;p34"/>
          <p:cNvSpPr/>
          <p:nvPr/>
        </p:nvSpPr>
        <p:spPr>
          <a:xfrm>
            <a:off x="1202067" y="1507777"/>
            <a:ext cx="1369262" cy="709801"/>
          </a:xfrm>
          <a:custGeom>
            <a:avLst/>
            <a:gdLst/>
            <a:ahLst/>
            <a:cxnLst/>
            <a:rect l="l" t="t" r="r" b="b"/>
            <a:pathLst>
              <a:path w="63187" h="32755" extrusionOk="0">
                <a:moveTo>
                  <a:pt x="16383" y="1"/>
                </a:moveTo>
                <a:cubicBezTo>
                  <a:pt x="7335" y="1"/>
                  <a:pt x="0" y="7335"/>
                  <a:pt x="0" y="16372"/>
                </a:cubicBezTo>
                <a:cubicBezTo>
                  <a:pt x="0" y="25420"/>
                  <a:pt x="7335" y="32755"/>
                  <a:pt x="16383" y="32755"/>
                </a:cubicBezTo>
                <a:cubicBezTo>
                  <a:pt x="20812" y="32755"/>
                  <a:pt x="24825" y="30993"/>
                  <a:pt x="27766" y="28147"/>
                </a:cubicBezTo>
                <a:cubicBezTo>
                  <a:pt x="34961" y="22423"/>
                  <a:pt x="41129" y="21059"/>
                  <a:pt x="45371" y="21059"/>
                </a:cubicBezTo>
                <a:cubicBezTo>
                  <a:pt x="47854" y="21059"/>
                  <a:pt x="49677" y="21526"/>
                  <a:pt x="50661" y="21860"/>
                </a:cubicBezTo>
                <a:cubicBezTo>
                  <a:pt x="52638" y="22908"/>
                  <a:pt x="54543" y="23694"/>
                  <a:pt x="55864" y="23694"/>
                </a:cubicBezTo>
                <a:cubicBezTo>
                  <a:pt x="59901" y="23694"/>
                  <a:pt x="63187" y="20420"/>
                  <a:pt x="63187" y="16372"/>
                </a:cubicBezTo>
                <a:cubicBezTo>
                  <a:pt x="63187" y="12335"/>
                  <a:pt x="59901" y="9061"/>
                  <a:pt x="55864" y="9061"/>
                </a:cubicBezTo>
                <a:cubicBezTo>
                  <a:pt x="54543" y="9061"/>
                  <a:pt x="52638" y="9835"/>
                  <a:pt x="50661" y="10895"/>
                </a:cubicBezTo>
                <a:cubicBezTo>
                  <a:pt x="49678" y="11228"/>
                  <a:pt x="47859" y="11693"/>
                  <a:pt x="45383" y="11693"/>
                </a:cubicBezTo>
                <a:cubicBezTo>
                  <a:pt x="41140" y="11693"/>
                  <a:pt x="34968" y="10329"/>
                  <a:pt x="27766" y="4608"/>
                </a:cubicBezTo>
                <a:cubicBezTo>
                  <a:pt x="24825" y="1751"/>
                  <a:pt x="20812" y="1"/>
                  <a:pt x="16383" y="1"/>
                </a:cubicBezTo>
                <a:close/>
              </a:path>
            </a:pathLst>
          </a:custGeom>
          <a:solidFill>
            <a:schemeClr val="accent1"/>
          </a:solidFill>
          <a:ln>
            <a:noFill/>
          </a:ln>
        </p:spPr>
        <p:txBody>
          <a:bodyPr spcFirstLastPara="1" wrap="square" lIns="91425" tIns="91425" rIns="91425" bIns="91425" anchor="ctr" anchorCtr="0">
            <a:noAutofit/>
          </a:bodyPr>
          <a:lstStyle/>
          <a:p>
            <a:pPr defTabSz="914400"/>
            <a:endParaRPr sz="2400">
              <a:ea typeface="+mn-ea"/>
            </a:endParaRPr>
          </a:p>
        </p:txBody>
      </p:sp>
      <p:sp>
        <p:nvSpPr>
          <p:cNvPr id="939" name="Google Shape;939;p34"/>
          <p:cNvSpPr/>
          <p:nvPr/>
        </p:nvSpPr>
        <p:spPr>
          <a:xfrm>
            <a:off x="2354008" y="1788230"/>
            <a:ext cx="148895" cy="148895"/>
          </a:xfrm>
          <a:custGeom>
            <a:avLst/>
            <a:gdLst/>
            <a:ahLst/>
            <a:cxnLst/>
            <a:rect l="l" t="t" r="r" b="b"/>
            <a:pathLst>
              <a:path w="6871" h="6871" extrusionOk="0">
                <a:moveTo>
                  <a:pt x="3430" y="0"/>
                </a:moveTo>
                <a:cubicBezTo>
                  <a:pt x="1537" y="0"/>
                  <a:pt x="1" y="1536"/>
                  <a:pt x="1" y="3441"/>
                </a:cubicBezTo>
                <a:cubicBezTo>
                  <a:pt x="1" y="5334"/>
                  <a:pt x="1537" y="6870"/>
                  <a:pt x="3430" y="6870"/>
                </a:cubicBezTo>
                <a:cubicBezTo>
                  <a:pt x="5335" y="6870"/>
                  <a:pt x="6871" y="5334"/>
                  <a:pt x="6871" y="3441"/>
                </a:cubicBezTo>
                <a:cubicBezTo>
                  <a:pt x="6871" y="1536"/>
                  <a:pt x="5335" y="0"/>
                  <a:pt x="3430" y="0"/>
                </a:cubicBezTo>
                <a:close/>
              </a:path>
            </a:pathLst>
          </a:custGeom>
          <a:solidFill>
            <a:srgbClr val="FFFFFF"/>
          </a:solidFill>
          <a:ln>
            <a:noFill/>
          </a:ln>
        </p:spPr>
        <p:txBody>
          <a:bodyPr spcFirstLastPara="1" wrap="square" lIns="91425" tIns="91425" rIns="91425" bIns="91425" anchor="ctr" anchorCtr="0">
            <a:noAutofit/>
          </a:bodyPr>
          <a:lstStyle/>
          <a:p>
            <a:pPr defTabSz="914400"/>
            <a:endParaRPr sz="2400">
              <a:ea typeface="+mn-ea"/>
            </a:endParaRPr>
          </a:p>
        </p:txBody>
      </p:sp>
      <p:sp>
        <p:nvSpPr>
          <p:cNvPr id="940" name="Google Shape;940;p34"/>
          <p:cNvSpPr/>
          <p:nvPr/>
        </p:nvSpPr>
        <p:spPr>
          <a:xfrm>
            <a:off x="2650542" y="1638584"/>
            <a:ext cx="821800" cy="444770"/>
          </a:xfrm>
          <a:prstGeom prst="roundRect">
            <a:avLst>
              <a:gd name="adj" fmla="val 50000"/>
            </a:avLst>
          </a:prstGeom>
          <a:solidFill>
            <a:srgbClr val="5EB2FC"/>
          </a:solidFill>
          <a:ln>
            <a:noFill/>
          </a:ln>
        </p:spPr>
        <p:txBody>
          <a:bodyPr spcFirstLastPara="1" wrap="square" lIns="91425" tIns="91425" rIns="91425" bIns="91425" anchor="ctr" anchorCtr="0">
            <a:noAutofit/>
          </a:bodyPr>
          <a:lstStyle/>
          <a:p>
            <a:pPr algn="ctr" defTabSz="914400">
              <a:buSzPts val="1100"/>
            </a:pPr>
            <a:r>
              <a:rPr lang="en-GB"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A</a:t>
            </a:r>
            <a:endParaRPr sz="2400" dirty="0">
              <a:solidFill>
                <a:srgbClr val="FFFFFF"/>
              </a:solidFill>
              <a:ea typeface="+mn-ea"/>
            </a:endParaRPr>
          </a:p>
        </p:txBody>
      </p:sp>
      <p:sp>
        <p:nvSpPr>
          <p:cNvPr id="941" name="Google Shape;941;p34"/>
          <p:cNvSpPr txBox="1"/>
          <p:nvPr/>
        </p:nvSpPr>
        <p:spPr>
          <a:xfrm>
            <a:off x="3623491" y="1784492"/>
            <a:ext cx="4153162" cy="300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defTabSz="914400">
              <a:defRPr sz="2000">
                <a:solidFill>
                  <a:srgbClr val="434343"/>
                </a:solidFill>
                <a:latin typeface="Roboto" panose="02000000000000000000"/>
                <a:ea typeface="Roboto" panose="02000000000000000000"/>
                <a:cs typeface="Roboto" panose="02000000000000000000"/>
              </a:defRPr>
            </a:lvl1pPr>
          </a:lstStyle>
          <a:p>
            <a:r>
              <a:rPr lang="vi-VN" dirty="0">
                <a:solidFill>
                  <a:srgbClr val="002060"/>
                </a:solidFill>
              </a:rPr>
              <a:t>Khối lượng lớp chất lỏng phía trên.</a:t>
            </a:r>
            <a:endParaRPr dirty="0">
              <a:solidFill>
                <a:srgbClr val="002060"/>
              </a:solidFill>
              <a:sym typeface="Roboto" panose="02000000000000000000"/>
            </a:endParaRPr>
          </a:p>
        </p:txBody>
      </p:sp>
      <p:grpSp>
        <p:nvGrpSpPr>
          <p:cNvPr id="942" name="Google Shape;942;p34"/>
          <p:cNvGrpSpPr/>
          <p:nvPr/>
        </p:nvGrpSpPr>
        <p:grpSpPr>
          <a:xfrm>
            <a:off x="1413807" y="1640921"/>
            <a:ext cx="285902" cy="443512"/>
            <a:chOff x="3764485" y="2890682"/>
            <a:chExt cx="222874" cy="345737"/>
          </a:xfrm>
        </p:grpSpPr>
        <p:sp>
          <p:nvSpPr>
            <p:cNvPr id="943" name="Google Shape;943;p34"/>
            <p:cNvSpPr/>
            <p:nvPr/>
          </p:nvSpPr>
          <p:spPr>
            <a:xfrm>
              <a:off x="3764485" y="2890682"/>
              <a:ext cx="222874" cy="345737"/>
            </a:xfrm>
            <a:custGeom>
              <a:avLst/>
              <a:gdLst/>
              <a:ahLst/>
              <a:cxnLst/>
              <a:rect l="l" t="t" r="r" b="b"/>
              <a:pathLst>
                <a:path w="7002" h="10862" extrusionOk="0">
                  <a:moveTo>
                    <a:pt x="3596" y="348"/>
                  </a:moveTo>
                  <a:lnTo>
                    <a:pt x="3727" y="396"/>
                  </a:lnTo>
                  <a:cubicBezTo>
                    <a:pt x="3882" y="467"/>
                    <a:pt x="4001" y="610"/>
                    <a:pt x="4073" y="801"/>
                  </a:cubicBezTo>
                  <a:cubicBezTo>
                    <a:pt x="3894" y="777"/>
                    <a:pt x="3739" y="753"/>
                    <a:pt x="3596" y="729"/>
                  </a:cubicBezTo>
                  <a:lnTo>
                    <a:pt x="3596" y="348"/>
                  </a:lnTo>
                  <a:close/>
                  <a:moveTo>
                    <a:pt x="6168" y="8504"/>
                  </a:moveTo>
                  <a:cubicBezTo>
                    <a:pt x="6275" y="8504"/>
                    <a:pt x="6347" y="8587"/>
                    <a:pt x="6347" y="8683"/>
                  </a:cubicBezTo>
                  <a:lnTo>
                    <a:pt x="6347" y="8861"/>
                  </a:lnTo>
                  <a:lnTo>
                    <a:pt x="6168" y="8861"/>
                  </a:lnTo>
                  <a:cubicBezTo>
                    <a:pt x="6085" y="8861"/>
                    <a:pt x="6001" y="8945"/>
                    <a:pt x="6001" y="9028"/>
                  </a:cubicBezTo>
                  <a:cubicBezTo>
                    <a:pt x="6001" y="9123"/>
                    <a:pt x="6085" y="9195"/>
                    <a:pt x="6168" y="9195"/>
                  </a:cubicBezTo>
                  <a:lnTo>
                    <a:pt x="6513" y="9195"/>
                  </a:lnTo>
                  <a:cubicBezTo>
                    <a:pt x="6621" y="9195"/>
                    <a:pt x="6692" y="9266"/>
                    <a:pt x="6692" y="9373"/>
                  </a:cubicBezTo>
                  <a:lnTo>
                    <a:pt x="6692" y="10397"/>
                  </a:lnTo>
                  <a:cubicBezTo>
                    <a:pt x="6680" y="10504"/>
                    <a:pt x="6597" y="10576"/>
                    <a:pt x="6501" y="10576"/>
                  </a:cubicBezTo>
                  <a:lnTo>
                    <a:pt x="1394" y="10576"/>
                  </a:lnTo>
                  <a:cubicBezTo>
                    <a:pt x="1287" y="10576"/>
                    <a:pt x="1215" y="10504"/>
                    <a:pt x="1215" y="10397"/>
                  </a:cubicBezTo>
                  <a:lnTo>
                    <a:pt x="1215" y="9373"/>
                  </a:lnTo>
                  <a:cubicBezTo>
                    <a:pt x="1215" y="9266"/>
                    <a:pt x="1287" y="9195"/>
                    <a:pt x="1394" y="9195"/>
                  </a:cubicBezTo>
                  <a:lnTo>
                    <a:pt x="5489" y="9195"/>
                  </a:lnTo>
                  <a:cubicBezTo>
                    <a:pt x="5573" y="9195"/>
                    <a:pt x="5644" y="9123"/>
                    <a:pt x="5644" y="9028"/>
                  </a:cubicBezTo>
                  <a:cubicBezTo>
                    <a:pt x="5644" y="8945"/>
                    <a:pt x="5573" y="8861"/>
                    <a:pt x="5489" y="8861"/>
                  </a:cubicBezTo>
                  <a:lnTo>
                    <a:pt x="1560" y="8861"/>
                  </a:lnTo>
                  <a:lnTo>
                    <a:pt x="1560" y="8683"/>
                  </a:lnTo>
                  <a:cubicBezTo>
                    <a:pt x="1560" y="8587"/>
                    <a:pt x="1632" y="8504"/>
                    <a:pt x="1739" y="8504"/>
                  </a:cubicBezTo>
                  <a:close/>
                  <a:moveTo>
                    <a:pt x="3471" y="1"/>
                  </a:moveTo>
                  <a:cubicBezTo>
                    <a:pt x="3436" y="1"/>
                    <a:pt x="3413" y="3"/>
                    <a:pt x="3406" y="3"/>
                  </a:cubicBezTo>
                  <a:cubicBezTo>
                    <a:pt x="3311" y="3"/>
                    <a:pt x="3251" y="74"/>
                    <a:pt x="3251" y="158"/>
                  </a:cubicBezTo>
                  <a:lnTo>
                    <a:pt x="3251" y="682"/>
                  </a:lnTo>
                  <a:cubicBezTo>
                    <a:pt x="3184" y="678"/>
                    <a:pt x="3123" y="676"/>
                    <a:pt x="3071" y="676"/>
                  </a:cubicBezTo>
                  <a:cubicBezTo>
                    <a:pt x="2968" y="676"/>
                    <a:pt x="2902" y="682"/>
                    <a:pt x="2894" y="682"/>
                  </a:cubicBezTo>
                  <a:cubicBezTo>
                    <a:pt x="2811" y="682"/>
                    <a:pt x="2751" y="753"/>
                    <a:pt x="2751" y="848"/>
                  </a:cubicBezTo>
                  <a:cubicBezTo>
                    <a:pt x="2751" y="932"/>
                    <a:pt x="2822" y="991"/>
                    <a:pt x="2906" y="991"/>
                  </a:cubicBezTo>
                  <a:cubicBezTo>
                    <a:pt x="2909" y="991"/>
                    <a:pt x="2939" y="990"/>
                    <a:pt x="2991" y="990"/>
                  </a:cubicBezTo>
                  <a:cubicBezTo>
                    <a:pt x="3356" y="990"/>
                    <a:pt x="4811" y="1045"/>
                    <a:pt x="5728" y="1920"/>
                  </a:cubicBezTo>
                  <a:cubicBezTo>
                    <a:pt x="6228" y="2408"/>
                    <a:pt x="6501" y="3063"/>
                    <a:pt x="6501" y="3896"/>
                  </a:cubicBezTo>
                  <a:cubicBezTo>
                    <a:pt x="6501" y="4789"/>
                    <a:pt x="6299" y="5361"/>
                    <a:pt x="6097" y="5968"/>
                  </a:cubicBezTo>
                  <a:cubicBezTo>
                    <a:pt x="5882" y="6575"/>
                    <a:pt x="5668" y="7194"/>
                    <a:pt x="5644" y="8171"/>
                  </a:cubicBezTo>
                  <a:lnTo>
                    <a:pt x="1989" y="8171"/>
                  </a:lnTo>
                  <a:cubicBezTo>
                    <a:pt x="1941" y="8075"/>
                    <a:pt x="1882" y="7909"/>
                    <a:pt x="1882" y="7647"/>
                  </a:cubicBezTo>
                  <a:cubicBezTo>
                    <a:pt x="1882" y="7230"/>
                    <a:pt x="2132" y="6266"/>
                    <a:pt x="3882" y="4515"/>
                  </a:cubicBezTo>
                  <a:cubicBezTo>
                    <a:pt x="3918" y="4480"/>
                    <a:pt x="3942" y="4385"/>
                    <a:pt x="3906" y="4325"/>
                  </a:cubicBezTo>
                  <a:cubicBezTo>
                    <a:pt x="3886" y="4275"/>
                    <a:pt x="3825" y="4251"/>
                    <a:pt x="3764" y="4251"/>
                  </a:cubicBezTo>
                  <a:cubicBezTo>
                    <a:pt x="3751" y="4251"/>
                    <a:pt x="3739" y="4252"/>
                    <a:pt x="3727" y="4254"/>
                  </a:cubicBezTo>
                  <a:cubicBezTo>
                    <a:pt x="3727" y="4254"/>
                    <a:pt x="3635" y="4276"/>
                    <a:pt x="3486" y="4276"/>
                  </a:cubicBezTo>
                  <a:cubicBezTo>
                    <a:pt x="3292" y="4276"/>
                    <a:pt x="3001" y="4238"/>
                    <a:pt x="2691" y="4063"/>
                  </a:cubicBezTo>
                  <a:cubicBezTo>
                    <a:pt x="2620" y="4020"/>
                    <a:pt x="2540" y="4000"/>
                    <a:pt x="2460" y="4000"/>
                  </a:cubicBezTo>
                  <a:cubicBezTo>
                    <a:pt x="2341" y="4000"/>
                    <a:pt x="2220" y="4044"/>
                    <a:pt x="2120" y="4123"/>
                  </a:cubicBezTo>
                  <a:cubicBezTo>
                    <a:pt x="1924" y="4281"/>
                    <a:pt x="1552" y="4499"/>
                    <a:pt x="998" y="4499"/>
                  </a:cubicBezTo>
                  <a:cubicBezTo>
                    <a:pt x="846" y="4499"/>
                    <a:pt x="680" y="4482"/>
                    <a:pt x="501" y="4444"/>
                  </a:cubicBezTo>
                  <a:lnTo>
                    <a:pt x="370" y="3777"/>
                  </a:lnTo>
                  <a:lnTo>
                    <a:pt x="2001" y="2146"/>
                  </a:lnTo>
                  <a:cubicBezTo>
                    <a:pt x="2037" y="2110"/>
                    <a:pt x="2049" y="2063"/>
                    <a:pt x="2049" y="2027"/>
                  </a:cubicBezTo>
                  <a:lnTo>
                    <a:pt x="2049" y="1813"/>
                  </a:lnTo>
                  <a:cubicBezTo>
                    <a:pt x="2049" y="1729"/>
                    <a:pt x="2120" y="1634"/>
                    <a:pt x="2215" y="1634"/>
                  </a:cubicBezTo>
                  <a:cubicBezTo>
                    <a:pt x="2327" y="1626"/>
                    <a:pt x="2501" y="1615"/>
                    <a:pt x="2715" y="1615"/>
                  </a:cubicBezTo>
                  <a:cubicBezTo>
                    <a:pt x="3115" y="1615"/>
                    <a:pt x="3656" y="1654"/>
                    <a:pt x="4192" y="1825"/>
                  </a:cubicBezTo>
                  <a:cubicBezTo>
                    <a:pt x="4211" y="1833"/>
                    <a:pt x="4231" y="1837"/>
                    <a:pt x="4250" y="1837"/>
                  </a:cubicBezTo>
                  <a:cubicBezTo>
                    <a:pt x="4314" y="1837"/>
                    <a:pt x="4373" y="1794"/>
                    <a:pt x="4382" y="1729"/>
                  </a:cubicBezTo>
                  <a:cubicBezTo>
                    <a:pt x="4418" y="1634"/>
                    <a:pt x="4370" y="1539"/>
                    <a:pt x="4275" y="1527"/>
                  </a:cubicBezTo>
                  <a:cubicBezTo>
                    <a:pt x="3701" y="1346"/>
                    <a:pt x="3117" y="1300"/>
                    <a:pt x="2687" y="1300"/>
                  </a:cubicBezTo>
                  <a:cubicBezTo>
                    <a:pt x="2465" y="1300"/>
                    <a:pt x="2285" y="1312"/>
                    <a:pt x="2168" y="1325"/>
                  </a:cubicBezTo>
                  <a:cubicBezTo>
                    <a:pt x="1906" y="1348"/>
                    <a:pt x="1715" y="1563"/>
                    <a:pt x="1715" y="1813"/>
                  </a:cubicBezTo>
                  <a:lnTo>
                    <a:pt x="1715" y="1968"/>
                  </a:lnTo>
                  <a:lnTo>
                    <a:pt x="60" y="3611"/>
                  </a:lnTo>
                  <a:cubicBezTo>
                    <a:pt x="24" y="3658"/>
                    <a:pt x="1" y="3706"/>
                    <a:pt x="24" y="3765"/>
                  </a:cubicBezTo>
                  <a:lnTo>
                    <a:pt x="179" y="4611"/>
                  </a:lnTo>
                  <a:cubicBezTo>
                    <a:pt x="203" y="4670"/>
                    <a:pt x="239" y="4718"/>
                    <a:pt x="298" y="4730"/>
                  </a:cubicBezTo>
                  <a:cubicBezTo>
                    <a:pt x="542" y="4788"/>
                    <a:pt x="764" y="4813"/>
                    <a:pt x="967" y="4813"/>
                  </a:cubicBezTo>
                  <a:cubicBezTo>
                    <a:pt x="1627" y="4813"/>
                    <a:pt x="2071" y="4552"/>
                    <a:pt x="2299" y="4361"/>
                  </a:cubicBezTo>
                  <a:cubicBezTo>
                    <a:pt x="2338" y="4329"/>
                    <a:pt x="2389" y="4313"/>
                    <a:pt x="2435" y="4313"/>
                  </a:cubicBezTo>
                  <a:cubicBezTo>
                    <a:pt x="2459" y="4313"/>
                    <a:pt x="2481" y="4317"/>
                    <a:pt x="2501" y="4325"/>
                  </a:cubicBezTo>
                  <a:cubicBezTo>
                    <a:pt x="2822" y="4504"/>
                    <a:pt x="3120" y="4563"/>
                    <a:pt x="3334" y="4587"/>
                  </a:cubicBezTo>
                  <a:cubicBezTo>
                    <a:pt x="1846" y="6135"/>
                    <a:pt x="1537" y="7099"/>
                    <a:pt x="1537" y="7635"/>
                  </a:cubicBezTo>
                  <a:cubicBezTo>
                    <a:pt x="1537" y="7861"/>
                    <a:pt x="1584" y="8040"/>
                    <a:pt x="1608" y="8159"/>
                  </a:cubicBezTo>
                  <a:cubicBezTo>
                    <a:pt x="1370" y="8195"/>
                    <a:pt x="1191" y="8397"/>
                    <a:pt x="1191" y="8647"/>
                  </a:cubicBezTo>
                  <a:lnTo>
                    <a:pt x="1191" y="8849"/>
                  </a:lnTo>
                  <a:cubicBezTo>
                    <a:pt x="1001" y="8909"/>
                    <a:pt x="858" y="9111"/>
                    <a:pt x="858" y="9326"/>
                  </a:cubicBezTo>
                  <a:lnTo>
                    <a:pt x="858" y="10361"/>
                  </a:lnTo>
                  <a:cubicBezTo>
                    <a:pt x="858" y="10635"/>
                    <a:pt x="1072" y="10861"/>
                    <a:pt x="1358" y="10861"/>
                  </a:cubicBezTo>
                  <a:lnTo>
                    <a:pt x="6501" y="10861"/>
                  </a:lnTo>
                  <a:cubicBezTo>
                    <a:pt x="6775" y="10861"/>
                    <a:pt x="7002" y="10635"/>
                    <a:pt x="7002" y="10361"/>
                  </a:cubicBezTo>
                  <a:lnTo>
                    <a:pt x="7002" y="9326"/>
                  </a:lnTo>
                  <a:cubicBezTo>
                    <a:pt x="7002" y="9171"/>
                    <a:pt x="6859" y="8968"/>
                    <a:pt x="6656" y="8897"/>
                  </a:cubicBezTo>
                  <a:lnTo>
                    <a:pt x="6656" y="8695"/>
                  </a:lnTo>
                  <a:cubicBezTo>
                    <a:pt x="6656" y="8409"/>
                    <a:pt x="6442" y="8183"/>
                    <a:pt x="6156" y="8183"/>
                  </a:cubicBezTo>
                  <a:lnTo>
                    <a:pt x="5978" y="8183"/>
                  </a:lnTo>
                  <a:cubicBezTo>
                    <a:pt x="5990" y="7266"/>
                    <a:pt x="6204" y="6671"/>
                    <a:pt x="6406" y="6087"/>
                  </a:cubicBezTo>
                  <a:cubicBezTo>
                    <a:pt x="6621" y="5492"/>
                    <a:pt x="6823" y="4861"/>
                    <a:pt x="6823" y="3908"/>
                  </a:cubicBezTo>
                  <a:cubicBezTo>
                    <a:pt x="6823" y="2991"/>
                    <a:pt x="6525" y="2241"/>
                    <a:pt x="5966" y="1694"/>
                  </a:cubicBezTo>
                  <a:cubicBezTo>
                    <a:pt x="5501" y="1265"/>
                    <a:pt x="4930" y="1015"/>
                    <a:pt x="4418" y="860"/>
                  </a:cubicBezTo>
                  <a:cubicBezTo>
                    <a:pt x="4311" y="396"/>
                    <a:pt x="4061" y="182"/>
                    <a:pt x="3846" y="86"/>
                  </a:cubicBezTo>
                  <a:cubicBezTo>
                    <a:pt x="3690" y="12"/>
                    <a:pt x="3550" y="1"/>
                    <a:pt x="3471" y="1"/>
                  </a:cubicBezTo>
                  <a:close/>
                </a:path>
              </a:pathLst>
            </a:custGeom>
            <a:solidFill>
              <a:srgbClr val="FFFFFF"/>
            </a:solidFill>
            <a:ln>
              <a:noFill/>
            </a:ln>
          </p:spPr>
          <p:txBody>
            <a:bodyPr spcFirstLastPara="1" wrap="square" lIns="91425" tIns="91425" rIns="91425" bIns="91425" anchor="ctr" anchorCtr="0">
              <a:noAutofit/>
            </a:bodyPr>
            <a:lstStyle/>
            <a:p>
              <a:pPr defTabSz="914400"/>
              <a:endParaRPr sz="2400">
                <a:ea typeface="+mn-ea"/>
              </a:endParaRPr>
            </a:p>
          </p:txBody>
        </p:sp>
        <p:sp>
          <p:nvSpPr>
            <p:cNvPr id="944" name="Google Shape;944;p34"/>
            <p:cNvSpPr/>
            <p:nvPr/>
          </p:nvSpPr>
          <p:spPr>
            <a:xfrm>
              <a:off x="3913799" y="2948231"/>
              <a:ext cx="20499" cy="14960"/>
            </a:xfrm>
            <a:custGeom>
              <a:avLst/>
              <a:gdLst/>
              <a:ahLst/>
              <a:cxnLst/>
              <a:rect l="l" t="t" r="r" b="b"/>
              <a:pathLst>
                <a:path w="644" h="470" extrusionOk="0">
                  <a:moveTo>
                    <a:pt x="184" y="0"/>
                  </a:moveTo>
                  <a:cubicBezTo>
                    <a:pt x="126" y="0"/>
                    <a:pt x="73" y="27"/>
                    <a:pt x="48" y="76"/>
                  </a:cubicBezTo>
                  <a:cubicBezTo>
                    <a:pt x="1" y="148"/>
                    <a:pt x="36" y="255"/>
                    <a:pt x="108" y="291"/>
                  </a:cubicBezTo>
                  <a:cubicBezTo>
                    <a:pt x="203" y="326"/>
                    <a:pt x="286" y="386"/>
                    <a:pt x="358" y="433"/>
                  </a:cubicBezTo>
                  <a:cubicBezTo>
                    <a:pt x="394" y="445"/>
                    <a:pt x="417" y="469"/>
                    <a:pt x="453" y="469"/>
                  </a:cubicBezTo>
                  <a:cubicBezTo>
                    <a:pt x="501" y="469"/>
                    <a:pt x="560" y="433"/>
                    <a:pt x="584" y="386"/>
                  </a:cubicBezTo>
                  <a:cubicBezTo>
                    <a:pt x="644" y="326"/>
                    <a:pt x="620" y="231"/>
                    <a:pt x="537" y="183"/>
                  </a:cubicBezTo>
                  <a:cubicBezTo>
                    <a:pt x="453" y="124"/>
                    <a:pt x="358" y="64"/>
                    <a:pt x="263" y="17"/>
                  </a:cubicBezTo>
                  <a:cubicBezTo>
                    <a:pt x="237" y="6"/>
                    <a:pt x="210" y="0"/>
                    <a:pt x="184" y="0"/>
                  </a:cubicBezTo>
                  <a:close/>
                </a:path>
              </a:pathLst>
            </a:custGeom>
            <a:solidFill>
              <a:srgbClr val="FFFFFF"/>
            </a:solidFill>
            <a:ln>
              <a:noFill/>
            </a:ln>
          </p:spPr>
          <p:txBody>
            <a:bodyPr spcFirstLastPara="1" wrap="square" lIns="91425" tIns="91425" rIns="91425" bIns="91425" anchor="ctr" anchorCtr="0">
              <a:noAutofit/>
            </a:bodyPr>
            <a:lstStyle/>
            <a:p>
              <a:pPr defTabSz="914400"/>
              <a:endParaRPr sz="2400">
                <a:ea typeface="+mn-ea"/>
              </a:endParaRPr>
            </a:p>
          </p:txBody>
        </p:sp>
        <p:sp>
          <p:nvSpPr>
            <p:cNvPr id="945" name="Google Shape;945;p34"/>
            <p:cNvSpPr/>
            <p:nvPr/>
          </p:nvSpPr>
          <p:spPr>
            <a:xfrm>
              <a:off x="3841418" y="2956315"/>
              <a:ext cx="10631" cy="15947"/>
            </a:xfrm>
            <a:custGeom>
              <a:avLst/>
              <a:gdLst/>
              <a:ahLst/>
              <a:cxnLst/>
              <a:rect l="l" t="t" r="r" b="b"/>
              <a:pathLst>
                <a:path w="334" h="501" extrusionOk="0">
                  <a:moveTo>
                    <a:pt x="167" y="1"/>
                  </a:moveTo>
                  <a:cubicBezTo>
                    <a:pt x="72" y="1"/>
                    <a:pt x="1" y="72"/>
                    <a:pt x="1" y="167"/>
                  </a:cubicBezTo>
                  <a:lnTo>
                    <a:pt x="1" y="334"/>
                  </a:lnTo>
                  <a:cubicBezTo>
                    <a:pt x="1" y="418"/>
                    <a:pt x="72" y="501"/>
                    <a:pt x="167" y="501"/>
                  </a:cubicBezTo>
                  <a:cubicBezTo>
                    <a:pt x="251" y="501"/>
                    <a:pt x="334" y="418"/>
                    <a:pt x="334" y="334"/>
                  </a:cubicBezTo>
                  <a:lnTo>
                    <a:pt x="334" y="167"/>
                  </a:lnTo>
                  <a:cubicBezTo>
                    <a:pt x="334" y="72"/>
                    <a:pt x="251" y="1"/>
                    <a:pt x="167" y="1"/>
                  </a:cubicBezTo>
                  <a:close/>
                </a:path>
              </a:pathLst>
            </a:custGeom>
            <a:solidFill>
              <a:srgbClr val="FFFFFF"/>
            </a:solidFill>
            <a:ln>
              <a:noFill/>
            </a:ln>
          </p:spPr>
          <p:txBody>
            <a:bodyPr spcFirstLastPara="1" wrap="square" lIns="91425" tIns="91425" rIns="91425" bIns="91425" anchor="ctr" anchorCtr="0">
              <a:noAutofit/>
            </a:bodyPr>
            <a:lstStyle/>
            <a:p>
              <a:pPr defTabSz="914400"/>
              <a:endParaRPr sz="2400">
                <a:ea typeface="+mn-ea"/>
              </a:endParaRPr>
            </a:p>
          </p:txBody>
        </p:sp>
      </p:grpSp>
      <p:sp>
        <p:nvSpPr>
          <p:cNvPr id="2" name="Rectangle: Rounded Corners 1"/>
          <p:cNvSpPr/>
          <p:nvPr/>
        </p:nvSpPr>
        <p:spPr>
          <a:xfrm>
            <a:off x="442990" y="3848471"/>
            <a:ext cx="7091041" cy="933408"/>
          </a:xfrm>
          <a:prstGeom prst="roundRect">
            <a:avLst/>
          </a:prstGeom>
          <a:noFill/>
          <a:ln w="381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784"/>
        <p:cNvGrpSpPr/>
        <p:nvPr/>
      </p:nvGrpSpPr>
      <p:grpSpPr>
        <a:xfrm>
          <a:off x="0" y="0"/>
          <a:ext cx="0" cy="0"/>
          <a:chOff x="0" y="0"/>
          <a:chExt cx="0" cy="0"/>
        </a:xfrm>
      </p:grpSpPr>
      <p:cxnSp>
        <p:nvCxnSpPr>
          <p:cNvPr id="1785" name="Google Shape;1785;p38"/>
          <p:cNvCxnSpPr/>
          <p:nvPr/>
        </p:nvCxnSpPr>
        <p:spPr>
          <a:xfrm>
            <a:off x="4572000" y="1217325"/>
            <a:ext cx="0" cy="3568500"/>
          </a:xfrm>
          <a:prstGeom prst="straightConnector1">
            <a:avLst/>
          </a:prstGeom>
          <a:noFill/>
          <a:ln w="9525" cap="flat" cmpd="sng">
            <a:solidFill>
              <a:srgbClr val="000000"/>
            </a:solidFill>
            <a:prstDash val="solid"/>
            <a:round/>
            <a:headEnd type="oval" w="med" len="med"/>
            <a:tailEnd type="oval" w="med" len="med"/>
          </a:ln>
        </p:spPr>
      </p:cxnSp>
      <p:sp>
        <p:nvSpPr>
          <p:cNvPr id="1786" name="Google Shape;1786;p38"/>
          <p:cNvSpPr txBox="1">
            <a:spLocks noGrp="1"/>
          </p:cNvSpPr>
          <p:nvPr>
            <p:ph type="title"/>
          </p:nvPr>
        </p:nvSpPr>
        <p:spPr>
          <a:xfrm>
            <a:off x="457199" y="270423"/>
            <a:ext cx="8229600" cy="851492"/>
          </a:xfrm>
          <a:prstGeom prst="rect">
            <a:avLst/>
          </a:prstGeom>
        </p:spPr>
        <p:txBody>
          <a:bodyPr spcFirstLastPara="1" wrap="square" lIns="91425" tIns="91425" rIns="91425" bIns="91425" anchor="t" anchorCtr="0">
            <a:noAutofit/>
          </a:bodyPr>
          <a:lstStyle/>
          <a:p>
            <a:r>
              <a:rPr lang="en-US" dirty="0" err="1"/>
              <a:t>Câu</a:t>
            </a:r>
            <a:r>
              <a:rPr lang="en-GB" dirty="0"/>
              <a:t> 3: </a:t>
            </a:r>
            <a:r>
              <a:rPr lang="vi-VN" dirty="0"/>
              <a:t>Trong các hiện tượng sau đây, hiện tượng nào không do áp suất khí quyển gây ra?</a:t>
            </a:r>
            <a:endParaRPr dirty="0"/>
          </a:p>
        </p:txBody>
      </p:sp>
      <p:sp>
        <p:nvSpPr>
          <p:cNvPr id="1790" name="Google Shape;1790;p38"/>
          <p:cNvSpPr/>
          <p:nvPr/>
        </p:nvSpPr>
        <p:spPr>
          <a:xfrm>
            <a:off x="3895668" y="1784815"/>
            <a:ext cx="1342200" cy="398700"/>
          </a:xfrm>
          <a:prstGeom prst="roundRect">
            <a:avLst>
              <a:gd name="adj" fmla="val 50000"/>
            </a:avLst>
          </a:prstGeom>
          <a:solidFill>
            <a:srgbClr val="000000">
              <a:alpha val="8330"/>
            </a:srgbClr>
          </a:solidFill>
          <a:ln>
            <a:noFill/>
          </a:ln>
        </p:spPr>
        <p:txBody>
          <a:bodyPr spcFirstLastPara="1" wrap="square" lIns="91425" tIns="91425" rIns="91425" bIns="91425" anchor="ctr" anchorCtr="0">
            <a:noAutofit/>
          </a:bodyPr>
          <a:lstStyle/>
          <a:p>
            <a:pPr defTabSz="914400"/>
            <a:endParaRPr sz="2400">
              <a:ea typeface="+mn-ea"/>
            </a:endParaRPr>
          </a:p>
        </p:txBody>
      </p:sp>
      <p:sp>
        <p:nvSpPr>
          <p:cNvPr id="1791" name="Google Shape;1791;p38"/>
          <p:cNvSpPr/>
          <p:nvPr/>
        </p:nvSpPr>
        <p:spPr>
          <a:xfrm>
            <a:off x="3655940" y="1933615"/>
            <a:ext cx="101100" cy="101100"/>
          </a:xfrm>
          <a:prstGeom prst="ellipse">
            <a:avLst/>
          </a:prstGeom>
          <a:solidFill>
            <a:srgbClr val="000000">
              <a:alpha val="8330"/>
            </a:srgbClr>
          </a:solidFill>
          <a:ln>
            <a:noFill/>
          </a:ln>
        </p:spPr>
        <p:txBody>
          <a:bodyPr spcFirstLastPara="1" wrap="square" lIns="91425" tIns="91425" rIns="91425" bIns="91425" anchor="ctr" anchorCtr="0">
            <a:noAutofit/>
          </a:bodyPr>
          <a:lstStyle/>
          <a:p>
            <a:pPr defTabSz="914400"/>
            <a:endParaRPr sz="2400">
              <a:ea typeface="+mn-ea"/>
            </a:endParaRPr>
          </a:p>
        </p:txBody>
      </p:sp>
      <p:sp>
        <p:nvSpPr>
          <p:cNvPr id="1793" name="Google Shape;1793;p38"/>
          <p:cNvSpPr/>
          <p:nvPr/>
        </p:nvSpPr>
        <p:spPr>
          <a:xfrm>
            <a:off x="3900892" y="1705071"/>
            <a:ext cx="1342200" cy="398700"/>
          </a:xfrm>
          <a:prstGeom prst="roundRect">
            <a:avLst>
              <a:gd name="adj"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defTabSz="914400"/>
            <a:r>
              <a:rPr lang="en-GB" sz="28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A</a:t>
            </a:r>
            <a:endParaRPr sz="2400" dirty="0">
              <a:ea typeface="+mn-ea"/>
            </a:endParaRPr>
          </a:p>
        </p:txBody>
      </p:sp>
      <p:sp>
        <p:nvSpPr>
          <p:cNvPr id="1794" name="Google Shape;1794;p38"/>
          <p:cNvSpPr txBox="1"/>
          <p:nvPr/>
        </p:nvSpPr>
        <p:spPr>
          <a:xfrm>
            <a:off x="337182" y="1705071"/>
            <a:ext cx="3220320" cy="55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r" defTabSz="914400">
              <a:defRPr sz="1800">
                <a:latin typeface="Roboto" panose="02000000000000000000"/>
                <a:ea typeface="Roboto" panose="02000000000000000000"/>
                <a:cs typeface="Roboto" panose="02000000000000000000"/>
              </a:defRPr>
            </a:lvl1pPr>
          </a:lstStyle>
          <a:p>
            <a:r>
              <a:rPr lang="vi-VN" dirty="0"/>
              <a:t>Con người có thể hít không khí vào phổi.</a:t>
            </a:r>
            <a:endParaRPr dirty="0">
              <a:sym typeface="Roboto" panose="02000000000000000000"/>
            </a:endParaRPr>
          </a:p>
        </p:txBody>
      </p:sp>
      <p:sp>
        <p:nvSpPr>
          <p:cNvPr id="1807" name="Google Shape;1807;p38"/>
          <p:cNvSpPr/>
          <p:nvPr/>
        </p:nvSpPr>
        <p:spPr>
          <a:xfrm flipH="1">
            <a:off x="3900912" y="2509041"/>
            <a:ext cx="1342200" cy="398700"/>
          </a:xfrm>
          <a:prstGeom prst="roundRect">
            <a:avLst>
              <a:gd name="adj" fmla="val 50000"/>
            </a:avLst>
          </a:prstGeom>
          <a:solidFill>
            <a:srgbClr val="000000">
              <a:alpha val="8330"/>
            </a:srgbClr>
          </a:solidFill>
          <a:ln>
            <a:noFill/>
          </a:ln>
        </p:spPr>
        <p:txBody>
          <a:bodyPr spcFirstLastPara="1" wrap="square" lIns="91425" tIns="91425" rIns="91425" bIns="91425" anchor="ctr" anchorCtr="0">
            <a:noAutofit/>
          </a:bodyPr>
          <a:lstStyle/>
          <a:p>
            <a:pPr defTabSz="914400"/>
            <a:endParaRPr sz="2400">
              <a:ea typeface="+mn-ea"/>
            </a:endParaRPr>
          </a:p>
        </p:txBody>
      </p:sp>
      <p:sp>
        <p:nvSpPr>
          <p:cNvPr id="1808" name="Google Shape;1808;p38"/>
          <p:cNvSpPr/>
          <p:nvPr/>
        </p:nvSpPr>
        <p:spPr>
          <a:xfrm flipH="1">
            <a:off x="5381740" y="2657841"/>
            <a:ext cx="101100" cy="101100"/>
          </a:xfrm>
          <a:prstGeom prst="ellipse">
            <a:avLst/>
          </a:prstGeom>
          <a:solidFill>
            <a:srgbClr val="000000">
              <a:alpha val="8330"/>
            </a:srgbClr>
          </a:solidFill>
          <a:ln>
            <a:noFill/>
          </a:ln>
        </p:spPr>
        <p:txBody>
          <a:bodyPr spcFirstLastPara="1" wrap="square" lIns="91425" tIns="91425" rIns="91425" bIns="91425" anchor="ctr" anchorCtr="0">
            <a:noAutofit/>
          </a:bodyPr>
          <a:lstStyle/>
          <a:p>
            <a:pPr defTabSz="914400"/>
            <a:endParaRPr>
              <a:ea typeface="+mn-ea"/>
            </a:endParaRPr>
          </a:p>
        </p:txBody>
      </p:sp>
      <p:sp>
        <p:nvSpPr>
          <p:cNvPr id="1810" name="Google Shape;1810;p38"/>
          <p:cNvSpPr/>
          <p:nvPr/>
        </p:nvSpPr>
        <p:spPr>
          <a:xfrm flipH="1">
            <a:off x="3900900" y="2432858"/>
            <a:ext cx="1342200" cy="398700"/>
          </a:xfrm>
          <a:prstGeom prst="roundRect">
            <a:avLst>
              <a:gd name="adj" fmla="val 50000"/>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defTabSz="914400"/>
            <a:r>
              <a:rPr lang="en-GB" sz="28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B</a:t>
            </a:r>
            <a:endParaRPr sz="2400" dirty="0">
              <a:ea typeface="+mn-ea"/>
            </a:endParaRPr>
          </a:p>
        </p:txBody>
      </p:sp>
      <p:sp>
        <p:nvSpPr>
          <p:cNvPr id="1811" name="Google Shape;1811;p38"/>
          <p:cNvSpPr txBox="1"/>
          <p:nvPr/>
        </p:nvSpPr>
        <p:spPr>
          <a:xfrm flipH="1">
            <a:off x="5586499" y="2414913"/>
            <a:ext cx="3397508" cy="55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defTabSz="914400">
              <a:defRPr sz="1800">
                <a:latin typeface="Roboto" panose="02000000000000000000"/>
                <a:ea typeface="Roboto" panose="02000000000000000000"/>
                <a:cs typeface="Roboto" panose="02000000000000000000"/>
              </a:defRPr>
            </a:lvl1pPr>
          </a:lstStyle>
          <a:p>
            <a:r>
              <a:rPr lang="en-US" dirty="0" err="1"/>
              <a:t>Chúng</a:t>
            </a:r>
            <a:r>
              <a:rPr lang="en-US" dirty="0"/>
              <a:t> ta </a:t>
            </a:r>
            <a:r>
              <a:rPr lang="en-US" dirty="0" err="1"/>
              <a:t>khó</a:t>
            </a:r>
            <a:r>
              <a:rPr lang="en-US" dirty="0"/>
              <a:t> </a:t>
            </a:r>
            <a:r>
              <a:rPr lang="en-US" dirty="0" err="1"/>
              <a:t>rút</a:t>
            </a:r>
            <a:r>
              <a:rPr lang="en-US" dirty="0"/>
              <a:t> </a:t>
            </a:r>
            <a:r>
              <a:rPr lang="en-US" dirty="0" err="1"/>
              <a:t>chân</a:t>
            </a:r>
            <a:r>
              <a:rPr lang="en-US" dirty="0"/>
              <a:t> </a:t>
            </a:r>
            <a:r>
              <a:rPr lang="en-US" dirty="0" err="1"/>
              <a:t>ra</a:t>
            </a:r>
            <a:r>
              <a:rPr lang="en-US" dirty="0"/>
              <a:t> </a:t>
            </a:r>
            <a:r>
              <a:rPr lang="en-US" dirty="0" err="1"/>
              <a:t>khỏi</a:t>
            </a:r>
            <a:r>
              <a:rPr lang="en-US" dirty="0"/>
              <a:t> </a:t>
            </a:r>
            <a:r>
              <a:rPr lang="en-US" dirty="0" err="1"/>
              <a:t>bùn</a:t>
            </a:r>
            <a:r>
              <a:rPr lang="en-US" dirty="0"/>
              <a:t>.</a:t>
            </a:r>
            <a:endParaRPr dirty="0">
              <a:sym typeface="Roboto" panose="02000000000000000000"/>
            </a:endParaRPr>
          </a:p>
        </p:txBody>
      </p:sp>
      <p:sp>
        <p:nvSpPr>
          <p:cNvPr id="1812" name="Google Shape;1812;p38"/>
          <p:cNvSpPr/>
          <p:nvPr/>
        </p:nvSpPr>
        <p:spPr>
          <a:xfrm flipH="1">
            <a:off x="5381728" y="2581658"/>
            <a:ext cx="101100" cy="101100"/>
          </a:xfrm>
          <a:prstGeom prst="ellipse">
            <a:avLst/>
          </a:prstGeom>
          <a:solidFill>
            <a:srgbClr val="000000"/>
          </a:solidFill>
          <a:ln>
            <a:noFill/>
          </a:ln>
        </p:spPr>
        <p:txBody>
          <a:bodyPr spcFirstLastPara="1" wrap="square" lIns="91425" tIns="91425" rIns="91425" bIns="91425" anchor="ctr" anchorCtr="0">
            <a:noAutofit/>
          </a:bodyPr>
          <a:lstStyle/>
          <a:p>
            <a:pPr defTabSz="914400"/>
            <a:endParaRPr>
              <a:ea typeface="+mn-ea"/>
            </a:endParaRPr>
          </a:p>
        </p:txBody>
      </p:sp>
      <p:sp>
        <p:nvSpPr>
          <p:cNvPr id="1822" name="Google Shape;1822;p38"/>
          <p:cNvSpPr/>
          <p:nvPr/>
        </p:nvSpPr>
        <p:spPr>
          <a:xfrm>
            <a:off x="3895668" y="3236840"/>
            <a:ext cx="1342200" cy="398700"/>
          </a:xfrm>
          <a:prstGeom prst="roundRect">
            <a:avLst>
              <a:gd name="adj" fmla="val 50000"/>
            </a:avLst>
          </a:prstGeom>
          <a:solidFill>
            <a:srgbClr val="000000">
              <a:alpha val="8330"/>
            </a:srgbClr>
          </a:solidFill>
          <a:ln>
            <a:noFill/>
          </a:ln>
        </p:spPr>
        <p:txBody>
          <a:bodyPr spcFirstLastPara="1" wrap="square" lIns="91425" tIns="91425" rIns="91425" bIns="91425" anchor="ctr" anchorCtr="0">
            <a:noAutofit/>
          </a:bodyPr>
          <a:lstStyle/>
          <a:p>
            <a:pPr defTabSz="914400"/>
            <a:endParaRPr sz="2400">
              <a:ea typeface="+mn-ea"/>
            </a:endParaRPr>
          </a:p>
        </p:txBody>
      </p:sp>
      <p:sp>
        <p:nvSpPr>
          <p:cNvPr id="1823" name="Google Shape;1823;p38"/>
          <p:cNvSpPr/>
          <p:nvPr/>
        </p:nvSpPr>
        <p:spPr>
          <a:xfrm>
            <a:off x="3655940" y="3385640"/>
            <a:ext cx="101100" cy="101100"/>
          </a:xfrm>
          <a:prstGeom prst="ellipse">
            <a:avLst/>
          </a:prstGeom>
          <a:solidFill>
            <a:srgbClr val="000000">
              <a:alpha val="8330"/>
            </a:srgbClr>
          </a:solidFill>
          <a:ln>
            <a:noFill/>
          </a:ln>
        </p:spPr>
        <p:txBody>
          <a:bodyPr spcFirstLastPara="1" wrap="square" lIns="91425" tIns="91425" rIns="91425" bIns="91425" anchor="ctr" anchorCtr="0">
            <a:noAutofit/>
          </a:bodyPr>
          <a:lstStyle/>
          <a:p>
            <a:pPr defTabSz="914400"/>
            <a:endParaRPr sz="2400">
              <a:ea typeface="+mn-ea"/>
            </a:endParaRPr>
          </a:p>
        </p:txBody>
      </p:sp>
      <p:sp>
        <p:nvSpPr>
          <p:cNvPr id="1825" name="Google Shape;1825;p38"/>
          <p:cNvSpPr/>
          <p:nvPr/>
        </p:nvSpPr>
        <p:spPr>
          <a:xfrm>
            <a:off x="3900892" y="3160643"/>
            <a:ext cx="1342200" cy="398700"/>
          </a:xfrm>
          <a:prstGeom prst="roundRect">
            <a:avLst>
              <a:gd name="adj" fmla="val 50000"/>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defTabSz="914400"/>
            <a:r>
              <a:rPr lang="en-GB" sz="28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C</a:t>
            </a:r>
            <a:endParaRPr sz="2400" dirty="0">
              <a:ea typeface="+mn-ea"/>
            </a:endParaRPr>
          </a:p>
        </p:txBody>
      </p:sp>
      <p:sp>
        <p:nvSpPr>
          <p:cNvPr id="1826" name="Google Shape;1826;p38"/>
          <p:cNvSpPr txBox="1"/>
          <p:nvPr/>
        </p:nvSpPr>
        <p:spPr>
          <a:xfrm>
            <a:off x="311704" y="3240389"/>
            <a:ext cx="3220320" cy="55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r" defTabSz="914400">
              <a:defRPr sz="1800">
                <a:latin typeface="Roboto" panose="02000000000000000000"/>
                <a:ea typeface="Roboto" panose="02000000000000000000"/>
                <a:cs typeface="Roboto" panose="02000000000000000000"/>
              </a:defRPr>
            </a:lvl1pPr>
          </a:lstStyle>
          <a:p>
            <a:r>
              <a:rPr lang="vi-VN" dirty="0"/>
              <a:t>Vật rơi từ trên cao xuống.</a:t>
            </a:r>
            <a:endParaRPr dirty="0">
              <a:sym typeface="Roboto" panose="02000000000000000000"/>
            </a:endParaRPr>
          </a:p>
        </p:txBody>
      </p:sp>
      <p:sp>
        <p:nvSpPr>
          <p:cNvPr id="1836" name="Google Shape;1836;p38"/>
          <p:cNvSpPr/>
          <p:nvPr/>
        </p:nvSpPr>
        <p:spPr>
          <a:xfrm flipH="1">
            <a:off x="3900912" y="3964615"/>
            <a:ext cx="1342200" cy="398700"/>
          </a:xfrm>
          <a:prstGeom prst="roundRect">
            <a:avLst>
              <a:gd name="adj" fmla="val 50000"/>
            </a:avLst>
          </a:prstGeom>
          <a:solidFill>
            <a:srgbClr val="000000">
              <a:alpha val="8330"/>
            </a:srgbClr>
          </a:solidFill>
          <a:ln>
            <a:noFill/>
          </a:ln>
        </p:spPr>
        <p:txBody>
          <a:bodyPr spcFirstLastPara="1" wrap="square" lIns="91425" tIns="91425" rIns="91425" bIns="91425" anchor="ctr" anchorCtr="0">
            <a:noAutofit/>
          </a:bodyPr>
          <a:lstStyle/>
          <a:p>
            <a:pPr defTabSz="914400"/>
            <a:endParaRPr sz="2400">
              <a:ea typeface="+mn-ea"/>
            </a:endParaRPr>
          </a:p>
        </p:txBody>
      </p:sp>
      <p:sp>
        <p:nvSpPr>
          <p:cNvPr id="1837" name="Google Shape;1837;p38"/>
          <p:cNvSpPr/>
          <p:nvPr/>
        </p:nvSpPr>
        <p:spPr>
          <a:xfrm flipH="1">
            <a:off x="5381740" y="4113415"/>
            <a:ext cx="101100" cy="101100"/>
          </a:xfrm>
          <a:prstGeom prst="ellipse">
            <a:avLst/>
          </a:prstGeom>
          <a:solidFill>
            <a:srgbClr val="000000">
              <a:alpha val="8330"/>
            </a:srgbClr>
          </a:solidFill>
          <a:ln>
            <a:noFill/>
          </a:ln>
        </p:spPr>
        <p:txBody>
          <a:bodyPr spcFirstLastPara="1" wrap="square" lIns="91425" tIns="91425" rIns="91425" bIns="91425" anchor="ctr" anchorCtr="0">
            <a:noAutofit/>
          </a:bodyPr>
          <a:lstStyle/>
          <a:p>
            <a:pPr defTabSz="914400"/>
            <a:endParaRPr>
              <a:ea typeface="+mn-ea"/>
            </a:endParaRPr>
          </a:p>
        </p:txBody>
      </p:sp>
      <p:sp>
        <p:nvSpPr>
          <p:cNvPr id="1839" name="Google Shape;1839;p38"/>
          <p:cNvSpPr/>
          <p:nvPr/>
        </p:nvSpPr>
        <p:spPr>
          <a:xfrm flipH="1">
            <a:off x="3900900" y="3888429"/>
            <a:ext cx="1342200" cy="398700"/>
          </a:xfrm>
          <a:prstGeom prst="roundRect">
            <a:avLst>
              <a:gd name="adj" fmla="val 50000"/>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defTabSz="914400"/>
            <a:r>
              <a:rPr lang="en-GB" sz="28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D</a:t>
            </a:r>
            <a:endParaRPr sz="2400" dirty="0">
              <a:ea typeface="+mn-ea"/>
            </a:endParaRPr>
          </a:p>
        </p:txBody>
      </p:sp>
      <p:sp>
        <p:nvSpPr>
          <p:cNvPr id="1840" name="Google Shape;1840;p38"/>
          <p:cNvSpPr txBox="1"/>
          <p:nvPr/>
        </p:nvSpPr>
        <p:spPr>
          <a:xfrm flipH="1">
            <a:off x="5621444" y="3862181"/>
            <a:ext cx="3261463" cy="55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400">
              <a:defRPr sz="1800">
                <a:latin typeface="Roboto" panose="02000000000000000000"/>
                <a:ea typeface="Roboto" panose="02000000000000000000"/>
                <a:cs typeface="Roboto" panose="02000000000000000000"/>
              </a:defRPr>
            </a:lvl1pPr>
          </a:lstStyle>
          <a:p>
            <a:r>
              <a:rPr lang="vi-VN" dirty="0"/>
              <a:t>Một cốc đựng đầy nước được đậy bằng miếng bìa khi lộn ngược cốc thì nước không chảy ra ngoài.</a:t>
            </a:r>
            <a:endParaRPr dirty="0">
              <a:sym typeface="Roboto" panose="02000000000000000000"/>
            </a:endParaRPr>
          </a:p>
        </p:txBody>
      </p:sp>
      <p:sp>
        <p:nvSpPr>
          <p:cNvPr id="1841" name="Google Shape;1841;p38"/>
          <p:cNvSpPr/>
          <p:nvPr/>
        </p:nvSpPr>
        <p:spPr>
          <a:xfrm flipH="1">
            <a:off x="5381728" y="4037229"/>
            <a:ext cx="101100" cy="101100"/>
          </a:xfrm>
          <a:prstGeom prst="ellipse">
            <a:avLst/>
          </a:prstGeom>
          <a:solidFill>
            <a:srgbClr val="000000"/>
          </a:solidFill>
          <a:ln>
            <a:noFill/>
          </a:ln>
        </p:spPr>
        <p:txBody>
          <a:bodyPr spcFirstLastPara="1" wrap="square" lIns="91425" tIns="91425" rIns="91425" bIns="91425" anchor="ctr" anchorCtr="0">
            <a:noAutofit/>
          </a:bodyPr>
          <a:lstStyle/>
          <a:p>
            <a:pPr defTabSz="914400"/>
            <a:endParaRPr>
              <a:ea typeface="+mn-ea"/>
            </a:endParaRPr>
          </a:p>
        </p:txBody>
      </p:sp>
      <p:sp>
        <p:nvSpPr>
          <p:cNvPr id="2" name="Google Shape;1812;p38"/>
          <p:cNvSpPr/>
          <p:nvPr/>
        </p:nvSpPr>
        <p:spPr>
          <a:xfrm flipH="1">
            <a:off x="3641433" y="1921493"/>
            <a:ext cx="101100" cy="101100"/>
          </a:xfrm>
          <a:prstGeom prst="ellipse">
            <a:avLst/>
          </a:prstGeom>
          <a:solidFill>
            <a:srgbClr val="000000"/>
          </a:solidFill>
          <a:ln>
            <a:noFill/>
          </a:ln>
        </p:spPr>
        <p:txBody>
          <a:bodyPr spcFirstLastPara="1" wrap="square" lIns="91425" tIns="91425" rIns="91425" bIns="91425" anchor="ctr" anchorCtr="0">
            <a:noAutofit/>
          </a:bodyPr>
          <a:lstStyle/>
          <a:p>
            <a:pPr defTabSz="914400"/>
            <a:endParaRPr sz="2400">
              <a:ea typeface="+mn-ea"/>
            </a:endParaRPr>
          </a:p>
        </p:txBody>
      </p:sp>
      <p:sp>
        <p:nvSpPr>
          <p:cNvPr id="3" name="Google Shape;1841;p38"/>
          <p:cNvSpPr/>
          <p:nvPr/>
        </p:nvSpPr>
        <p:spPr>
          <a:xfrm flipH="1">
            <a:off x="3641433" y="3377064"/>
            <a:ext cx="101100" cy="101100"/>
          </a:xfrm>
          <a:prstGeom prst="ellipse">
            <a:avLst/>
          </a:prstGeom>
          <a:solidFill>
            <a:srgbClr val="000000"/>
          </a:solidFill>
          <a:ln>
            <a:noFill/>
          </a:ln>
        </p:spPr>
        <p:txBody>
          <a:bodyPr spcFirstLastPara="1" wrap="square" lIns="91425" tIns="91425" rIns="91425" bIns="91425" anchor="ctr" anchorCtr="0">
            <a:noAutofit/>
          </a:bodyPr>
          <a:lstStyle/>
          <a:p>
            <a:pPr defTabSz="914400"/>
            <a:endParaRPr sz="2400">
              <a:ea typeface="+mn-ea"/>
            </a:endParaRPr>
          </a:p>
        </p:txBody>
      </p:sp>
      <p:sp>
        <p:nvSpPr>
          <p:cNvPr id="4" name="Rectangle: Rounded Corners 3"/>
          <p:cNvSpPr/>
          <p:nvPr/>
        </p:nvSpPr>
        <p:spPr>
          <a:xfrm>
            <a:off x="781038" y="3001296"/>
            <a:ext cx="4600690" cy="791393"/>
          </a:xfrm>
          <a:prstGeom prst="roundRect">
            <a:avLst/>
          </a:prstGeom>
          <a:noFill/>
          <a:ln w="381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75" name="Rectangle 13"/>
          <p:cNvSpPr>
            <a:spLocks noChangeArrowheads="1"/>
          </p:cNvSpPr>
          <p:nvPr/>
        </p:nvSpPr>
        <p:spPr bwMode="auto">
          <a:xfrm>
            <a:off x="6671549" y="1324535"/>
            <a:ext cx="653966" cy="402086"/>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endParaRPr lang="en-US" altLang="en-US">
              <a:solidFill>
                <a:srgbClr val="660066"/>
              </a:solidFill>
              <a:latin typeface="Arial Black" panose="020B0A04020102020204" pitchFamily="34" charset="0"/>
            </a:endParaRPr>
          </a:p>
        </p:txBody>
      </p:sp>
      <p:grpSp>
        <p:nvGrpSpPr>
          <p:cNvPr id="76" name="Group 18"/>
          <p:cNvGrpSpPr/>
          <p:nvPr/>
        </p:nvGrpSpPr>
        <p:grpSpPr bwMode="auto">
          <a:xfrm>
            <a:off x="5822575" y="1723512"/>
            <a:ext cx="2343378" cy="810138"/>
            <a:chOff x="384" y="2208"/>
            <a:chExt cx="2064" cy="960"/>
          </a:xfrm>
        </p:grpSpPr>
        <p:grpSp>
          <p:nvGrpSpPr>
            <p:cNvPr id="77" name="Group 76"/>
            <p:cNvGrpSpPr/>
            <p:nvPr/>
          </p:nvGrpSpPr>
          <p:grpSpPr bwMode="auto">
            <a:xfrm>
              <a:off x="384" y="2208"/>
              <a:ext cx="2064" cy="960"/>
              <a:chOff x="528" y="2208"/>
              <a:chExt cx="2064" cy="960"/>
            </a:xfrm>
          </p:grpSpPr>
          <p:sp>
            <p:nvSpPr>
              <p:cNvPr id="79" name="Rectangle 8"/>
              <p:cNvSpPr>
                <a:spLocks noChangeArrowheads="1"/>
              </p:cNvSpPr>
              <p:nvPr/>
            </p:nvSpPr>
            <p:spPr bwMode="auto">
              <a:xfrm>
                <a:off x="528" y="2208"/>
                <a:ext cx="2064" cy="192"/>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endParaRPr lang="en-US" altLang="en-US">
                  <a:latin typeface="Arial Black" panose="020B0A04020102020204" pitchFamily="34" charset="0"/>
                </a:endParaRPr>
              </a:p>
            </p:txBody>
          </p:sp>
          <p:sp>
            <p:nvSpPr>
              <p:cNvPr id="80" name="Rectangle 9"/>
              <p:cNvSpPr>
                <a:spLocks noChangeArrowheads="1"/>
              </p:cNvSpPr>
              <p:nvPr/>
            </p:nvSpPr>
            <p:spPr bwMode="auto">
              <a:xfrm>
                <a:off x="2496" y="2400"/>
                <a:ext cx="96" cy="768"/>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endParaRPr lang="en-US" altLang="en-US">
                  <a:latin typeface="Arial Black" panose="020B0A04020102020204" pitchFamily="34" charset="0"/>
                </a:endParaRPr>
              </a:p>
            </p:txBody>
          </p:sp>
          <p:sp>
            <p:nvSpPr>
              <p:cNvPr id="81" name="Rectangle 10"/>
              <p:cNvSpPr>
                <a:spLocks noChangeArrowheads="1"/>
              </p:cNvSpPr>
              <p:nvPr/>
            </p:nvSpPr>
            <p:spPr bwMode="auto">
              <a:xfrm>
                <a:off x="528" y="2400"/>
                <a:ext cx="96" cy="768"/>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endParaRPr lang="en-US" altLang="en-US">
                  <a:latin typeface="Arial Black" panose="020B0A04020102020204" pitchFamily="34" charset="0"/>
                </a:endParaRPr>
              </a:p>
            </p:txBody>
          </p:sp>
        </p:grpSp>
        <p:sp>
          <p:nvSpPr>
            <p:cNvPr id="78" name="Line 12"/>
            <p:cNvSpPr>
              <a:spLocks noChangeShapeType="1"/>
            </p:cNvSpPr>
            <p:nvPr/>
          </p:nvSpPr>
          <p:spPr bwMode="auto">
            <a:xfrm>
              <a:off x="395" y="2256"/>
              <a:ext cx="2016" cy="0"/>
            </a:xfrm>
            <a:prstGeom prst="line">
              <a:avLst/>
            </a:prstGeom>
            <a:noFill/>
            <a:ln w="9525">
              <a:solidFill>
                <a:srgbClr val="660033"/>
              </a:solidFill>
              <a:rou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2" name="Group 17"/>
          <p:cNvGrpSpPr/>
          <p:nvPr/>
        </p:nvGrpSpPr>
        <p:grpSpPr bwMode="auto">
          <a:xfrm>
            <a:off x="6547682" y="1482585"/>
            <a:ext cx="445060" cy="742626"/>
            <a:chOff x="3019" y="2928"/>
            <a:chExt cx="392" cy="880"/>
          </a:xfrm>
        </p:grpSpPr>
        <p:sp>
          <p:nvSpPr>
            <p:cNvPr id="83" name="Line 14"/>
            <p:cNvSpPr>
              <a:spLocks noChangeShapeType="1"/>
            </p:cNvSpPr>
            <p:nvPr/>
          </p:nvSpPr>
          <p:spPr bwMode="auto">
            <a:xfrm>
              <a:off x="3408" y="2928"/>
              <a:ext cx="3" cy="586"/>
            </a:xfrm>
            <a:prstGeom prst="line">
              <a:avLst/>
            </a:prstGeom>
            <a:ln w="38100">
              <a:solidFill>
                <a:srgbClr val="FF0000"/>
              </a:solidFill>
              <a:tailEnd type="arrow" w="med" len="med"/>
            </a:ln>
          </p:spPr>
          <p:style>
            <a:lnRef idx="3">
              <a:schemeClr val="accent3"/>
            </a:lnRef>
            <a:fillRef idx="0">
              <a:schemeClr val="accent3"/>
            </a:fillRef>
            <a:effectRef idx="2">
              <a:schemeClr val="accent3"/>
            </a:effectRef>
            <a:fontRef idx="minor">
              <a:schemeClr val="tx1"/>
            </a:fontRef>
          </p:style>
          <p:txBody>
            <a:bodyPr wrap="none" anchor="ctr"/>
            <a:lstStyle/>
            <a:p>
              <a:endParaRPr lang="en-US">
                <a:solidFill>
                  <a:srgbClr val="FF0000"/>
                </a:solidFill>
              </a:endParaRPr>
            </a:p>
          </p:txBody>
        </p:sp>
        <p:sp>
          <p:nvSpPr>
            <p:cNvPr id="84" name="Text Box 15"/>
            <p:cNvSpPr txBox="1">
              <a:spLocks noChangeArrowheads="1"/>
            </p:cNvSpPr>
            <p:nvPr/>
          </p:nvSpPr>
          <p:spPr bwMode="auto">
            <a:xfrm>
              <a:off x="3019" y="3520"/>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r>
                <a:rPr lang="en-US" altLang="en-US" sz="2400" b="1" dirty="0">
                  <a:solidFill>
                    <a:srgbClr val="FF0000"/>
                  </a:solidFill>
                </a:rPr>
                <a:t>P</a:t>
              </a:r>
              <a:endParaRPr lang="en-US" altLang="en-US" sz="2400" b="1" dirty="0">
                <a:solidFill>
                  <a:srgbClr val="FF0000"/>
                </a:solidFill>
              </a:endParaRPr>
            </a:p>
          </p:txBody>
        </p:sp>
        <p:sp>
          <p:nvSpPr>
            <p:cNvPr id="85" name="Line 16"/>
            <p:cNvSpPr>
              <a:spLocks noChangeShapeType="1"/>
            </p:cNvSpPr>
            <p:nvPr/>
          </p:nvSpPr>
          <p:spPr bwMode="auto">
            <a:xfrm>
              <a:off x="3082" y="3575"/>
              <a:ext cx="240" cy="0"/>
            </a:xfrm>
            <a:prstGeom prst="line">
              <a:avLst/>
            </a:prstGeom>
            <a:ln>
              <a:tailEnd type="triangle" w="med" len="med"/>
            </a:ln>
          </p:spPr>
          <p:style>
            <a:lnRef idx="3">
              <a:schemeClr val="accent3"/>
            </a:lnRef>
            <a:fillRef idx="0">
              <a:schemeClr val="accent3"/>
            </a:fillRef>
            <a:effectRef idx="2">
              <a:schemeClr val="accent3"/>
            </a:effectRef>
            <a:fontRef idx="minor">
              <a:schemeClr val="tx1"/>
            </a:fontRef>
          </p:style>
          <p:txBody>
            <a:bodyPr wrap="none" anchor="ctr"/>
            <a:lstStyle/>
            <a:p>
              <a:endParaRPr lang="en-US">
                <a:solidFill>
                  <a:srgbClr val="FF0000"/>
                </a:solidFill>
              </a:endParaRPr>
            </a:p>
          </p:txBody>
        </p:sp>
      </p:grpSp>
      <p:sp>
        <p:nvSpPr>
          <p:cNvPr id="4" name="Rectangle 3"/>
          <p:cNvSpPr/>
          <p:nvPr/>
        </p:nvSpPr>
        <p:spPr>
          <a:xfrm>
            <a:off x="749075" y="1419044"/>
            <a:ext cx="4938909" cy="932991"/>
          </a:xfrm>
          <a:prstGeom prst="rect">
            <a:avLst/>
          </a:prstGeom>
          <a:ln w="19050">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800" dirty="0">
                <a:solidFill>
                  <a:srgbClr val="002060"/>
                </a:solidFill>
                <a:latin typeface="Roboto" panose="02000000000000000000" pitchFamily="2" charset="0"/>
                <a:cs typeface="#9Slide03 Arima Madurai Black" panose="00000A00000000000000" pitchFamily="2" charset="0"/>
              </a:rPr>
              <a:t>Khi </a:t>
            </a:r>
            <a:r>
              <a:rPr lang="en-US" sz="1800" dirty="0" err="1">
                <a:solidFill>
                  <a:srgbClr val="002060"/>
                </a:solidFill>
                <a:latin typeface="Roboto" panose="02000000000000000000" pitchFamily="2" charset="0"/>
                <a:cs typeface="#9Slide03 Arima Madurai Black" panose="00000A00000000000000" pitchFamily="2" charset="0"/>
              </a:rPr>
              <a:t>đặt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một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vật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rắn</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lên</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bàn</a:t>
            </a:r>
            <a:r>
              <a:rPr lang="en-US" sz="1800" dirty="0">
                <a:solidFill>
                  <a:srgbClr val="002060"/>
                </a:solidFill>
                <a:latin typeface="Roboto" panose="02000000000000000000" pitchFamily="2" charset="0"/>
                <a:cs typeface="#9Slide03 Arima Madurai Black" panose="00000A00000000000000" pitchFamily="2" charset="0"/>
              </a:rPr>
              <a:t>, do </a:t>
            </a:r>
            <a:r>
              <a:rPr lang="en-US" sz="1800" dirty="0" err="1">
                <a:solidFill>
                  <a:srgbClr val="002060"/>
                </a:solidFill>
                <a:latin typeface="Roboto" panose="02000000000000000000" pitchFamily="2" charset="0"/>
                <a:cs typeface="#9Slide03 Arima Madurai Black" panose="00000A00000000000000" pitchFamily="2" charset="0"/>
              </a:rPr>
              <a:t>có</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trọng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lượng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vật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sẽ</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tác</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dụng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một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áp</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suất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lên</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mặt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bàn</a:t>
            </a:r>
            <a:endParaRPr lang="en-US" sz="1800" dirty="0">
              <a:solidFill>
                <a:srgbClr val="002060"/>
              </a:solidFill>
              <a:latin typeface="Roboto" panose="02000000000000000000" pitchFamily="2" charset="0"/>
              <a:cs typeface="#9Slide03 Arima Madurai Black" panose="00000A00000000000000" pitchFamily="2" charset="0"/>
            </a:endParaRPr>
          </a:p>
        </p:txBody>
      </p:sp>
      <p:grpSp>
        <p:nvGrpSpPr>
          <p:cNvPr id="87" name="Group 32"/>
          <p:cNvGrpSpPr/>
          <p:nvPr/>
        </p:nvGrpSpPr>
        <p:grpSpPr bwMode="auto">
          <a:xfrm>
            <a:off x="6619209" y="2918290"/>
            <a:ext cx="1304200" cy="1725668"/>
            <a:chOff x="3168" y="816"/>
            <a:chExt cx="1008" cy="1392"/>
          </a:xfrm>
        </p:grpSpPr>
        <p:sp>
          <p:nvSpPr>
            <p:cNvPr id="88" name="AutoShape 33"/>
            <p:cNvSpPr>
              <a:spLocks noChangeArrowheads="1"/>
            </p:cNvSpPr>
            <p:nvPr/>
          </p:nvSpPr>
          <p:spPr bwMode="auto">
            <a:xfrm>
              <a:off x="3168" y="816"/>
              <a:ext cx="1008" cy="1392"/>
            </a:xfrm>
            <a:prstGeom prst="can">
              <a:avLst>
                <a:gd name="adj" fmla="val 34524"/>
              </a:avLst>
            </a:prstGeom>
            <a:gradFill rotWithShape="1">
              <a:gsLst>
                <a:gs pos="0">
                  <a:srgbClr val="777777"/>
                </a:gs>
                <a:gs pos="50000">
                  <a:srgbClr val="373737"/>
                </a:gs>
                <a:gs pos="100000">
                  <a:srgbClr val="777777"/>
                </a:gs>
              </a:gsLst>
              <a:lin ang="0" scaled="1"/>
            </a:gradFill>
            <a:ln w="28575">
              <a:solidFill>
                <a:schemeClr val="tx1"/>
              </a:solidFill>
              <a:rou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89" name="Oval 34"/>
            <p:cNvSpPr>
              <a:spLocks noChangeArrowheads="1"/>
            </p:cNvSpPr>
            <p:nvPr/>
          </p:nvSpPr>
          <p:spPr bwMode="auto">
            <a:xfrm>
              <a:off x="3177" y="825"/>
              <a:ext cx="984" cy="336"/>
            </a:xfrm>
            <a:prstGeom prst="ellipse">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tx1"/>
              </a:solidFill>
              <a:round/>
            </a:ln>
            <a:effectLst/>
          </p:spPr>
          <p:txBody>
            <a:bodyPr wrap="none" anchor="ctr"/>
            <a:lstStyle/>
            <a:p>
              <a:pPr algn="ctr">
                <a:defRPr/>
              </a:pPr>
              <a:endParaRPr lang="en-US">
                <a:cs typeface="Arial" panose="020B0604020202020204" pitchFamily="34" charset="0"/>
              </a:endParaRPr>
            </a:p>
          </p:txBody>
        </p:sp>
        <p:sp>
          <p:nvSpPr>
            <p:cNvPr id="90" name="Oval 35"/>
            <p:cNvSpPr>
              <a:spLocks noChangeArrowheads="1"/>
            </p:cNvSpPr>
            <p:nvPr/>
          </p:nvSpPr>
          <p:spPr bwMode="auto">
            <a:xfrm>
              <a:off x="3177" y="1845"/>
              <a:ext cx="984" cy="336"/>
            </a:xfrm>
            <a:prstGeom prst="ellipse">
              <a:avLst/>
            </a:prstGeom>
            <a:gradFill rotWithShape="1">
              <a:gsLst>
                <a:gs pos="0">
                  <a:srgbClr val="5F5F5F"/>
                </a:gs>
                <a:gs pos="50000">
                  <a:srgbClr val="2C2C2C"/>
                </a:gs>
                <a:gs pos="100000">
                  <a:srgbClr val="5F5F5F"/>
                </a:gs>
              </a:gsLst>
              <a:lin ang="0" scaled="1"/>
            </a:gradFill>
            <a:ln w="3175">
              <a:solidFill>
                <a:schemeClr val="tx1"/>
              </a:solidFill>
              <a:prstDash val="sysDot"/>
              <a:rou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grpSp>
      <p:grpSp>
        <p:nvGrpSpPr>
          <p:cNvPr id="91" name="Group 36"/>
          <p:cNvGrpSpPr/>
          <p:nvPr/>
        </p:nvGrpSpPr>
        <p:grpSpPr bwMode="auto">
          <a:xfrm>
            <a:off x="6619209" y="3559718"/>
            <a:ext cx="1279969" cy="1041378"/>
            <a:chOff x="3552" y="1440"/>
            <a:chExt cx="1002" cy="816"/>
          </a:xfrm>
        </p:grpSpPr>
        <p:sp>
          <p:nvSpPr>
            <p:cNvPr id="92" name="AutoShape 37" descr="Dashed horizontal"/>
            <p:cNvSpPr>
              <a:spLocks noChangeArrowheads="1"/>
            </p:cNvSpPr>
            <p:nvPr/>
          </p:nvSpPr>
          <p:spPr bwMode="auto">
            <a:xfrm>
              <a:off x="3561" y="1440"/>
              <a:ext cx="987" cy="816"/>
            </a:xfrm>
            <a:prstGeom prst="flowChartMagneticDisk">
              <a:avLst/>
            </a:prstGeom>
            <a:pattFill prst="dashHorz">
              <a:fgClr>
                <a:schemeClr val="bg1"/>
              </a:fgClr>
              <a:bgClr>
                <a:srgbClr val="6BD5E3"/>
              </a:bgClr>
            </a:pattFill>
            <a:ln w="9525">
              <a:solidFill>
                <a:schemeClr val="bg2"/>
              </a:solidFill>
              <a:rou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93" name="Oval 38" descr="Dashed horizontal"/>
            <p:cNvSpPr>
              <a:spLocks noChangeArrowheads="1"/>
            </p:cNvSpPr>
            <p:nvPr/>
          </p:nvSpPr>
          <p:spPr bwMode="auto">
            <a:xfrm>
              <a:off x="3552" y="1440"/>
              <a:ext cx="1002" cy="240"/>
            </a:xfrm>
            <a:prstGeom prst="ellipse">
              <a:avLst/>
            </a:prstGeom>
            <a:pattFill prst="dashHorz">
              <a:fgClr>
                <a:schemeClr val="bg1"/>
              </a:fgClr>
              <a:bgClr>
                <a:srgbClr val="BBE0E3"/>
              </a:bgClr>
            </a:pattFill>
            <a:ln w="9525">
              <a:solidFill>
                <a:schemeClr val="tx1"/>
              </a:solidFill>
              <a:rou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94" name="Oval 39" descr="Dashed horizontal"/>
            <p:cNvSpPr>
              <a:spLocks noChangeArrowheads="1"/>
            </p:cNvSpPr>
            <p:nvPr/>
          </p:nvSpPr>
          <p:spPr bwMode="auto">
            <a:xfrm>
              <a:off x="3582" y="2016"/>
              <a:ext cx="954" cy="240"/>
            </a:xfrm>
            <a:prstGeom prst="ellipse">
              <a:avLst/>
            </a:prstGeom>
            <a:pattFill prst="dashHorz">
              <a:fgClr>
                <a:schemeClr val="bg1"/>
              </a:fgClr>
              <a:bgClr>
                <a:srgbClr val="6BD5E3"/>
              </a:bgClr>
            </a:pattFill>
            <a:ln w="28575">
              <a:solidFill>
                <a:schemeClr val="bg2"/>
              </a:solidFill>
              <a:rou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grpSp>
      <p:pic>
        <p:nvPicPr>
          <p:cNvPr id="95" name="Picture 18" descr="Cau hoi"/>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6924009" y="3834521"/>
            <a:ext cx="799500" cy="73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 name="Rectangle 95"/>
          <p:cNvSpPr/>
          <p:nvPr/>
        </p:nvSpPr>
        <p:spPr>
          <a:xfrm>
            <a:off x="1643252" y="3120724"/>
            <a:ext cx="4216400" cy="1320799"/>
          </a:xfrm>
          <a:prstGeom prst="rect">
            <a:avLst/>
          </a:prstGeom>
          <a:ln w="19050">
            <a:solidFill>
              <a:srgbClr val="00206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1800" dirty="0" err="1">
                <a:solidFill>
                  <a:srgbClr val="002060"/>
                </a:solidFill>
                <a:latin typeface="Roboto" panose="02000000000000000000" pitchFamily="2" charset="0"/>
                <a:cs typeface="#9Slide03 Arima Madurai Black" panose="00000A00000000000000" pitchFamily="2" charset="0"/>
              </a:rPr>
              <a:t>Một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khối</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chất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lỏng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trong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bình</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chứa</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có</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gây</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áp</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suất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lên</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đáy</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bình</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không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Nếu</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có</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thì</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áp</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suất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này</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có</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giống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với</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áp</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suất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của</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chất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rắn</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không</a:t>
            </a:r>
            <a:r>
              <a:rPr lang="en-US" sz="1800" dirty="0">
                <a:solidFill>
                  <a:srgbClr val="002060"/>
                </a:solidFill>
                <a:latin typeface="Roboto" panose="02000000000000000000" pitchFamily="2" charset="0"/>
                <a:cs typeface="#9Slide03 Arima Madurai Black" panose="00000A00000000000000" pitchFamily="2" charset="0"/>
              </a:rPr>
              <a:t>?</a:t>
            </a:r>
            <a:endParaRPr lang="en-US" sz="1800" dirty="0">
              <a:solidFill>
                <a:srgbClr val="002060"/>
              </a:solidFill>
              <a:latin typeface="Roboto" panose="02000000000000000000" pitchFamily="2" charset="0"/>
              <a:cs typeface="#9Slide03 Arima Madurai Black" panose="00000A00000000000000" pitchFamily="2" charset="0"/>
            </a:endParaRPr>
          </a:p>
        </p:txBody>
      </p:sp>
      <p:pic>
        <p:nvPicPr>
          <p:cNvPr id="3074" name="Picture 2" descr="Giải đáp các câu hỏi thường gặp - Minh Long Moto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9989" y="3789771"/>
            <a:ext cx="1005022" cy="94220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49460" y="379611"/>
            <a:ext cx="603040" cy="603040"/>
            <a:chOff x="1878669" y="1686394"/>
            <a:chExt cx="1514006" cy="1514006"/>
          </a:xfrm>
        </p:grpSpPr>
        <p:sp>
          <p:nvSpPr>
            <p:cNvPr id="6" name="Oval 5"/>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905497" y="491759"/>
            <a:ext cx="7687479" cy="369332"/>
          </a:xfrm>
          <a:prstGeom prst="rect">
            <a:avLst/>
          </a:prstGeom>
          <a:noFill/>
        </p:spPr>
        <p:txBody>
          <a:bodyPr wrap="square" rtlCol="0">
            <a:spAutoFit/>
          </a:bodyPr>
          <a:lstStyle/>
          <a:p>
            <a:pPr algn="ctr"/>
            <a:r>
              <a:rPr lang="en-US" sz="1800" dirty="0">
                <a:solidFill>
                  <a:srgbClr val="002060"/>
                </a:solidFill>
                <a:latin typeface="Roboto Black" panose="02000000000000000000" pitchFamily="2" charset="0"/>
              </a:rPr>
              <a:t>1. </a:t>
            </a:r>
            <a:r>
              <a:rPr lang="en-US" sz="1800" dirty="0" err="1">
                <a:solidFill>
                  <a:srgbClr val="002060"/>
                </a:solidFill>
                <a:latin typeface="Roboto Black" panose="02000000000000000000" pitchFamily="2" charset="0"/>
              </a:rPr>
              <a:t>Chất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lỏng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gây</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ra</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áp</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suất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lên</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đáy</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bình</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thành</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bình</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và</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các</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vật</a:t>
            </a:r>
            <a:r>
              <a:rPr lang="en-US" sz="1800" dirty="0">
                <a:solidFill>
                  <a:srgbClr val="002060"/>
                </a:solidFill>
                <a:latin typeface="Roboto Black" panose="02000000000000000000" pitchFamily="2" charset="0"/>
              </a:rPr>
              <a:t> ở </a:t>
            </a:r>
            <a:r>
              <a:rPr lang="en-US" sz="1800" dirty="0" err="1">
                <a:solidFill>
                  <a:srgbClr val="002060"/>
                </a:solidFill>
                <a:latin typeface="Roboto Black" panose="02000000000000000000" pitchFamily="2" charset="0"/>
              </a:rPr>
              <a:t>trong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nó</a:t>
            </a:r>
            <a:endParaRPr lang="en-US" sz="1800" dirty="0">
              <a:solidFill>
                <a:srgbClr val="002060"/>
              </a:solidFill>
              <a:latin typeface="Roboto Black" panose="02000000000000000000"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outVertical)">
                                      <p:cBhvr>
                                        <p:cTn id="7" dur="500"/>
                                        <p:tgtEl>
                                          <p:spTgt spid="7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barn(outVertical)">
                                      <p:cBhvr>
                                        <p:cTn id="10" dur="500"/>
                                        <p:tgtEl>
                                          <p:spTgt spid="7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6" fill="hold" nodeType="withEffect">
                                  <p:stCondLst>
                                    <p:cond delay="0"/>
                                  </p:stCondLst>
                                  <p:childTnLst>
                                    <p:set>
                                      <p:cBhvr>
                                        <p:cTn id="17" dur="1" fill="hold">
                                          <p:stCondLst>
                                            <p:cond delay="0"/>
                                          </p:stCondLst>
                                        </p:cTn>
                                        <p:tgtEl>
                                          <p:spTgt spid="82"/>
                                        </p:tgtEl>
                                        <p:attrNameLst>
                                          <p:attrName>style.visibility</p:attrName>
                                        </p:attrNameLst>
                                      </p:cBhvr>
                                      <p:to>
                                        <p:strVal val="visible"/>
                                      </p:to>
                                    </p:set>
                                    <p:animEffect transition="in" filter="barn(inHorizontal)">
                                      <p:cBhvr>
                                        <p:cTn id="18" dur="500"/>
                                        <p:tgtEl>
                                          <p:spTgt spid="82"/>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32" fill="hold" nodeType="clickEffect">
                                  <p:stCondLst>
                                    <p:cond delay="0"/>
                                  </p:stCondLst>
                                  <p:childTnLst>
                                    <p:set>
                                      <p:cBhvr>
                                        <p:cTn id="22" dur="1" fill="hold">
                                          <p:stCondLst>
                                            <p:cond delay="0"/>
                                          </p:stCondLst>
                                        </p:cTn>
                                        <p:tgtEl>
                                          <p:spTgt spid="87"/>
                                        </p:tgtEl>
                                        <p:attrNameLst>
                                          <p:attrName>style.visibility</p:attrName>
                                        </p:attrNameLst>
                                      </p:cBhvr>
                                      <p:to>
                                        <p:strVal val="visible"/>
                                      </p:to>
                                    </p:set>
                                    <p:animEffect transition="in" filter="box(out)">
                                      <p:cBhvr>
                                        <p:cTn id="23" dur="500"/>
                                        <p:tgtEl>
                                          <p:spTgt spid="87"/>
                                        </p:tgtEl>
                                      </p:cBhvr>
                                    </p:animEffect>
                                  </p:childTnLst>
                                </p:cTn>
                              </p:par>
                              <p:par>
                                <p:cTn id="24" presetID="8" presetClass="entr" presetSubtype="32" fill="hold" nodeType="withEffect">
                                  <p:stCondLst>
                                    <p:cond delay="0"/>
                                  </p:stCondLst>
                                  <p:childTnLst>
                                    <p:set>
                                      <p:cBhvr>
                                        <p:cTn id="25" dur="1" fill="hold">
                                          <p:stCondLst>
                                            <p:cond delay="0"/>
                                          </p:stCondLst>
                                        </p:cTn>
                                        <p:tgtEl>
                                          <p:spTgt spid="91"/>
                                        </p:tgtEl>
                                        <p:attrNameLst>
                                          <p:attrName>style.visibility</p:attrName>
                                        </p:attrNameLst>
                                      </p:cBhvr>
                                      <p:to>
                                        <p:strVal val="visible"/>
                                      </p:to>
                                    </p:set>
                                    <p:animEffect transition="in" filter="diamond(out)">
                                      <p:cBhvr>
                                        <p:cTn id="26" dur="500"/>
                                        <p:tgtEl>
                                          <p:spTgt spid="91"/>
                                        </p:tgtEl>
                                      </p:cBhvr>
                                    </p:animEffect>
                                  </p:childTnLst>
                                </p:cTn>
                              </p:par>
                              <p:par>
                                <p:cTn id="27" presetID="8" presetClass="entr" presetSubtype="32" fill="hold" nodeType="withEffect">
                                  <p:stCondLst>
                                    <p:cond delay="0"/>
                                  </p:stCondLst>
                                  <p:childTnLst>
                                    <p:set>
                                      <p:cBhvr>
                                        <p:cTn id="28" dur="1" fill="hold">
                                          <p:stCondLst>
                                            <p:cond delay="0"/>
                                          </p:stCondLst>
                                        </p:cTn>
                                        <p:tgtEl>
                                          <p:spTgt spid="95"/>
                                        </p:tgtEl>
                                        <p:attrNameLst>
                                          <p:attrName>style.visibility</p:attrName>
                                        </p:attrNameLst>
                                      </p:cBhvr>
                                      <p:to>
                                        <p:strVal val="visible"/>
                                      </p:to>
                                    </p:set>
                                    <p:animEffect transition="in" filter="diamond(out)">
                                      <p:cBhvr>
                                        <p:cTn id="29" dur="750"/>
                                        <p:tgtEl>
                                          <p:spTgt spid="9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6"/>
                                        </p:tgtEl>
                                        <p:attrNameLst>
                                          <p:attrName>style.visibility</p:attrName>
                                        </p:attrNameLst>
                                      </p:cBhvr>
                                      <p:to>
                                        <p:strVal val="visible"/>
                                      </p:to>
                                    </p:set>
                                    <p:animEffect transition="in" filter="barn(inVertical)">
                                      <p:cBhvr>
                                        <p:cTn id="32" dur="500"/>
                                        <p:tgtEl>
                                          <p:spTgt spid="96"/>
                                        </p:tgtEl>
                                      </p:cBhvr>
                                    </p:animEffect>
                                  </p:childTnLst>
                                </p:cTn>
                              </p:par>
                              <p:par>
                                <p:cTn id="33" presetID="16" presetClass="entr" presetSubtype="21" fill="hold" nodeType="withEffect">
                                  <p:stCondLst>
                                    <p:cond delay="0"/>
                                  </p:stCondLst>
                                  <p:childTnLst>
                                    <p:set>
                                      <p:cBhvr>
                                        <p:cTn id="34" dur="1" fill="hold">
                                          <p:stCondLst>
                                            <p:cond delay="0"/>
                                          </p:stCondLst>
                                        </p:cTn>
                                        <p:tgtEl>
                                          <p:spTgt spid="3074"/>
                                        </p:tgtEl>
                                        <p:attrNameLst>
                                          <p:attrName>style.visibility</p:attrName>
                                        </p:attrNameLst>
                                      </p:cBhvr>
                                      <p:to>
                                        <p:strVal val="visible"/>
                                      </p:to>
                                    </p:set>
                                    <p:animEffect transition="in" filter="barn(inVertical)">
                                      <p:cBhvr>
                                        <p:cTn id="3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4" grpId="0" animBg="1"/>
      <p:bldP spid="9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26"/>
          <p:cNvSpPr txBox="1">
            <a:spLocks noGrp="1"/>
          </p:cNvSpPr>
          <p:nvPr>
            <p:ph type="title"/>
          </p:nvPr>
        </p:nvSpPr>
        <p:spPr>
          <a:xfrm>
            <a:off x="507263" y="443897"/>
            <a:ext cx="7723500" cy="895225"/>
          </a:xfrm>
          <a:prstGeom prst="rect">
            <a:avLst/>
          </a:prstGeom>
        </p:spPr>
        <p:txBody>
          <a:bodyPr spcFirstLastPara="1" wrap="square" lIns="91425" tIns="91425" rIns="91425" bIns="91425" anchor="ctr" anchorCtr="0">
            <a:noAutofit/>
          </a:bodyPr>
          <a:lstStyle/>
          <a:p>
            <a:pPr algn="ctr"/>
            <a:r>
              <a:rPr lang="en-US" dirty="0" err="1"/>
              <a:t>Câu</a:t>
            </a:r>
            <a:r>
              <a:rPr lang="en-GB" dirty="0"/>
              <a:t> 4: </a:t>
            </a:r>
            <a:r>
              <a:rPr lang="vi-VN" dirty="0"/>
              <a:t>Áp suất khí quyển thay đổi như thế nào khi độ cao càng tăng?</a:t>
            </a:r>
            <a:endParaRPr dirty="0"/>
          </a:p>
        </p:txBody>
      </p:sp>
      <p:sp>
        <p:nvSpPr>
          <p:cNvPr id="553" name="Google Shape;553;p26"/>
          <p:cNvSpPr/>
          <p:nvPr/>
        </p:nvSpPr>
        <p:spPr>
          <a:xfrm>
            <a:off x="6789188" y="1709117"/>
            <a:ext cx="1441575" cy="1755900"/>
          </a:xfrm>
          <a:custGeom>
            <a:avLst/>
            <a:gdLst/>
            <a:ahLst/>
            <a:cxnLst/>
            <a:rect l="l" t="t" r="r" b="b"/>
            <a:pathLst>
              <a:path w="57663" h="70236" extrusionOk="0">
                <a:moveTo>
                  <a:pt x="28838" y="0"/>
                </a:moveTo>
                <a:cubicBezTo>
                  <a:pt x="12931" y="0"/>
                  <a:pt x="1" y="12942"/>
                  <a:pt x="1" y="28837"/>
                </a:cubicBezTo>
                <a:cubicBezTo>
                  <a:pt x="1" y="29480"/>
                  <a:pt x="513" y="30004"/>
                  <a:pt x="1156" y="30004"/>
                </a:cubicBezTo>
                <a:cubicBezTo>
                  <a:pt x="1799" y="30004"/>
                  <a:pt x="2323" y="29480"/>
                  <a:pt x="2323" y="28837"/>
                </a:cubicBezTo>
                <a:cubicBezTo>
                  <a:pt x="2323" y="14216"/>
                  <a:pt x="14217" y="2322"/>
                  <a:pt x="28838" y="2322"/>
                </a:cubicBezTo>
                <a:cubicBezTo>
                  <a:pt x="43447" y="2322"/>
                  <a:pt x="55341" y="14216"/>
                  <a:pt x="55341" y="28837"/>
                </a:cubicBezTo>
                <a:cubicBezTo>
                  <a:pt x="55341" y="43458"/>
                  <a:pt x="43447" y="55352"/>
                  <a:pt x="28838" y="55352"/>
                </a:cubicBezTo>
                <a:cubicBezTo>
                  <a:pt x="28195" y="55352"/>
                  <a:pt x="27671" y="55864"/>
                  <a:pt x="27671" y="56507"/>
                </a:cubicBezTo>
                <a:lnTo>
                  <a:pt x="27671" y="66294"/>
                </a:lnTo>
                <a:lnTo>
                  <a:pt x="22980" y="61603"/>
                </a:lnTo>
                <a:cubicBezTo>
                  <a:pt x="22754" y="61371"/>
                  <a:pt x="22456" y="61255"/>
                  <a:pt x="22158" y="61255"/>
                </a:cubicBezTo>
                <a:cubicBezTo>
                  <a:pt x="21861" y="61255"/>
                  <a:pt x="21563" y="61371"/>
                  <a:pt x="21337" y="61603"/>
                </a:cubicBezTo>
                <a:cubicBezTo>
                  <a:pt x="20884" y="62056"/>
                  <a:pt x="20884" y="62782"/>
                  <a:pt x="21337" y="63234"/>
                </a:cubicBezTo>
                <a:lnTo>
                  <a:pt x="27992" y="69902"/>
                </a:lnTo>
                <a:cubicBezTo>
                  <a:pt x="28207" y="70116"/>
                  <a:pt x="28504" y="70235"/>
                  <a:pt x="28814" y="70235"/>
                </a:cubicBezTo>
                <a:cubicBezTo>
                  <a:pt x="29124" y="70235"/>
                  <a:pt x="29421" y="70116"/>
                  <a:pt x="29635" y="69902"/>
                </a:cubicBezTo>
                <a:lnTo>
                  <a:pt x="36291" y="63234"/>
                </a:lnTo>
                <a:cubicBezTo>
                  <a:pt x="36744" y="62782"/>
                  <a:pt x="36744" y="62056"/>
                  <a:pt x="36291" y="61603"/>
                </a:cubicBezTo>
                <a:cubicBezTo>
                  <a:pt x="36065" y="61371"/>
                  <a:pt x="35767" y="61255"/>
                  <a:pt x="35470" y="61255"/>
                </a:cubicBezTo>
                <a:cubicBezTo>
                  <a:pt x="35172" y="61255"/>
                  <a:pt x="34874" y="61371"/>
                  <a:pt x="34648" y="61603"/>
                </a:cubicBezTo>
                <a:lnTo>
                  <a:pt x="29993" y="66258"/>
                </a:lnTo>
                <a:lnTo>
                  <a:pt x="29993" y="57650"/>
                </a:lnTo>
                <a:cubicBezTo>
                  <a:pt x="45352" y="57031"/>
                  <a:pt x="57663" y="44351"/>
                  <a:pt x="57663" y="28837"/>
                </a:cubicBezTo>
                <a:cubicBezTo>
                  <a:pt x="57663" y="12942"/>
                  <a:pt x="44733" y="0"/>
                  <a:pt x="28838" y="0"/>
                </a:cubicBezTo>
                <a:close/>
              </a:path>
            </a:pathLst>
          </a:custGeom>
          <a:solidFill>
            <a:srgbClr val="FCBD24"/>
          </a:solidFill>
          <a:ln>
            <a:noFill/>
          </a:ln>
        </p:spPr>
        <p:txBody>
          <a:bodyPr spcFirstLastPara="1" wrap="square" lIns="91425" tIns="91425" rIns="91425" bIns="91425" anchor="ctr" anchorCtr="0">
            <a:noAutofit/>
          </a:bodyPr>
          <a:lstStyle/>
          <a:p>
            <a:pPr defTabSz="914400"/>
            <a:endParaRPr sz="2000">
              <a:ea typeface="+mn-ea"/>
            </a:endParaRPr>
          </a:p>
        </p:txBody>
      </p:sp>
      <p:sp>
        <p:nvSpPr>
          <p:cNvPr id="554" name="Google Shape;554;p26"/>
          <p:cNvSpPr/>
          <p:nvPr/>
        </p:nvSpPr>
        <p:spPr>
          <a:xfrm>
            <a:off x="7020463" y="1940692"/>
            <a:ext cx="979025" cy="978700"/>
          </a:xfrm>
          <a:custGeom>
            <a:avLst/>
            <a:gdLst/>
            <a:ahLst/>
            <a:cxnLst/>
            <a:rect l="l" t="t" r="r" b="b"/>
            <a:pathLst>
              <a:path w="39161" h="39148" extrusionOk="0">
                <a:moveTo>
                  <a:pt x="19587" y="0"/>
                </a:moveTo>
                <a:cubicBezTo>
                  <a:pt x="8776" y="0"/>
                  <a:pt x="1" y="8763"/>
                  <a:pt x="1" y="19574"/>
                </a:cubicBezTo>
                <a:cubicBezTo>
                  <a:pt x="1" y="30385"/>
                  <a:pt x="8776" y="39148"/>
                  <a:pt x="19587" y="39148"/>
                </a:cubicBezTo>
                <a:cubicBezTo>
                  <a:pt x="30398" y="39148"/>
                  <a:pt x="39161" y="30385"/>
                  <a:pt x="39161" y="19574"/>
                </a:cubicBezTo>
                <a:cubicBezTo>
                  <a:pt x="39161" y="8763"/>
                  <a:pt x="30398" y="0"/>
                  <a:pt x="19587" y="0"/>
                </a:cubicBezTo>
                <a:close/>
              </a:path>
            </a:pathLst>
          </a:custGeom>
          <a:solidFill>
            <a:srgbClr val="FCBD24"/>
          </a:solidFill>
          <a:ln>
            <a:noFill/>
          </a:ln>
        </p:spPr>
        <p:txBody>
          <a:bodyPr spcFirstLastPara="1" wrap="square" lIns="91425" tIns="91425" rIns="91425" bIns="91425" anchor="ctr" anchorCtr="0">
            <a:noAutofit/>
          </a:bodyPr>
          <a:lstStyle/>
          <a:p>
            <a:pPr algn="ctr" defTabSz="914400"/>
            <a:r>
              <a:rPr lang="en-GB"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D</a:t>
            </a:r>
            <a:endParaRPr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555" name="Google Shape;555;p26"/>
          <p:cNvSpPr txBox="1"/>
          <p:nvPr/>
        </p:nvSpPr>
        <p:spPr>
          <a:xfrm>
            <a:off x="6734341" y="3567562"/>
            <a:ext cx="1917289" cy="534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defTabSz="914400">
              <a:defRPr sz="2000">
                <a:solidFill>
                  <a:srgbClr val="002060"/>
                </a:solidFill>
                <a:latin typeface="Roboto" panose="02000000000000000000"/>
                <a:ea typeface="Roboto" panose="02000000000000000000"/>
                <a:cs typeface="Roboto" panose="02000000000000000000"/>
              </a:defRPr>
            </a:lvl1pPr>
          </a:lstStyle>
          <a:p>
            <a:r>
              <a:rPr lang="en-US" dirty="0" err="1"/>
              <a:t>Có</a:t>
            </a:r>
            <a:r>
              <a:rPr lang="en-US" dirty="0"/>
              <a:t> </a:t>
            </a:r>
            <a:r>
              <a:rPr lang="en-US" dirty="0" err="1"/>
              <a:t>thể</a:t>
            </a:r>
            <a:r>
              <a:rPr lang="en-US" dirty="0"/>
              <a:t> </a:t>
            </a:r>
            <a:r>
              <a:rPr lang="en-US" dirty="0" err="1"/>
              <a:t>vừa</a:t>
            </a:r>
            <a:r>
              <a:rPr lang="en-US" dirty="0"/>
              <a:t> </a:t>
            </a:r>
            <a:r>
              <a:rPr lang="en-US" dirty="0" err="1"/>
              <a:t>tăng</a:t>
            </a:r>
            <a:r>
              <a:rPr lang="en-US" dirty="0"/>
              <a:t>, </a:t>
            </a:r>
            <a:r>
              <a:rPr lang="en-US" dirty="0" err="1"/>
              <a:t>vừa</a:t>
            </a:r>
            <a:r>
              <a:rPr lang="en-US" dirty="0"/>
              <a:t> </a:t>
            </a:r>
            <a:r>
              <a:rPr lang="en-US" dirty="0" err="1"/>
              <a:t>giảm</a:t>
            </a:r>
            <a:endParaRPr dirty="0">
              <a:sym typeface="Roboto" panose="02000000000000000000"/>
            </a:endParaRPr>
          </a:p>
        </p:txBody>
      </p:sp>
      <p:sp>
        <p:nvSpPr>
          <p:cNvPr id="558" name="Google Shape;558;p26"/>
          <p:cNvSpPr/>
          <p:nvPr/>
        </p:nvSpPr>
        <p:spPr>
          <a:xfrm>
            <a:off x="4908218" y="1709117"/>
            <a:ext cx="1441875" cy="1755900"/>
          </a:xfrm>
          <a:custGeom>
            <a:avLst/>
            <a:gdLst/>
            <a:ahLst/>
            <a:cxnLst/>
            <a:rect l="l" t="t" r="r" b="b"/>
            <a:pathLst>
              <a:path w="57675" h="70236" extrusionOk="0">
                <a:moveTo>
                  <a:pt x="28838" y="0"/>
                </a:moveTo>
                <a:cubicBezTo>
                  <a:pt x="12943" y="0"/>
                  <a:pt x="1" y="12942"/>
                  <a:pt x="1" y="28837"/>
                </a:cubicBezTo>
                <a:cubicBezTo>
                  <a:pt x="1" y="29480"/>
                  <a:pt x="525" y="30004"/>
                  <a:pt x="1167" y="30004"/>
                </a:cubicBezTo>
                <a:cubicBezTo>
                  <a:pt x="1810" y="30004"/>
                  <a:pt x="2322" y="29480"/>
                  <a:pt x="2322" y="28837"/>
                </a:cubicBezTo>
                <a:cubicBezTo>
                  <a:pt x="2322" y="14216"/>
                  <a:pt x="14217" y="2322"/>
                  <a:pt x="28838" y="2322"/>
                </a:cubicBezTo>
                <a:cubicBezTo>
                  <a:pt x="43458" y="2322"/>
                  <a:pt x="55353" y="14216"/>
                  <a:pt x="55353" y="28837"/>
                </a:cubicBezTo>
                <a:cubicBezTo>
                  <a:pt x="55353" y="43458"/>
                  <a:pt x="43458" y="55352"/>
                  <a:pt x="28838" y="55352"/>
                </a:cubicBezTo>
                <a:cubicBezTo>
                  <a:pt x="28195" y="55352"/>
                  <a:pt x="27671" y="55864"/>
                  <a:pt x="27671" y="56507"/>
                </a:cubicBezTo>
                <a:lnTo>
                  <a:pt x="27671" y="66282"/>
                </a:lnTo>
                <a:lnTo>
                  <a:pt x="22992" y="61603"/>
                </a:lnTo>
                <a:cubicBezTo>
                  <a:pt x="22765" y="61371"/>
                  <a:pt x="22471" y="61255"/>
                  <a:pt x="22175" y="61255"/>
                </a:cubicBezTo>
                <a:cubicBezTo>
                  <a:pt x="21878" y="61255"/>
                  <a:pt x="21581" y="61371"/>
                  <a:pt x="21349" y="61603"/>
                </a:cubicBezTo>
                <a:cubicBezTo>
                  <a:pt x="20896" y="62056"/>
                  <a:pt x="20896" y="62782"/>
                  <a:pt x="21349" y="63234"/>
                </a:cubicBezTo>
                <a:lnTo>
                  <a:pt x="28016" y="69902"/>
                </a:lnTo>
                <a:cubicBezTo>
                  <a:pt x="28242" y="70128"/>
                  <a:pt x="28540" y="70235"/>
                  <a:pt x="28838" y="70235"/>
                </a:cubicBezTo>
                <a:cubicBezTo>
                  <a:pt x="29135" y="70235"/>
                  <a:pt x="29421" y="70128"/>
                  <a:pt x="29659" y="69902"/>
                </a:cubicBezTo>
                <a:lnTo>
                  <a:pt x="36315" y="63234"/>
                </a:lnTo>
                <a:cubicBezTo>
                  <a:pt x="36767" y="62782"/>
                  <a:pt x="36767" y="62056"/>
                  <a:pt x="36315" y="61603"/>
                </a:cubicBezTo>
                <a:cubicBezTo>
                  <a:pt x="36089" y="61371"/>
                  <a:pt x="35791" y="61255"/>
                  <a:pt x="35493" y="61255"/>
                </a:cubicBezTo>
                <a:cubicBezTo>
                  <a:pt x="35196" y="61255"/>
                  <a:pt x="34898" y="61371"/>
                  <a:pt x="34672" y="61603"/>
                </a:cubicBezTo>
                <a:lnTo>
                  <a:pt x="29993" y="66270"/>
                </a:lnTo>
                <a:lnTo>
                  <a:pt x="29993" y="57650"/>
                </a:lnTo>
                <a:cubicBezTo>
                  <a:pt x="45363" y="57031"/>
                  <a:pt x="57675" y="44351"/>
                  <a:pt x="57675" y="28837"/>
                </a:cubicBezTo>
                <a:cubicBezTo>
                  <a:pt x="57675" y="12942"/>
                  <a:pt x="44732" y="0"/>
                  <a:pt x="28838" y="0"/>
                </a:cubicBezTo>
                <a:close/>
              </a:path>
            </a:pathLst>
          </a:custGeom>
          <a:solidFill>
            <a:srgbClr val="4949E7"/>
          </a:solidFill>
          <a:ln>
            <a:noFill/>
          </a:ln>
        </p:spPr>
        <p:txBody>
          <a:bodyPr spcFirstLastPara="1" wrap="square" lIns="91425" tIns="91425" rIns="91425" bIns="91425" anchor="ctr" anchorCtr="0">
            <a:noAutofit/>
          </a:bodyPr>
          <a:lstStyle/>
          <a:p>
            <a:pPr defTabSz="914400"/>
            <a:endParaRPr sz="2000">
              <a:ea typeface="+mn-ea"/>
            </a:endParaRPr>
          </a:p>
        </p:txBody>
      </p:sp>
      <p:sp>
        <p:nvSpPr>
          <p:cNvPr id="559" name="Google Shape;559;p26"/>
          <p:cNvSpPr/>
          <p:nvPr/>
        </p:nvSpPr>
        <p:spPr>
          <a:xfrm>
            <a:off x="5139793" y="1940692"/>
            <a:ext cx="978725" cy="978700"/>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5" y="39148"/>
                  <a:pt x="39148" y="30385"/>
                  <a:pt x="39148" y="19574"/>
                </a:cubicBezTo>
                <a:cubicBezTo>
                  <a:pt x="39148" y="8763"/>
                  <a:pt x="30385" y="0"/>
                  <a:pt x="19575" y="0"/>
                </a:cubicBezTo>
                <a:close/>
              </a:path>
            </a:pathLst>
          </a:custGeom>
          <a:solidFill>
            <a:srgbClr val="4949E7"/>
          </a:solidFill>
          <a:ln>
            <a:noFill/>
          </a:ln>
        </p:spPr>
        <p:txBody>
          <a:bodyPr spcFirstLastPara="1" wrap="square" lIns="91425" tIns="91425" rIns="91425" bIns="91425" anchor="ctr" anchorCtr="0">
            <a:noAutofit/>
          </a:bodyPr>
          <a:lstStyle/>
          <a:p>
            <a:pPr algn="ctr" defTabSz="914400"/>
            <a:r>
              <a:rPr lang="en-GB"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C</a:t>
            </a:r>
            <a:endParaRPr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560" name="Google Shape;560;p26"/>
          <p:cNvSpPr txBox="1"/>
          <p:nvPr/>
        </p:nvSpPr>
        <p:spPr>
          <a:xfrm>
            <a:off x="4853510" y="3567562"/>
            <a:ext cx="1551300" cy="534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defTabSz="914400">
              <a:defRPr sz="2000">
                <a:solidFill>
                  <a:srgbClr val="002060"/>
                </a:solidFill>
                <a:latin typeface="Roboto" panose="02000000000000000000"/>
                <a:ea typeface="Roboto" panose="02000000000000000000"/>
                <a:cs typeface="Roboto" panose="02000000000000000000"/>
              </a:defRPr>
            </a:lvl1pPr>
          </a:lstStyle>
          <a:p>
            <a:r>
              <a:rPr lang="en-US" dirty="0" err="1"/>
              <a:t>Không</a:t>
            </a:r>
            <a:r>
              <a:rPr lang="en-US" dirty="0"/>
              <a:t> </a:t>
            </a:r>
            <a:r>
              <a:rPr lang="en-US" dirty="0" err="1"/>
              <a:t>thay</a:t>
            </a:r>
            <a:r>
              <a:rPr lang="en-US" dirty="0"/>
              <a:t> </a:t>
            </a:r>
            <a:r>
              <a:rPr lang="en-US" dirty="0" err="1"/>
              <a:t>đổi</a:t>
            </a:r>
            <a:endParaRPr dirty="0">
              <a:sym typeface="Roboto" panose="02000000000000000000"/>
            </a:endParaRPr>
          </a:p>
        </p:txBody>
      </p:sp>
      <p:sp>
        <p:nvSpPr>
          <p:cNvPr id="563" name="Google Shape;563;p26"/>
          <p:cNvSpPr/>
          <p:nvPr/>
        </p:nvSpPr>
        <p:spPr>
          <a:xfrm>
            <a:off x="2942536" y="1709117"/>
            <a:ext cx="1441875" cy="1755900"/>
          </a:xfrm>
          <a:custGeom>
            <a:avLst/>
            <a:gdLst/>
            <a:ahLst/>
            <a:cxnLst/>
            <a:rect l="l" t="t" r="r" b="b"/>
            <a:pathLst>
              <a:path w="57675" h="70236" extrusionOk="0">
                <a:moveTo>
                  <a:pt x="28838" y="0"/>
                </a:moveTo>
                <a:cubicBezTo>
                  <a:pt x="12931" y="0"/>
                  <a:pt x="1" y="12942"/>
                  <a:pt x="1" y="28837"/>
                </a:cubicBezTo>
                <a:cubicBezTo>
                  <a:pt x="1" y="29480"/>
                  <a:pt x="525" y="30004"/>
                  <a:pt x="1168" y="30004"/>
                </a:cubicBezTo>
                <a:cubicBezTo>
                  <a:pt x="1799" y="30004"/>
                  <a:pt x="2323" y="29480"/>
                  <a:pt x="2323" y="28837"/>
                </a:cubicBezTo>
                <a:cubicBezTo>
                  <a:pt x="2323" y="14216"/>
                  <a:pt x="14217" y="2322"/>
                  <a:pt x="28838" y="2322"/>
                </a:cubicBezTo>
                <a:cubicBezTo>
                  <a:pt x="43459" y="2322"/>
                  <a:pt x="55353" y="14216"/>
                  <a:pt x="55353" y="28837"/>
                </a:cubicBezTo>
                <a:cubicBezTo>
                  <a:pt x="55353" y="43458"/>
                  <a:pt x="43459" y="55352"/>
                  <a:pt x="28838" y="55352"/>
                </a:cubicBezTo>
                <a:cubicBezTo>
                  <a:pt x="28195" y="55352"/>
                  <a:pt x="27671" y="55864"/>
                  <a:pt x="27671" y="56507"/>
                </a:cubicBezTo>
                <a:lnTo>
                  <a:pt x="27671" y="66235"/>
                </a:lnTo>
                <a:lnTo>
                  <a:pt x="23039" y="61603"/>
                </a:lnTo>
                <a:cubicBezTo>
                  <a:pt x="22813" y="61371"/>
                  <a:pt x="22516" y="61255"/>
                  <a:pt x="22218" y="61255"/>
                </a:cubicBezTo>
                <a:cubicBezTo>
                  <a:pt x="21920" y="61255"/>
                  <a:pt x="21623" y="61371"/>
                  <a:pt x="21396" y="61603"/>
                </a:cubicBezTo>
                <a:cubicBezTo>
                  <a:pt x="20944" y="62056"/>
                  <a:pt x="20944" y="62782"/>
                  <a:pt x="21396" y="63234"/>
                </a:cubicBezTo>
                <a:lnTo>
                  <a:pt x="28052" y="69902"/>
                </a:lnTo>
                <a:cubicBezTo>
                  <a:pt x="28266" y="70116"/>
                  <a:pt x="28564" y="70235"/>
                  <a:pt x="28874" y="70235"/>
                </a:cubicBezTo>
                <a:cubicBezTo>
                  <a:pt x="29183" y="70235"/>
                  <a:pt x="29481" y="70116"/>
                  <a:pt x="29695" y="69902"/>
                </a:cubicBezTo>
                <a:lnTo>
                  <a:pt x="36351" y="63234"/>
                </a:lnTo>
                <a:cubicBezTo>
                  <a:pt x="36803" y="62782"/>
                  <a:pt x="36803" y="62056"/>
                  <a:pt x="36351" y="61603"/>
                </a:cubicBezTo>
                <a:cubicBezTo>
                  <a:pt x="36124" y="61371"/>
                  <a:pt x="35827" y="61255"/>
                  <a:pt x="35529" y="61255"/>
                </a:cubicBezTo>
                <a:cubicBezTo>
                  <a:pt x="35231" y="61255"/>
                  <a:pt x="34934" y="61371"/>
                  <a:pt x="34708" y="61603"/>
                </a:cubicBezTo>
                <a:lnTo>
                  <a:pt x="29993" y="66318"/>
                </a:lnTo>
                <a:lnTo>
                  <a:pt x="29993" y="57650"/>
                </a:lnTo>
                <a:cubicBezTo>
                  <a:pt x="45364" y="57031"/>
                  <a:pt x="57675" y="44351"/>
                  <a:pt x="57675" y="28837"/>
                </a:cubicBezTo>
                <a:cubicBezTo>
                  <a:pt x="57675" y="12942"/>
                  <a:pt x="44733" y="0"/>
                  <a:pt x="28838" y="0"/>
                </a:cubicBezTo>
                <a:close/>
              </a:path>
            </a:pathLst>
          </a:custGeom>
          <a:solidFill>
            <a:srgbClr val="69E781"/>
          </a:solidFill>
          <a:ln>
            <a:noFill/>
          </a:ln>
        </p:spPr>
        <p:txBody>
          <a:bodyPr spcFirstLastPara="1" wrap="square" lIns="91425" tIns="91425" rIns="91425" bIns="91425" anchor="ctr" anchorCtr="0">
            <a:noAutofit/>
          </a:bodyPr>
          <a:lstStyle/>
          <a:p>
            <a:pPr defTabSz="914400"/>
            <a:endParaRPr sz="2000">
              <a:ea typeface="+mn-ea"/>
            </a:endParaRPr>
          </a:p>
        </p:txBody>
      </p:sp>
      <p:sp>
        <p:nvSpPr>
          <p:cNvPr id="564" name="Google Shape;564;p26"/>
          <p:cNvSpPr/>
          <p:nvPr/>
        </p:nvSpPr>
        <p:spPr>
          <a:xfrm>
            <a:off x="3174111" y="1940692"/>
            <a:ext cx="978725" cy="978700"/>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6" y="39148"/>
                  <a:pt x="39149" y="30385"/>
                  <a:pt x="39149" y="19574"/>
                </a:cubicBezTo>
                <a:cubicBezTo>
                  <a:pt x="39149" y="8763"/>
                  <a:pt x="30386" y="0"/>
                  <a:pt x="19575" y="0"/>
                </a:cubicBezTo>
                <a:close/>
              </a:path>
            </a:pathLst>
          </a:custGeom>
          <a:solidFill>
            <a:srgbClr val="69E781"/>
          </a:solidFill>
          <a:ln>
            <a:noFill/>
          </a:ln>
        </p:spPr>
        <p:txBody>
          <a:bodyPr spcFirstLastPara="1" wrap="square" lIns="91425" tIns="91425" rIns="91425" bIns="91425" anchor="ctr" anchorCtr="0">
            <a:noAutofit/>
          </a:bodyPr>
          <a:lstStyle/>
          <a:p>
            <a:pPr algn="ctr" defTabSz="914400"/>
            <a:r>
              <a:rPr lang="en-GB"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B</a:t>
            </a:r>
            <a:endParaRPr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565" name="Google Shape;565;p26"/>
          <p:cNvSpPr txBox="1"/>
          <p:nvPr/>
        </p:nvSpPr>
        <p:spPr>
          <a:xfrm>
            <a:off x="2887840" y="3567562"/>
            <a:ext cx="1551300" cy="534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defTabSz="914400">
              <a:defRPr sz="2000">
                <a:solidFill>
                  <a:srgbClr val="002060"/>
                </a:solidFill>
                <a:latin typeface="Roboto" panose="02000000000000000000"/>
                <a:ea typeface="Roboto" panose="02000000000000000000"/>
                <a:cs typeface="Roboto" panose="02000000000000000000"/>
              </a:defRPr>
            </a:lvl1pPr>
          </a:lstStyle>
          <a:p>
            <a:r>
              <a:rPr lang="en-US" dirty="0" err="1"/>
              <a:t>Càng</a:t>
            </a:r>
            <a:r>
              <a:rPr lang="en-US" dirty="0"/>
              <a:t> </a:t>
            </a:r>
            <a:r>
              <a:rPr lang="en-US" dirty="0" err="1"/>
              <a:t>giảm</a:t>
            </a:r>
            <a:endParaRPr lang="en-US" dirty="0">
              <a:sym typeface="Roboto" panose="02000000000000000000"/>
            </a:endParaRPr>
          </a:p>
        </p:txBody>
      </p:sp>
      <p:sp>
        <p:nvSpPr>
          <p:cNvPr id="568" name="Google Shape;568;p26"/>
          <p:cNvSpPr/>
          <p:nvPr/>
        </p:nvSpPr>
        <p:spPr>
          <a:xfrm>
            <a:off x="1257289" y="1940692"/>
            <a:ext cx="978725" cy="978700"/>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6" y="39148"/>
                  <a:pt x="39149" y="30385"/>
                  <a:pt x="39149" y="19574"/>
                </a:cubicBezTo>
                <a:cubicBezTo>
                  <a:pt x="39149" y="8763"/>
                  <a:pt x="30386" y="0"/>
                  <a:pt x="19575" y="0"/>
                </a:cubicBezTo>
                <a:close/>
              </a:path>
            </a:pathLst>
          </a:custGeom>
          <a:solidFill>
            <a:srgbClr val="5EB2FC"/>
          </a:solidFill>
          <a:ln>
            <a:noFill/>
          </a:ln>
        </p:spPr>
        <p:txBody>
          <a:bodyPr spcFirstLastPara="1" wrap="square" lIns="91425" tIns="91425" rIns="91425" bIns="91425" anchor="ctr" anchorCtr="0">
            <a:noAutofit/>
          </a:bodyPr>
          <a:lstStyle/>
          <a:p>
            <a:pPr algn="ctr" defTabSz="914400"/>
            <a:r>
              <a:rPr lang="en-GB"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A</a:t>
            </a:r>
            <a:endParaRPr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569" name="Google Shape;569;p26"/>
          <p:cNvSpPr/>
          <p:nvPr/>
        </p:nvSpPr>
        <p:spPr>
          <a:xfrm>
            <a:off x="1025714" y="1709117"/>
            <a:ext cx="1441875" cy="1755900"/>
          </a:xfrm>
          <a:custGeom>
            <a:avLst/>
            <a:gdLst/>
            <a:ahLst/>
            <a:cxnLst/>
            <a:rect l="l" t="t" r="r" b="b"/>
            <a:pathLst>
              <a:path w="57675" h="70236" extrusionOk="0">
                <a:moveTo>
                  <a:pt x="28838" y="0"/>
                </a:moveTo>
                <a:cubicBezTo>
                  <a:pt x="12943" y="0"/>
                  <a:pt x="1" y="12942"/>
                  <a:pt x="1" y="28837"/>
                </a:cubicBezTo>
                <a:cubicBezTo>
                  <a:pt x="1" y="29480"/>
                  <a:pt x="525" y="30004"/>
                  <a:pt x="1168" y="30004"/>
                </a:cubicBezTo>
                <a:cubicBezTo>
                  <a:pt x="1810" y="30004"/>
                  <a:pt x="2334" y="29480"/>
                  <a:pt x="2334" y="28837"/>
                </a:cubicBezTo>
                <a:cubicBezTo>
                  <a:pt x="2334" y="14216"/>
                  <a:pt x="14217" y="2322"/>
                  <a:pt x="28838" y="2322"/>
                </a:cubicBezTo>
                <a:cubicBezTo>
                  <a:pt x="43459" y="2322"/>
                  <a:pt x="55353" y="14216"/>
                  <a:pt x="55353" y="28837"/>
                </a:cubicBezTo>
                <a:cubicBezTo>
                  <a:pt x="55353" y="43458"/>
                  <a:pt x="43459" y="55352"/>
                  <a:pt x="28838" y="55352"/>
                </a:cubicBezTo>
                <a:cubicBezTo>
                  <a:pt x="28195" y="55352"/>
                  <a:pt x="27683" y="55864"/>
                  <a:pt x="27683" y="56507"/>
                </a:cubicBezTo>
                <a:lnTo>
                  <a:pt x="27683" y="66247"/>
                </a:lnTo>
                <a:lnTo>
                  <a:pt x="23027" y="61603"/>
                </a:lnTo>
                <a:cubicBezTo>
                  <a:pt x="22801" y="61371"/>
                  <a:pt x="22507" y="61255"/>
                  <a:pt x="22210" y="61255"/>
                </a:cubicBezTo>
                <a:cubicBezTo>
                  <a:pt x="21914" y="61255"/>
                  <a:pt x="21617" y="61371"/>
                  <a:pt x="21384" y="61603"/>
                </a:cubicBezTo>
                <a:cubicBezTo>
                  <a:pt x="20932" y="62056"/>
                  <a:pt x="20932" y="62782"/>
                  <a:pt x="21384" y="63234"/>
                </a:cubicBezTo>
                <a:lnTo>
                  <a:pt x="28052" y="69902"/>
                </a:lnTo>
                <a:cubicBezTo>
                  <a:pt x="28278" y="70128"/>
                  <a:pt x="28576" y="70235"/>
                  <a:pt x="28873" y="70235"/>
                </a:cubicBezTo>
                <a:cubicBezTo>
                  <a:pt x="29171" y="70235"/>
                  <a:pt x="29457" y="70128"/>
                  <a:pt x="29695" y="69902"/>
                </a:cubicBezTo>
                <a:lnTo>
                  <a:pt x="36351" y="63234"/>
                </a:lnTo>
                <a:cubicBezTo>
                  <a:pt x="36803" y="62782"/>
                  <a:pt x="36803" y="62056"/>
                  <a:pt x="36351" y="61603"/>
                </a:cubicBezTo>
                <a:cubicBezTo>
                  <a:pt x="36124" y="61371"/>
                  <a:pt x="35827" y="61255"/>
                  <a:pt x="35529" y="61255"/>
                </a:cubicBezTo>
                <a:cubicBezTo>
                  <a:pt x="35231" y="61255"/>
                  <a:pt x="34934" y="61371"/>
                  <a:pt x="34707" y="61603"/>
                </a:cubicBezTo>
                <a:lnTo>
                  <a:pt x="30004" y="66306"/>
                </a:lnTo>
                <a:lnTo>
                  <a:pt x="30004" y="57650"/>
                </a:lnTo>
                <a:cubicBezTo>
                  <a:pt x="45364" y="57031"/>
                  <a:pt x="57675" y="44351"/>
                  <a:pt x="57675" y="28837"/>
                </a:cubicBezTo>
                <a:cubicBezTo>
                  <a:pt x="57675" y="12942"/>
                  <a:pt x="44744" y="0"/>
                  <a:pt x="28838" y="0"/>
                </a:cubicBezTo>
                <a:close/>
              </a:path>
            </a:pathLst>
          </a:custGeom>
          <a:solidFill>
            <a:srgbClr val="5EB2FC"/>
          </a:solidFill>
          <a:ln>
            <a:noFill/>
          </a:ln>
        </p:spPr>
        <p:txBody>
          <a:bodyPr spcFirstLastPara="1" wrap="square" lIns="91425" tIns="91425" rIns="91425" bIns="91425" anchor="ctr" anchorCtr="0">
            <a:noAutofit/>
          </a:bodyPr>
          <a:lstStyle/>
          <a:p>
            <a:pPr defTabSz="914400"/>
            <a:endParaRPr sz="2000">
              <a:ea typeface="+mn-ea"/>
            </a:endParaRPr>
          </a:p>
        </p:txBody>
      </p:sp>
      <p:sp>
        <p:nvSpPr>
          <p:cNvPr id="570" name="Google Shape;570;p26"/>
          <p:cNvSpPr txBox="1"/>
          <p:nvPr/>
        </p:nvSpPr>
        <p:spPr>
          <a:xfrm>
            <a:off x="970956" y="3567562"/>
            <a:ext cx="1551300" cy="534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defTabSz="914400">
              <a:defRPr sz="1800">
                <a:solidFill>
                  <a:srgbClr val="002060"/>
                </a:solidFill>
                <a:latin typeface="Roboto" panose="02000000000000000000"/>
                <a:ea typeface="Roboto" panose="02000000000000000000"/>
                <a:cs typeface="Roboto" panose="02000000000000000000"/>
              </a:defRPr>
            </a:lvl1pPr>
          </a:lstStyle>
          <a:p>
            <a:r>
              <a:rPr lang="en-US" sz="2000" dirty="0" err="1"/>
              <a:t>Càng</a:t>
            </a:r>
            <a:r>
              <a:rPr lang="en-US" sz="2000" dirty="0"/>
              <a:t> </a:t>
            </a:r>
            <a:r>
              <a:rPr lang="en-US" sz="2000" dirty="0" err="1"/>
              <a:t>tăng</a:t>
            </a:r>
            <a:endParaRPr sz="2000" dirty="0">
              <a:sym typeface="Roboto" panose="02000000000000000000"/>
            </a:endParaRPr>
          </a:p>
        </p:txBody>
      </p:sp>
      <p:sp>
        <p:nvSpPr>
          <p:cNvPr id="2" name="Rectangle: Rounded Corners 1"/>
          <p:cNvSpPr/>
          <p:nvPr/>
        </p:nvSpPr>
        <p:spPr>
          <a:xfrm>
            <a:off x="2770000" y="1599220"/>
            <a:ext cx="1851936" cy="2613272"/>
          </a:xfrm>
          <a:prstGeom prst="roundRect">
            <a:avLst/>
          </a:prstGeom>
          <a:noFill/>
          <a:ln w="381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945"/>
        <p:cNvGrpSpPr/>
        <p:nvPr/>
      </p:nvGrpSpPr>
      <p:grpSpPr>
        <a:xfrm>
          <a:off x="0" y="0"/>
          <a:ext cx="0" cy="0"/>
          <a:chOff x="0" y="0"/>
          <a:chExt cx="0" cy="0"/>
        </a:xfrm>
      </p:grpSpPr>
      <p:sp>
        <p:nvSpPr>
          <p:cNvPr id="2946" name="Google Shape;2946;p59"/>
          <p:cNvSpPr txBox="1">
            <a:spLocks noGrp="1"/>
          </p:cNvSpPr>
          <p:nvPr>
            <p:ph type="title"/>
          </p:nvPr>
        </p:nvSpPr>
        <p:spPr>
          <a:xfrm>
            <a:off x="2664393" y="403952"/>
            <a:ext cx="36042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a:latin typeface="Myriad Pro Black SemiExt" panose="020B0905030403020204" pitchFamily="34" charset="0"/>
              </a:rPr>
              <a:t>Em</a:t>
            </a:r>
            <a:r>
              <a:rPr lang="en-US" dirty="0">
                <a:latin typeface="Myriad Pro Black SemiExt" panose="020B0905030403020204" pitchFamily="34" charset="0"/>
              </a:rPr>
              <a:t> </a:t>
            </a:r>
            <a:r>
              <a:rPr lang="en-US" dirty="0" err="1">
                <a:latin typeface="Myriad Pro Black SemiExt" panose="020B0905030403020204" pitchFamily="34" charset="0"/>
              </a:rPr>
              <a:t>có</a:t>
            </a:r>
            <a:r>
              <a:rPr lang="en-US" dirty="0">
                <a:latin typeface="Myriad Pro Black SemiExt" panose="020B0905030403020204" pitchFamily="34" charset="0"/>
              </a:rPr>
              <a:t> </a:t>
            </a:r>
            <a:r>
              <a:rPr lang="en-US" dirty="0" err="1">
                <a:latin typeface="Myriad Pro Black SemiExt" panose="020B0905030403020204" pitchFamily="34" charset="0"/>
              </a:rPr>
              <a:t>biết</a:t>
            </a:r>
            <a:endParaRPr dirty="0">
              <a:latin typeface="Myriad Pro Black SemiExt" panose="020B0905030403020204" pitchFamily="34" charset="0"/>
            </a:endParaRPr>
          </a:p>
        </p:txBody>
      </p:sp>
      <p:pic>
        <p:nvPicPr>
          <p:cNvPr id="20" name="Picture 2" descr="4219-30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572000" y="1357078"/>
            <a:ext cx="3399763" cy="2734275"/>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1019908" y="1219200"/>
            <a:ext cx="3552092"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Các</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nhà</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vu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hành</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vũ</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trụ</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đều</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sử</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dụng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những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bộ</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quần</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áo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bảo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hộ</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chuyên</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dụng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Bên</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trong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lớp</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áo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bảo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hộ</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có</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không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khí</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Lớp</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áo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bảo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hộ</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vừa</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tái</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tạo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không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khí</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để</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cung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cấp</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cho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nhà</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du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hành</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vũ</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trụ</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đồng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thời</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giữ</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cho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áp</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suất</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không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khí</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bằng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với</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áp</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suất</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khí</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quyển</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trên</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mặt</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panose="020B0604020202020204"/>
                <a:sym typeface="Arial" panose="020B0604020202020204"/>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panose="020B0604020202020204"/>
                <a:sym typeface="Arial" panose="020B0604020202020204"/>
              </a:rPr>
              <a:t>đất</a:t>
            </a:r>
            <a:endParaRPr kumimoji="0" lang="en-US" sz="2000" b="0" i="0" u="none" strike="noStrike" kern="0" cap="none" spc="0" normalizeH="0" baseline="0" noProof="0" dirty="0">
              <a:ln>
                <a:noFill/>
              </a:ln>
              <a:solidFill>
                <a:srgbClr val="000000"/>
              </a:solidFill>
              <a:effectLst/>
              <a:uLnTx/>
              <a:uFillTx/>
              <a:latin typeface="Roboto Condensed" panose="02000000000000000000" pitchFamily="2" charset="0"/>
              <a:cs typeface="Arial" panose="020B0604020202020204"/>
              <a:sym typeface="Arial" panose="020B0604020202020204"/>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82" name="Group 17"/>
          <p:cNvGrpSpPr/>
          <p:nvPr/>
        </p:nvGrpSpPr>
        <p:grpSpPr bwMode="auto">
          <a:xfrm>
            <a:off x="1302784" y="3787052"/>
            <a:ext cx="441654" cy="800011"/>
            <a:chOff x="3019" y="2928"/>
            <a:chExt cx="389" cy="948"/>
          </a:xfrm>
        </p:grpSpPr>
        <p:sp>
          <p:nvSpPr>
            <p:cNvPr id="83" name="Line 14"/>
            <p:cNvSpPr>
              <a:spLocks noChangeShapeType="1"/>
            </p:cNvSpPr>
            <p:nvPr/>
          </p:nvSpPr>
          <p:spPr bwMode="auto">
            <a:xfrm>
              <a:off x="3408" y="2928"/>
              <a:ext cx="0" cy="880"/>
            </a:xfrm>
            <a:prstGeom prst="line">
              <a:avLst/>
            </a:prstGeom>
            <a:ln w="38100">
              <a:solidFill>
                <a:srgbClr val="FF0000"/>
              </a:solidFill>
              <a:tailEnd type="arrow" w="med" len="med"/>
            </a:ln>
          </p:spPr>
          <p:style>
            <a:lnRef idx="3">
              <a:schemeClr val="accent3"/>
            </a:lnRef>
            <a:fillRef idx="0">
              <a:schemeClr val="accent3"/>
            </a:fillRef>
            <a:effectRef idx="2">
              <a:schemeClr val="accent3"/>
            </a:effectRef>
            <a:fontRef idx="minor">
              <a:schemeClr val="tx1"/>
            </a:fontRef>
          </p:style>
          <p:txBody>
            <a:bodyPr wrap="none" anchor="ctr"/>
            <a:lstStyle/>
            <a:p>
              <a:endParaRPr lang="en-US">
                <a:solidFill>
                  <a:srgbClr val="FF0000"/>
                </a:solidFill>
              </a:endParaRPr>
            </a:p>
          </p:txBody>
        </p:sp>
        <p:sp>
          <p:nvSpPr>
            <p:cNvPr id="84" name="Text Box 15"/>
            <p:cNvSpPr txBox="1">
              <a:spLocks noChangeArrowheads="1"/>
            </p:cNvSpPr>
            <p:nvPr/>
          </p:nvSpPr>
          <p:spPr bwMode="auto">
            <a:xfrm>
              <a:off x="3019" y="3588"/>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r>
                <a:rPr lang="en-US" altLang="en-US" sz="2400" b="1" dirty="0">
                  <a:solidFill>
                    <a:srgbClr val="FF0000"/>
                  </a:solidFill>
                </a:rPr>
                <a:t>P</a:t>
              </a:r>
              <a:endParaRPr lang="en-US" altLang="en-US" sz="2400" b="1" dirty="0">
                <a:solidFill>
                  <a:srgbClr val="FF0000"/>
                </a:solidFill>
              </a:endParaRPr>
            </a:p>
          </p:txBody>
        </p:sp>
        <p:sp>
          <p:nvSpPr>
            <p:cNvPr id="85" name="Line 16"/>
            <p:cNvSpPr>
              <a:spLocks noChangeShapeType="1"/>
            </p:cNvSpPr>
            <p:nvPr/>
          </p:nvSpPr>
          <p:spPr bwMode="auto">
            <a:xfrm>
              <a:off x="3082" y="3643"/>
              <a:ext cx="240" cy="0"/>
            </a:xfrm>
            <a:prstGeom prst="line">
              <a:avLst/>
            </a:prstGeom>
            <a:ln>
              <a:tailEnd type="triangle" w="med" len="med"/>
            </a:ln>
          </p:spPr>
          <p:style>
            <a:lnRef idx="3">
              <a:schemeClr val="accent3"/>
            </a:lnRef>
            <a:fillRef idx="0">
              <a:schemeClr val="accent3"/>
            </a:fillRef>
            <a:effectRef idx="2">
              <a:schemeClr val="accent3"/>
            </a:effectRef>
            <a:fontRef idx="minor">
              <a:schemeClr val="tx1"/>
            </a:fontRef>
          </p:style>
          <p:txBody>
            <a:bodyPr wrap="none" anchor="ctr"/>
            <a:lstStyle/>
            <a:p>
              <a:endParaRPr lang="en-US">
                <a:solidFill>
                  <a:srgbClr val="FF0000"/>
                </a:solidFill>
              </a:endParaRPr>
            </a:p>
          </p:txBody>
        </p:sp>
      </p:grpSp>
      <p:grpSp>
        <p:nvGrpSpPr>
          <p:cNvPr id="87" name="Group 32"/>
          <p:cNvGrpSpPr/>
          <p:nvPr/>
        </p:nvGrpSpPr>
        <p:grpSpPr bwMode="auto">
          <a:xfrm>
            <a:off x="833005" y="1184222"/>
            <a:ext cx="1864313" cy="2650675"/>
            <a:chOff x="3168" y="816"/>
            <a:chExt cx="1008" cy="1392"/>
          </a:xfrm>
        </p:grpSpPr>
        <p:sp>
          <p:nvSpPr>
            <p:cNvPr id="88" name="AutoShape 33"/>
            <p:cNvSpPr>
              <a:spLocks noChangeArrowheads="1"/>
            </p:cNvSpPr>
            <p:nvPr/>
          </p:nvSpPr>
          <p:spPr bwMode="auto">
            <a:xfrm>
              <a:off x="3168" y="816"/>
              <a:ext cx="1008" cy="1392"/>
            </a:xfrm>
            <a:prstGeom prst="can">
              <a:avLst>
                <a:gd name="adj" fmla="val 34524"/>
              </a:avLst>
            </a:prstGeom>
            <a:gradFill rotWithShape="1">
              <a:gsLst>
                <a:gs pos="0">
                  <a:srgbClr val="777777"/>
                </a:gs>
                <a:gs pos="50000">
                  <a:srgbClr val="373737"/>
                </a:gs>
                <a:gs pos="100000">
                  <a:srgbClr val="777777"/>
                </a:gs>
              </a:gsLst>
              <a:lin ang="0" scaled="1"/>
            </a:gradFill>
            <a:ln w="28575">
              <a:solidFill>
                <a:schemeClr val="tx1"/>
              </a:solidFill>
              <a:rou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89" name="Oval 34"/>
            <p:cNvSpPr>
              <a:spLocks noChangeArrowheads="1"/>
            </p:cNvSpPr>
            <p:nvPr/>
          </p:nvSpPr>
          <p:spPr bwMode="auto">
            <a:xfrm>
              <a:off x="3177" y="825"/>
              <a:ext cx="984" cy="336"/>
            </a:xfrm>
            <a:prstGeom prst="ellipse">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tx1"/>
              </a:solidFill>
              <a:round/>
            </a:ln>
            <a:effectLst/>
          </p:spPr>
          <p:txBody>
            <a:bodyPr wrap="none" anchor="ctr"/>
            <a:lstStyle/>
            <a:p>
              <a:pPr algn="ctr">
                <a:defRPr/>
              </a:pPr>
              <a:endParaRPr lang="en-US">
                <a:cs typeface="Arial" panose="020B0604020202020204" pitchFamily="34" charset="0"/>
              </a:endParaRPr>
            </a:p>
          </p:txBody>
        </p:sp>
        <p:sp>
          <p:nvSpPr>
            <p:cNvPr id="90" name="Oval 35"/>
            <p:cNvSpPr>
              <a:spLocks noChangeArrowheads="1"/>
            </p:cNvSpPr>
            <p:nvPr/>
          </p:nvSpPr>
          <p:spPr bwMode="auto">
            <a:xfrm>
              <a:off x="3177" y="1845"/>
              <a:ext cx="984" cy="336"/>
            </a:xfrm>
            <a:prstGeom prst="ellipse">
              <a:avLst/>
            </a:prstGeom>
            <a:gradFill rotWithShape="1">
              <a:gsLst>
                <a:gs pos="0">
                  <a:srgbClr val="5F5F5F"/>
                </a:gs>
                <a:gs pos="50000">
                  <a:srgbClr val="2C2C2C"/>
                </a:gs>
                <a:gs pos="100000">
                  <a:srgbClr val="5F5F5F"/>
                </a:gs>
              </a:gsLst>
              <a:lin ang="0" scaled="1"/>
            </a:gradFill>
            <a:ln w="3175">
              <a:solidFill>
                <a:schemeClr val="tx1"/>
              </a:solidFill>
              <a:prstDash val="sysDot"/>
              <a:rou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grpSp>
      <p:grpSp>
        <p:nvGrpSpPr>
          <p:cNvPr id="91" name="Group 36"/>
          <p:cNvGrpSpPr/>
          <p:nvPr/>
        </p:nvGrpSpPr>
        <p:grpSpPr bwMode="auto">
          <a:xfrm>
            <a:off x="833006" y="2743200"/>
            <a:ext cx="1829675" cy="1043851"/>
            <a:chOff x="3552" y="1440"/>
            <a:chExt cx="1002" cy="816"/>
          </a:xfrm>
        </p:grpSpPr>
        <p:sp>
          <p:nvSpPr>
            <p:cNvPr id="92" name="AutoShape 37" descr="Dashed horizontal"/>
            <p:cNvSpPr>
              <a:spLocks noChangeArrowheads="1"/>
            </p:cNvSpPr>
            <p:nvPr/>
          </p:nvSpPr>
          <p:spPr bwMode="auto">
            <a:xfrm>
              <a:off x="3561" y="1440"/>
              <a:ext cx="987" cy="816"/>
            </a:xfrm>
            <a:prstGeom prst="flowChartMagneticDisk">
              <a:avLst/>
            </a:prstGeom>
            <a:pattFill prst="dashHorz">
              <a:fgClr>
                <a:schemeClr val="bg1"/>
              </a:fgClr>
              <a:bgClr>
                <a:srgbClr val="6BD5E3"/>
              </a:bgClr>
            </a:pattFill>
            <a:ln w="9525">
              <a:solidFill>
                <a:schemeClr val="bg2"/>
              </a:solidFill>
              <a:rou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93" name="Oval 38" descr="Dashed horizontal"/>
            <p:cNvSpPr>
              <a:spLocks noChangeArrowheads="1"/>
            </p:cNvSpPr>
            <p:nvPr/>
          </p:nvSpPr>
          <p:spPr bwMode="auto">
            <a:xfrm>
              <a:off x="3552" y="1440"/>
              <a:ext cx="1002" cy="240"/>
            </a:xfrm>
            <a:prstGeom prst="ellipse">
              <a:avLst/>
            </a:prstGeom>
            <a:pattFill prst="dashHorz">
              <a:fgClr>
                <a:schemeClr val="bg1"/>
              </a:fgClr>
              <a:bgClr>
                <a:srgbClr val="BBE0E3"/>
              </a:bgClr>
            </a:pattFill>
            <a:ln w="9525">
              <a:solidFill>
                <a:schemeClr val="tx1"/>
              </a:solidFill>
              <a:rou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94" name="Oval 39" descr="Dashed horizontal"/>
            <p:cNvSpPr>
              <a:spLocks noChangeArrowheads="1"/>
            </p:cNvSpPr>
            <p:nvPr/>
          </p:nvSpPr>
          <p:spPr bwMode="auto">
            <a:xfrm>
              <a:off x="3582" y="2016"/>
              <a:ext cx="954" cy="240"/>
            </a:xfrm>
            <a:prstGeom prst="ellipse">
              <a:avLst/>
            </a:prstGeom>
            <a:pattFill prst="dashHorz">
              <a:fgClr>
                <a:schemeClr val="bg1"/>
              </a:fgClr>
              <a:bgClr>
                <a:srgbClr val="6BD5E3"/>
              </a:bgClr>
            </a:pattFill>
            <a:ln w="28575">
              <a:solidFill>
                <a:schemeClr val="bg2"/>
              </a:solidFill>
              <a:rou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grpSp>
      <p:grpSp>
        <p:nvGrpSpPr>
          <p:cNvPr id="5" name="Group 4"/>
          <p:cNvGrpSpPr/>
          <p:nvPr/>
        </p:nvGrpSpPr>
        <p:grpSpPr>
          <a:xfrm>
            <a:off x="349460" y="379611"/>
            <a:ext cx="603040" cy="603040"/>
            <a:chOff x="1878669" y="1686394"/>
            <a:chExt cx="1514006" cy="1514006"/>
          </a:xfrm>
        </p:grpSpPr>
        <p:sp>
          <p:nvSpPr>
            <p:cNvPr id="6" name="Oval 5"/>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7"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905497" y="491759"/>
            <a:ext cx="7687479" cy="369332"/>
          </a:xfrm>
          <a:prstGeom prst="rect">
            <a:avLst/>
          </a:prstGeom>
          <a:noFill/>
        </p:spPr>
        <p:txBody>
          <a:bodyPr wrap="square" rtlCol="0">
            <a:spAutoFit/>
          </a:bodyPr>
          <a:lstStyle/>
          <a:p>
            <a:pPr algn="ctr"/>
            <a:r>
              <a:rPr lang="en-US" sz="1800" dirty="0">
                <a:solidFill>
                  <a:srgbClr val="002060"/>
                </a:solidFill>
                <a:latin typeface="Roboto Black" panose="02000000000000000000" pitchFamily="2" charset="0"/>
              </a:rPr>
              <a:t>1. </a:t>
            </a:r>
            <a:r>
              <a:rPr lang="en-US" sz="1800" dirty="0" err="1">
                <a:solidFill>
                  <a:srgbClr val="002060"/>
                </a:solidFill>
                <a:latin typeface="Roboto Black" panose="02000000000000000000" pitchFamily="2" charset="0"/>
              </a:rPr>
              <a:t>Chất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lỏng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gây</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ra</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áp</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suất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lên</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đáy</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bình</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thành</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bình</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và</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các</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vật</a:t>
            </a:r>
            <a:r>
              <a:rPr lang="en-US" sz="1800" dirty="0">
                <a:solidFill>
                  <a:srgbClr val="002060"/>
                </a:solidFill>
                <a:latin typeface="Roboto Black" panose="02000000000000000000" pitchFamily="2" charset="0"/>
              </a:rPr>
              <a:t> ở </a:t>
            </a:r>
            <a:r>
              <a:rPr lang="en-US" sz="1800" dirty="0" err="1">
                <a:solidFill>
                  <a:srgbClr val="002060"/>
                </a:solidFill>
                <a:latin typeface="Roboto Black" panose="02000000000000000000" pitchFamily="2" charset="0"/>
              </a:rPr>
              <a:t>trong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nó</a:t>
            </a:r>
            <a:endParaRPr lang="en-US" sz="1800" dirty="0">
              <a:solidFill>
                <a:srgbClr val="002060"/>
              </a:solidFill>
              <a:latin typeface="Roboto Black" panose="02000000000000000000" pitchFamily="2" charset="0"/>
            </a:endParaRPr>
          </a:p>
        </p:txBody>
      </p:sp>
      <mc:AlternateContent xmlns:mc="http://schemas.openxmlformats.org/markup-compatibility/2006">
        <mc:Choice xmlns:a14="http://schemas.microsoft.com/office/drawing/2010/main" Requires="a14">
          <p:sp>
            <p:nvSpPr>
              <p:cNvPr id="3" name="Rectangle 2"/>
              <p:cNvSpPr/>
              <p:nvPr/>
            </p:nvSpPr>
            <p:spPr>
              <a:xfrm>
                <a:off x="3355440" y="1512995"/>
                <a:ext cx="4938909" cy="785439"/>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a:solidFill>
                      <a:srgbClr val="002060"/>
                    </a:solidFill>
                    <a:latin typeface="Roboto" panose="02000000000000000000" pitchFamily="2" charset="0"/>
                    <a:cs typeface="#9Slide03 Arima Madurai Black" panose="00000A00000000000000" pitchFamily="2" charset="0"/>
                  </a:rPr>
                  <a:t>Chất </a:t>
                </a:r>
                <a:r>
                  <a:rPr lang="en-US" sz="2000" dirty="0" err="1">
                    <a:solidFill>
                      <a:srgbClr val="002060"/>
                    </a:solidFill>
                    <a:latin typeface="Roboto" panose="02000000000000000000" pitchFamily="2" charset="0"/>
                    <a:cs typeface="#9Slide03 Arima Madurai Black" panose="00000A00000000000000" pitchFamily="2" charset="0"/>
                  </a:rPr>
                  <a:t>lỏng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trong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bình</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có</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trọng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lượng</a:t>
                </a:r>
                <a:r>
                  <a:rPr lang="en-US" sz="2000" dirty="0">
                    <a:solidFill>
                      <a:srgbClr val="002060"/>
                    </a:solidFill>
                    <a:latin typeface="Roboto" panose="02000000000000000000" pitchFamily="2" charset="0"/>
                    <a:cs typeface="#9Slide03 Arima Madurai Black" panose="00000A00000000000000" pitchFamily="2" charset="0"/>
                  </a:rPr>
                  <a:t> </a:t>
                </a:r>
                <a:endParaRPr lang="en-US" sz="2000" dirty="0">
                  <a:solidFill>
                    <a:srgbClr val="002060"/>
                  </a:solidFill>
                  <a:latin typeface="Roboto" panose="02000000000000000000" pitchFamily="2" charset="0"/>
                  <a:cs typeface="#9Slide03 Arima Madurai Black" panose="00000A00000000000000" pitchFamily="2" charset="0"/>
                </a:endParaRPr>
              </a:p>
              <a:p>
                <a:pPr>
                  <a:lnSpc>
                    <a:spcPct val="120000"/>
                  </a:lnSpc>
                </a:pPr>
                <a14:m>
                  <m:oMath xmlns:m="http://schemas.openxmlformats.org/officeDocument/2006/math">
                    <m:groupChr>
                      <m:groupChrPr>
                        <m:chr m:val="→"/>
                        <m:vertJc m:val="bot"/>
                        <m:ctrlPr>
                          <a:rPr lang="en-US" sz="2000" i="1" smtClean="0">
                            <a:solidFill>
                              <a:srgbClr val="002060"/>
                            </a:solidFill>
                            <a:latin typeface="Cambria Math" panose="02040503050406030204" pitchFamily="18" charset="0"/>
                            <a:cs typeface="#9Slide03 Arima Madurai Black" panose="00000A00000000000000" pitchFamily="2" charset="0"/>
                          </a:rPr>
                        </m:ctrlPr>
                      </m:groupChrPr>
                      <m:e>
                        <m:r>
                          <m:rPr>
                            <m:brk m:alnAt="2"/>
                          </m:rPr>
                          <a:rPr lang="en-US" sz="2000" b="0" i="1" smtClean="0">
                            <a:solidFill>
                              <a:srgbClr val="002060"/>
                            </a:solidFill>
                            <a:latin typeface="Cambria Math" panose="02040503050406030204" pitchFamily="18" charset="0"/>
                            <a:cs typeface="#9Slide03 Arima Madurai Black" panose="00000A00000000000000" pitchFamily="2" charset="0"/>
                          </a:rPr>
                          <m:t> </m:t>
                        </m:r>
                        <m:r>
                          <a:rPr lang="en-US" sz="2000" b="0" i="1" smtClean="0">
                            <a:solidFill>
                              <a:srgbClr val="002060"/>
                            </a:solidFill>
                            <a:latin typeface="Cambria Math" panose="02040503050406030204" pitchFamily="18" charset="0"/>
                            <a:cs typeface="#9Slide03 Arima Madurai Black" panose="00000A00000000000000" pitchFamily="2" charset="0"/>
                          </a:rPr>
                          <m:t>          </m:t>
                        </m:r>
                      </m:e>
                    </m:groupChr>
                  </m:oMath>
                </a14:m>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gây</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ra</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áp</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suất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lên</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đáy</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bình</a:t>
                </a:r>
                <a:endParaRPr lang="en-US" sz="2000" dirty="0">
                  <a:solidFill>
                    <a:srgbClr val="002060"/>
                  </a:solidFill>
                  <a:latin typeface="Roboto" panose="02000000000000000000" pitchFamily="2" charset="0"/>
                  <a:cs typeface="#9Slide03 Arima Madurai Black" panose="00000A00000000000000" pitchFamily="2" charset="0"/>
                </a:endParaRPr>
              </a:p>
            </p:txBody>
          </p:sp>
        </mc:Choice>
        <mc:Fallback>
          <p:sp>
            <p:nvSpPr>
              <p:cNvPr id="3" name="Rectangle 2"/>
              <p:cNvSpPr>
                <a:spLocks noRot="1" noChangeAspect="1" noMove="1" noResize="1" noEditPoints="1" noAdjustHandles="1" noChangeArrowheads="1" noChangeShapeType="1" noTextEdit="1"/>
              </p:cNvSpPr>
              <p:nvPr/>
            </p:nvSpPr>
            <p:spPr>
              <a:xfrm>
                <a:off x="3355440" y="1512995"/>
                <a:ext cx="4938909" cy="785439"/>
              </a:xfrm>
              <a:prstGeom prst="rect">
                <a:avLst/>
              </a:prstGeom>
              <a:blipFill rotWithShape="1">
                <a:blip r:embed="rId2"/>
                <a:stretch>
                  <a:fillRect l="-2" t="-2803" r="12" b="-2783"/>
                </a:stretch>
              </a:blipFill>
              <a:ln w="19050">
                <a:noFill/>
                <a:prstDash val="dash"/>
              </a:ln>
            </p:spPr>
            <p:style>
              <a:lnRef idx="2">
                <a:schemeClr val="accent2"/>
              </a:lnRef>
              <a:fillRef idx="1">
                <a:schemeClr val="lt1"/>
              </a:fillRef>
              <a:effectRef idx="0">
                <a:schemeClr val="accent2"/>
              </a:effectRef>
              <a:fontRef idx="minor">
                <a:schemeClr val="dk1"/>
              </a:fontRef>
            </p:style>
            <p:txBody>
              <a:bodyPr/>
              <a:lstStyle/>
              <a:p>
                <a:r>
                  <a:rPr lang="en-US" altLang="en-US">
                    <a:noFill/>
                  </a:rPr>
                  <a:t> </a:t>
                </a:r>
              </a:p>
            </p:txBody>
          </p:sp>
        </mc:Fallback>
      </mc:AlternateContent>
      <p:grpSp>
        <p:nvGrpSpPr>
          <p:cNvPr id="9" name="Group 36"/>
          <p:cNvGrpSpPr/>
          <p:nvPr/>
        </p:nvGrpSpPr>
        <p:grpSpPr bwMode="auto">
          <a:xfrm>
            <a:off x="850323" y="1918911"/>
            <a:ext cx="1829675" cy="1933124"/>
            <a:chOff x="3552" y="1440"/>
            <a:chExt cx="1002" cy="816"/>
          </a:xfrm>
        </p:grpSpPr>
        <p:sp>
          <p:nvSpPr>
            <p:cNvPr id="10" name="AutoShape 37" descr="Dashed horizontal"/>
            <p:cNvSpPr>
              <a:spLocks noChangeArrowheads="1"/>
            </p:cNvSpPr>
            <p:nvPr/>
          </p:nvSpPr>
          <p:spPr bwMode="auto">
            <a:xfrm>
              <a:off x="3561" y="1440"/>
              <a:ext cx="987" cy="816"/>
            </a:xfrm>
            <a:prstGeom prst="flowChartMagneticDisk">
              <a:avLst/>
            </a:prstGeom>
            <a:pattFill prst="dashHorz">
              <a:fgClr>
                <a:schemeClr val="bg1"/>
              </a:fgClr>
              <a:bgClr>
                <a:srgbClr val="6BD5E3"/>
              </a:bgClr>
            </a:pattFill>
            <a:ln w="9525">
              <a:solidFill>
                <a:schemeClr val="bg2"/>
              </a:solidFill>
              <a:rou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11" name="Oval 38" descr="Dashed horizontal"/>
            <p:cNvSpPr>
              <a:spLocks noChangeArrowheads="1"/>
            </p:cNvSpPr>
            <p:nvPr/>
          </p:nvSpPr>
          <p:spPr bwMode="auto">
            <a:xfrm>
              <a:off x="3552" y="1440"/>
              <a:ext cx="1002" cy="240"/>
            </a:xfrm>
            <a:prstGeom prst="ellipse">
              <a:avLst/>
            </a:prstGeom>
            <a:pattFill prst="dashHorz">
              <a:fgClr>
                <a:schemeClr val="bg1"/>
              </a:fgClr>
              <a:bgClr>
                <a:srgbClr val="BBE0E3"/>
              </a:bgClr>
            </a:pattFill>
            <a:ln w="9525">
              <a:solidFill>
                <a:schemeClr val="tx1"/>
              </a:solidFill>
              <a:rou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12" name="Oval 39" descr="Dashed horizontal"/>
            <p:cNvSpPr>
              <a:spLocks noChangeArrowheads="1"/>
            </p:cNvSpPr>
            <p:nvPr/>
          </p:nvSpPr>
          <p:spPr bwMode="auto">
            <a:xfrm>
              <a:off x="3582" y="2016"/>
              <a:ext cx="954" cy="240"/>
            </a:xfrm>
            <a:prstGeom prst="ellipse">
              <a:avLst/>
            </a:prstGeom>
            <a:pattFill prst="dashHorz">
              <a:fgClr>
                <a:schemeClr val="bg1"/>
              </a:fgClr>
              <a:bgClr>
                <a:srgbClr val="6BD5E3"/>
              </a:bgClr>
            </a:pattFill>
            <a:ln w="28575">
              <a:solidFill>
                <a:schemeClr val="bg2"/>
              </a:solidFill>
              <a:rou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grpSp>
      <mc:AlternateContent xmlns:mc="http://schemas.openxmlformats.org/markup-compatibility/2006">
        <mc:Choice xmlns:a14="http://schemas.microsoft.com/office/drawing/2010/main" Requires="a14">
          <p:sp>
            <p:nvSpPr>
              <p:cNvPr id="13" name="Rectangle 12"/>
              <p:cNvSpPr/>
              <p:nvPr/>
            </p:nvSpPr>
            <p:spPr>
              <a:xfrm>
                <a:off x="3372085" y="2571750"/>
                <a:ext cx="4938909" cy="785439"/>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Chiếu</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cao</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khối</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chất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lỏng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tăng</a:t>
                </a:r>
                <a:endParaRPr lang="en-US" sz="2000" dirty="0">
                  <a:solidFill>
                    <a:srgbClr val="002060"/>
                  </a:solidFill>
                  <a:latin typeface="Roboto" panose="02000000000000000000" pitchFamily="2" charset="0"/>
                  <a:cs typeface="#9Slide03 Arima Madurai Black" panose="00000A00000000000000" pitchFamily="2" charset="0"/>
                </a:endParaRPr>
              </a:p>
              <a:p>
                <a:pPr>
                  <a:lnSpc>
                    <a:spcPct val="120000"/>
                  </a:lnSpc>
                </a:pPr>
                <a14:m>
                  <m:oMath xmlns:m="http://schemas.openxmlformats.org/officeDocument/2006/math">
                    <m:groupChr>
                      <m:groupChrPr>
                        <m:chr m:val="→"/>
                        <m:vertJc m:val="bot"/>
                        <m:ctrlPr>
                          <a:rPr lang="en-US" sz="2000" i="1" smtClean="0">
                            <a:solidFill>
                              <a:srgbClr val="002060"/>
                            </a:solidFill>
                            <a:latin typeface="Cambria Math" panose="02040503050406030204" pitchFamily="18" charset="0"/>
                            <a:cs typeface="#9Slide03 Arima Madurai Black" panose="00000A00000000000000" pitchFamily="2" charset="0"/>
                          </a:rPr>
                        </m:ctrlPr>
                      </m:groupChrPr>
                      <m:e>
                        <m:r>
                          <m:rPr>
                            <m:brk m:alnAt="2"/>
                          </m:rPr>
                          <a:rPr lang="en-US" sz="2000" b="0" i="1" smtClean="0">
                            <a:solidFill>
                              <a:srgbClr val="002060"/>
                            </a:solidFill>
                            <a:latin typeface="Cambria Math" panose="02040503050406030204" pitchFamily="18" charset="0"/>
                            <a:cs typeface="#9Slide03 Arima Madurai Black" panose="00000A00000000000000" pitchFamily="2" charset="0"/>
                          </a:rPr>
                          <m:t> </m:t>
                        </m:r>
                        <m:r>
                          <a:rPr lang="en-US" sz="2000" b="0" i="1" smtClean="0">
                            <a:solidFill>
                              <a:srgbClr val="002060"/>
                            </a:solidFill>
                            <a:latin typeface="Cambria Math" panose="02040503050406030204" pitchFamily="18" charset="0"/>
                            <a:cs typeface="#9Slide03 Arima Madurai Black" panose="00000A00000000000000" pitchFamily="2" charset="0"/>
                          </a:rPr>
                          <m:t>          </m:t>
                        </m:r>
                      </m:e>
                    </m:groupChr>
                  </m:oMath>
                </a14:m>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trọng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lượng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tăng</a:t>
                </a:r>
                <a:r>
                  <a:rPr lang="en-US" sz="2000" dirty="0">
                    <a:solidFill>
                      <a:srgbClr val="002060"/>
                    </a:solidFill>
                    <a:latin typeface="Roboto" panose="02000000000000000000" pitchFamily="2" charset="0"/>
                    <a:cs typeface="#9Slide03 Arima Madurai Black" panose="00000A00000000000000" pitchFamily="2" charset="0"/>
                  </a:rPr>
                  <a:t> </a:t>
                </a:r>
                <a14:m>
                  <m:oMath xmlns:m="http://schemas.openxmlformats.org/officeDocument/2006/math">
                    <m:groupChr>
                      <m:groupChrPr>
                        <m:chr m:val="→"/>
                        <m:vertJc m:val="bot"/>
                        <m:ctrlPr>
                          <a:rPr lang="en-US" sz="2000" i="1">
                            <a:solidFill>
                              <a:srgbClr val="002060"/>
                            </a:solidFill>
                            <a:latin typeface="Cambria Math" panose="02040503050406030204" pitchFamily="18" charset="0"/>
                            <a:cs typeface="#9Slide03 Arima Madurai Black" panose="00000A00000000000000" pitchFamily="2" charset="0"/>
                          </a:rPr>
                        </m:ctrlPr>
                      </m:groupChrPr>
                      <m:e>
                        <m:r>
                          <m:rPr>
                            <m:brk m:alnAt="2"/>
                          </m:rPr>
                          <a:rPr lang="en-US" sz="2000" i="1">
                            <a:solidFill>
                              <a:srgbClr val="002060"/>
                            </a:solidFill>
                            <a:latin typeface="Cambria Math" panose="02040503050406030204" pitchFamily="18" charset="0"/>
                            <a:cs typeface="#9Slide03 Arima Madurai Black" panose="00000A00000000000000" pitchFamily="2" charset="0"/>
                          </a:rPr>
                          <m:t> </m:t>
                        </m:r>
                        <m:r>
                          <a:rPr lang="en-US" sz="2000" i="1">
                            <a:solidFill>
                              <a:srgbClr val="002060"/>
                            </a:solidFill>
                            <a:latin typeface="Cambria Math" panose="02040503050406030204" pitchFamily="18" charset="0"/>
                            <a:cs typeface="#9Slide03 Arima Madurai Black" panose="00000A00000000000000" pitchFamily="2" charset="0"/>
                          </a:rPr>
                          <m:t>          </m:t>
                        </m:r>
                      </m:e>
                    </m:groupChr>
                  </m:oMath>
                </a14:m>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áp</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suất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tăng</a:t>
                </a:r>
                <a:r>
                  <a:rPr lang="en-US" sz="2000" dirty="0">
                    <a:solidFill>
                      <a:srgbClr val="002060"/>
                    </a:solidFill>
                    <a:latin typeface="Roboto" panose="02000000000000000000" pitchFamily="2" charset="0"/>
                    <a:cs typeface="#9Slide03 Arima Madurai Black" panose="00000A00000000000000" pitchFamily="2" charset="0"/>
                  </a:rPr>
                  <a:t> </a:t>
                </a:r>
                <a:endParaRPr lang="en-US" sz="2000" dirty="0">
                  <a:solidFill>
                    <a:srgbClr val="002060"/>
                  </a:solidFill>
                  <a:latin typeface="Roboto" panose="02000000000000000000" pitchFamily="2" charset="0"/>
                  <a:cs typeface="#9Slide03 Arima Madurai Black" panose="00000A00000000000000" pitchFamily="2"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3372085" y="2571750"/>
                <a:ext cx="4938909" cy="785439"/>
              </a:xfrm>
              <a:prstGeom prst="rect">
                <a:avLst/>
              </a:prstGeom>
              <a:blipFill rotWithShape="1">
                <a:blip r:embed="rId3"/>
                <a:stretch>
                  <a:fillRect l="-5" t="-2749" r="2" b="-2837"/>
                </a:stretch>
              </a:blipFill>
              <a:ln w="19050">
                <a:noFill/>
                <a:prstDash val="dash"/>
              </a:ln>
            </p:spPr>
            <p:style>
              <a:lnRef idx="2">
                <a:schemeClr val="accent2"/>
              </a:lnRef>
              <a:fillRef idx="1">
                <a:schemeClr val="lt1"/>
              </a:fillRef>
              <a:effectRef idx="0">
                <a:schemeClr val="accent2"/>
              </a:effectRef>
              <a:fontRef idx="minor">
                <a:schemeClr val="dk1"/>
              </a:fontRef>
            </p:style>
            <p:txBody>
              <a:bodyPr/>
              <a:lstStyle/>
              <a:p>
                <a:r>
                  <a:rPr lang="en-US" altLang="en-US">
                    <a:noFill/>
                  </a:rPr>
                  <a:t> </a:t>
                </a:r>
              </a:p>
            </p:txBody>
          </p:sp>
        </mc:Fallback>
      </mc:AlternateContent>
      <p:sp>
        <p:nvSpPr>
          <p:cNvPr id="14" name="Rectangle 13"/>
          <p:cNvSpPr/>
          <p:nvPr/>
        </p:nvSpPr>
        <p:spPr>
          <a:xfrm>
            <a:off x="2902307" y="3889690"/>
            <a:ext cx="4938909" cy="568567"/>
          </a:xfrm>
          <a:prstGeom prst="rect">
            <a:avLst/>
          </a:prstGeom>
          <a:noFill/>
          <a:ln w="19050">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err="1">
                <a:solidFill>
                  <a:srgbClr val="002060"/>
                </a:solidFill>
                <a:latin typeface="Roboto" panose="02000000000000000000" pitchFamily="2" charset="0"/>
                <a:cs typeface="#9Slide03 Arima Madurai Black" panose="00000A00000000000000" pitchFamily="2" charset="0"/>
              </a:rPr>
              <a:t>Áp</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suất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chất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lỏng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tăng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theo</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độ</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sâu</a:t>
            </a:r>
            <a:endParaRPr lang="en-US" sz="2000" dirty="0">
              <a:solidFill>
                <a:srgbClr val="002060"/>
              </a:solidFill>
              <a:latin typeface="Roboto" panose="02000000000000000000" pitchFamily="2" charset="0"/>
              <a:cs typeface="#9Slide03 Arima Madurai Black" panose="00000A00000000000000"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barn(inHorizontal)">
                                      <p:cBhvr>
                                        <p:cTn id="7" dur="500"/>
                                        <p:tgtEl>
                                          <p:spTgt spid="8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91"/>
                                        </p:tgtEl>
                                      </p:cBhvr>
                                    </p:animEffect>
                                    <p:set>
                                      <p:cBhvr>
                                        <p:cTn id="16" dur="1" fill="hold">
                                          <p:stCondLst>
                                            <p:cond delay="499"/>
                                          </p:stCondLst>
                                        </p:cTn>
                                        <p:tgtEl>
                                          <p:spTgt spid="91"/>
                                        </p:tgtEl>
                                        <p:attrNameLst>
                                          <p:attrName>style.visibility</p:attrName>
                                        </p:attrNameLst>
                                      </p:cBhvr>
                                      <p:to>
                                        <p:strVal val="hidden"/>
                                      </p:to>
                                    </p:se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5" name="Group 4"/>
          <p:cNvGrpSpPr/>
          <p:nvPr/>
        </p:nvGrpSpPr>
        <p:grpSpPr>
          <a:xfrm>
            <a:off x="349460" y="379611"/>
            <a:ext cx="603040" cy="603040"/>
            <a:chOff x="1878669" y="1686394"/>
            <a:chExt cx="1514006" cy="1514006"/>
          </a:xfrm>
        </p:grpSpPr>
        <p:sp>
          <p:nvSpPr>
            <p:cNvPr id="6" name="Oval 5"/>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7"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905497" y="491759"/>
            <a:ext cx="7687479" cy="369332"/>
          </a:xfrm>
          <a:prstGeom prst="rect">
            <a:avLst/>
          </a:prstGeom>
          <a:noFill/>
        </p:spPr>
        <p:txBody>
          <a:bodyPr wrap="square" rtlCol="0">
            <a:spAutoFit/>
          </a:bodyPr>
          <a:lstStyle/>
          <a:p>
            <a:pPr algn="ctr"/>
            <a:r>
              <a:rPr lang="en-US" sz="1800" dirty="0">
                <a:solidFill>
                  <a:srgbClr val="002060"/>
                </a:solidFill>
                <a:latin typeface="Roboto Black" panose="02000000000000000000" pitchFamily="2" charset="0"/>
              </a:rPr>
              <a:t>1. </a:t>
            </a:r>
            <a:r>
              <a:rPr lang="en-US" sz="1800" dirty="0" err="1">
                <a:solidFill>
                  <a:srgbClr val="002060"/>
                </a:solidFill>
                <a:latin typeface="Roboto Black" panose="02000000000000000000" pitchFamily="2" charset="0"/>
              </a:rPr>
              <a:t>Chất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lỏng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gây</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ra</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áp</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suất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lên</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đáy</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bình</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thành</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bình</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và</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các</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vật</a:t>
            </a:r>
            <a:r>
              <a:rPr lang="en-US" sz="1800" dirty="0">
                <a:solidFill>
                  <a:srgbClr val="002060"/>
                </a:solidFill>
                <a:latin typeface="Roboto Black" panose="02000000000000000000" pitchFamily="2" charset="0"/>
              </a:rPr>
              <a:t> ở </a:t>
            </a:r>
            <a:r>
              <a:rPr lang="en-US" sz="1800" dirty="0" err="1">
                <a:solidFill>
                  <a:srgbClr val="002060"/>
                </a:solidFill>
                <a:latin typeface="Roboto Black" panose="02000000000000000000" pitchFamily="2" charset="0"/>
              </a:rPr>
              <a:t>trong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nó</a:t>
            </a:r>
            <a:endParaRPr lang="en-US" sz="1800" dirty="0">
              <a:solidFill>
                <a:srgbClr val="002060"/>
              </a:solidFill>
              <a:latin typeface="Roboto Black" panose="02000000000000000000" pitchFamily="2" charset="0"/>
            </a:endParaRPr>
          </a:p>
        </p:txBody>
      </p:sp>
      <p:sp>
        <p:nvSpPr>
          <p:cNvPr id="3" name="Rectangle 2"/>
          <p:cNvSpPr/>
          <p:nvPr/>
        </p:nvSpPr>
        <p:spPr>
          <a:xfrm>
            <a:off x="1272512" y="1253810"/>
            <a:ext cx="4938909" cy="785439"/>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Đổ</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đầy</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nước</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vào</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quả</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bóng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cao</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su</a:t>
            </a:r>
            <a:r>
              <a:rPr lang="en-US" sz="2000" dirty="0">
                <a:solidFill>
                  <a:srgbClr val="002060"/>
                </a:solidFill>
                <a:latin typeface="Roboto" panose="02000000000000000000" pitchFamily="2" charset="0"/>
                <a:cs typeface="#9Slide03 Arima Madurai Black" panose="00000A00000000000000" pitchFamily="2" charset="0"/>
              </a:rPr>
              <a:t>.</a:t>
            </a:r>
            <a:endParaRPr lang="en-US" sz="2000" dirty="0">
              <a:solidFill>
                <a:srgbClr val="002060"/>
              </a:solidFill>
              <a:latin typeface="Roboto" panose="02000000000000000000" pitchFamily="2" charset="0"/>
              <a:cs typeface="#9Slide03 Arima Madurai Black" panose="00000A00000000000000" pitchFamily="2" charset="0"/>
            </a:endParaRPr>
          </a:p>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Buộc</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chặt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quả</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bóng</a:t>
            </a:r>
            <a:endParaRPr lang="en-US" sz="2000" dirty="0">
              <a:solidFill>
                <a:srgbClr val="002060"/>
              </a:solidFill>
              <a:latin typeface="Roboto" panose="02000000000000000000" pitchFamily="2" charset="0"/>
              <a:cs typeface="#9Slide03 Arima Madurai Black" panose="00000A00000000000000" pitchFamily="2" charset="0"/>
            </a:endParaRPr>
          </a:p>
        </p:txBody>
      </p:sp>
      <p:sp>
        <p:nvSpPr>
          <p:cNvPr id="13" name="Rectangle 12"/>
          <p:cNvSpPr/>
          <p:nvPr/>
        </p:nvSpPr>
        <p:spPr>
          <a:xfrm>
            <a:off x="1272512" y="2354616"/>
            <a:ext cx="4173459" cy="385246"/>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Nêu</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hiện</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tượng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và</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rút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ra</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nhận</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xét</a:t>
            </a:r>
            <a:r>
              <a:rPr lang="en-US" sz="2000" dirty="0">
                <a:solidFill>
                  <a:srgbClr val="002060"/>
                </a:solidFill>
                <a:latin typeface="Roboto" panose="02000000000000000000" pitchFamily="2" charset="0"/>
                <a:cs typeface="#9Slide03 Arima Madurai Black" panose="00000A00000000000000" pitchFamily="2" charset="0"/>
              </a:rPr>
              <a:t>.</a:t>
            </a:r>
            <a:endParaRPr lang="en-US" sz="2000" dirty="0">
              <a:solidFill>
                <a:srgbClr val="002060"/>
              </a:solidFill>
              <a:latin typeface="Roboto" panose="02000000000000000000" pitchFamily="2" charset="0"/>
              <a:cs typeface="#9Slide03 Arima Madurai Black" panose="00000A00000000000000" pitchFamily="2" charset="0"/>
            </a:endParaRPr>
          </a:p>
        </p:txBody>
      </p:sp>
      <p:sp>
        <p:nvSpPr>
          <p:cNvPr id="14" name="Rectangle 13"/>
          <p:cNvSpPr/>
          <p:nvPr/>
        </p:nvSpPr>
        <p:spPr>
          <a:xfrm>
            <a:off x="1235407" y="3188637"/>
            <a:ext cx="4173459" cy="1189416"/>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Quả</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bóng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căng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tròn</a:t>
            </a:r>
            <a:endParaRPr lang="en-US" sz="2000" dirty="0">
              <a:solidFill>
                <a:srgbClr val="002060"/>
              </a:solidFill>
              <a:latin typeface="Roboto" panose="02000000000000000000" pitchFamily="2" charset="0"/>
              <a:cs typeface="#9Slide03 Arima Madurai Black" panose="00000A00000000000000" pitchFamily="2" charset="0"/>
            </a:endParaRPr>
          </a:p>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Áp</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suất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tác</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dụng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lên</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cả</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đáy</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và</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thành</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quả</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bóng</a:t>
            </a:r>
            <a:endParaRPr lang="en-US" sz="2000" dirty="0">
              <a:solidFill>
                <a:srgbClr val="002060"/>
              </a:solidFill>
              <a:latin typeface="Roboto" panose="02000000000000000000" pitchFamily="2" charset="0"/>
              <a:cs typeface="#9Slide03 Arima Madurai Black" panose="00000A00000000000000" pitchFamily="2" charset="0"/>
            </a:endParaRPr>
          </a:p>
        </p:txBody>
      </p:sp>
      <p:pic>
        <p:nvPicPr>
          <p:cNvPr id="2050" name="Picture 2" descr="Mua bóng nước ở đâu tại tphc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1761" y="1381870"/>
            <a:ext cx="3076035" cy="30760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980" y="2270230"/>
            <a:ext cx="603040" cy="60304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669472" y="1377869"/>
            <a:ext cx="603041" cy="603041"/>
            <a:chOff x="2211049" y="2495862"/>
            <a:chExt cx="603041" cy="603041"/>
          </a:xfrm>
        </p:grpSpPr>
        <p:sp>
          <p:nvSpPr>
            <p:cNvPr id="2" name="Oval 1"/>
            <p:cNvSpPr/>
            <p:nvPr/>
          </p:nvSpPr>
          <p:spPr>
            <a:xfrm>
              <a:off x="2211049" y="2495862"/>
              <a:ext cx="603041" cy="603041"/>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315558" y="2557221"/>
              <a:ext cx="437894" cy="437894"/>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15"/>
          <p:cNvPicPr>
            <a:picLocks noChangeAspect="1"/>
          </p:cNvPicPr>
          <p:nvPr/>
        </p:nvPicPr>
        <p:blipFill>
          <a:blip r:embed="rId5"/>
          <a:stretch>
            <a:fillRect/>
          </a:stretch>
        </p:blipFill>
        <p:spPr>
          <a:xfrm>
            <a:off x="562323" y="3381672"/>
            <a:ext cx="699325" cy="69932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500" fill="hold"/>
                                        <p:tgtEl>
                                          <p:spTgt spid="2050"/>
                                        </p:tgtEl>
                                        <p:attrNameLst>
                                          <p:attrName>ppt_w</p:attrName>
                                        </p:attrNameLst>
                                      </p:cBhvr>
                                      <p:tavLst>
                                        <p:tav tm="0">
                                          <p:val>
                                            <p:fltVal val="0"/>
                                          </p:val>
                                        </p:tav>
                                        <p:tav tm="100000">
                                          <p:val>
                                            <p:strVal val="#ppt_w"/>
                                          </p:val>
                                        </p:tav>
                                      </p:tavLst>
                                    </p:anim>
                                    <p:anim calcmode="lin" valueType="num">
                                      <p:cBhvr>
                                        <p:cTn id="18" dur="500" fill="hold"/>
                                        <p:tgtEl>
                                          <p:spTgt spid="2050"/>
                                        </p:tgtEl>
                                        <p:attrNameLst>
                                          <p:attrName>ppt_h</p:attrName>
                                        </p:attrNameLst>
                                      </p:cBhvr>
                                      <p:tavLst>
                                        <p:tav tm="0">
                                          <p:val>
                                            <p:fltVal val="0"/>
                                          </p:val>
                                        </p:tav>
                                        <p:tav tm="100000">
                                          <p:val>
                                            <p:strVal val="#ppt_h"/>
                                          </p:val>
                                        </p:tav>
                                      </p:tavLst>
                                    </p:anim>
                                    <p:animEffect transition="in" filter="fade">
                                      <p:cBhvr>
                                        <p:cTn id="19" dur="500"/>
                                        <p:tgtEl>
                                          <p:spTgt spid="205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052"/>
                                        </p:tgtEl>
                                        <p:attrNameLst>
                                          <p:attrName>style.visibility</p:attrName>
                                        </p:attrNameLst>
                                      </p:cBhvr>
                                      <p:to>
                                        <p:strVal val="visible"/>
                                      </p:to>
                                    </p:set>
                                    <p:anim calcmode="lin" valueType="num">
                                      <p:cBhvr>
                                        <p:cTn id="24" dur="500" fill="hold"/>
                                        <p:tgtEl>
                                          <p:spTgt spid="2052"/>
                                        </p:tgtEl>
                                        <p:attrNameLst>
                                          <p:attrName>ppt_w</p:attrName>
                                        </p:attrNameLst>
                                      </p:cBhvr>
                                      <p:tavLst>
                                        <p:tav tm="0">
                                          <p:val>
                                            <p:fltVal val="0"/>
                                          </p:val>
                                        </p:tav>
                                        <p:tav tm="100000">
                                          <p:val>
                                            <p:strVal val="#ppt_w"/>
                                          </p:val>
                                        </p:tav>
                                      </p:tavLst>
                                    </p:anim>
                                    <p:anim calcmode="lin" valueType="num">
                                      <p:cBhvr>
                                        <p:cTn id="25" dur="500" fill="hold"/>
                                        <p:tgtEl>
                                          <p:spTgt spid="2052"/>
                                        </p:tgtEl>
                                        <p:attrNameLst>
                                          <p:attrName>ppt_h</p:attrName>
                                        </p:attrNameLst>
                                      </p:cBhvr>
                                      <p:tavLst>
                                        <p:tav tm="0">
                                          <p:val>
                                            <p:fltVal val="0"/>
                                          </p:val>
                                        </p:tav>
                                        <p:tav tm="100000">
                                          <p:val>
                                            <p:strVal val="#ppt_h"/>
                                          </p:val>
                                        </p:tav>
                                      </p:tavLst>
                                    </p:anim>
                                    <p:animEffect transition="in" filter="fade">
                                      <p:cBhvr>
                                        <p:cTn id="26" dur="500"/>
                                        <p:tgtEl>
                                          <p:spTgt spid="2052"/>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par>
                          <p:cTn id="38" fill="hold">
                            <p:stCondLst>
                              <p:cond delay="500"/>
                            </p:stCondLst>
                            <p:childTnLst>
                              <p:par>
                                <p:cTn id="39" presetID="16" presetClass="entr" presetSubtype="21"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8" name="Google Shape;448;p30"/>
          <p:cNvSpPr txBox="1">
            <a:spLocks noGrp="1"/>
          </p:cNvSpPr>
          <p:nvPr>
            <p:ph type="body" idx="1"/>
          </p:nvPr>
        </p:nvSpPr>
        <p:spPr>
          <a:xfrm>
            <a:off x="3948545" y="1079637"/>
            <a:ext cx="1551709" cy="434887"/>
          </a:xfrm>
          <a:prstGeom prst="rect">
            <a:avLst/>
          </a:prstGeom>
          <a:solidFill>
            <a:schemeClr val="accent3">
              <a:lumMod val="60000"/>
              <a:lumOff val="40000"/>
            </a:schemeClr>
          </a:solidFill>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sz="2000" b="1" dirty="0" err="1">
                <a:solidFill>
                  <a:srgbClr val="002060"/>
                </a:solidFill>
                <a:latin typeface="Roboto Condensed" panose="02000000000000000000" pitchFamily="2" charset="0"/>
                <a:cs typeface="Roboto Condensed" panose="02000000000000000000" pitchFamily="2" charset="0"/>
              </a:rPr>
              <a:t>Thí</a:t>
            </a:r>
            <a:r>
              <a:rPr lang="en-US" sz="2000" b="1" dirty="0">
                <a:solidFill>
                  <a:srgbClr val="002060"/>
                </a:solidFill>
                <a:latin typeface="Roboto Condensed" panose="02000000000000000000" pitchFamily="2" charset="0"/>
                <a:cs typeface="Roboto Condensed" panose="02000000000000000000" pitchFamily="2" charset="0"/>
              </a:rPr>
              <a:t> </a:t>
            </a:r>
            <a:r>
              <a:rPr lang="en-US" sz="2000" b="1" dirty="0" err="1">
                <a:solidFill>
                  <a:srgbClr val="002060"/>
                </a:solidFill>
                <a:latin typeface="Roboto Condensed" panose="02000000000000000000" pitchFamily="2" charset="0"/>
                <a:cs typeface="Roboto Condensed" panose="02000000000000000000" pitchFamily="2" charset="0"/>
              </a:rPr>
              <a:t>nghiệm</a:t>
            </a:r>
            <a:endParaRPr sz="2000" b="1" dirty="0">
              <a:solidFill>
                <a:srgbClr val="002060"/>
              </a:solidFill>
              <a:latin typeface="Roboto Condensed" panose="02000000000000000000" pitchFamily="2" charset="0"/>
              <a:cs typeface="Roboto Condensed" panose="02000000000000000000" pitchFamily="2" charset="0"/>
            </a:endParaRPr>
          </a:p>
        </p:txBody>
      </p:sp>
      <p:sp>
        <p:nvSpPr>
          <p:cNvPr id="94" name="Arrow: Pentagon 93"/>
          <p:cNvSpPr/>
          <p:nvPr/>
        </p:nvSpPr>
        <p:spPr>
          <a:xfrm>
            <a:off x="603151" y="1514524"/>
            <a:ext cx="1205689" cy="335536"/>
          </a:xfrm>
          <a:prstGeom prst="homePlat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solidFill>
                  <a:srgbClr val="002060"/>
                </a:solidFill>
                <a:latin typeface="#9Slide05 FS Blonde Script" panose="03000503000000000000" pitchFamily="65" charset="0"/>
                <a:cs typeface="#9Slide03 Arima Madurai Black" panose="00000A00000000000000" pitchFamily="2" charset="0"/>
              </a:rPr>
              <a:t>Dụng</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cụ</a:t>
            </a:r>
            <a:endParaRPr lang="en-US" sz="2400" dirty="0">
              <a:solidFill>
                <a:srgbClr val="002060"/>
              </a:solidFill>
              <a:latin typeface="#9Slide05 FS Blonde Script" panose="03000503000000000000" pitchFamily="65" charset="0"/>
              <a:cs typeface="#9Slide03 Arima Madurai Black" panose="00000A00000000000000" pitchFamily="2" charset="0"/>
            </a:endParaRPr>
          </a:p>
        </p:txBody>
      </p:sp>
      <p:sp>
        <p:nvSpPr>
          <p:cNvPr id="98" name="Rectangle 97"/>
          <p:cNvSpPr/>
          <p:nvPr/>
        </p:nvSpPr>
        <p:spPr>
          <a:xfrm>
            <a:off x="700515" y="1857162"/>
            <a:ext cx="3520809" cy="1292662"/>
          </a:xfrm>
          <a:prstGeom prst="rect">
            <a:avLst/>
          </a:prstGeom>
        </p:spPr>
        <p:txBody>
          <a:bodyPr wrap="square">
            <a:spAutoFit/>
          </a:bodyPr>
          <a:lstStyle/>
          <a:p>
            <a:pPr eaLnBrk="1" hangingPunct="1">
              <a:lnSpc>
                <a:spcPct val="150000"/>
              </a:lnSpc>
              <a:buFontTx/>
              <a:buChar char="-"/>
            </a:pPr>
            <a:r>
              <a:rPr lang="en-US" altLang="en-US" sz="1800" dirty="0" err="1">
                <a:solidFill>
                  <a:srgbClr val="002060"/>
                </a:solidFill>
                <a:latin typeface="Roboto" panose="02000000000000000000" pitchFamily="2" charset="0"/>
                <a:cs typeface="#9Slide03 Arima Madurai ExtraBo" panose="00000900000000000000" pitchFamily="2" charset="0"/>
              </a:rPr>
              <a:t>Ống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trụ</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rỗng</a:t>
            </a:r>
            <a:endParaRPr lang="en-US" altLang="en-US" sz="1800" dirty="0">
              <a:solidFill>
                <a:srgbClr val="002060"/>
              </a:solidFill>
              <a:latin typeface="Roboto" panose="02000000000000000000" pitchFamily="2" charset="0"/>
              <a:cs typeface="#9Slide03 Arima Madurai ExtraBo" panose="00000900000000000000" pitchFamily="2" charset="0"/>
            </a:endParaRPr>
          </a:p>
          <a:p>
            <a:pPr eaLnBrk="1" hangingPunct="1">
              <a:lnSpc>
                <a:spcPct val="150000"/>
              </a:lnSpc>
              <a:buFontTx/>
              <a:buChar char="-"/>
            </a:pP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Bìa</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cứng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không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thấm</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nước</a:t>
            </a:r>
            <a:r>
              <a:rPr lang="en-US" altLang="en-US" sz="1800" dirty="0">
                <a:solidFill>
                  <a:srgbClr val="002060"/>
                </a:solidFill>
                <a:latin typeface="Roboto" panose="02000000000000000000" pitchFamily="2" charset="0"/>
                <a:cs typeface="#9Slide03 Arima Madurai ExtraBo" panose="00000900000000000000" pitchFamily="2" charset="0"/>
              </a:rPr>
              <a:t> </a:t>
            </a:r>
            <a:endParaRPr lang="en-US" altLang="en-US" sz="1800" dirty="0">
              <a:solidFill>
                <a:srgbClr val="002060"/>
              </a:solidFill>
              <a:latin typeface="Roboto" panose="02000000000000000000" pitchFamily="2" charset="0"/>
              <a:cs typeface="#9Slide03 Arima Madurai ExtraBo" panose="00000900000000000000" pitchFamily="2" charset="0"/>
            </a:endParaRPr>
          </a:p>
          <a:p>
            <a:pPr eaLnBrk="1" hangingPunct="1">
              <a:lnSpc>
                <a:spcPct val="150000"/>
              </a:lnSpc>
              <a:buFontTx/>
              <a:buChar char="-"/>
            </a:pP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Chậu</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trong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đựng</a:t>
            </a:r>
            <a:r>
              <a:rPr lang="en-US" altLang="en-US" sz="1800" dirty="0">
                <a:solidFill>
                  <a:srgbClr val="002060"/>
                </a:solidFill>
                <a:latin typeface="Roboto" panose="02000000000000000000" pitchFamily="2" charset="0"/>
                <a:cs typeface="#9Slide03 Arima Madurai ExtraBo" panose="00000900000000000000" pitchFamily="2" charset="0"/>
              </a:rPr>
              <a:t> 1 </a:t>
            </a:r>
            <a:r>
              <a:rPr lang="en-US" altLang="en-US" sz="1800" dirty="0" err="1">
                <a:solidFill>
                  <a:srgbClr val="002060"/>
                </a:solidFill>
                <a:latin typeface="Roboto" panose="02000000000000000000" pitchFamily="2" charset="0"/>
                <a:cs typeface="#9Slide03 Arima Madurai ExtraBo" panose="00000900000000000000" pitchFamily="2" charset="0"/>
              </a:rPr>
              <a:t>lượng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nước</a:t>
            </a:r>
            <a:endParaRPr lang="vi-VN" altLang="en-US" sz="1800" dirty="0">
              <a:solidFill>
                <a:srgbClr val="002060"/>
              </a:solidFill>
              <a:latin typeface="Roboto" panose="02000000000000000000" pitchFamily="2" charset="0"/>
              <a:cs typeface="#9Slide03 Arima Madurai ExtraBo" panose="00000900000000000000" pitchFamily="2" charset="0"/>
            </a:endParaRPr>
          </a:p>
        </p:txBody>
      </p:sp>
      <p:grpSp>
        <p:nvGrpSpPr>
          <p:cNvPr id="10" name="Group 9"/>
          <p:cNvGrpSpPr/>
          <p:nvPr/>
        </p:nvGrpSpPr>
        <p:grpSpPr>
          <a:xfrm>
            <a:off x="4724400" y="2426924"/>
            <a:ext cx="2189853" cy="1618603"/>
            <a:chOff x="4572000" y="2759433"/>
            <a:chExt cx="2189853" cy="1618603"/>
          </a:xfrm>
        </p:grpSpPr>
        <p:sp>
          <p:nvSpPr>
            <p:cNvPr id="119" name="Freeform 32"/>
            <p:cNvSpPr/>
            <p:nvPr/>
          </p:nvSpPr>
          <p:spPr bwMode="auto">
            <a:xfrm>
              <a:off x="4574626" y="2759433"/>
              <a:ext cx="2187227" cy="1578332"/>
            </a:xfrm>
            <a:custGeom>
              <a:avLst/>
              <a:gdLst>
                <a:gd name="T0" fmla="*/ 0 w 2357"/>
                <a:gd name="T1" fmla="*/ 0 h 1975"/>
                <a:gd name="T2" fmla="*/ 2147483647 w 2357"/>
                <a:gd name="T3" fmla="*/ 2147483647 h 1975"/>
                <a:gd name="T4" fmla="*/ 2147483647 w 2357"/>
                <a:gd name="T5" fmla="*/ 2147483647 h 1975"/>
                <a:gd name="T6" fmla="*/ 2147483647 w 2357"/>
                <a:gd name="T7" fmla="*/ 2147483647 h 1975"/>
                <a:gd name="T8" fmla="*/ 2147483647 w 2357"/>
                <a:gd name="T9" fmla="*/ 2147483647 h 1975"/>
                <a:gd name="T10" fmla="*/ 2147483647 w 2357"/>
                <a:gd name="T11" fmla="*/ 2147483647 h 1975"/>
                <a:gd name="T12" fmla="*/ 0 60000 65536"/>
                <a:gd name="T13" fmla="*/ 0 60000 65536"/>
                <a:gd name="T14" fmla="*/ 0 60000 65536"/>
                <a:gd name="T15" fmla="*/ 0 60000 65536"/>
                <a:gd name="T16" fmla="*/ 0 60000 65536"/>
                <a:gd name="T17" fmla="*/ 0 60000 65536"/>
                <a:gd name="T18" fmla="*/ 0 w 2357"/>
                <a:gd name="T19" fmla="*/ 0 h 1975"/>
                <a:gd name="T20" fmla="*/ 2357 w 2357"/>
                <a:gd name="T21" fmla="*/ 1975 h 1975"/>
              </a:gdLst>
              <a:ahLst/>
              <a:cxnLst>
                <a:cxn ang="T12">
                  <a:pos x="T0" y="T1"/>
                </a:cxn>
                <a:cxn ang="T13">
                  <a:pos x="T2" y="T3"/>
                </a:cxn>
                <a:cxn ang="T14">
                  <a:pos x="T4" y="T5"/>
                </a:cxn>
                <a:cxn ang="T15">
                  <a:pos x="T6" y="T7"/>
                </a:cxn>
                <a:cxn ang="T16">
                  <a:pos x="T8" y="T9"/>
                </a:cxn>
                <a:cxn ang="T17">
                  <a:pos x="T10" y="T11"/>
                </a:cxn>
              </a:cxnLst>
              <a:rect l="T18" t="T19" r="T20" b="T21"/>
              <a:pathLst>
                <a:path w="2357" h="1975">
                  <a:moveTo>
                    <a:pt x="0" y="0"/>
                  </a:moveTo>
                  <a:lnTo>
                    <a:pt x="5" y="1831"/>
                  </a:lnTo>
                  <a:lnTo>
                    <a:pt x="101" y="1975"/>
                  </a:lnTo>
                  <a:lnTo>
                    <a:pt x="2261" y="1975"/>
                  </a:lnTo>
                  <a:lnTo>
                    <a:pt x="2357" y="1783"/>
                  </a:lnTo>
                  <a:lnTo>
                    <a:pt x="2357" y="7"/>
                  </a:lnTo>
                </a:path>
              </a:pathLst>
            </a:custGeom>
            <a:noFill/>
            <a:ln w="38100" cmpd="sng">
              <a:solidFill>
                <a:schemeClr val="tx1"/>
              </a:solidFill>
              <a:rou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 name="Freeform 69"/>
            <p:cNvSpPr/>
            <p:nvPr/>
          </p:nvSpPr>
          <p:spPr bwMode="auto">
            <a:xfrm>
              <a:off x="4572000" y="2978727"/>
              <a:ext cx="2175163" cy="1399309"/>
            </a:xfrm>
            <a:custGeom>
              <a:avLst/>
              <a:gdLst>
                <a:gd name="T0" fmla="*/ 0 w 2344"/>
                <a:gd name="T1" fmla="*/ 2147483647 h 1532"/>
                <a:gd name="T2" fmla="*/ 2147483647 w 2344"/>
                <a:gd name="T3" fmla="*/ 0 h 1532"/>
                <a:gd name="T4" fmla="*/ 2147483647 w 2344"/>
                <a:gd name="T5" fmla="*/ 2147483647 h 1532"/>
                <a:gd name="T6" fmla="*/ 2147483647 w 2344"/>
                <a:gd name="T7" fmla="*/ 2147483647 h 1532"/>
                <a:gd name="T8" fmla="*/ 2147483647 w 2344"/>
                <a:gd name="T9" fmla="*/ 2147483647 h 1532"/>
                <a:gd name="T10" fmla="*/ 2147483647 w 2344"/>
                <a:gd name="T11" fmla="*/ 2147483647 h 1532"/>
                <a:gd name="T12" fmla="*/ 0 w 2344"/>
                <a:gd name="T13" fmla="*/ 2147483647 h 1532"/>
                <a:gd name="T14" fmla="*/ 0 60000 65536"/>
                <a:gd name="T15" fmla="*/ 0 60000 65536"/>
                <a:gd name="T16" fmla="*/ 0 60000 65536"/>
                <a:gd name="T17" fmla="*/ 0 60000 65536"/>
                <a:gd name="T18" fmla="*/ 0 60000 65536"/>
                <a:gd name="T19" fmla="*/ 0 60000 65536"/>
                <a:gd name="T20" fmla="*/ 0 60000 65536"/>
                <a:gd name="T21" fmla="*/ 0 w 2344"/>
                <a:gd name="T22" fmla="*/ 0 h 1532"/>
                <a:gd name="T23" fmla="*/ 2344 w 2344"/>
                <a:gd name="T24" fmla="*/ 1532 h 1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44" h="1532">
                  <a:moveTo>
                    <a:pt x="0" y="4"/>
                  </a:moveTo>
                  <a:lnTo>
                    <a:pt x="2340" y="0"/>
                  </a:lnTo>
                  <a:lnTo>
                    <a:pt x="2344" y="1340"/>
                  </a:lnTo>
                  <a:lnTo>
                    <a:pt x="2252" y="1528"/>
                  </a:lnTo>
                  <a:lnTo>
                    <a:pt x="96" y="1532"/>
                  </a:lnTo>
                  <a:lnTo>
                    <a:pt x="4" y="1396"/>
                  </a:lnTo>
                  <a:lnTo>
                    <a:pt x="0" y="4"/>
                  </a:lnTo>
                  <a:close/>
                </a:path>
              </a:pathLst>
            </a:custGeom>
            <a:solidFill>
              <a:srgbClr val="0066FF">
                <a:alpha val="25098"/>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sp>
        <p:nvSpPr>
          <p:cNvPr id="121" name="TextBox 120"/>
          <p:cNvSpPr txBox="1"/>
          <p:nvPr/>
        </p:nvSpPr>
        <p:spPr>
          <a:xfrm>
            <a:off x="5066607" y="4074275"/>
            <a:ext cx="1634490" cy="523220"/>
          </a:xfrm>
          <a:prstGeom prst="rect">
            <a:avLst/>
          </a:prstGeom>
          <a:noFill/>
        </p:spPr>
        <p:txBody>
          <a:bodyPr wrap="square" rtlCol="0">
            <a:spAutoFit/>
          </a:bodyPr>
          <a:lstStyle/>
          <a:p>
            <a:pPr algn="ctr"/>
            <a:r>
              <a:rPr lang="en-US" dirty="0" err="1">
                <a:solidFill>
                  <a:srgbClr val="002060"/>
                </a:solidFill>
                <a:latin typeface="Roboto" panose="02000000000000000000" pitchFamily="2" charset="0"/>
                <a:cs typeface="#9Slide03 Arima Madurai Bold" panose="00000800000000000000" pitchFamily="2" charset="0"/>
              </a:rPr>
              <a:t>Chậu</a:t>
            </a:r>
            <a:r>
              <a:rPr lang="en-US" dirty="0">
                <a:solidFill>
                  <a:srgbClr val="002060"/>
                </a:solidFill>
                <a:latin typeface="Roboto" panose="02000000000000000000" pitchFamily="2" charset="0"/>
                <a:cs typeface="#9Slide03 Arima Madurai Bold" panose="00000800000000000000" pitchFamily="2" charset="0"/>
              </a:rPr>
              <a:t> </a:t>
            </a:r>
            <a:r>
              <a:rPr lang="en-US" dirty="0" err="1">
                <a:solidFill>
                  <a:srgbClr val="002060"/>
                </a:solidFill>
                <a:latin typeface="Roboto" panose="02000000000000000000" pitchFamily="2" charset="0"/>
                <a:cs typeface="#9Slide03 Arima Madurai Bold" panose="00000800000000000000" pitchFamily="2" charset="0"/>
              </a:rPr>
              <a:t>thủy</a:t>
            </a:r>
            <a:r>
              <a:rPr lang="en-US" dirty="0">
                <a:solidFill>
                  <a:srgbClr val="002060"/>
                </a:solidFill>
                <a:latin typeface="Roboto" panose="02000000000000000000" pitchFamily="2" charset="0"/>
                <a:cs typeface="#9Slide03 Arima Madurai Bold" panose="00000800000000000000" pitchFamily="2" charset="0"/>
              </a:rPr>
              <a:t> </a:t>
            </a:r>
            <a:r>
              <a:rPr lang="en-US" dirty="0" err="1">
                <a:solidFill>
                  <a:srgbClr val="002060"/>
                </a:solidFill>
                <a:latin typeface="Roboto" panose="02000000000000000000" pitchFamily="2" charset="0"/>
                <a:cs typeface="#9Slide03 Arima Madurai Bold" panose="00000800000000000000" pitchFamily="2" charset="0"/>
              </a:rPr>
              <a:t>tinh</a:t>
            </a:r>
            <a:r>
              <a:rPr lang="en-US" dirty="0">
                <a:solidFill>
                  <a:srgbClr val="002060"/>
                </a:solidFill>
                <a:latin typeface="Roboto" panose="02000000000000000000" pitchFamily="2" charset="0"/>
                <a:cs typeface="#9Slide03 Arima Madurai Bold" panose="00000800000000000000" pitchFamily="2" charset="0"/>
              </a:rPr>
              <a:t> </a:t>
            </a:r>
            <a:r>
              <a:rPr lang="en-US" dirty="0" err="1">
                <a:solidFill>
                  <a:srgbClr val="002060"/>
                </a:solidFill>
                <a:latin typeface="Roboto" panose="02000000000000000000" pitchFamily="2" charset="0"/>
                <a:cs typeface="#9Slide03 Arima Madurai Bold" panose="00000800000000000000" pitchFamily="2" charset="0"/>
              </a:rPr>
              <a:t>đựng</a:t>
            </a:r>
            <a:r>
              <a:rPr lang="en-US" dirty="0">
                <a:solidFill>
                  <a:srgbClr val="002060"/>
                </a:solidFill>
                <a:latin typeface="Roboto" panose="02000000000000000000" pitchFamily="2" charset="0"/>
                <a:cs typeface="#9Slide03 Arima Madurai Bold" panose="00000800000000000000" pitchFamily="2" charset="0"/>
              </a:rPr>
              <a:t> </a:t>
            </a:r>
            <a:r>
              <a:rPr lang="en-US" dirty="0" err="1">
                <a:solidFill>
                  <a:srgbClr val="002060"/>
                </a:solidFill>
                <a:latin typeface="Roboto" panose="02000000000000000000" pitchFamily="2" charset="0"/>
                <a:cs typeface="#9Slide03 Arima Madurai Bold" panose="00000800000000000000" pitchFamily="2" charset="0"/>
              </a:rPr>
              <a:t>nước</a:t>
            </a:r>
            <a:endParaRPr lang="en-US" dirty="0">
              <a:solidFill>
                <a:srgbClr val="002060"/>
              </a:solidFill>
              <a:latin typeface="Roboto" panose="02000000000000000000" pitchFamily="2" charset="0"/>
              <a:cs typeface="#9Slide03 Arima Madurai Bold" panose="00000800000000000000" pitchFamily="2" charset="0"/>
            </a:endParaRPr>
          </a:p>
        </p:txBody>
      </p:sp>
      <p:pic>
        <p:nvPicPr>
          <p:cNvPr id="122" name="Picture 2" descr="Giải đáp các câu hỏi thường gặp - Minh Long Motor"/>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136202" y="3801839"/>
            <a:ext cx="1139298" cy="106809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p:cNvSpPr/>
          <p:nvPr/>
        </p:nvSpPr>
        <p:spPr>
          <a:xfrm>
            <a:off x="1089335" y="3291502"/>
            <a:ext cx="2980036" cy="123846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002060"/>
                </a:solidFill>
                <a:latin typeface="Roboto" panose="02000000000000000000" pitchFamily="2" charset="0"/>
                <a:cs typeface="#9Slide03 Arima Madurai Bold" panose="00000800000000000000" pitchFamily="2" charset="0"/>
              </a:rPr>
              <a:t>Quan </a:t>
            </a:r>
            <a:r>
              <a:rPr lang="en-US" sz="1800" dirty="0" err="1">
                <a:solidFill>
                  <a:srgbClr val="002060"/>
                </a:solidFill>
                <a:latin typeface="Roboto" panose="02000000000000000000" pitchFamily="2" charset="0"/>
                <a:cs typeface="#9Slide03 Arima Madurai Bold" panose="00000800000000000000" pitchFamily="2" charset="0"/>
              </a:rPr>
              <a:t>sát</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sự</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thay</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đổi</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của</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tấm</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bìa</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trong</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quá</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trình</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tiến</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hành</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thí</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nghiệm</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và</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rút</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ra</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nhận</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xét</a:t>
            </a:r>
            <a:endParaRPr lang="en-US" sz="1800" dirty="0">
              <a:solidFill>
                <a:srgbClr val="002060"/>
              </a:solidFill>
              <a:latin typeface="Roboto" panose="02000000000000000000" pitchFamily="2" charset="0"/>
              <a:cs typeface="#9Slide03 Arima Madurai Bold" panose="00000800000000000000" pitchFamily="2" charset="0"/>
            </a:endParaRPr>
          </a:p>
        </p:txBody>
      </p:sp>
      <p:grpSp>
        <p:nvGrpSpPr>
          <p:cNvPr id="5" name="Group 4"/>
          <p:cNvGrpSpPr/>
          <p:nvPr/>
        </p:nvGrpSpPr>
        <p:grpSpPr>
          <a:xfrm>
            <a:off x="349460" y="379611"/>
            <a:ext cx="603040" cy="603040"/>
            <a:chOff x="1878669" y="1686394"/>
            <a:chExt cx="1514006" cy="1514006"/>
          </a:xfrm>
        </p:grpSpPr>
        <p:sp>
          <p:nvSpPr>
            <p:cNvPr id="6" name="Oval 5"/>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p:cNvSpPr txBox="1"/>
          <p:nvPr/>
        </p:nvSpPr>
        <p:spPr>
          <a:xfrm>
            <a:off x="905497" y="491759"/>
            <a:ext cx="7687479" cy="369332"/>
          </a:xfrm>
          <a:prstGeom prst="rect">
            <a:avLst/>
          </a:prstGeom>
          <a:noFill/>
        </p:spPr>
        <p:txBody>
          <a:bodyPr wrap="square" rtlCol="0">
            <a:spAutoFit/>
          </a:bodyPr>
          <a:lstStyle/>
          <a:p>
            <a:pPr algn="ctr"/>
            <a:r>
              <a:rPr lang="en-US" sz="1800" dirty="0">
                <a:solidFill>
                  <a:srgbClr val="002060"/>
                </a:solidFill>
                <a:latin typeface="Roboto Black" panose="02000000000000000000" pitchFamily="2" charset="0"/>
              </a:rPr>
              <a:t>1. </a:t>
            </a:r>
            <a:r>
              <a:rPr lang="en-US" sz="1800" dirty="0" err="1">
                <a:solidFill>
                  <a:srgbClr val="002060"/>
                </a:solidFill>
                <a:latin typeface="Roboto Black" panose="02000000000000000000" pitchFamily="2" charset="0"/>
              </a:rPr>
              <a:t>Chất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lỏng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gây</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ra</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áp</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suất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lên</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đáy</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bình</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thành</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bình</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và</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các</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vật</a:t>
            </a:r>
            <a:r>
              <a:rPr lang="en-US" sz="1800" dirty="0">
                <a:solidFill>
                  <a:srgbClr val="002060"/>
                </a:solidFill>
                <a:latin typeface="Roboto Black" panose="02000000000000000000" pitchFamily="2" charset="0"/>
              </a:rPr>
              <a:t> ở </a:t>
            </a:r>
            <a:r>
              <a:rPr lang="en-US" sz="1800" dirty="0" err="1">
                <a:solidFill>
                  <a:srgbClr val="002060"/>
                </a:solidFill>
                <a:latin typeface="Roboto Black" panose="02000000000000000000" pitchFamily="2" charset="0"/>
              </a:rPr>
              <a:t>trong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nó</a:t>
            </a:r>
            <a:endParaRPr lang="en-US" sz="1800" dirty="0">
              <a:solidFill>
                <a:srgbClr val="002060"/>
              </a:solidFill>
              <a:latin typeface="Roboto Black" panose="02000000000000000000" pitchFamily="2" charset="0"/>
            </a:endParaRPr>
          </a:p>
        </p:txBody>
      </p:sp>
      <p:grpSp>
        <p:nvGrpSpPr>
          <p:cNvPr id="20" name="Group 19"/>
          <p:cNvGrpSpPr/>
          <p:nvPr/>
        </p:nvGrpSpPr>
        <p:grpSpPr>
          <a:xfrm>
            <a:off x="7086595" y="1545205"/>
            <a:ext cx="1318839" cy="2500322"/>
            <a:chOff x="1228725" y="2595563"/>
            <a:chExt cx="1109663" cy="2103756"/>
          </a:xfrm>
        </p:grpSpPr>
        <p:grpSp>
          <p:nvGrpSpPr>
            <p:cNvPr id="11" name="Group 23"/>
            <p:cNvGrpSpPr/>
            <p:nvPr/>
          </p:nvGrpSpPr>
          <p:grpSpPr bwMode="auto">
            <a:xfrm>
              <a:off x="1228725" y="2595563"/>
              <a:ext cx="1109663" cy="2057400"/>
              <a:chOff x="1503" y="528"/>
              <a:chExt cx="699" cy="2112"/>
            </a:xfrm>
          </p:grpSpPr>
          <p:sp>
            <p:nvSpPr>
              <p:cNvPr id="13" name="Line 24"/>
              <p:cNvSpPr>
                <a:spLocks noChangeShapeType="1"/>
              </p:cNvSpPr>
              <p:nvPr/>
            </p:nvSpPr>
            <p:spPr bwMode="auto">
              <a:xfrm>
                <a:off x="1611" y="912"/>
                <a:ext cx="0" cy="1728"/>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en-US"/>
              </a:p>
            </p:txBody>
          </p:sp>
          <p:sp>
            <p:nvSpPr>
              <p:cNvPr id="14" name="Line 25"/>
              <p:cNvSpPr>
                <a:spLocks noChangeShapeType="1"/>
              </p:cNvSpPr>
              <p:nvPr/>
            </p:nvSpPr>
            <p:spPr bwMode="auto">
              <a:xfrm>
                <a:off x="1899" y="912"/>
                <a:ext cx="0" cy="1728"/>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en-US"/>
              </a:p>
            </p:txBody>
          </p:sp>
          <p:pic>
            <p:nvPicPr>
              <p:cNvPr id="15" name="Picture 26" descr="hand"/>
              <p:cNvPicPr>
                <a:picLocks noChangeAspect="1" noChangeArrowheads="1"/>
              </p:cNvPicPr>
              <p:nvPr/>
            </p:nvPicPr>
            <p:blipFill>
              <a:blip r:embed="rId3">
                <a:clrChange>
                  <a:clrFrom>
                    <a:srgbClr val="000000"/>
                  </a:clrFrom>
                  <a:clrTo>
                    <a:srgbClr val="000000">
                      <a:alpha val="0"/>
                    </a:srgbClr>
                  </a:clrTo>
                </a:clrChange>
                <a:lum contrast="48000"/>
                <a:extLst>
                  <a:ext uri="{28A0092B-C50C-407E-A947-70E740481C1C}">
                    <a14:useLocalDpi xmlns:a14="http://schemas.microsoft.com/office/drawing/2010/main" val="0"/>
                  </a:ext>
                </a:extLst>
              </a:blip>
              <a:srcRect/>
              <a:stretch>
                <a:fillRect/>
              </a:stretch>
            </p:blipFill>
            <p:spPr bwMode="auto">
              <a:xfrm rot="-5098528">
                <a:off x="1503" y="528"/>
                <a:ext cx="699" cy="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27"/>
              <p:cNvSpPr>
                <a:spLocks noChangeArrowheads="1"/>
              </p:cNvSpPr>
              <p:nvPr/>
            </p:nvSpPr>
            <p:spPr bwMode="auto">
              <a:xfrm>
                <a:off x="1613" y="906"/>
                <a:ext cx="288" cy="1728"/>
              </a:xfrm>
              <a:prstGeom prst="rect">
                <a:avLst/>
              </a:prstGeom>
              <a:gradFill rotWithShape="1">
                <a:gsLst>
                  <a:gs pos="0">
                    <a:srgbClr val="99FF99">
                      <a:alpha val="89000"/>
                    </a:srgbClr>
                  </a:gs>
                  <a:gs pos="50000">
                    <a:srgbClr val="99FF99">
                      <a:gamma/>
                      <a:shade val="46275"/>
                      <a:invGamma/>
                    </a:srgbClr>
                  </a:gs>
                  <a:gs pos="100000">
                    <a:srgbClr val="99FF99">
                      <a:alpha val="89000"/>
                    </a:srgbClr>
                  </a:gs>
                </a:gsLst>
                <a:lin ang="0" scaled="1"/>
              </a:gradFill>
              <a:ln>
                <a:noFill/>
              </a:ln>
              <a:effectLst/>
            </p:spPr>
            <p:txBody>
              <a:bodyPr wrap="none" anchor="ctr"/>
              <a:lstStyle/>
              <a:p>
                <a:pPr>
                  <a:defRPr/>
                </a:pPr>
                <a:endParaRPr lang="vi-VN"/>
              </a:p>
            </p:txBody>
          </p:sp>
        </p:grpSp>
        <p:grpSp>
          <p:nvGrpSpPr>
            <p:cNvPr id="17" name="Group 28"/>
            <p:cNvGrpSpPr/>
            <p:nvPr/>
          </p:nvGrpSpPr>
          <p:grpSpPr bwMode="auto">
            <a:xfrm rot="10800000">
              <a:off x="1269997" y="2649538"/>
              <a:ext cx="709613" cy="2049781"/>
              <a:chOff x="2425" y="281"/>
              <a:chExt cx="447" cy="2459"/>
            </a:xfrm>
          </p:grpSpPr>
          <p:sp>
            <p:nvSpPr>
              <p:cNvPr id="18" name="Rectangle 29"/>
              <p:cNvSpPr>
                <a:spLocks noChangeArrowheads="1"/>
              </p:cNvSpPr>
              <p:nvPr/>
            </p:nvSpPr>
            <p:spPr bwMode="auto">
              <a:xfrm rot="10800000">
                <a:off x="2425" y="281"/>
                <a:ext cx="447" cy="56"/>
              </a:xfrm>
              <a:prstGeom prst="rect">
                <a:avLst/>
              </a:prstGeom>
              <a:solidFill>
                <a:srgbClr val="00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vi-VN"/>
              </a:p>
            </p:txBody>
          </p:sp>
          <p:sp>
            <p:nvSpPr>
              <p:cNvPr id="19" name="Line 30"/>
              <p:cNvSpPr>
                <a:spLocks noChangeShapeType="1"/>
              </p:cNvSpPr>
              <p:nvPr/>
            </p:nvSpPr>
            <p:spPr bwMode="auto">
              <a:xfrm rot="10800000" flipV="1">
                <a:off x="2637" y="340"/>
                <a:ext cx="0" cy="2400"/>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48">
                                            <p:txEl>
                                              <p:pRg st="0" end="0"/>
                                            </p:txEl>
                                          </p:spTgt>
                                        </p:tgtEl>
                                        <p:attrNameLst>
                                          <p:attrName>style.visibility</p:attrName>
                                        </p:attrNameLst>
                                      </p:cBhvr>
                                      <p:to>
                                        <p:strVal val="visible"/>
                                      </p:to>
                                    </p:set>
                                    <p:animEffect transition="in" filter="circle(in)">
                                      <p:cBhvr>
                                        <p:cTn id="7" dur="1000"/>
                                        <p:tgtEl>
                                          <p:spTgt spid="4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barn(inVertical)">
                                      <p:cBhvr>
                                        <p:cTn id="12" dur="500"/>
                                        <p:tgtEl>
                                          <p:spTgt spid="9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barn(inVertical)">
                                      <p:cBhvr>
                                        <p:cTn id="15" dur="500"/>
                                        <p:tgtEl>
                                          <p:spTgt spid="98"/>
                                        </p:tgtEl>
                                      </p:cBhvr>
                                    </p:animEffect>
                                  </p:childTnLst>
                                </p:cTn>
                              </p:par>
                              <p:par>
                                <p:cTn id="16" presetID="16" presetClass="entr" presetSubtype="21"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1"/>
                                        </p:tgtEl>
                                        <p:attrNameLst>
                                          <p:attrName>style.visibility</p:attrName>
                                        </p:attrNameLst>
                                      </p:cBhvr>
                                      <p:to>
                                        <p:strVal val="visible"/>
                                      </p:to>
                                    </p:set>
                                    <p:animEffect transition="in" filter="barn(inVertical)">
                                      <p:cBhvr>
                                        <p:cTn id="24" dur="500"/>
                                        <p:tgtEl>
                                          <p:spTgt spid="12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2"/>
                                        </p:tgtEl>
                                        <p:attrNameLst>
                                          <p:attrName>style.visibility</p:attrName>
                                        </p:attrNameLst>
                                      </p:cBhvr>
                                      <p:to>
                                        <p:strVal val="visible"/>
                                      </p:to>
                                    </p:set>
                                    <p:animEffect transition="in" filter="barn(inVertical)">
                                      <p:cBhvr>
                                        <p:cTn id="29" dur="500"/>
                                        <p:tgtEl>
                                          <p:spTgt spid="12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 grpId="0" build="p"/>
      <p:bldP spid="94" grpId="0" animBg="1"/>
      <p:bldP spid="98" grpId="0"/>
      <p:bldP spid="121" grpId="0"/>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3" name="TextBox 2"/>
          <p:cNvSpPr txBox="1"/>
          <p:nvPr/>
        </p:nvSpPr>
        <p:spPr>
          <a:xfrm>
            <a:off x="783866" y="1933032"/>
            <a:ext cx="2103594" cy="307777"/>
          </a:xfrm>
          <a:prstGeom prst="rect">
            <a:avLst/>
          </a:prstGeom>
          <a:noFill/>
        </p:spPr>
        <p:txBody>
          <a:bodyPr wrap="square" rtlCol="0">
            <a:spAutoFit/>
          </a:bodyPr>
          <a:lstStyle/>
          <a:p>
            <a:r>
              <a:rPr lang="en-US" dirty="0"/>
              <a:t> </a:t>
            </a:r>
            <a:endParaRPr lang="en-US" dirty="0"/>
          </a:p>
        </p:txBody>
      </p:sp>
      <p:grpSp>
        <p:nvGrpSpPr>
          <p:cNvPr id="132" name="Group 2"/>
          <p:cNvGrpSpPr/>
          <p:nvPr/>
        </p:nvGrpSpPr>
        <p:grpSpPr bwMode="auto">
          <a:xfrm>
            <a:off x="1233489" y="2595563"/>
            <a:ext cx="1133476" cy="2522537"/>
            <a:chOff x="777" y="1860"/>
            <a:chExt cx="714" cy="2118"/>
          </a:xfrm>
        </p:grpSpPr>
        <p:grpSp>
          <p:nvGrpSpPr>
            <p:cNvPr id="133" name="Group 3"/>
            <p:cNvGrpSpPr/>
            <p:nvPr/>
          </p:nvGrpSpPr>
          <p:grpSpPr bwMode="auto">
            <a:xfrm rot="10800000">
              <a:off x="792" y="2250"/>
              <a:ext cx="699" cy="1728"/>
              <a:chOff x="1503" y="528"/>
              <a:chExt cx="699" cy="2112"/>
            </a:xfrm>
          </p:grpSpPr>
          <p:sp>
            <p:nvSpPr>
              <p:cNvPr id="139" name="Line 4"/>
              <p:cNvSpPr>
                <a:spLocks noChangeShapeType="1"/>
              </p:cNvSpPr>
              <p:nvPr/>
            </p:nvSpPr>
            <p:spPr bwMode="auto">
              <a:xfrm>
                <a:off x="1611" y="912"/>
                <a:ext cx="0" cy="1728"/>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en-US"/>
              </a:p>
            </p:txBody>
          </p:sp>
          <p:sp>
            <p:nvSpPr>
              <p:cNvPr id="140" name="Line 5"/>
              <p:cNvSpPr>
                <a:spLocks noChangeShapeType="1"/>
              </p:cNvSpPr>
              <p:nvPr/>
            </p:nvSpPr>
            <p:spPr bwMode="auto">
              <a:xfrm>
                <a:off x="1899" y="912"/>
                <a:ext cx="0" cy="1728"/>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en-US"/>
              </a:p>
            </p:txBody>
          </p:sp>
          <p:pic>
            <p:nvPicPr>
              <p:cNvPr id="141" name="Picture 6" descr="hand"/>
              <p:cNvPicPr>
                <a:picLocks noChangeAspect="1" noChangeArrowheads="1"/>
              </p:cNvPicPr>
              <p:nvPr/>
            </p:nvPicPr>
            <p:blipFill>
              <a:blip r:embed="rId1">
                <a:clrChange>
                  <a:clrFrom>
                    <a:srgbClr val="000000"/>
                  </a:clrFrom>
                  <a:clrTo>
                    <a:srgbClr val="000000">
                      <a:alpha val="0"/>
                    </a:srgbClr>
                  </a:clrTo>
                </a:clrChange>
                <a:lum contrast="48000"/>
                <a:extLst>
                  <a:ext uri="{28A0092B-C50C-407E-A947-70E740481C1C}">
                    <a14:useLocalDpi xmlns:a14="http://schemas.microsoft.com/office/drawing/2010/main" val="0"/>
                  </a:ext>
                </a:extLst>
              </a:blip>
              <a:srcRect/>
              <a:stretch>
                <a:fillRect/>
              </a:stretch>
            </p:blipFill>
            <p:spPr bwMode="auto">
              <a:xfrm rot="16501472">
                <a:off x="1503" y="528"/>
                <a:ext cx="699" cy="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 name="Rectangle 7"/>
              <p:cNvSpPr>
                <a:spLocks noChangeArrowheads="1"/>
              </p:cNvSpPr>
              <p:nvPr/>
            </p:nvSpPr>
            <p:spPr bwMode="auto">
              <a:xfrm>
                <a:off x="1613" y="906"/>
                <a:ext cx="288" cy="1728"/>
              </a:xfrm>
              <a:prstGeom prst="rect">
                <a:avLst/>
              </a:prstGeom>
              <a:gradFill rotWithShape="1">
                <a:gsLst>
                  <a:gs pos="0">
                    <a:srgbClr val="99FF99">
                      <a:alpha val="89000"/>
                    </a:srgbClr>
                  </a:gs>
                  <a:gs pos="50000">
                    <a:srgbClr val="99FF99">
                      <a:gamma/>
                      <a:shade val="46275"/>
                      <a:invGamma/>
                    </a:srgbClr>
                  </a:gs>
                  <a:gs pos="100000">
                    <a:srgbClr val="99FF99">
                      <a:alpha val="89000"/>
                    </a:srgbClr>
                  </a:gs>
                </a:gsLst>
                <a:lin ang="0" scaled="1"/>
              </a:gradFill>
              <a:ln>
                <a:noFill/>
              </a:ln>
              <a:effectLst/>
            </p:spPr>
            <p:txBody>
              <a:bodyPr wrap="none" anchor="ctr"/>
              <a:lstStyle/>
              <a:p>
                <a:pPr>
                  <a:defRPr/>
                </a:pPr>
                <a:endParaRPr lang="vi-VN"/>
              </a:p>
            </p:txBody>
          </p:sp>
        </p:grpSp>
        <p:grpSp>
          <p:nvGrpSpPr>
            <p:cNvPr id="134" name="Group 8"/>
            <p:cNvGrpSpPr/>
            <p:nvPr/>
          </p:nvGrpSpPr>
          <p:grpSpPr bwMode="auto">
            <a:xfrm>
              <a:off x="777" y="1860"/>
              <a:ext cx="653" cy="2076"/>
              <a:chOff x="765" y="-90"/>
              <a:chExt cx="653" cy="2076"/>
            </a:xfrm>
          </p:grpSpPr>
          <p:grpSp>
            <p:nvGrpSpPr>
              <p:cNvPr id="135" name="Group 9"/>
              <p:cNvGrpSpPr/>
              <p:nvPr/>
            </p:nvGrpSpPr>
            <p:grpSpPr bwMode="auto">
              <a:xfrm>
                <a:off x="1034" y="270"/>
                <a:ext cx="384" cy="1716"/>
                <a:chOff x="2447" y="289"/>
                <a:chExt cx="384" cy="2451"/>
              </a:xfrm>
            </p:grpSpPr>
            <p:sp>
              <p:nvSpPr>
                <p:cNvPr id="137" name="Rectangle 10"/>
                <p:cNvSpPr>
                  <a:spLocks noChangeArrowheads="1"/>
                </p:cNvSpPr>
                <p:nvPr/>
              </p:nvSpPr>
              <p:spPr bwMode="auto">
                <a:xfrm rot="10800000">
                  <a:off x="2447" y="289"/>
                  <a:ext cx="384" cy="48"/>
                </a:xfrm>
                <a:prstGeom prst="rect">
                  <a:avLst/>
                </a:prstGeom>
                <a:solidFill>
                  <a:srgbClr val="00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vi-VN"/>
                </a:p>
              </p:txBody>
            </p:sp>
            <p:sp>
              <p:nvSpPr>
                <p:cNvPr id="138" name="Line 11"/>
                <p:cNvSpPr>
                  <a:spLocks noChangeShapeType="1"/>
                </p:cNvSpPr>
                <p:nvPr/>
              </p:nvSpPr>
              <p:spPr bwMode="auto">
                <a:xfrm rot="10800000" flipV="1">
                  <a:off x="2637" y="340"/>
                  <a:ext cx="0" cy="2400"/>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en-US"/>
                </a:p>
              </p:txBody>
            </p:sp>
          </p:grpSp>
          <p:pic>
            <p:nvPicPr>
              <p:cNvPr id="136" name="Picture 12" descr="hand"/>
              <p:cNvPicPr>
                <a:picLocks noChangeAspect="1" noChangeArrowheads="1"/>
              </p:cNvPicPr>
              <p:nvPr/>
            </p:nvPicPr>
            <p:blipFill>
              <a:blip r:embed="rId1">
                <a:clrChange>
                  <a:clrFrom>
                    <a:srgbClr val="000000"/>
                  </a:clrFrom>
                  <a:clrTo>
                    <a:srgbClr val="000000">
                      <a:alpha val="0"/>
                    </a:srgbClr>
                  </a:clrTo>
                </a:clrChange>
                <a:lum contrast="48000"/>
                <a:extLst>
                  <a:ext uri="{28A0092B-C50C-407E-A947-70E740481C1C}">
                    <a14:useLocalDpi xmlns:a14="http://schemas.microsoft.com/office/drawing/2010/main" val="0"/>
                  </a:ext>
                </a:extLst>
              </a:blip>
              <a:srcRect/>
              <a:stretch>
                <a:fillRect/>
              </a:stretch>
            </p:blipFill>
            <p:spPr bwMode="auto">
              <a:xfrm rot="5761029" flipH="1">
                <a:off x="765" y="-90"/>
                <a:ext cx="636" cy="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43" name="Group 23"/>
          <p:cNvGrpSpPr/>
          <p:nvPr/>
        </p:nvGrpSpPr>
        <p:grpSpPr bwMode="auto">
          <a:xfrm>
            <a:off x="1228725" y="2595563"/>
            <a:ext cx="1109663" cy="2057400"/>
            <a:chOff x="1503" y="528"/>
            <a:chExt cx="699" cy="2112"/>
          </a:xfrm>
        </p:grpSpPr>
        <p:sp>
          <p:nvSpPr>
            <p:cNvPr id="144" name="Line 24"/>
            <p:cNvSpPr>
              <a:spLocks noChangeShapeType="1"/>
            </p:cNvSpPr>
            <p:nvPr/>
          </p:nvSpPr>
          <p:spPr bwMode="auto">
            <a:xfrm>
              <a:off x="1611" y="912"/>
              <a:ext cx="0" cy="1728"/>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en-US"/>
            </a:p>
          </p:txBody>
        </p:sp>
        <p:sp>
          <p:nvSpPr>
            <p:cNvPr id="145" name="Line 25"/>
            <p:cNvSpPr>
              <a:spLocks noChangeShapeType="1"/>
            </p:cNvSpPr>
            <p:nvPr/>
          </p:nvSpPr>
          <p:spPr bwMode="auto">
            <a:xfrm>
              <a:off x="1899" y="912"/>
              <a:ext cx="0" cy="1728"/>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en-US"/>
            </a:p>
          </p:txBody>
        </p:sp>
        <p:pic>
          <p:nvPicPr>
            <p:cNvPr id="146" name="Picture 26" descr="hand"/>
            <p:cNvPicPr>
              <a:picLocks noChangeAspect="1" noChangeArrowheads="1"/>
            </p:cNvPicPr>
            <p:nvPr/>
          </p:nvPicPr>
          <p:blipFill>
            <a:blip r:embed="rId1">
              <a:clrChange>
                <a:clrFrom>
                  <a:srgbClr val="000000"/>
                </a:clrFrom>
                <a:clrTo>
                  <a:srgbClr val="000000">
                    <a:alpha val="0"/>
                  </a:srgbClr>
                </a:clrTo>
              </a:clrChange>
              <a:lum contrast="48000"/>
              <a:extLst>
                <a:ext uri="{28A0092B-C50C-407E-A947-70E740481C1C}">
                  <a14:useLocalDpi xmlns:a14="http://schemas.microsoft.com/office/drawing/2010/main" val="0"/>
                </a:ext>
              </a:extLst>
            </a:blip>
            <a:srcRect/>
            <a:stretch>
              <a:fillRect/>
            </a:stretch>
          </p:blipFill>
          <p:spPr bwMode="auto">
            <a:xfrm rot="16501472">
              <a:off x="1503" y="528"/>
              <a:ext cx="699" cy="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 name="Rectangle 27"/>
            <p:cNvSpPr>
              <a:spLocks noChangeArrowheads="1"/>
            </p:cNvSpPr>
            <p:nvPr/>
          </p:nvSpPr>
          <p:spPr bwMode="auto">
            <a:xfrm>
              <a:off x="1613" y="906"/>
              <a:ext cx="288" cy="1728"/>
            </a:xfrm>
            <a:prstGeom prst="rect">
              <a:avLst/>
            </a:prstGeom>
            <a:gradFill rotWithShape="1">
              <a:gsLst>
                <a:gs pos="0">
                  <a:srgbClr val="99FF99">
                    <a:alpha val="89000"/>
                  </a:srgbClr>
                </a:gs>
                <a:gs pos="50000">
                  <a:srgbClr val="99FF99">
                    <a:gamma/>
                    <a:shade val="46275"/>
                    <a:invGamma/>
                  </a:srgbClr>
                </a:gs>
                <a:gs pos="100000">
                  <a:srgbClr val="99FF99">
                    <a:alpha val="89000"/>
                  </a:srgbClr>
                </a:gs>
              </a:gsLst>
              <a:lin ang="0" scaled="1"/>
            </a:gradFill>
            <a:ln>
              <a:noFill/>
            </a:ln>
            <a:effectLst/>
          </p:spPr>
          <p:txBody>
            <a:bodyPr wrap="none" anchor="ctr"/>
            <a:lstStyle/>
            <a:p>
              <a:pPr>
                <a:defRPr/>
              </a:pPr>
              <a:endParaRPr lang="vi-VN"/>
            </a:p>
          </p:txBody>
        </p:sp>
      </p:grpSp>
      <p:grpSp>
        <p:nvGrpSpPr>
          <p:cNvPr id="148" name="Group 28"/>
          <p:cNvGrpSpPr/>
          <p:nvPr/>
        </p:nvGrpSpPr>
        <p:grpSpPr bwMode="auto">
          <a:xfrm rot="10800000">
            <a:off x="1335088" y="2649538"/>
            <a:ext cx="609600" cy="2043112"/>
            <a:chOff x="2447" y="289"/>
            <a:chExt cx="384" cy="2451"/>
          </a:xfrm>
        </p:grpSpPr>
        <p:sp>
          <p:nvSpPr>
            <p:cNvPr id="149" name="Rectangle 29"/>
            <p:cNvSpPr>
              <a:spLocks noChangeArrowheads="1"/>
            </p:cNvSpPr>
            <p:nvPr/>
          </p:nvSpPr>
          <p:spPr bwMode="auto">
            <a:xfrm rot="10800000">
              <a:off x="2447" y="289"/>
              <a:ext cx="384" cy="48"/>
            </a:xfrm>
            <a:prstGeom prst="rect">
              <a:avLst/>
            </a:prstGeom>
            <a:solidFill>
              <a:srgbClr val="00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vi-VN"/>
            </a:p>
          </p:txBody>
        </p:sp>
        <p:sp>
          <p:nvSpPr>
            <p:cNvPr id="150" name="Line 30"/>
            <p:cNvSpPr>
              <a:spLocks noChangeShapeType="1"/>
            </p:cNvSpPr>
            <p:nvPr/>
          </p:nvSpPr>
          <p:spPr bwMode="auto">
            <a:xfrm rot="10800000" flipV="1">
              <a:off x="2637" y="340"/>
              <a:ext cx="0" cy="2400"/>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en-US"/>
            </a:p>
          </p:txBody>
        </p:sp>
      </p:grpSp>
      <p:pic>
        <p:nvPicPr>
          <p:cNvPr id="151" name="Picture 31" descr="hand"/>
          <p:cNvPicPr>
            <a:picLocks noChangeAspect="1" noChangeArrowheads="1"/>
          </p:cNvPicPr>
          <p:nvPr/>
        </p:nvPicPr>
        <p:blipFill>
          <a:blip r:embed="rId1">
            <a:clrChange>
              <a:clrFrom>
                <a:srgbClr val="000000"/>
              </a:clrFrom>
              <a:clrTo>
                <a:srgbClr val="000000">
                  <a:alpha val="0"/>
                </a:srgbClr>
              </a:clrTo>
            </a:clrChange>
            <a:lum contrast="48000"/>
            <a:extLst>
              <a:ext uri="{28A0092B-C50C-407E-A947-70E740481C1C}">
                <a14:useLocalDpi xmlns:a14="http://schemas.microsoft.com/office/drawing/2010/main" val="0"/>
              </a:ext>
            </a:extLst>
          </a:blip>
          <a:srcRect/>
          <a:stretch>
            <a:fillRect/>
          </a:stretch>
        </p:blipFill>
        <p:spPr bwMode="auto">
          <a:xfrm rot="16561029" flipH="1">
            <a:off x="1480344" y="4234657"/>
            <a:ext cx="75723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 name="Freeform 32"/>
          <p:cNvSpPr/>
          <p:nvPr/>
        </p:nvSpPr>
        <p:spPr bwMode="auto">
          <a:xfrm>
            <a:off x="3735388" y="2552700"/>
            <a:ext cx="3741737" cy="2057400"/>
          </a:xfrm>
          <a:custGeom>
            <a:avLst/>
            <a:gdLst>
              <a:gd name="T0" fmla="*/ 0 w 2357"/>
              <a:gd name="T1" fmla="*/ 0 h 1975"/>
              <a:gd name="T2" fmla="*/ 2147483647 w 2357"/>
              <a:gd name="T3" fmla="*/ 2147483647 h 1975"/>
              <a:gd name="T4" fmla="*/ 2147483647 w 2357"/>
              <a:gd name="T5" fmla="*/ 2147483647 h 1975"/>
              <a:gd name="T6" fmla="*/ 2147483647 w 2357"/>
              <a:gd name="T7" fmla="*/ 2147483647 h 1975"/>
              <a:gd name="T8" fmla="*/ 2147483647 w 2357"/>
              <a:gd name="T9" fmla="*/ 2147483647 h 1975"/>
              <a:gd name="T10" fmla="*/ 2147483647 w 2357"/>
              <a:gd name="T11" fmla="*/ 2147483647 h 1975"/>
              <a:gd name="T12" fmla="*/ 0 60000 65536"/>
              <a:gd name="T13" fmla="*/ 0 60000 65536"/>
              <a:gd name="T14" fmla="*/ 0 60000 65536"/>
              <a:gd name="T15" fmla="*/ 0 60000 65536"/>
              <a:gd name="T16" fmla="*/ 0 60000 65536"/>
              <a:gd name="T17" fmla="*/ 0 60000 65536"/>
              <a:gd name="T18" fmla="*/ 0 w 2357"/>
              <a:gd name="T19" fmla="*/ 0 h 1975"/>
              <a:gd name="T20" fmla="*/ 2357 w 2357"/>
              <a:gd name="T21" fmla="*/ 1975 h 1975"/>
            </a:gdLst>
            <a:ahLst/>
            <a:cxnLst>
              <a:cxn ang="T12">
                <a:pos x="T0" y="T1"/>
              </a:cxn>
              <a:cxn ang="T13">
                <a:pos x="T2" y="T3"/>
              </a:cxn>
              <a:cxn ang="T14">
                <a:pos x="T4" y="T5"/>
              </a:cxn>
              <a:cxn ang="T15">
                <a:pos x="T6" y="T7"/>
              </a:cxn>
              <a:cxn ang="T16">
                <a:pos x="T8" y="T9"/>
              </a:cxn>
              <a:cxn ang="T17">
                <a:pos x="T10" y="T11"/>
              </a:cxn>
            </a:cxnLst>
            <a:rect l="T18" t="T19" r="T20" b="T21"/>
            <a:pathLst>
              <a:path w="2357" h="1975">
                <a:moveTo>
                  <a:pt x="0" y="0"/>
                </a:moveTo>
                <a:lnTo>
                  <a:pt x="5" y="1831"/>
                </a:lnTo>
                <a:lnTo>
                  <a:pt x="101" y="1975"/>
                </a:lnTo>
                <a:lnTo>
                  <a:pt x="2261" y="1975"/>
                </a:lnTo>
                <a:lnTo>
                  <a:pt x="2357" y="1783"/>
                </a:lnTo>
                <a:lnTo>
                  <a:pt x="2357" y="7"/>
                </a:lnTo>
              </a:path>
            </a:pathLst>
          </a:custGeom>
          <a:noFill/>
          <a:ln w="38100" cmpd="sng">
            <a:solidFill>
              <a:schemeClr val="tx1"/>
            </a:solidFill>
            <a:rou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53" name="Group 33"/>
          <p:cNvGrpSpPr/>
          <p:nvPr/>
        </p:nvGrpSpPr>
        <p:grpSpPr bwMode="auto">
          <a:xfrm>
            <a:off x="4543425" y="1809750"/>
            <a:ext cx="1323975" cy="2093913"/>
            <a:chOff x="630" y="1863"/>
            <a:chExt cx="834" cy="1758"/>
          </a:xfrm>
        </p:grpSpPr>
        <p:grpSp>
          <p:nvGrpSpPr>
            <p:cNvPr id="154" name="Group 34"/>
            <p:cNvGrpSpPr/>
            <p:nvPr/>
          </p:nvGrpSpPr>
          <p:grpSpPr bwMode="auto">
            <a:xfrm>
              <a:off x="765" y="1863"/>
              <a:ext cx="699" cy="1728"/>
              <a:chOff x="3648" y="1248"/>
              <a:chExt cx="699" cy="1728"/>
            </a:xfrm>
          </p:grpSpPr>
          <p:sp>
            <p:nvSpPr>
              <p:cNvPr id="159" name="Line 35"/>
              <p:cNvSpPr>
                <a:spLocks noChangeShapeType="1"/>
              </p:cNvSpPr>
              <p:nvPr/>
            </p:nvSpPr>
            <p:spPr bwMode="auto">
              <a:xfrm>
                <a:off x="3756" y="1562"/>
                <a:ext cx="0" cy="1414"/>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en-US"/>
              </a:p>
            </p:txBody>
          </p:sp>
          <p:sp>
            <p:nvSpPr>
              <p:cNvPr id="160" name="Line 36"/>
              <p:cNvSpPr>
                <a:spLocks noChangeShapeType="1"/>
              </p:cNvSpPr>
              <p:nvPr/>
            </p:nvSpPr>
            <p:spPr bwMode="auto">
              <a:xfrm>
                <a:off x="4044" y="1562"/>
                <a:ext cx="0" cy="1414"/>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en-US"/>
              </a:p>
            </p:txBody>
          </p:sp>
          <p:pic>
            <p:nvPicPr>
              <p:cNvPr id="161" name="Picture 37" descr="hand"/>
              <p:cNvPicPr>
                <a:picLocks noChangeAspect="1" noChangeArrowheads="1"/>
              </p:cNvPicPr>
              <p:nvPr/>
            </p:nvPicPr>
            <p:blipFill>
              <a:blip r:embed="rId1">
                <a:clrChange>
                  <a:clrFrom>
                    <a:srgbClr val="000000"/>
                  </a:clrFrom>
                  <a:clrTo>
                    <a:srgbClr val="000000">
                      <a:alpha val="0"/>
                    </a:srgbClr>
                  </a:clrTo>
                </a:clrChange>
                <a:lum contrast="48000"/>
                <a:extLst>
                  <a:ext uri="{28A0092B-C50C-407E-A947-70E740481C1C}">
                    <a14:useLocalDpi xmlns:a14="http://schemas.microsoft.com/office/drawing/2010/main" val="0"/>
                  </a:ext>
                </a:extLst>
              </a:blip>
              <a:srcRect/>
              <a:stretch>
                <a:fillRect/>
              </a:stretch>
            </p:blipFill>
            <p:spPr bwMode="auto">
              <a:xfrm rot="-5098527">
                <a:off x="3712" y="1184"/>
                <a:ext cx="572" cy="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 name="Rectangle 38"/>
              <p:cNvSpPr>
                <a:spLocks noChangeArrowheads="1"/>
              </p:cNvSpPr>
              <p:nvPr/>
            </p:nvSpPr>
            <p:spPr bwMode="auto">
              <a:xfrm rot="21600000">
                <a:off x="3758" y="1557"/>
                <a:ext cx="288" cy="1414"/>
              </a:xfrm>
              <a:prstGeom prst="rect">
                <a:avLst/>
              </a:prstGeom>
              <a:gradFill rotWithShape="1">
                <a:gsLst>
                  <a:gs pos="0">
                    <a:srgbClr val="99FF99">
                      <a:alpha val="89000"/>
                    </a:srgbClr>
                  </a:gs>
                  <a:gs pos="50000">
                    <a:srgbClr val="99FF99">
                      <a:gamma/>
                      <a:shade val="46275"/>
                      <a:invGamma/>
                    </a:srgbClr>
                  </a:gs>
                  <a:gs pos="100000">
                    <a:srgbClr val="99FF99">
                      <a:alpha val="89000"/>
                    </a:srgbClr>
                  </a:gs>
                </a:gsLst>
                <a:lin ang="0" scaled="1"/>
              </a:gradFill>
              <a:ln>
                <a:noFill/>
              </a:ln>
              <a:effectLst/>
            </p:spPr>
            <p:txBody>
              <a:bodyPr wrap="none" anchor="ctr"/>
              <a:lstStyle/>
              <a:p>
                <a:pPr>
                  <a:defRPr/>
                </a:pPr>
                <a:endParaRPr lang="vi-VN"/>
              </a:p>
            </p:txBody>
          </p:sp>
        </p:grpSp>
        <p:grpSp>
          <p:nvGrpSpPr>
            <p:cNvPr id="155" name="Group 39"/>
            <p:cNvGrpSpPr/>
            <p:nvPr/>
          </p:nvGrpSpPr>
          <p:grpSpPr bwMode="auto">
            <a:xfrm>
              <a:off x="630" y="1950"/>
              <a:ext cx="573" cy="1671"/>
              <a:chOff x="648" y="1950"/>
              <a:chExt cx="573" cy="1671"/>
            </a:xfrm>
          </p:grpSpPr>
          <p:sp>
            <p:nvSpPr>
              <p:cNvPr id="156" name="Rectangle 40"/>
              <p:cNvSpPr>
                <a:spLocks noChangeArrowheads="1"/>
              </p:cNvSpPr>
              <p:nvPr/>
            </p:nvSpPr>
            <p:spPr bwMode="auto">
              <a:xfrm>
                <a:off x="837" y="3587"/>
                <a:ext cx="384" cy="34"/>
              </a:xfrm>
              <a:prstGeom prst="rect">
                <a:avLst/>
              </a:prstGeom>
              <a:solidFill>
                <a:srgbClr val="00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vi-VN"/>
              </a:p>
            </p:txBody>
          </p:sp>
          <p:sp>
            <p:nvSpPr>
              <p:cNvPr id="157" name="Line 41"/>
              <p:cNvSpPr>
                <a:spLocks noChangeShapeType="1"/>
              </p:cNvSpPr>
              <p:nvPr/>
            </p:nvSpPr>
            <p:spPr bwMode="auto">
              <a:xfrm>
                <a:off x="1033" y="1950"/>
                <a:ext cx="0" cy="1632"/>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en-US"/>
              </a:p>
            </p:txBody>
          </p:sp>
          <p:sp>
            <p:nvSpPr>
              <p:cNvPr id="158" name="Freeform 42"/>
              <p:cNvSpPr/>
              <p:nvPr/>
            </p:nvSpPr>
            <p:spPr bwMode="auto">
              <a:xfrm rot="-537364">
                <a:off x="648" y="1971"/>
                <a:ext cx="427" cy="443"/>
              </a:xfrm>
              <a:custGeom>
                <a:avLst/>
                <a:gdLst>
                  <a:gd name="T0" fmla="*/ 0 w 427"/>
                  <a:gd name="T1" fmla="*/ 443 h 443"/>
                  <a:gd name="T2" fmla="*/ 18 w 427"/>
                  <a:gd name="T3" fmla="*/ 416 h 443"/>
                  <a:gd name="T4" fmla="*/ 45 w 427"/>
                  <a:gd name="T5" fmla="*/ 398 h 443"/>
                  <a:gd name="T6" fmla="*/ 91 w 427"/>
                  <a:gd name="T7" fmla="*/ 343 h 443"/>
                  <a:gd name="T8" fmla="*/ 173 w 427"/>
                  <a:gd name="T9" fmla="*/ 233 h 443"/>
                  <a:gd name="T10" fmla="*/ 283 w 427"/>
                  <a:gd name="T11" fmla="*/ 114 h 443"/>
                  <a:gd name="T12" fmla="*/ 365 w 427"/>
                  <a:gd name="T13" fmla="*/ 50 h 443"/>
                  <a:gd name="T14" fmla="*/ 427 w 427"/>
                  <a:gd name="T15" fmla="*/ 0 h 443"/>
                  <a:gd name="T16" fmla="*/ 0 60000 65536"/>
                  <a:gd name="T17" fmla="*/ 0 60000 65536"/>
                  <a:gd name="T18" fmla="*/ 0 60000 65536"/>
                  <a:gd name="T19" fmla="*/ 0 60000 65536"/>
                  <a:gd name="T20" fmla="*/ 0 60000 65536"/>
                  <a:gd name="T21" fmla="*/ 0 60000 65536"/>
                  <a:gd name="T22" fmla="*/ 0 60000 65536"/>
                  <a:gd name="T23" fmla="*/ 0 60000 65536"/>
                  <a:gd name="T24" fmla="*/ 0 w 427"/>
                  <a:gd name="T25" fmla="*/ 0 h 443"/>
                  <a:gd name="T26" fmla="*/ 427 w 427"/>
                  <a:gd name="T27" fmla="*/ 443 h 4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7" h="443">
                    <a:moveTo>
                      <a:pt x="0" y="443"/>
                    </a:moveTo>
                    <a:cubicBezTo>
                      <a:pt x="6" y="434"/>
                      <a:pt x="10" y="424"/>
                      <a:pt x="18" y="416"/>
                    </a:cubicBezTo>
                    <a:cubicBezTo>
                      <a:pt x="26" y="408"/>
                      <a:pt x="38" y="406"/>
                      <a:pt x="45" y="398"/>
                    </a:cubicBezTo>
                    <a:cubicBezTo>
                      <a:pt x="103" y="329"/>
                      <a:pt x="26" y="386"/>
                      <a:pt x="91" y="343"/>
                    </a:cubicBezTo>
                    <a:cubicBezTo>
                      <a:pt x="107" y="295"/>
                      <a:pt x="122" y="250"/>
                      <a:pt x="173" y="233"/>
                    </a:cubicBezTo>
                    <a:cubicBezTo>
                      <a:pt x="211" y="195"/>
                      <a:pt x="242" y="148"/>
                      <a:pt x="283" y="114"/>
                    </a:cubicBezTo>
                    <a:cubicBezTo>
                      <a:pt x="310" y="92"/>
                      <a:pt x="341" y="74"/>
                      <a:pt x="365" y="50"/>
                    </a:cubicBezTo>
                    <a:lnTo>
                      <a:pt x="427" y="0"/>
                    </a:lnTo>
                  </a:path>
                </a:pathLst>
              </a:custGeom>
              <a:noFill/>
              <a:ln w="9525">
                <a:solidFill>
                  <a:schemeClr val="tx1"/>
                </a:solidFill>
                <a:round/>
              </a:ln>
              <a:extLst>
                <a:ext uri="{909E8E84-426E-40DD-AFC4-6F175D3DCCD1}">
                  <a14:hiddenFill xmlns:a14="http://schemas.microsoft.com/office/drawing/2010/main">
                    <a:solidFill>
                      <a:srgbClr val="FFFFFF"/>
                    </a:solidFill>
                  </a14:hiddenFill>
                </a:ext>
              </a:extLst>
            </p:spPr>
            <p:txBody>
              <a:bodyPr/>
              <a:lstStyle/>
              <a:p>
                <a:endParaRPr lang="en-US"/>
              </a:p>
            </p:txBody>
          </p:sp>
        </p:grpSp>
      </p:grpSp>
      <p:pic>
        <p:nvPicPr>
          <p:cNvPr id="163" name="Picture 43" descr="hand"/>
          <p:cNvPicPr>
            <a:picLocks noChangeAspect="1" noChangeArrowheads="1"/>
          </p:cNvPicPr>
          <p:nvPr/>
        </p:nvPicPr>
        <p:blipFill>
          <a:blip r:embed="rId1">
            <a:clrChange>
              <a:clrFrom>
                <a:srgbClr val="000000"/>
              </a:clrFrom>
              <a:clrTo>
                <a:srgbClr val="000000">
                  <a:alpha val="0"/>
                </a:srgbClr>
              </a:clrTo>
            </a:clrChange>
            <a:lum contrast="48000"/>
            <a:extLst>
              <a:ext uri="{28A0092B-C50C-407E-A947-70E740481C1C}">
                <a14:useLocalDpi xmlns:a14="http://schemas.microsoft.com/office/drawing/2010/main" val="0"/>
              </a:ext>
            </a:extLst>
          </a:blip>
          <a:srcRect/>
          <a:stretch>
            <a:fillRect/>
          </a:stretch>
        </p:blipFill>
        <p:spPr bwMode="auto">
          <a:xfrm rot="16561029" flipH="1">
            <a:off x="4645819" y="1491457"/>
            <a:ext cx="75723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 name="Group 56"/>
          <p:cNvGrpSpPr/>
          <p:nvPr/>
        </p:nvGrpSpPr>
        <p:grpSpPr bwMode="auto">
          <a:xfrm>
            <a:off x="4743450" y="1817688"/>
            <a:ext cx="1157288" cy="2382837"/>
            <a:chOff x="4791" y="480"/>
            <a:chExt cx="729" cy="2001"/>
          </a:xfrm>
        </p:grpSpPr>
        <p:sp>
          <p:nvSpPr>
            <p:cNvPr id="165" name="Text Box 57"/>
            <p:cNvSpPr txBox="1">
              <a:spLocks noChangeArrowheads="1"/>
            </p:cNvSpPr>
            <p:nvPr/>
          </p:nvSpPr>
          <p:spPr bwMode="auto">
            <a:xfrm>
              <a:off x="5232" y="2160"/>
              <a:ext cx="240"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vi-VN" b="1" dirty="0">
                  <a:solidFill>
                    <a:srgbClr val="DDEBFF"/>
                  </a:solidFill>
                  <a:latin typeface="Times New Roman" panose="02020603050405020304" pitchFamily="18" charset="0"/>
                </a:rPr>
                <a:t>D</a:t>
              </a:r>
              <a:endParaRPr lang="en-US" altLang="vi-VN" b="1" dirty="0">
                <a:solidFill>
                  <a:srgbClr val="DDEBFF"/>
                </a:solidFill>
                <a:latin typeface="Times New Roman" panose="02020603050405020304" pitchFamily="18" charset="0"/>
              </a:endParaRPr>
            </a:p>
          </p:txBody>
        </p:sp>
        <p:grpSp>
          <p:nvGrpSpPr>
            <p:cNvPr id="166" name="Group 58"/>
            <p:cNvGrpSpPr/>
            <p:nvPr/>
          </p:nvGrpSpPr>
          <p:grpSpPr bwMode="auto">
            <a:xfrm>
              <a:off x="4791" y="480"/>
              <a:ext cx="729" cy="2001"/>
              <a:chOff x="2964" y="1215"/>
              <a:chExt cx="729" cy="2001"/>
            </a:xfrm>
          </p:grpSpPr>
          <p:grpSp>
            <p:nvGrpSpPr>
              <p:cNvPr id="167" name="Group 59"/>
              <p:cNvGrpSpPr/>
              <p:nvPr/>
            </p:nvGrpSpPr>
            <p:grpSpPr bwMode="auto">
              <a:xfrm>
                <a:off x="2964" y="1215"/>
                <a:ext cx="729" cy="1755"/>
                <a:chOff x="2322" y="816"/>
                <a:chExt cx="699" cy="2208"/>
              </a:xfrm>
            </p:grpSpPr>
            <p:grpSp>
              <p:nvGrpSpPr>
                <p:cNvPr id="169" name="Group 60"/>
                <p:cNvGrpSpPr/>
                <p:nvPr/>
              </p:nvGrpSpPr>
              <p:grpSpPr bwMode="auto">
                <a:xfrm>
                  <a:off x="2322" y="816"/>
                  <a:ext cx="699" cy="2208"/>
                  <a:chOff x="2850" y="816"/>
                  <a:chExt cx="699" cy="2208"/>
                </a:xfrm>
              </p:grpSpPr>
              <p:pic>
                <p:nvPicPr>
                  <p:cNvPr id="171" name="Picture 61" descr="hand"/>
                  <p:cNvPicPr>
                    <a:picLocks noChangeAspect="1" noChangeArrowheads="1"/>
                  </p:cNvPicPr>
                  <p:nvPr/>
                </p:nvPicPr>
                <p:blipFill>
                  <a:blip r:embed="rId1">
                    <a:clrChange>
                      <a:clrFrom>
                        <a:srgbClr val="000000"/>
                      </a:clrFrom>
                      <a:clrTo>
                        <a:srgbClr val="000000">
                          <a:alpha val="0"/>
                        </a:srgbClr>
                      </a:clrTo>
                    </a:clrChange>
                    <a:lum contrast="48000"/>
                    <a:extLst>
                      <a:ext uri="{28A0092B-C50C-407E-A947-70E740481C1C}">
                        <a14:useLocalDpi xmlns:a14="http://schemas.microsoft.com/office/drawing/2010/main" val="0"/>
                      </a:ext>
                    </a:extLst>
                  </a:blip>
                  <a:srcRect/>
                  <a:stretch>
                    <a:fillRect/>
                  </a:stretch>
                </p:blipFill>
                <p:spPr bwMode="auto">
                  <a:xfrm rot="-5098528">
                    <a:off x="2850" y="816"/>
                    <a:ext cx="699" cy="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2" name="Group 62"/>
                  <p:cNvGrpSpPr/>
                  <p:nvPr/>
                </p:nvGrpSpPr>
                <p:grpSpPr bwMode="auto">
                  <a:xfrm>
                    <a:off x="2912" y="1248"/>
                    <a:ext cx="384" cy="1776"/>
                    <a:chOff x="4752" y="432"/>
                    <a:chExt cx="384" cy="1776"/>
                  </a:xfrm>
                </p:grpSpPr>
                <p:sp>
                  <p:nvSpPr>
                    <p:cNvPr id="175" name="Rectangle 63"/>
                    <p:cNvSpPr>
                      <a:spLocks noChangeArrowheads="1"/>
                    </p:cNvSpPr>
                    <p:nvPr/>
                  </p:nvSpPr>
                  <p:spPr bwMode="auto">
                    <a:xfrm>
                      <a:off x="4800" y="432"/>
                      <a:ext cx="288" cy="1728"/>
                    </a:xfrm>
                    <a:prstGeom prst="rect">
                      <a:avLst/>
                    </a:prstGeom>
                    <a:gradFill rotWithShape="1">
                      <a:gsLst>
                        <a:gs pos="0">
                          <a:srgbClr val="99FF99">
                            <a:alpha val="89000"/>
                          </a:srgbClr>
                        </a:gs>
                        <a:gs pos="50000">
                          <a:srgbClr val="99FF99">
                            <a:gamma/>
                            <a:shade val="46275"/>
                            <a:invGamma/>
                          </a:srgbClr>
                        </a:gs>
                        <a:gs pos="100000">
                          <a:srgbClr val="99FF99">
                            <a:alpha val="89000"/>
                          </a:srgbClr>
                        </a:gs>
                      </a:gsLst>
                      <a:lin ang="0" scaled="1"/>
                    </a:gradFill>
                    <a:ln>
                      <a:noFill/>
                    </a:ln>
                    <a:effectLst/>
                  </p:spPr>
                  <p:txBody>
                    <a:bodyPr wrap="none" anchor="ctr"/>
                    <a:lstStyle/>
                    <a:p>
                      <a:pPr>
                        <a:defRPr/>
                      </a:pPr>
                      <a:endParaRPr lang="vi-VN"/>
                    </a:p>
                  </p:txBody>
                </p:sp>
                <p:sp>
                  <p:nvSpPr>
                    <p:cNvPr id="176" name="Rectangle 64"/>
                    <p:cNvSpPr>
                      <a:spLocks noChangeArrowheads="1"/>
                    </p:cNvSpPr>
                    <p:nvPr/>
                  </p:nvSpPr>
                  <p:spPr bwMode="auto">
                    <a:xfrm>
                      <a:off x="4752" y="2160"/>
                      <a:ext cx="384" cy="48"/>
                    </a:xfrm>
                    <a:prstGeom prst="rect">
                      <a:avLst/>
                    </a:prstGeom>
                    <a:solidFill>
                      <a:srgbClr val="00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vi-VN"/>
                    </a:p>
                  </p:txBody>
                </p:sp>
              </p:grpSp>
              <p:sp>
                <p:nvSpPr>
                  <p:cNvPr id="173" name="Line 65"/>
                  <p:cNvSpPr>
                    <a:spLocks noChangeShapeType="1"/>
                  </p:cNvSpPr>
                  <p:nvPr/>
                </p:nvSpPr>
                <p:spPr bwMode="auto">
                  <a:xfrm>
                    <a:off x="2959" y="1255"/>
                    <a:ext cx="0" cy="1728"/>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en-US"/>
                  </a:p>
                </p:txBody>
              </p:sp>
              <p:sp>
                <p:nvSpPr>
                  <p:cNvPr id="174" name="Line 66"/>
                  <p:cNvSpPr>
                    <a:spLocks noChangeShapeType="1"/>
                  </p:cNvSpPr>
                  <p:nvPr/>
                </p:nvSpPr>
                <p:spPr bwMode="auto">
                  <a:xfrm>
                    <a:off x="3247" y="1255"/>
                    <a:ext cx="0" cy="1728"/>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en-US"/>
                  </a:p>
                </p:txBody>
              </p:sp>
            </p:grpSp>
            <p:sp>
              <p:nvSpPr>
                <p:cNvPr id="170" name="Freeform 67"/>
                <p:cNvSpPr/>
                <p:nvPr/>
              </p:nvSpPr>
              <p:spPr bwMode="auto">
                <a:xfrm>
                  <a:off x="2328" y="1248"/>
                  <a:ext cx="384" cy="1727"/>
                </a:xfrm>
                <a:custGeom>
                  <a:avLst/>
                  <a:gdLst>
                    <a:gd name="T0" fmla="*/ 240 w 384"/>
                    <a:gd name="T1" fmla="*/ 1290 h 1784"/>
                    <a:gd name="T2" fmla="*/ 96 w 384"/>
                    <a:gd name="T3" fmla="*/ 1150 h 1784"/>
                    <a:gd name="T4" fmla="*/ 144 w 384"/>
                    <a:gd name="T5" fmla="*/ 908 h 1784"/>
                    <a:gd name="T6" fmla="*/ 336 w 384"/>
                    <a:gd name="T7" fmla="*/ 665 h 1784"/>
                    <a:gd name="T8" fmla="*/ 384 w 384"/>
                    <a:gd name="T9" fmla="*/ 561 h 1784"/>
                    <a:gd name="T10" fmla="*/ 336 w 384"/>
                    <a:gd name="T11" fmla="*/ 423 h 1784"/>
                    <a:gd name="T12" fmla="*/ 192 w 384"/>
                    <a:gd name="T13" fmla="*/ 318 h 1784"/>
                    <a:gd name="T14" fmla="*/ 144 w 384"/>
                    <a:gd name="T15" fmla="*/ 75 h 1784"/>
                    <a:gd name="T16" fmla="*/ 96 w 384"/>
                    <a:gd name="T17" fmla="*/ 8 h 1784"/>
                    <a:gd name="T18" fmla="*/ 48 w 384"/>
                    <a:gd name="T19" fmla="*/ 109 h 1784"/>
                    <a:gd name="T20" fmla="*/ 0 w 384"/>
                    <a:gd name="T21" fmla="*/ 214 h 17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4"/>
                    <a:gd name="T34" fmla="*/ 0 h 1784"/>
                    <a:gd name="T35" fmla="*/ 384 w 384"/>
                    <a:gd name="T36" fmla="*/ 1784 h 17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4" h="1784">
                      <a:moveTo>
                        <a:pt x="240" y="1784"/>
                      </a:moveTo>
                      <a:cubicBezTo>
                        <a:pt x="176" y="1732"/>
                        <a:pt x="112" y="1680"/>
                        <a:pt x="96" y="1592"/>
                      </a:cubicBezTo>
                      <a:cubicBezTo>
                        <a:pt x="80" y="1504"/>
                        <a:pt x="104" y="1368"/>
                        <a:pt x="144" y="1256"/>
                      </a:cubicBezTo>
                      <a:cubicBezTo>
                        <a:pt x="184" y="1144"/>
                        <a:pt x="296" y="1000"/>
                        <a:pt x="336" y="920"/>
                      </a:cubicBezTo>
                      <a:cubicBezTo>
                        <a:pt x="376" y="840"/>
                        <a:pt x="384" y="832"/>
                        <a:pt x="384" y="776"/>
                      </a:cubicBezTo>
                      <a:cubicBezTo>
                        <a:pt x="384" y="720"/>
                        <a:pt x="368" y="640"/>
                        <a:pt x="336" y="584"/>
                      </a:cubicBezTo>
                      <a:cubicBezTo>
                        <a:pt x="304" y="528"/>
                        <a:pt x="224" y="520"/>
                        <a:pt x="192" y="440"/>
                      </a:cubicBezTo>
                      <a:cubicBezTo>
                        <a:pt x="160" y="360"/>
                        <a:pt x="160" y="176"/>
                        <a:pt x="144" y="104"/>
                      </a:cubicBezTo>
                      <a:cubicBezTo>
                        <a:pt x="128" y="32"/>
                        <a:pt x="112" y="0"/>
                        <a:pt x="96" y="8"/>
                      </a:cubicBezTo>
                      <a:cubicBezTo>
                        <a:pt x="80" y="16"/>
                        <a:pt x="64" y="104"/>
                        <a:pt x="48" y="152"/>
                      </a:cubicBezTo>
                      <a:cubicBezTo>
                        <a:pt x="32" y="200"/>
                        <a:pt x="8" y="272"/>
                        <a:pt x="0" y="296"/>
                      </a:cubicBezTo>
                    </a:path>
                  </a:pathLst>
                </a:custGeom>
                <a:noFill/>
                <a:ln w="19050" cmpd="sng">
                  <a:solidFill>
                    <a:schemeClr val="tx1"/>
                  </a:solidFill>
                  <a:rou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68" name="Line 68"/>
              <p:cNvSpPr>
                <a:spLocks noChangeShapeType="1"/>
              </p:cNvSpPr>
              <p:nvPr/>
            </p:nvSpPr>
            <p:spPr bwMode="auto">
              <a:xfrm flipV="1">
                <a:off x="3216" y="3024"/>
                <a:ext cx="0" cy="192"/>
              </a:xfrm>
              <a:prstGeom prst="line">
                <a:avLst/>
              </a:prstGeom>
              <a:noFill/>
              <a:ln w="38100">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grpSp>
      </p:grpSp>
      <p:sp>
        <p:nvSpPr>
          <p:cNvPr id="178" name="Arrow: Pentagon 177"/>
          <p:cNvSpPr/>
          <p:nvPr/>
        </p:nvSpPr>
        <p:spPr>
          <a:xfrm>
            <a:off x="596417" y="1540679"/>
            <a:ext cx="2590128" cy="335536"/>
          </a:xfrm>
          <a:prstGeom prst="homePlate">
            <a:avLst/>
          </a:prstGeom>
          <a:ln w="28575">
            <a:solidFill>
              <a:schemeClr val="accent5">
                <a:lumMod val="60000"/>
                <a:lumOff val="4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err="1">
                <a:solidFill>
                  <a:srgbClr val="002060"/>
                </a:solidFill>
                <a:latin typeface="#9Slide05 FS Blonde Script" panose="03000503000000000000" pitchFamily="65" charset="0"/>
                <a:cs typeface="#9Slide03 Arima Madurai Black" panose="00000A00000000000000" pitchFamily="2" charset="0"/>
              </a:rPr>
              <a:t>Tiến</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hành</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thí</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nghiệm</a:t>
            </a:r>
            <a:endParaRPr lang="en-US" sz="2400" dirty="0">
              <a:solidFill>
                <a:srgbClr val="002060"/>
              </a:solidFill>
              <a:latin typeface="#9Slide05 FS Blonde Script" panose="03000503000000000000" pitchFamily="65" charset="0"/>
              <a:cs typeface="#9Slide03 Arima Madurai Black" panose="00000A00000000000000" pitchFamily="2" charset="0"/>
            </a:endParaRPr>
          </a:p>
        </p:txBody>
      </p:sp>
      <p:sp>
        <p:nvSpPr>
          <p:cNvPr id="7" name="Google Shape;448;p30"/>
          <p:cNvSpPr txBox="1">
            <a:spLocks noGrp="1"/>
          </p:cNvSpPr>
          <p:nvPr>
            <p:ph type="body" idx="1"/>
          </p:nvPr>
        </p:nvSpPr>
        <p:spPr>
          <a:xfrm>
            <a:off x="3948545" y="1079637"/>
            <a:ext cx="1551709" cy="434887"/>
          </a:xfrm>
          <a:prstGeom prst="rect">
            <a:avLst/>
          </a:prstGeom>
          <a:solidFill>
            <a:schemeClr val="accent3">
              <a:lumMod val="60000"/>
              <a:lumOff val="40000"/>
            </a:schemeClr>
          </a:solidFill>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sz="2000" b="1" dirty="0" err="1">
                <a:solidFill>
                  <a:srgbClr val="002060"/>
                </a:solidFill>
                <a:latin typeface="Roboto Condensed" panose="02000000000000000000" pitchFamily="2" charset="0"/>
                <a:cs typeface="Roboto Condensed" panose="02000000000000000000" pitchFamily="2" charset="0"/>
              </a:rPr>
              <a:t>Thí</a:t>
            </a:r>
            <a:r>
              <a:rPr lang="en-US" sz="2000" b="1" dirty="0">
                <a:solidFill>
                  <a:srgbClr val="002060"/>
                </a:solidFill>
                <a:latin typeface="Roboto Condensed" panose="02000000000000000000" pitchFamily="2" charset="0"/>
                <a:cs typeface="Roboto Condensed" panose="02000000000000000000" pitchFamily="2" charset="0"/>
              </a:rPr>
              <a:t> </a:t>
            </a:r>
            <a:r>
              <a:rPr lang="en-US" sz="2000" b="1" dirty="0" err="1">
                <a:solidFill>
                  <a:srgbClr val="002060"/>
                </a:solidFill>
                <a:latin typeface="Roboto Condensed" panose="02000000000000000000" pitchFamily="2" charset="0"/>
                <a:cs typeface="Roboto Condensed" panose="02000000000000000000" pitchFamily="2" charset="0"/>
              </a:rPr>
              <a:t>nghiệm</a:t>
            </a:r>
            <a:endParaRPr sz="2000" b="1" dirty="0">
              <a:solidFill>
                <a:srgbClr val="002060"/>
              </a:solidFill>
              <a:latin typeface="Roboto Condensed" panose="02000000000000000000" pitchFamily="2" charset="0"/>
              <a:cs typeface="Roboto Condensed" panose="02000000000000000000" pitchFamily="2" charset="0"/>
            </a:endParaRPr>
          </a:p>
        </p:txBody>
      </p:sp>
      <p:grpSp>
        <p:nvGrpSpPr>
          <p:cNvPr id="8" name="Group 7"/>
          <p:cNvGrpSpPr/>
          <p:nvPr/>
        </p:nvGrpSpPr>
        <p:grpSpPr>
          <a:xfrm>
            <a:off x="349460" y="379611"/>
            <a:ext cx="603040" cy="603040"/>
            <a:chOff x="1878669" y="1686394"/>
            <a:chExt cx="1514006" cy="1514006"/>
          </a:xfrm>
        </p:grpSpPr>
        <p:sp>
          <p:nvSpPr>
            <p:cNvPr id="9" name="Oval 8"/>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p:cNvSpPr txBox="1"/>
          <p:nvPr/>
        </p:nvSpPr>
        <p:spPr>
          <a:xfrm>
            <a:off x="905497" y="491759"/>
            <a:ext cx="7687479" cy="369332"/>
          </a:xfrm>
          <a:prstGeom prst="rect">
            <a:avLst/>
          </a:prstGeom>
          <a:noFill/>
        </p:spPr>
        <p:txBody>
          <a:bodyPr wrap="square" rtlCol="0">
            <a:spAutoFit/>
          </a:bodyPr>
          <a:lstStyle/>
          <a:p>
            <a:pPr algn="ctr"/>
            <a:r>
              <a:rPr lang="en-US" sz="1800" dirty="0">
                <a:solidFill>
                  <a:srgbClr val="002060"/>
                </a:solidFill>
                <a:latin typeface="Roboto Black" panose="02000000000000000000" pitchFamily="2" charset="0"/>
              </a:rPr>
              <a:t>1. </a:t>
            </a:r>
            <a:r>
              <a:rPr lang="en-US" sz="1800" dirty="0" err="1">
                <a:solidFill>
                  <a:srgbClr val="002060"/>
                </a:solidFill>
                <a:latin typeface="Roboto Black" panose="02000000000000000000" pitchFamily="2" charset="0"/>
              </a:rPr>
              <a:t>Chất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lỏng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gây</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ra</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áp</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suất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lên</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đáy</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bình</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thành</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bình</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và</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các</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vật</a:t>
            </a:r>
            <a:r>
              <a:rPr lang="en-US" sz="1800" dirty="0">
                <a:solidFill>
                  <a:srgbClr val="002060"/>
                </a:solidFill>
                <a:latin typeface="Roboto Black" panose="02000000000000000000" pitchFamily="2" charset="0"/>
              </a:rPr>
              <a:t> ở </a:t>
            </a:r>
            <a:r>
              <a:rPr lang="en-US" sz="1800" dirty="0" err="1">
                <a:solidFill>
                  <a:srgbClr val="002060"/>
                </a:solidFill>
                <a:latin typeface="Roboto Black" panose="02000000000000000000" pitchFamily="2" charset="0"/>
              </a:rPr>
              <a:t>trong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nó</a:t>
            </a:r>
            <a:endParaRPr lang="en-US" sz="1800" dirty="0">
              <a:solidFill>
                <a:srgbClr val="002060"/>
              </a:solidFill>
              <a:latin typeface="Roboto Black" panose="02000000000000000000" pitchFamily="2" charset="0"/>
            </a:endParaRPr>
          </a:p>
        </p:txBody>
      </p:sp>
      <p:sp>
        <p:nvSpPr>
          <p:cNvPr id="177" name="Freeform 69"/>
          <p:cNvSpPr/>
          <p:nvPr/>
        </p:nvSpPr>
        <p:spPr bwMode="auto">
          <a:xfrm>
            <a:off x="3733800" y="2781300"/>
            <a:ext cx="3721100" cy="1824038"/>
          </a:xfrm>
          <a:custGeom>
            <a:avLst/>
            <a:gdLst>
              <a:gd name="T0" fmla="*/ 0 w 2344"/>
              <a:gd name="T1" fmla="*/ 2147483647 h 1532"/>
              <a:gd name="T2" fmla="*/ 2147483647 w 2344"/>
              <a:gd name="T3" fmla="*/ 0 h 1532"/>
              <a:gd name="T4" fmla="*/ 2147483647 w 2344"/>
              <a:gd name="T5" fmla="*/ 2147483647 h 1532"/>
              <a:gd name="T6" fmla="*/ 2147483647 w 2344"/>
              <a:gd name="T7" fmla="*/ 2147483647 h 1532"/>
              <a:gd name="T8" fmla="*/ 2147483647 w 2344"/>
              <a:gd name="T9" fmla="*/ 2147483647 h 1532"/>
              <a:gd name="T10" fmla="*/ 2147483647 w 2344"/>
              <a:gd name="T11" fmla="*/ 2147483647 h 1532"/>
              <a:gd name="T12" fmla="*/ 0 w 2344"/>
              <a:gd name="T13" fmla="*/ 2147483647 h 1532"/>
              <a:gd name="T14" fmla="*/ 0 60000 65536"/>
              <a:gd name="T15" fmla="*/ 0 60000 65536"/>
              <a:gd name="T16" fmla="*/ 0 60000 65536"/>
              <a:gd name="T17" fmla="*/ 0 60000 65536"/>
              <a:gd name="T18" fmla="*/ 0 60000 65536"/>
              <a:gd name="T19" fmla="*/ 0 60000 65536"/>
              <a:gd name="T20" fmla="*/ 0 60000 65536"/>
              <a:gd name="T21" fmla="*/ 0 w 2344"/>
              <a:gd name="T22" fmla="*/ 0 h 1532"/>
              <a:gd name="T23" fmla="*/ 2344 w 2344"/>
              <a:gd name="T24" fmla="*/ 1532 h 1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44" h="1532">
                <a:moveTo>
                  <a:pt x="0" y="4"/>
                </a:moveTo>
                <a:lnTo>
                  <a:pt x="2340" y="0"/>
                </a:lnTo>
                <a:lnTo>
                  <a:pt x="2344" y="1340"/>
                </a:lnTo>
                <a:lnTo>
                  <a:pt x="2252" y="1528"/>
                </a:lnTo>
                <a:lnTo>
                  <a:pt x="96" y="1532"/>
                </a:lnTo>
                <a:lnTo>
                  <a:pt x="4" y="1396"/>
                </a:lnTo>
                <a:lnTo>
                  <a:pt x="0" y="4"/>
                </a:lnTo>
                <a:close/>
              </a:path>
            </a:pathLst>
          </a:custGeom>
          <a:solidFill>
            <a:srgbClr val="0066FF">
              <a:alpha val="25098"/>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barn(inVertical)">
                                      <p:cBhvr>
                                        <p:cTn id="7" dur="50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2"/>
                                        </p:tgtEl>
                                        <p:attrNameLst>
                                          <p:attrName>style.visibility</p:attrName>
                                        </p:attrNameLst>
                                      </p:cBhvr>
                                      <p:to>
                                        <p:strVal val="visible"/>
                                      </p:to>
                                    </p:set>
                                    <p:animEffect transition="in" filter="wipe(down)">
                                      <p:cBhvr>
                                        <p:cTn id="12" dur="500"/>
                                        <p:tgtEl>
                                          <p:spTgt spid="132"/>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10800000">
                                      <p:cBhvr>
                                        <p:cTn id="16" dur="2000" fill="hold"/>
                                        <p:tgtEl>
                                          <p:spTgt spid="132"/>
                                        </p:tgtEl>
                                        <p:attrNameLst>
                                          <p:attrName>r</p:attrName>
                                        </p:attrNameLst>
                                      </p:cBhvr>
                                    </p:animRo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148"/>
                                        </p:tgtEl>
                                        <p:attrNameLst>
                                          <p:attrName>style.visibility</p:attrName>
                                        </p:attrNameLst>
                                      </p:cBhvr>
                                      <p:to>
                                        <p:strVal val="visible"/>
                                      </p:to>
                                    </p:set>
                                  </p:childTnLst>
                                </p:cTn>
                              </p:par>
                            </p:childTnLst>
                          </p:cTn>
                        </p:par>
                        <p:par>
                          <p:cTn id="20" fill="hold">
                            <p:stCondLst>
                              <p:cond delay="2000"/>
                            </p:stCondLst>
                            <p:childTnLst>
                              <p:par>
                                <p:cTn id="21" presetID="1" presetClass="entr" presetSubtype="0" fill="hold" nodeType="afterEffect">
                                  <p:stCondLst>
                                    <p:cond delay="0"/>
                                  </p:stCondLst>
                                  <p:childTnLst>
                                    <p:set>
                                      <p:cBhvr>
                                        <p:cTn id="22" dur="1" fill="hold">
                                          <p:stCondLst>
                                            <p:cond delay="0"/>
                                          </p:stCondLst>
                                        </p:cTn>
                                        <p:tgtEl>
                                          <p:spTgt spid="143"/>
                                        </p:tgtEl>
                                        <p:attrNameLst>
                                          <p:attrName>style.visibility</p:attrName>
                                        </p:attrNameLst>
                                      </p:cBhvr>
                                      <p:to>
                                        <p:strVal val="visible"/>
                                      </p:to>
                                    </p:set>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151"/>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48"/>
                                        </p:tgtEl>
                                        <p:attrNameLst>
                                          <p:attrName>style.visibility</p:attrName>
                                        </p:attrNameLst>
                                      </p:cBhvr>
                                      <p:to>
                                        <p:strVal val="visible"/>
                                      </p:to>
                                    </p:set>
                                  </p:childTnLst>
                                </p:cTn>
                              </p:par>
                            </p:childTnLst>
                          </p:cTn>
                        </p:par>
                        <p:par>
                          <p:cTn id="28" fill="hold">
                            <p:stCondLst>
                              <p:cond delay="2000"/>
                            </p:stCondLst>
                            <p:childTnLst>
                              <p:par>
                                <p:cTn id="29" presetID="1" presetClass="entr" presetSubtype="0" fill="hold" nodeType="afterEffect">
                                  <p:stCondLst>
                                    <p:cond delay="0"/>
                                  </p:stCondLst>
                                  <p:childTnLst>
                                    <p:set>
                                      <p:cBhvr>
                                        <p:cTn id="30" dur="1" fill="hold">
                                          <p:stCondLst>
                                            <p:cond delay="0"/>
                                          </p:stCondLst>
                                        </p:cTn>
                                        <p:tgtEl>
                                          <p:spTgt spid="151"/>
                                        </p:tgtEl>
                                        <p:attrNameLst>
                                          <p:attrName>style.visibility</p:attrName>
                                        </p:attrNameLst>
                                      </p:cBhvr>
                                      <p:to>
                                        <p:strVal val="visible"/>
                                      </p:to>
                                    </p:set>
                                  </p:childTnLst>
                                </p:cTn>
                              </p:par>
                            </p:childTnLst>
                          </p:cTn>
                        </p:par>
                        <p:par>
                          <p:cTn id="31" fill="hold">
                            <p:stCondLst>
                              <p:cond delay="2000"/>
                            </p:stCondLst>
                            <p:childTnLst>
                              <p:par>
                                <p:cTn id="32" presetID="44" presetClass="path" presetSubtype="0" accel="50000" decel="50000" fill="hold" nodeType="afterEffect">
                                  <p:stCondLst>
                                    <p:cond delay="0"/>
                                  </p:stCondLst>
                                  <p:childTnLst>
                                    <p:animMotion origin="layout" path="M -0.03802 -0.00061 L 0.01354 -0.10185 C 0.02535 -0.12345 0.03212 -0.15493 0.03212 -0.18858 C 0.03212 -0.22623 0.02535 -0.25617 0.01354 -0.27746 L -0.03802 -0.38055 " pathEditMode="relative" rAng="16200000" ptsTypes="AAAAA">
                                      <p:cBhvr>
                                        <p:cTn id="33" dur="500" fill="hold"/>
                                        <p:tgtEl>
                                          <p:spTgt spid="151"/>
                                        </p:tgtEl>
                                        <p:attrNameLst>
                                          <p:attrName>ppt_x</p:attrName>
                                          <p:attrName>ppt_y</p:attrName>
                                        </p:attrNameLst>
                                      </p:cBhvr>
                                      <p:rCtr x="3507" y="-18981"/>
                                    </p:animMotion>
                                  </p:childTnLst>
                                </p:cTn>
                              </p:par>
                              <p:par>
                                <p:cTn id="34" presetID="1" presetClass="exit" presetSubtype="0" fill="hold" nodeType="withEffect">
                                  <p:stCondLst>
                                    <p:cond delay="0"/>
                                  </p:stCondLst>
                                  <p:childTnLst>
                                    <p:set>
                                      <p:cBhvr>
                                        <p:cTn id="35" dur="1" fill="hold">
                                          <p:stCondLst>
                                            <p:cond delay="0"/>
                                          </p:stCondLst>
                                        </p:cTn>
                                        <p:tgtEl>
                                          <p:spTgt spid="13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143"/>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51"/>
                                        </p:tgtEl>
                                        <p:attrNameLst>
                                          <p:attrName>style.visibility</p:attrName>
                                        </p:attrNameLst>
                                      </p:cBhvr>
                                      <p:to>
                                        <p:strVal val="hidden"/>
                                      </p:to>
                                    </p:set>
                                  </p:childTnLst>
                                </p:cTn>
                              </p:par>
                            </p:childTnLst>
                          </p:cTn>
                        </p:par>
                        <p:par>
                          <p:cTn id="42" fill="hold">
                            <p:stCondLst>
                              <p:cond delay="0"/>
                            </p:stCondLst>
                            <p:childTnLst>
                              <p:par>
                                <p:cTn id="43" presetID="1" presetClass="exit" presetSubtype="0" fill="hold" nodeType="afterEffect">
                                  <p:stCondLst>
                                    <p:cond delay="0"/>
                                  </p:stCondLst>
                                  <p:childTnLst>
                                    <p:set>
                                      <p:cBhvr>
                                        <p:cTn id="44" dur="1" fill="hold">
                                          <p:stCondLst>
                                            <p:cond delay="0"/>
                                          </p:stCondLst>
                                        </p:cTn>
                                        <p:tgtEl>
                                          <p:spTgt spid="148"/>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43"/>
                                        </p:tgtEl>
                                        <p:attrNameLst>
                                          <p:attrName>style.visibility</p:attrName>
                                        </p:attrNameLst>
                                      </p:cBhvr>
                                      <p:to>
                                        <p:strVal val="hidden"/>
                                      </p:to>
                                    </p:set>
                                  </p:childTnLst>
                                </p:cTn>
                              </p:par>
                            </p:childTnLst>
                          </p:cTn>
                        </p:par>
                        <p:par>
                          <p:cTn id="47" fill="hold">
                            <p:stCondLst>
                              <p:cond delay="0"/>
                            </p:stCondLst>
                            <p:childTnLst>
                              <p:par>
                                <p:cTn id="48" presetID="22" presetClass="entr" presetSubtype="4" fill="hold" nodeType="afterEffect">
                                  <p:stCondLst>
                                    <p:cond delay="0"/>
                                  </p:stCondLst>
                                  <p:childTnLst>
                                    <p:set>
                                      <p:cBhvr>
                                        <p:cTn id="49" dur="1" fill="hold">
                                          <p:stCondLst>
                                            <p:cond delay="0"/>
                                          </p:stCondLst>
                                        </p:cTn>
                                        <p:tgtEl>
                                          <p:spTgt spid="163"/>
                                        </p:tgtEl>
                                        <p:attrNameLst>
                                          <p:attrName>style.visibility</p:attrName>
                                        </p:attrNameLst>
                                      </p:cBhvr>
                                      <p:to>
                                        <p:strVal val="visible"/>
                                      </p:to>
                                    </p:set>
                                    <p:animEffect transition="in" filter="wipe(down)">
                                      <p:cBhvr>
                                        <p:cTn id="50" dur="500"/>
                                        <p:tgtEl>
                                          <p:spTgt spid="163"/>
                                        </p:tgtEl>
                                      </p:cBhvr>
                                    </p:animEffect>
                                  </p:childTnLst>
                                </p:cTn>
                              </p:par>
                              <p:par>
                                <p:cTn id="51" presetID="1" presetClass="entr" presetSubtype="0" fill="hold" nodeType="withEffect">
                                  <p:stCondLst>
                                    <p:cond delay="0"/>
                                  </p:stCondLst>
                                  <p:childTnLst>
                                    <p:set>
                                      <p:cBhvr>
                                        <p:cTn id="52" dur="1" fill="hold">
                                          <p:stCondLst>
                                            <p:cond delay="0"/>
                                          </p:stCondLst>
                                        </p:cTn>
                                        <p:tgtEl>
                                          <p:spTgt spid="15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63"/>
                                        </p:tgtEl>
                                        <p:attrNameLst>
                                          <p:attrName>style.visibility</p:attrName>
                                        </p:attrNameLst>
                                      </p:cBhvr>
                                      <p:to>
                                        <p:strVal val="hidden"/>
                                      </p:to>
                                    </p:set>
                                  </p:childTnLst>
                                </p:cTn>
                              </p:par>
                            </p:childTnLst>
                          </p:cTn>
                        </p:par>
                        <p:par>
                          <p:cTn id="57" fill="hold">
                            <p:stCondLst>
                              <p:cond delay="0"/>
                            </p:stCondLst>
                            <p:childTnLst>
                              <p:par>
                                <p:cTn id="58" presetID="1" presetClass="entr" presetSubtype="0" fill="hold" nodeType="afterEffect">
                                  <p:stCondLst>
                                    <p:cond delay="0"/>
                                  </p:stCondLst>
                                  <p:childTnLst>
                                    <p:set>
                                      <p:cBhvr>
                                        <p:cTn id="59" dur="1" fill="hold">
                                          <p:stCondLst>
                                            <p:cond delay="0"/>
                                          </p:stCondLst>
                                        </p:cTn>
                                        <p:tgtEl>
                                          <p:spTgt spid="164"/>
                                        </p:tgtEl>
                                        <p:attrNameLst>
                                          <p:attrName>style.visibility</p:attrName>
                                        </p:attrNameLst>
                                      </p:cBhvr>
                                      <p:to>
                                        <p:strVal val="visible"/>
                                      </p:to>
                                    </p:set>
                                  </p:childTnLst>
                                </p:cTn>
                              </p:par>
                            </p:childTnLst>
                          </p:cTn>
                        </p:par>
                        <p:par>
                          <p:cTn id="60" fill="hold">
                            <p:stCondLst>
                              <p:cond delay="0"/>
                            </p:stCondLst>
                            <p:childTnLst>
                              <p:par>
                                <p:cTn id="61" presetID="1" presetClass="exit" presetSubtype="0" fill="hold" nodeType="afterEffect">
                                  <p:stCondLst>
                                    <p:cond delay="0"/>
                                  </p:stCondLst>
                                  <p:childTnLst>
                                    <p:set>
                                      <p:cBhvr>
                                        <p:cTn id="62" dur="1" fill="hold">
                                          <p:stCondLst>
                                            <p:cond delay="0"/>
                                          </p:stCondLst>
                                        </p:cTn>
                                        <p:tgtEl>
                                          <p:spTgt spid="153"/>
                                        </p:tgtEl>
                                        <p:attrNameLst>
                                          <p:attrName>style.visibility</p:attrName>
                                        </p:attrNameLst>
                                      </p:cBhvr>
                                      <p:to>
                                        <p:strVal val="hidden"/>
                                      </p:to>
                                    </p:set>
                                  </p:childTnLst>
                                </p:cTn>
                              </p:par>
                            </p:childTnLst>
                          </p:cTn>
                        </p:par>
                        <p:par>
                          <p:cTn id="63" fill="hold">
                            <p:stCondLst>
                              <p:cond delay="0"/>
                            </p:stCondLst>
                            <p:childTnLst>
                              <p:par>
                                <p:cTn id="64" presetID="8" presetClass="emph" presetSubtype="0" fill="hold" nodeType="afterEffect">
                                  <p:stCondLst>
                                    <p:cond delay="0"/>
                                  </p:stCondLst>
                                  <p:childTnLst>
                                    <p:animRot by="3000000">
                                      <p:cBhvr>
                                        <p:cTn id="65" dur="2000" fill="hold"/>
                                        <p:tgtEl>
                                          <p:spTgt spid="164"/>
                                        </p:tgtEl>
                                        <p:attrNameLst>
                                          <p:attrName>r</p:attrName>
                                        </p:attrNameLst>
                                      </p:cBhvr>
                                    </p:animRot>
                                  </p:childTnLst>
                                </p:cTn>
                              </p:par>
                            </p:childTnLst>
                          </p:cTn>
                        </p:par>
                        <p:par>
                          <p:cTn id="66" fill="hold">
                            <p:stCondLst>
                              <p:cond delay="2000"/>
                            </p:stCondLst>
                            <p:childTnLst>
                              <p:par>
                                <p:cTn id="67" presetID="8" presetClass="emph" presetSubtype="0" fill="hold" nodeType="afterEffect">
                                  <p:stCondLst>
                                    <p:cond delay="0"/>
                                  </p:stCondLst>
                                  <p:childTnLst>
                                    <p:animRot by="-6000000">
                                      <p:cBhvr>
                                        <p:cTn id="68" dur="2000" fill="hold"/>
                                        <p:tgtEl>
                                          <p:spTgt spid="164"/>
                                        </p:tgtEl>
                                        <p:attrNameLst>
                                          <p:attrName>r</p:attrName>
                                        </p:attrNameLst>
                                      </p:cBhvr>
                                    </p:animRot>
                                  </p:childTnLst>
                                </p:cTn>
                              </p:par>
                            </p:childTnLst>
                          </p:cTn>
                        </p:par>
                        <p:par>
                          <p:cTn id="69" fill="hold">
                            <p:stCondLst>
                              <p:cond delay="4000"/>
                            </p:stCondLst>
                            <p:childTnLst>
                              <p:par>
                                <p:cTn id="70" presetID="8" presetClass="emph" presetSubtype="0" fill="hold" nodeType="afterEffect">
                                  <p:stCondLst>
                                    <p:cond delay="0"/>
                                  </p:stCondLst>
                                  <p:childTnLst>
                                    <p:animRot by="3000000">
                                      <p:cBhvr>
                                        <p:cTn id="71" dur="2000" fill="hold"/>
                                        <p:tgtEl>
                                          <p:spTgt spid="164"/>
                                        </p:tgtEl>
                                        <p:attrNameLst>
                                          <p:attrName>r</p:attrName>
                                        </p:attrNameLst>
                                      </p:cBhvr>
                                    </p:animRot>
                                  </p:childTnLst>
                                </p:cTn>
                              </p:par>
                            </p:childTnLst>
                          </p:cTn>
                        </p:par>
                        <p:par>
                          <p:cTn id="72" fill="hold">
                            <p:stCondLst>
                              <p:cond delay="6000"/>
                            </p:stCondLst>
                            <p:childTnLst>
                              <p:par>
                                <p:cTn id="73" presetID="6" presetClass="path" presetSubtype="0" accel="50000" decel="50000" fill="hold" nodeType="afterEffect">
                                  <p:stCondLst>
                                    <p:cond delay="0"/>
                                  </p:stCondLst>
                                  <p:childTnLst>
                                    <p:animMotion origin="layout" path="M -0.09531 -0.07469 C -0.10034 -0.06204 -0.10434 -0.04815 -0.10434 -0.03426 C -0.10434 0.03024 -0.04739 0.08055 0.02171 0.08055 C 0.08976 0.08055 0.14566 0.03024 0.14566 -0.03426 C 0.14566 -0.04815 0.14271 -0.06204 0.13768 -0.07469 C 0.11962 -0.03148 0.07466 -0.00124 0.02171 -0.00124 C -0.03229 -0.00124 -0.07725 -0.03148 -0.09531 -0.07469 Z " pathEditMode="relative" rAng="16200000" ptsTypes="AAAAAAA">
                                      <p:cBhvr>
                                        <p:cTn id="74" dur="2000" fill="hold"/>
                                        <p:tgtEl>
                                          <p:spTgt spid="164"/>
                                        </p:tgtEl>
                                        <p:attrNameLst>
                                          <p:attrName>ppt_x</p:attrName>
                                          <p:attrName>ppt_y</p:attrName>
                                        </p:attrNameLst>
                                      </p:cBhvr>
                                      <p:rCtr x="11597" y="7778"/>
                                    </p:animMotion>
                                  </p:childTnLst>
                                </p:cTn>
                              </p:par>
                            </p:childTnLst>
                          </p:cTn>
                        </p:par>
                        <p:par>
                          <p:cTn id="75" fill="hold">
                            <p:stCondLst>
                              <p:cond delay="8000"/>
                            </p:stCondLst>
                            <p:childTnLst>
                              <p:par>
                                <p:cTn id="76" presetID="6" presetClass="path" presetSubtype="0" accel="50000" decel="50000" fill="hold" nodeType="afterEffect">
                                  <p:stCondLst>
                                    <p:cond delay="0"/>
                                  </p:stCondLst>
                                  <p:childTnLst>
                                    <p:animMotion origin="layout" path="M -0.09218 -0.05834 C -0.09687 -0.04537 -0.10017 -0.0321 -0.09965 -0.01914 C -0.09756 0.04197 -0.03871 0.08549 0.03039 0.08024 C 0.09809 0.07561 0.15226 0.02345 0.14983 -0.03797 C 0.14775 -0.05062 0.14601 -0.06358 0.14046 -0.07562 C 0.1224 -0.03303 0.08021 -0.00093 0.02744 0.00339 C -0.02656 0.0071 -0.07256 -0.01821 -0.09218 -0.05834 Z " pathEditMode="relative" rAng="16020000" ptsTypes="AAAAAAA">
                                      <p:cBhvr>
                                        <p:cTn id="77" dur="2000" fill="hold"/>
                                        <p:tgtEl>
                                          <p:spTgt spid="164"/>
                                        </p:tgtEl>
                                        <p:attrNameLst>
                                          <p:attrName>ppt_x</p:attrName>
                                          <p:attrName>ppt_y</p:attrName>
                                        </p:attrNameLst>
                                      </p:cBhvr>
                                      <p:rCtr x="11806" y="64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p:bldLst>
  </p:timing>
</p:sld>
</file>

<file path=ppt/theme/theme1.xml><?xml version="1.0" encoding="utf-8"?>
<a:theme xmlns:a="http://schemas.openxmlformats.org/drawingml/2006/main" name="Vaccinated Kids Stickers for a Healthcare Center by Slidesgo">
  <a:themeElements>
    <a:clrScheme name="Simple Light">
      <a:dk1>
        <a:srgbClr val="2E2D2D"/>
      </a:dk1>
      <a:lt1>
        <a:srgbClr val="FFFFFF"/>
      </a:lt1>
      <a:dk2>
        <a:srgbClr val="5766D7"/>
      </a:dk2>
      <a:lt2>
        <a:srgbClr val="FF705B"/>
      </a:lt2>
      <a:accent1>
        <a:srgbClr val="FFA797"/>
      </a:accent1>
      <a:accent2>
        <a:srgbClr val="FFD966"/>
      </a:accent2>
      <a:accent3>
        <a:srgbClr val="FFBE05"/>
      </a:accent3>
      <a:accent4>
        <a:srgbClr val="80ECC8"/>
      </a:accent4>
      <a:accent5>
        <a:srgbClr val="6D42AC"/>
      </a:accent5>
      <a:accent6>
        <a:srgbClr val="201F5E"/>
      </a:accent6>
      <a:hlink>
        <a:srgbClr val="2E2D2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lass Awards Certificates by Slidesgo">
  <a:themeElements>
    <a:clrScheme name="Simple Light">
      <a:dk1>
        <a:srgbClr val="000000"/>
      </a:dk1>
      <a:lt1>
        <a:srgbClr val="FFFFFF"/>
      </a:lt1>
      <a:dk2>
        <a:srgbClr val="595959"/>
      </a:dk2>
      <a:lt2>
        <a:srgbClr val="EEEEEE"/>
      </a:lt2>
      <a:accent1>
        <a:srgbClr val="FCFAEE"/>
      </a:accent1>
      <a:accent2>
        <a:srgbClr val="302F2F"/>
      </a:accent2>
      <a:accent3>
        <a:srgbClr val="57D1D7"/>
      </a:accent3>
      <a:accent4>
        <a:srgbClr val="E45970"/>
      </a:accent4>
      <a:accent5>
        <a:srgbClr val="FFD966"/>
      </a:accent5>
      <a:accent6>
        <a:srgbClr val="FFFFFF"/>
      </a:accent6>
      <a:hlink>
        <a:srgbClr val="302F2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rocess Diagrams by Slidesgo">
  <a:themeElements>
    <a:clrScheme name="Simple Light">
      <a:dk1>
        <a:srgbClr val="000000"/>
      </a:dk1>
      <a:lt1>
        <a:srgbClr val="FFFFFF"/>
      </a:lt1>
      <a:dk2>
        <a:srgbClr val="595959"/>
      </a:dk2>
      <a:lt2>
        <a:srgbClr val="EEEEEE"/>
      </a:lt2>
      <a:accent1>
        <a:srgbClr val="5EB2FC"/>
      </a:accent1>
      <a:accent2>
        <a:srgbClr val="69E781"/>
      </a:accent2>
      <a:accent3>
        <a:srgbClr val="869FB2"/>
      </a:accent3>
      <a:accent4>
        <a:srgbClr val="4949E7"/>
      </a:accent4>
      <a:accent5>
        <a:srgbClr val="FCBD24"/>
      </a:accent5>
      <a:accent6>
        <a:srgbClr val="EC3A3B"/>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and-drawn Timeline Infographics by Slidesgo">
  <a:themeElements>
    <a:clrScheme name="Simple Light">
      <a:dk1>
        <a:srgbClr val="000000"/>
      </a:dk1>
      <a:lt1>
        <a:srgbClr val="FFFFFF"/>
      </a:lt1>
      <a:dk2>
        <a:srgbClr val="F94144"/>
      </a:dk2>
      <a:lt2>
        <a:srgbClr val="F3722C"/>
      </a:lt2>
      <a:accent1>
        <a:srgbClr val="F8961E"/>
      </a:accent1>
      <a:accent2>
        <a:srgbClr val="F9C74F"/>
      </a:accent2>
      <a:accent3>
        <a:srgbClr val="90BE6D"/>
      </a:accent3>
      <a:accent4>
        <a:srgbClr val="43AA8B"/>
      </a:accent4>
      <a:accent5>
        <a:srgbClr val="577590"/>
      </a:accent5>
      <a:accent6>
        <a:srgbClr val="344E6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10777</Words>
  <Application>WPS Slides</Application>
  <PresentationFormat>On-screen Show (16:9)</PresentationFormat>
  <Paragraphs>512</Paragraphs>
  <Slides>51</Slides>
  <Notes>28</Notes>
  <HiddenSlides>0</HiddenSlides>
  <MMClips>1</MMClips>
  <ScaleCrop>false</ScaleCrop>
  <HeadingPairs>
    <vt:vector size="6" baseType="variant">
      <vt:variant>
        <vt:lpstr>已用的字体</vt:lpstr>
      </vt:variant>
      <vt:variant>
        <vt:i4>38</vt:i4>
      </vt:variant>
      <vt:variant>
        <vt:lpstr>主题</vt:lpstr>
      </vt:variant>
      <vt:variant>
        <vt:i4>4</vt:i4>
      </vt:variant>
      <vt:variant>
        <vt:lpstr>幻灯片标题</vt:lpstr>
      </vt:variant>
      <vt:variant>
        <vt:i4>51</vt:i4>
      </vt:variant>
    </vt:vector>
  </HeadingPairs>
  <TitlesOfParts>
    <vt:vector size="93" baseType="lpstr">
      <vt:lpstr>Arial</vt:lpstr>
      <vt:lpstr>SimSun</vt:lpstr>
      <vt:lpstr>Wingdings</vt:lpstr>
      <vt:lpstr>Arial</vt:lpstr>
      <vt:lpstr>Londrina Solid</vt:lpstr>
      <vt:lpstr>Hind Madurai</vt:lpstr>
      <vt:lpstr>Darker Grotesque SemiBold</vt:lpstr>
      <vt:lpstr>Segoe Print</vt:lpstr>
      <vt:lpstr>Neucha</vt:lpstr>
      <vt:lpstr>Poppins</vt:lpstr>
      <vt:lpstr>Fira Sans Extra Condensed SemiBold</vt:lpstr>
      <vt:lpstr>Roboto</vt:lpstr>
      <vt:lpstr>Roboto Black</vt:lpstr>
      <vt:lpstr>Fira Sans Extra Condensed Medium</vt:lpstr>
      <vt:lpstr>Fira Sans SemiBold</vt:lpstr>
      <vt:lpstr>Roboto Condensed</vt:lpstr>
      <vt:lpstr>Arial Black</vt:lpstr>
      <vt:lpstr>Roboto</vt:lpstr>
      <vt:lpstr>#9Slide03 Arima Madurai Black</vt:lpstr>
      <vt:lpstr>Times New Roman</vt:lpstr>
      <vt:lpstr>Cambria Math</vt:lpstr>
      <vt:lpstr>#9Slide05 FS Blonde Script</vt:lpstr>
      <vt:lpstr>#9Slide03 Arima Madurai ExtraBo</vt:lpstr>
      <vt:lpstr>#9Slide03 Arima Madurai Bold</vt:lpstr>
      <vt:lpstr>Calibri</vt:lpstr>
      <vt:lpstr>Microsoft YaHei</vt:lpstr>
      <vt:lpstr>Arial Unicode MS</vt:lpstr>
      <vt:lpstr>Wingdings 3</vt:lpstr>
      <vt:lpstr>#9Slide03 Arima Madurai Light</vt:lpstr>
      <vt:lpstr>Symbol</vt:lpstr>
      <vt:lpstr>#9Slide07 SVNKG Ten Thousand Re</vt:lpstr>
      <vt:lpstr>#9Slide03 Arima Madurai</vt:lpstr>
      <vt:lpstr>굴림</vt:lpstr>
      <vt:lpstr>.VnTime</vt:lpstr>
      <vt:lpstr>Open Sans</vt:lpstr>
      <vt:lpstr>Myriad Pro Black SemiExt</vt:lpstr>
      <vt:lpstr>Yu Gothic UI Semibold</vt:lpstr>
      <vt:lpstr>Malgun Gothic</vt:lpstr>
      <vt:lpstr>Vaccinated Kids Stickers for a Healthcare Center by Slidesgo</vt:lpstr>
      <vt:lpstr>Class Awards Certificates by Slidesgo</vt:lpstr>
      <vt:lpstr>Process Diagrams by Slidesgo</vt:lpstr>
      <vt:lpstr>Hand-drawn Timeline Infographics by Slidesgo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IV. MÁY NÉN THỦY LỰC</vt:lpstr>
      <vt:lpstr>MỘT SỐ MÁY NÉN THỦY LỰC</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Câu 1:  Điều nào sau đây đúng khi nói về áp suất chất lỏng?</vt:lpstr>
      <vt:lpstr>Câu 2: Áp suất mà chất lỏng tác dụng lên một điểm phụ thuộc:</vt:lpstr>
      <vt:lpstr>Câu 3: Trong các hiện tượng sau đây, hiện tượng nào không do áp suất khí quyển gây ra?</vt:lpstr>
      <vt:lpstr>Câu 4: Áp suất khí quyển thay đổi như thế nào khi độ cao càng tăng?</vt:lpstr>
      <vt:lpstr>Em có biết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VACCINATED KIDS STICKERS FOR A HEALTHCARE CENTER</dc:title>
  <dc:creator>OS!</dc:creator>
  <cp:lastModifiedBy>HOA HOÀNG</cp:lastModifiedBy>
  <cp:revision>32</cp:revision>
  <dcterms:created xsi:type="dcterms:W3CDTF">2025-05-10T22:55:49Z</dcterms:created>
  <dcterms:modified xsi:type="dcterms:W3CDTF">2025-05-10T22:55:55Z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DD20CA268C5A4B67914629910E7548E4_13</vt:lpwstr>
  </property>
  <property fmtid="{D5CDD505-2E9C-101B-9397-08002B2CF9AE}" pid="3" name="KSOProductBuildVer">
    <vt:lpwstr>1033-12.2.0.20795</vt:lpwstr>
  </property>
</Properties>
</file>